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bhaya Libre" panose="02000503000000000000" pitchFamily="2" charset="77"/>
      <p:regular r:id="rId12"/>
      <p:bold r:id="rId13"/>
    </p:embeddedFont>
    <p:embeddedFont>
      <p:font typeface="Abhaya Libre ExtraBold" panose="02000803000000000000" pitchFamily="2" charset="77"/>
      <p:bold r:id="rId14"/>
    </p:embeddedFont>
    <p:embeddedFont>
      <p:font typeface="Kulim Park" pitchFamily="2" charset="77"/>
      <p:regular r:id="rId15"/>
      <p:bold r:id="rId16"/>
      <p:italic r:id="rId17"/>
      <p:boldItalic r:id="rId18"/>
    </p:embeddedFont>
    <p:embeddedFont>
      <p:font typeface="Nunito Light" pitchFamily="2" charset="77"/>
      <p:regular r:id="rId19"/>
      <p:italic r:id="rId20"/>
    </p:embeddedFont>
    <p:embeddedFont>
      <p:font typeface="PT Sans" panose="020B0503020203020204" pitchFamily="34" charset="77"/>
      <p:regular r:id="rId21"/>
      <p:bold r:id="rId22"/>
      <p:italic r:id="rId23"/>
      <p:boldItalic r:id="rId24"/>
    </p:embeddedFont>
    <p:embeddedFont>
      <p:font typeface="Questrial" pitchFamily="2" charset="77"/>
      <p:regular r:id="rId25"/>
    </p:embeddedFont>
    <p:embeddedFont>
      <p:font typeface="Roboto Condensed Light" panose="02000000000000000000" pitchFamily="2" charset="0"/>
      <p:regular r:id="rId26"/>
      <p:italic r:id="rId27"/>
    </p:embeddedFont>
    <p:embeddedFont>
      <p:font typeface="Titillium Web" pitchFamily="2" charset="77"/>
      <p:regular r:id="rId28"/>
      <p:bold r:id="rId29"/>
      <p:italic r:id="rId30"/>
      <p:boldItalic r:id="rId31"/>
    </p:embeddedFont>
    <p:embeddedFont>
      <p:font typeface="Viaoda Libre" pitchFamily="2" charset="77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18"/>
  </p:normalViewPr>
  <p:slideViewPr>
    <p:cSldViewPr snapToGrid="0">
      <p:cViewPr varScale="1">
        <p:scale>
          <a:sx n="156" d="100"/>
          <a:sy n="156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26253b864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26253b864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fb104b9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1fb104b9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847b4b5d3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847b4b5d3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847b4b5d38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847b4b5d38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847b4b5d3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847b4b5d3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" name="Google Shape;63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g3847b4b5d38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7" name="Google Shape;827;g3847b4b5d38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847b4b5d38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3847b4b5d38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126253b8644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3" name="Google Shape;963;g126253b8644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tBDf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41500" y="1433525"/>
            <a:ext cx="6060900" cy="170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41550" y="3261725"/>
            <a:ext cx="6060900" cy="365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5">
            <a:alphaModFix amt="61000"/>
          </a:blip>
          <a:stretch>
            <a:fillRect/>
          </a:stretch>
        </p:blipFill>
        <p:spPr>
          <a:xfrm>
            <a:off x="7724774" y="469123"/>
            <a:ext cx="1093249" cy="12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 amt="61000"/>
          </a:blip>
          <a:stretch>
            <a:fillRect/>
          </a:stretch>
        </p:blipFill>
        <p:spPr>
          <a:xfrm>
            <a:off x="552625" y="316725"/>
            <a:ext cx="2038174" cy="112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 amt="61000"/>
          </a:blip>
          <a:stretch>
            <a:fillRect/>
          </a:stretch>
        </p:blipFill>
        <p:spPr>
          <a:xfrm>
            <a:off x="3631137" y="4229272"/>
            <a:ext cx="1881726" cy="647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2"/>
          <p:cNvGrpSpPr/>
          <p:nvPr/>
        </p:nvGrpSpPr>
        <p:grpSpPr>
          <a:xfrm>
            <a:off x="8029275" y="3975575"/>
            <a:ext cx="507938" cy="468675"/>
            <a:chOff x="8029275" y="3975575"/>
            <a:chExt cx="507938" cy="468675"/>
          </a:xfrm>
        </p:grpSpPr>
        <p:grpSp>
          <p:nvGrpSpPr>
            <p:cNvPr id="19" name="Google Shape;19;p2"/>
            <p:cNvGrpSpPr/>
            <p:nvPr/>
          </p:nvGrpSpPr>
          <p:grpSpPr>
            <a:xfrm>
              <a:off x="8029275" y="3975575"/>
              <a:ext cx="212875" cy="468675"/>
              <a:chOff x="5314650" y="2594450"/>
              <a:chExt cx="212875" cy="46867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8324338" y="3975575"/>
              <a:ext cx="212875" cy="468675"/>
              <a:chOff x="5314650" y="2594450"/>
              <a:chExt cx="212875" cy="468675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3" name="Google Shape;43;p2"/>
          <p:cNvGrpSpPr/>
          <p:nvPr/>
        </p:nvGrpSpPr>
        <p:grpSpPr>
          <a:xfrm>
            <a:off x="713225" y="3639925"/>
            <a:ext cx="1137650" cy="804325"/>
            <a:chOff x="713225" y="3639925"/>
            <a:chExt cx="1137650" cy="804325"/>
          </a:xfrm>
        </p:grpSpPr>
        <p:grpSp>
          <p:nvGrpSpPr>
            <p:cNvPr id="44" name="Google Shape;44;p2"/>
            <p:cNvGrpSpPr/>
            <p:nvPr/>
          </p:nvGrpSpPr>
          <p:grpSpPr>
            <a:xfrm>
              <a:off x="713225" y="3639925"/>
              <a:ext cx="835025" cy="684925"/>
              <a:chOff x="713225" y="3639925"/>
              <a:chExt cx="835025" cy="68492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713225" y="3909725"/>
                <a:ext cx="24570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7569" extrusionOk="0">
                    <a:moveTo>
                      <a:pt x="8186" y="1"/>
                    </a:moveTo>
                    <a:lnTo>
                      <a:pt x="8012" y="20"/>
                    </a:lnTo>
                    <a:lnTo>
                      <a:pt x="7858" y="59"/>
                    </a:lnTo>
                    <a:lnTo>
                      <a:pt x="7549" y="194"/>
                    </a:lnTo>
                    <a:lnTo>
                      <a:pt x="7259" y="368"/>
                    </a:lnTo>
                    <a:lnTo>
                      <a:pt x="7008" y="542"/>
                    </a:lnTo>
                    <a:lnTo>
                      <a:pt x="6758" y="735"/>
                    </a:lnTo>
                    <a:lnTo>
                      <a:pt x="6545" y="947"/>
                    </a:lnTo>
                    <a:lnTo>
                      <a:pt x="6333" y="1140"/>
                    </a:lnTo>
                    <a:lnTo>
                      <a:pt x="5927" y="1565"/>
                    </a:lnTo>
                    <a:lnTo>
                      <a:pt x="5194" y="2414"/>
                    </a:lnTo>
                    <a:lnTo>
                      <a:pt x="4827" y="2839"/>
                    </a:lnTo>
                    <a:lnTo>
                      <a:pt x="4499" y="3283"/>
                    </a:lnTo>
                    <a:lnTo>
                      <a:pt x="4170" y="3727"/>
                    </a:lnTo>
                    <a:lnTo>
                      <a:pt x="3842" y="4171"/>
                    </a:lnTo>
                    <a:lnTo>
                      <a:pt x="3495" y="4577"/>
                    </a:lnTo>
                    <a:lnTo>
                      <a:pt x="3128" y="4963"/>
                    </a:lnTo>
                    <a:lnTo>
                      <a:pt x="2761" y="5329"/>
                    </a:lnTo>
                    <a:lnTo>
                      <a:pt x="2568" y="5484"/>
                    </a:lnTo>
                    <a:lnTo>
                      <a:pt x="2356" y="5638"/>
                    </a:lnTo>
                    <a:lnTo>
                      <a:pt x="2143" y="5793"/>
                    </a:lnTo>
                    <a:lnTo>
                      <a:pt x="1950" y="5909"/>
                    </a:lnTo>
                    <a:lnTo>
                      <a:pt x="1738" y="6024"/>
                    </a:lnTo>
                    <a:lnTo>
                      <a:pt x="1526" y="6102"/>
                    </a:lnTo>
                    <a:lnTo>
                      <a:pt x="1275" y="6256"/>
                    </a:lnTo>
                    <a:lnTo>
                      <a:pt x="1004" y="6430"/>
                    </a:lnTo>
                    <a:lnTo>
                      <a:pt x="522" y="6797"/>
                    </a:lnTo>
                    <a:lnTo>
                      <a:pt x="329" y="6951"/>
                    </a:lnTo>
                    <a:lnTo>
                      <a:pt x="213" y="7048"/>
                    </a:lnTo>
                    <a:lnTo>
                      <a:pt x="155" y="7028"/>
                    </a:lnTo>
                    <a:lnTo>
                      <a:pt x="135" y="7028"/>
                    </a:lnTo>
                    <a:lnTo>
                      <a:pt x="116" y="7009"/>
                    </a:lnTo>
                    <a:lnTo>
                      <a:pt x="78" y="7048"/>
                    </a:lnTo>
                    <a:lnTo>
                      <a:pt x="39" y="7086"/>
                    </a:lnTo>
                    <a:lnTo>
                      <a:pt x="0" y="7183"/>
                    </a:lnTo>
                    <a:lnTo>
                      <a:pt x="0" y="7221"/>
                    </a:lnTo>
                    <a:lnTo>
                      <a:pt x="0" y="7299"/>
                    </a:lnTo>
                    <a:lnTo>
                      <a:pt x="20" y="7357"/>
                    </a:lnTo>
                    <a:lnTo>
                      <a:pt x="58" y="7415"/>
                    </a:lnTo>
                    <a:lnTo>
                      <a:pt x="174" y="7472"/>
                    </a:lnTo>
                    <a:lnTo>
                      <a:pt x="271" y="7511"/>
                    </a:lnTo>
                    <a:lnTo>
                      <a:pt x="464" y="7550"/>
                    </a:lnTo>
                    <a:lnTo>
                      <a:pt x="657" y="7569"/>
                    </a:lnTo>
                    <a:lnTo>
                      <a:pt x="850" y="7569"/>
                    </a:lnTo>
                    <a:lnTo>
                      <a:pt x="1236" y="7530"/>
                    </a:lnTo>
                    <a:lnTo>
                      <a:pt x="1583" y="7453"/>
                    </a:lnTo>
                    <a:lnTo>
                      <a:pt x="1892" y="7376"/>
                    </a:lnTo>
                    <a:lnTo>
                      <a:pt x="2163" y="7260"/>
                    </a:lnTo>
                    <a:lnTo>
                      <a:pt x="2394" y="7067"/>
                    </a:lnTo>
                    <a:lnTo>
                      <a:pt x="2626" y="6855"/>
                    </a:lnTo>
                    <a:lnTo>
                      <a:pt x="2858" y="6642"/>
                    </a:lnTo>
                    <a:lnTo>
                      <a:pt x="3070" y="6430"/>
                    </a:lnTo>
                    <a:lnTo>
                      <a:pt x="3437" y="5986"/>
                    </a:lnTo>
                    <a:lnTo>
                      <a:pt x="3804" y="5523"/>
                    </a:lnTo>
                    <a:lnTo>
                      <a:pt x="4132" y="5059"/>
                    </a:lnTo>
                    <a:lnTo>
                      <a:pt x="4441" y="4615"/>
                    </a:lnTo>
                    <a:lnTo>
                      <a:pt x="4750" y="4152"/>
                    </a:lnTo>
                    <a:lnTo>
                      <a:pt x="5059" y="3708"/>
                    </a:lnTo>
                    <a:lnTo>
                      <a:pt x="5387" y="3302"/>
                    </a:lnTo>
                    <a:lnTo>
                      <a:pt x="5754" y="2897"/>
                    </a:lnTo>
                    <a:lnTo>
                      <a:pt x="6120" y="2530"/>
                    </a:lnTo>
                    <a:lnTo>
                      <a:pt x="6526" y="2183"/>
                    </a:lnTo>
                    <a:lnTo>
                      <a:pt x="6931" y="1874"/>
                    </a:lnTo>
                    <a:lnTo>
                      <a:pt x="7144" y="1739"/>
                    </a:lnTo>
                    <a:lnTo>
                      <a:pt x="7375" y="1603"/>
                    </a:lnTo>
                    <a:lnTo>
                      <a:pt x="7588" y="1507"/>
                    </a:lnTo>
                    <a:lnTo>
                      <a:pt x="7800" y="1410"/>
                    </a:lnTo>
                    <a:lnTo>
                      <a:pt x="8012" y="1352"/>
                    </a:lnTo>
                    <a:lnTo>
                      <a:pt x="8205" y="1333"/>
                    </a:lnTo>
                    <a:lnTo>
                      <a:pt x="8399" y="1275"/>
                    </a:lnTo>
                    <a:lnTo>
                      <a:pt x="8592" y="1217"/>
                    </a:lnTo>
                    <a:lnTo>
                      <a:pt x="8823" y="1198"/>
                    </a:lnTo>
                    <a:lnTo>
                      <a:pt x="8939" y="1217"/>
                    </a:lnTo>
                    <a:lnTo>
                      <a:pt x="9055" y="1237"/>
                    </a:lnTo>
                    <a:lnTo>
                      <a:pt x="9171" y="1275"/>
                    </a:lnTo>
                    <a:lnTo>
                      <a:pt x="9306" y="1314"/>
                    </a:lnTo>
                    <a:lnTo>
                      <a:pt x="9518" y="1410"/>
                    </a:lnTo>
                    <a:lnTo>
                      <a:pt x="9673" y="1488"/>
                    </a:lnTo>
                    <a:lnTo>
                      <a:pt x="9731" y="1507"/>
                    </a:lnTo>
                    <a:lnTo>
                      <a:pt x="9789" y="1488"/>
                    </a:lnTo>
                    <a:lnTo>
                      <a:pt x="9808" y="1449"/>
                    </a:lnTo>
                    <a:lnTo>
                      <a:pt x="9827" y="1372"/>
                    </a:lnTo>
                    <a:lnTo>
                      <a:pt x="9827" y="1275"/>
                    </a:lnTo>
                    <a:lnTo>
                      <a:pt x="9808" y="1159"/>
                    </a:lnTo>
                    <a:lnTo>
                      <a:pt x="9750" y="1005"/>
                    </a:lnTo>
                    <a:lnTo>
                      <a:pt x="9692" y="850"/>
                    </a:lnTo>
                    <a:lnTo>
                      <a:pt x="9596" y="677"/>
                    </a:lnTo>
                    <a:lnTo>
                      <a:pt x="9460" y="503"/>
                    </a:lnTo>
                    <a:lnTo>
                      <a:pt x="9287" y="368"/>
                    </a:lnTo>
                    <a:lnTo>
                      <a:pt x="9074" y="213"/>
                    </a:lnTo>
                    <a:lnTo>
                      <a:pt x="8862" y="117"/>
                    </a:lnTo>
                    <a:lnTo>
                      <a:pt x="8611" y="40"/>
                    </a:lnTo>
                    <a:lnTo>
                      <a:pt x="8399" y="20"/>
                    </a:lnTo>
                    <a:lnTo>
                      <a:pt x="81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917375" y="3639925"/>
                <a:ext cx="372650" cy="482200"/>
              </a:xfrm>
              <a:custGeom>
                <a:avLst/>
                <a:gdLst/>
                <a:ahLst/>
                <a:cxnLst/>
                <a:rect l="l" t="t" r="r" b="b"/>
                <a:pathLst>
                  <a:path w="14906" h="19288" extrusionOk="0">
                    <a:moveTo>
                      <a:pt x="9886" y="1"/>
                    </a:moveTo>
                    <a:lnTo>
                      <a:pt x="9673" y="39"/>
                    </a:lnTo>
                    <a:lnTo>
                      <a:pt x="9461" y="97"/>
                    </a:lnTo>
                    <a:lnTo>
                      <a:pt x="9249" y="155"/>
                    </a:lnTo>
                    <a:lnTo>
                      <a:pt x="9055" y="252"/>
                    </a:lnTo>
                    <a:lnTo>
                      <a:pt x="8862" y="329"/>
                    </a:lnTo>
                    <a:lnTo>
                      <a:pt x="8669" y="445"/>
                    </a:lnTo>
                    <a:lnTo>
                      <a:pt x="8515" y="561"/>
                    </a:lnTo>
                    <a:lnTo>
                      <a:pt x="8187" y="792"/>
                    </a:lnTo>
                    <a:lnTo>
                      <a:pt x="7878" y="1063"/>
                    </a:lnTo>
                    <a:lnTo>
                      <a:pt x="7608" y="1352"/>
                    </a:lnTo>
                    <a:lnTo>
                      <a:pt x="7357" y="1661"/>
                    </a:lnTo>
                    <a:lnTo>
                      <a:pt x="7125" y="1970"/>
                    </a:lnTo>
                    <a:lnTo>
                      <a:pt x="6912" y="2298"/>
                    </a:lnTo>
                    <a:lnTo>
                      <a:pt x="6700" y="2626"/>
                    </a:lnTo>
                    <a:lnTo>
                      <a:pt x="6526" y="2955"/>
                    </a:lnTo>
                    <a:lnTo>
                      <a:pt x="6353" y="3302"/>
                    </a:lnTo>
                    <a:lnTo>
                      <a:pt x="5638" y="4615"/>
                    </a:lnTo>
                    <a:lnTo>
                      <a:pt x="5020" y="5986"/>
                    </a:lnTo>
                    <a:lnTo>
                      <a:pt x="4712" y="6681"/>
                    </a:lnTo>
                    <a:lnTo>
                      <a:pt x="4422" y="7376"/>
                    </a:lnTo>
                    <a:lnTo>
                      <a:pt x="3862" y="8766"/>
                    </a:lnTo>
                    <a:lnTo>
                      <a:pt x="3341" y="10175"/>
                    </a:lnTo>
                    <a:lnTo>
                      <a:pt x="3090" y="10870"/>
                    </a:lnTo>
                    <a:lnTo>
                      <a:pt x="2858" y="11584"/>
                    </a:lnTo>
                    <a:lnTo>
                      <a:pt x="2395" y="13013"/>
                    </a:lnTo>
                    <a:lnTo>
                      <a:pt x="2182" y="13727"/>
                    </a:lnTo>
                    <a:lnTo>
                      <a:pt x="1951" y="14423"/>
                    </a:lnTo>
                    <a:lnTo>
                      <a:pt x="1777" y="15060"/>
                    </a:lnTo>
                    <a:lnTo>
                      <a:pt x="1584" y="15716"/>
                    </a:lnTo>
                    <a:lnTo>
                      <a:pt x="1372" y="16392"/>
                    </a:lnTo>
                    <a:lnTo>
                      <a:pt x="1159" y="17048"/>
                    </a:lnTo>
                    <a:lnTo>
                      <a:pt x="889" y="17627"/>
                    </a:lnTo>
                    <a:lnTo>
                      <a:pt x="773" y="17917"/>
                    </a:lnTo>
                    <a:lnTo>
                      <a:pt x="638" y="18168"/>
                    </a:lnTo>
                    <a:lnTo>
                      <a:pt x="387" y="18631"/>
                    </a:lnTo>
                    <a:lnTo>
                      <a:pt x="233" y="18957"/>
                    </a:lnTo>
                    <a:lnTo>
                      <a:pt x="233" y="18921"/>
                    </a:lnTo>
                    <a:lnTo>
                      <a:pt x="213" y="18863"/>
                    </a:lnTo>
                    <a:lnTo>
                      <a:pt x="213" y="18824"/>
                    </a:lnTo>
                    <a:lnTo>
                      <a:pt x="194" y="18805"/>
                    </a:lnTo>
                    <a:lnTo>
                      <a:pt x="175" y="18786"/>
                    </a:lnTo>
                    <a:lnTo>
                      <a:pt x="155" y="18786"/>
                    </a:lnTo>
                    <a:lnTo>
                      <a:pt x="136" y="18805"/>
                    </a:lnTo>
                    <a:lnTo>
                      <a:pt x="78" y="18882"/>
                    </a:lnTo>
                    <a:lnTo>
                      <a:pt x="39" y="18921"/>
                    </a:lnTo>
                    <a:lnTo>
                      <a:pt x="20" y="18959"/>
                    </a:lnTo>
                    <a:lnTo>
                      <a:pt x="1" y="19056"/>
                    </a:lnTo>
                    <a:lnTo>
                      <a:pt x="1" y="19095"/>
                    </a:lnTo>
                    <a:lnTo>
                      <a:pt x="20" y="19133"/>
                    </a:lnTo>
                    <a:lnTo>
                      <a:pt x="59" y="19172"/>
                    </a:lnTo>
                    <a:lnTo>
                      <a:pt x="97" y="19210"/>
                    </a:lnTo>
                    <a:lnTo>
                      <a:pt x="175" y="19249"/>
                    </a:lnTo>
                    <a:lnTo>
                      <a:pt x="310" y="19268"/>
                    </a:lnTo>
                    <a:lnTo>
                      <a:pt x="368" y="19288"/>
                    </a:lnTo>
                    <a:lnTo>
                      <a:pt x="445" y="19210"/>
                    </a:lnTo>
                    <a:lnTo>
                      <a:pt x="812" y="18882"/>
                    </a:lnTo>
                    <a:lnTo>
                      <a:pt x="1275" y="18438"/>
                    </a:lnTo>
                    <a:lnTo>
                      <a:pt x="1719" y="17878"/>
                    </a:lnTo>
                    <a:lnTo>
                      <a:pt x="1951" y="17550"/>
                    </a:lnTo>
                    <a:lnTo>
                      <a:pt x="2144" y="17222"/>
                    </a:lnTo>
                    <a:lnTo>
                      <a:pt x="2530" y="16546"/>
                    </a:lnTo>
                    <a:lnTo>
                      <a:pt x="2684" y="16199"/>
                    </a:lnTo>
                    <a:lnTo>
                      <a:pt x="2820" y="15870"/>
                    </a:lnTo>
                    <a:lnTo>
                      <a:pt x="2955" y="15562"/>
                    </a:lnTo>
                    <a:lnTo>
                      <a:pt x="3051" y="15272"/>
                    </a:lnTo>
                    <a:lnTo>
                      <a:pt x="3225" y="14789"/>
                    </a:lnTo>
                    <a:lnTo>
                      <a:pt x="3379" y="14036"/>
                    </a:lnTo>
                    <a:lnTo>
                      <a:pt x="3534" y="13322"/>
                    </a:lnTo>
                    <a:lnTo>
                      <a:pt x="3688" y="12588"/>
                    </a:lnTo>
                    <a:lnTo>
                      <a:pt x="3862" y="11874"/>
                    </a:lnTo>
                    <a:lnTo>
                      <a:pt x="4036" y="11160"/>
                    </a:lnTo>
                    <a:lnTo>
                      <a:pt x="4248" y="10465"/>
                    </a:lnTo>
                    <a:lnTo>
                      <a:pt x="4673" y="9055"/>
                    </a:lnTo>
                    <a:lnTo>
                      <a:pt x="5175" y="7665"/>
                    </a:lnTo>
                    <a:lnTo>
                      <a:pt x="5426" y="6970"/>
                    </a:lnTo>
                    <a:lnTo>
                      <a:pt x="5696" y="6295"/>
                    </a:lnTo>
                    <a:lnTo>
                      <a:pt x="6295" y="4943"/>
                    </a:lnTo>
                    <a:lnTo>
                      <a:pt x="6970" y="3630"/>
                    </a:lnTo>
                    <a:lnTo>
                      <a:pt x="7144" y="3302"/>
                    </a:lnTo>
                    <a:lnTo>
                      <a:pt x="7318" y="2993"/>
                    </a:lnTo>
                    <a:lnTo>
                      <a:pt x="7511" y="2684"/>
                    </a:lnTo>
                    <a:lnTo>
                      <a:pt x="7704" y="2395"/>
                    </a:lnTo>
                    <a:lnTo>
                      <a:pt x="7916" y="2124"/>
                    </a:lnTo>
                    <a:lnTo>
                      <a:pt x="8148" y="1854"/>
                    </a:lnTo>
                    <a:lnTo>
                      <a:pt x="8399" y="1603"/>
                    </a:lnTo>
                    <a:lnTo>
                      <a:pt x="8650" y="1371"/>
                    </a:lnTo>
                    <a:lnTo>
                      <a:pt x="8920" y="1178"/>
                    </a:lnTo>
                    <a:lnTo>
                      <a:pt x="9210" y="1024"/>
                    </a:lnTo>
                    <a:lnTo>
                      <a:pt x="9500" y="908"/>
                    </a:lnTo>
                    <a:lnTo>
                      <a:pt x="9654" y="850"/>
                    </a:lnTo>
                    <a:lnTo>
                      <a:pt x="9789" y="831"/>
                    </a:lnTo>
                    <a:lnTo>
                      <a:pt x="9944" y="812"/>
                    </a:lnTo>
                    <a:lnTo>
                      <a:pt x="10098" y="812"/>
                    </a:lnTo>
                    <a:lnTo>
                      <a:pt x="10233" y="831"/>
                    </a:lnTo>
                    <a:lnTo>
                      <a:pt x="10368" y="870"/>
                    </a:lnTo>
                    <a:lnTo>
                      <a:pt x="10503" y="908"/>
                    </a:lnTo>
                    <a:lnTo>
                      <a:pt x="10619" y="966"/>
                    </a:lnTo>
                    <a:lnTo>
                      <a:pt x="10735" y="1043"/>
                    </a:lnTo>
                    <a:lnTo>
                      <a:pt x="10851" y="1140"/>
                    </a:lnTo>
                    <a:lnTo>
                      <a:pt x="10947" y="1236"/>
                    </a:lnTo>
                    <a:lnTo>
                      <a:pt x="11044" y="1352"/>
                    </a:lnTo>
                    <a:lnTo>
                      <a:pt x="11218" y="1622"/>
                    </a:lnTo>
                    <a:lnTo>
                      <a:pt x="11372" y="1893"/>
                    </a:lnTo>
                    <a:lnTo>
                      <a:pt x="11507" y="2202"/>
                    </a:lnTo>
                    <a:lnTo>
                      <a:pt x="11585" y="2530"/>
                    </a:lnTo>
                    <a:lnTo>
                      <a:pt x="11662" y="2858"/>
                    </a:lnTo>
                    <a:lnTo>
                      <a:pt x="11720" y="3206"/>
                    </a:lnTo>
                    <a:lnTo>
                      <a:pt x="11758" y="3553"/>
                    </a:lnTo>
                    <a:lnTo>
                      <a:pt x="11836" y="4267"/>
                    </a:lnTo>
                    <a:lnTo>
                      <a:pt x="11893" y="5001"/>
                    </a:lnTo>
                    <a:lnTo>
                      <a:pt x="11990" y="6507"/>
                    </a:lnTo>
                    <a:lnTo>
                      <a:pt x="12048" y="6874"/>
                    </a:lnTo>
                    <a:lnTo>
                      <a:pt x="12125" y="7299"/>
                    </a:lnTo>
                    <a:lnTo>
                      <a:pt x="12222" y="7762"/>
                    </a:lnTo>
                    <a:lnTo>
                      <a:pt x="12338" y="8225"/>
                    </a:lnTo>
                    <a:lnTo>
                      <a:pt x="12492" y="8708"/>
                    </a:lnTo>
                    <a:lnTo>
                      <a:pt x="12666" y="9191"/>
                    </a:lnTo>
                    <a:lnTo>
                      <a:pt x="12878" y="9654"/>
                    </a:lnTo>
                    <a:lnTo>
                      <a:pt x="13110" y="10098"/>
                    </a:lnTo>
                    <a:lnTo>
                      <a:pt x="13245" y="10310"/>
                    </a:lnTo>
                    <a:lnTo>
                      <a:pt x="13380" y="10523"/>
                    </a:lnTo>
                    <a:lnTo>
                      <a:pt x="13515" y="10696"/>
                    </a:lnTo>
                    <a:lnTo>
                      <a:pt x="13670" y="10870"/>
                    </a:lnTo>
                    <a:lnTo>
                      <a:pt x="13805" y="11025"/>
                    </a:lnTo>
                    <a:lnTo>
                      <a:pt x="13959" y="11140"/>
                    </a:lnTo>
                    <a:lnTo>
                      <a:pt x="14249" y="11353"/>
                    </a:lnTo>
                    <a:lnTo>
                      <a:pt x="14500" y="11507"/>
                    </a:lnTo>
                    <a:lnTo>
                      <a:pt x="14712" y="11584"/>
                    </a:lnTo>
                    <a:lnTo>
                      <a:pt x="14847" y="11623"/>
                    </a:lnTo>
                    <a:lnTo>
                      <a:pt x="14905" y="11623"/>
                    </a:lnTo>
                    <a:lnTo>
                      <a:pt x="14905" y="11584"/>
                    </a:lnTo>
                    <a:lnTo>
                      <a:pt x="14886" y="11546"/>
                    </a:lnTo>
                    <a:lnTo>
                      <a:pt x="14789" y="11430"/>
                    </a:lnTo>
                    <a:lnTo>
                      <a:pt x="14635" y="11256"/>
                    </a:lnTo>
                    <a:lnTo>
                      <a:pt x="14461" y="11025"/>
                    </a:lnTo>
                    <a:lnTo>
                      <a:pt x="14268" y="10735"/>
                    </a:lnTo>
                    <a:lnTo>
                      <a:pt x="14075" y="10407"/>
                    </a:lnTo>
                    <a:lnTo>
                      <a:pt x="13805" y="9615"/>
                    </a:lnTo>
                    <a:lnTo>
                      <a:pt x="13670" y="9171"/>
                    </a:lnTo>
                    <a:lnTo>
                      <a:pt x="13573" y="8727"/>
                    </a:lnTo>
                    <a:lnTo>
                      <a:pt x="13496" y="8264"/>
                    </a:lnTo>
                    <a:lnTo>
                      <a:pt x="13438" y="7820"/>
                    </a:lnTo>
                    <a:lnTo>
                      <a:pt x="13361" y="6990"/>
                    </a:lnTo>
                    <a:lnTo>
                      <a:pt x="13303" y="6333"/>
                    </a:lnTo>
                    <a:lnTo>
                      <a:pt x="13168" y="5619"/>
                    </a:lnTo>
                    <a:lnTo>
                      <a:pt x="13052" y="4885"/>
                    </a:lnTo>
                    <a:lnTo>
                      <a:pt x="12936" y="4152"/>
                    </a:lnTo>
                    <a:lnTo>
                      <a:pt x="12801" y="3399"/>
                    </a:lnTo>
                    <a:lnTo>
                      <a:pt x="12724" y="3013"/>
                    </a:lnTo>
                    <a:lnTo>
                      <a:pt x="12646" y="2626"/>
                    </a:lnTo>
                    <a:lnTo>
                      <a:pt x="12531" y="2240"/>
                    </a:lnTo>
                    <a:lnTo>
                      <a:pt x="12376" y="1854"/>
                    </a:lnTo>
                    <a:lnTo>
                      <a:pt x="12202" y="1487"/>
                    </a:lnTo>
                    <a:lnTo>
                      <a:pt x="12106" y="1314"/>
                    </a:lnTo>
                    <a:lnTo>
                      <a:pt x="11990" y="1121"/>
                    </a:lnTo>
                    <a:lnTo>
                      <a:pt x="11855" y="966"/>
                    </a:lnTo>
                    <a:lnTo>
                      <a:pt x="11720" y="792"/>
                    </a:lnTo>
                    <a:lnTo>
                      <a:pt x="11565" y="638"/>
                    </a:lnTo>
                    <a:lnTo>
                      <a:pt x="11392" y="483"/>
                    </a:lnTo>
                    <a:lnTo>
                      <a:pt x="11218" y="348"/>
                    </a:lnTo>
                    <a:lnTo>
                      <a:pt x="11025" y="232"/>
                    </a:lnTo>
                    <a:lnTo>
                      <a:pt x="10793" y="136"/>
                    </a:lnTo>
                    <a:lnTo>
                      <a:pt x="10581" y="59"/>
                    </a:lnTo>
                    <a:lnTo>
                      <a:pt x="10349" y="20"/>
                    </a:lnTo>
                    <a:lnTo>
                      <a:pt x="101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053000" y="3804525"/>
                <a:ext cx="652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445" extrusionOk="0">
                    <a:moveTo>
                      <a:pt x="426" y="0"/>
                    </a:moveTo>
                    <a:lnTo>
                      <a:pt x="348" y="19"/>
                    </a:lnTo>
                    <a:lnTo>
                      <a:pt x="290" y="39"/>
                    </a:lnTo>
                    <a:lnTo>
                      <a:pt x="155" y="97"/>
                    </a:lnTo>
                    <a:lnTo>
                      <a:pt x="59" y="174"/>
                    </a:lnTo>
                    <a:lnTo>
                      <a:pt x="20" y="213"/>
                    </a:lnTo>
                    <a:lnTo>
                      <a:pt x="1" y="232"/>
                    </a:lnTo>
                    <a:lnTo>
                      <a:pt x="20" y="270"/>
                    </a:lnTo>
                    <a:lnTo>
                      <a:pt x="59" y="309"/>
                    </a:lnTo>
                    <a:lnTo>
                      <a:pt x="175" y="367"/>
                    </a:lnTo>
                    <a:lnTo>
                      <a:pt x="310" y="425"/>
                    </a:lnTo>
                    <a:lnTo>
                      <a:pt x="426" y="444"/>
                    </a:lnTo>
                    <a:lnTo>
                      <a:pt x="638" y="406"/>
                    </a:lnTo>
                    <a:lnTo>
                      <a:pt x="850" y="367"/>
                    </a:lnTo>
                    <a:lnTo>
                      <a:pt x="1082" y="348"/>
                    </a:lnTo>
                    <a:lnTo>
                      <a:pt x="1507" y="348"/>
                    </a:lnTo>
                    <a:lnTo>
                      <a:pt x="1738" y="367"/>
                    </a:lnTo>
                    <a:lnTo>
                      <a:pt x="1951" y="406"/>
                    </a:lnTo>
                    <a:lnTo>
                      <a:pt x="2163" y="444"/>
                    </a:lnTo>
                    <a:lnTo>
                      <a:pt x="2298" y="425"/>
                    </a:lnTo>
                    <a:lnTo>
                      <a:pt x="2433" y="367"/>
                    </a:lnTo>
                    <a:lnTo>
                      <a:pt x="2549" y="309"/>
                    </a:lnTo>
                    <a:lnTo>
                      <a:pt x="2588" y="290"/>
                    </a:lnTo>
                    <a:lnTo>
                      <a:pt x="2607" y="270"/>
                    </a:lnTo>
                    <a:lnTo>
                      <a:pt x="2588" y="232"/>
                    </a:lnTo>
                    <a:lnTo>
                      <a:pt x="2549" y="193"/>
                    </a:lnTo>
                    <a:lnTo>
                      <a:pt x="2433" y="97"/>
                    </a:lnTo>
                    <a:lnTo>
                      <a:pt x="2279" y="39"/>
                    </a:lnTo>
                    <a:lnTo>
                      <a:pt x="2163" y="0"/>
                    </a:lnTo>
                    <a:lnTo>
                      <a:pt x="1951" y="58"/>
                    </a:lnTo>
                    <a:lnTo>
                      <a:pt x="1738" y="77"/>
                    </a:lnTo>
                    <a:lnTo>
                      <a:pt x="1507" y="97"/>
                    </a:lnTo>
                    <a:lnTo>
                      <a:pt x="1294" y="116"/>
                    </a:lnTo>
                    <a:lnTo>
                      <a:pt x="1082" y="97"/>
                    </a:lnTo>
                    <a:lnTo>
                      <a:pt x="850" y="77"/>
                    </a:lnTo>
                    <a:lnTo>
                      <a:pt x="638" y="58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070375" y="3763000"/>
                <a:ext cx="574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523" extrusionOk="0">
                    <a:moveTo>
                      <a:pt x="291" y="1"/>
                    </a:moveTo>
                    <a:lnTo>
                      <a:pt x="175" y="20"/>
                    </a:lnTo>
                    <a:lnTo>
                      <a:pt x="78" y="59"/>
                    </a:lnTo>
                    <a:lnTo>
                      <a:pt x="1" y="117"/>
                    </a:lnTo>
                    <a:lnTo>
                      <a:pt x="1" y="136"/>
                    </a:lnTo>
                    <a:lnTo>
                      <a:pt x="20" y="175"/>
                    </a:lnTo>
                    <a:lnTo>
                      <a:pt x="97" y="290"/>
                    </a:lnTo>
                    <a:lnTo>
                      <a:pt x="194" y="387"/>
                    </a:lnTo>
                    <a:lnTo>
                      <a:pt x="252" y="406"/>
                    </a:lnTo>
                    <a:lnTo>
                      <a:pt x="310" y="426"/>
                    </a:lnTo>
                    <a:lnTo>
                      <a:pt x="1140" y="426"/>
                    </a:lnTo>
                    <a:lnTo>
                      <a:pt x="1526" y="445"/>
                    </a:lnTo>
                    <a:lnTo>
                      <a:pt x="1719" y="483"/>
                    </a:lnTo>
                    <a:lnTo>
                      <a:pt x="1932" y="522"/>
                    </a:lnTo>
                    <a:lnTo>
                      <a:pt x="2028" y="503"/>
                    </a:lnTo>
                    <a:lnTo>
                      <a:pt x="2163" y="445"/>
                    </a:lnTo>
                    <a:lnTo>
                      <a:pt x="2260" y="387"/>
                    </a:lnTo>
                    <a:lnTo>
                      <a:pt x="2298" y="348"/>
                    </a:lnTo>
                    <a:lnTo>
                      <a:pt x="2298" y="329"/>
                    </a:lnTo>
                    <a:lnTo>
                      <a:pt x="2298" y="290"/>
                    </a:lnTo>
                    <a:lnTo>
                      <a:pt x="2260" y="252"/>
                    </a:lnTo>
                    <a:lnTo>
                      <a:pt x="2144" y="175"/>
                    </a:lnTo>
                    <a:lnTo>
                      <a:pt x="2009" y="97"/>
                    </a:lnTo>
                    <a:lnTo>
                      <a:pt x="1912" y="78"/>
                    </a:lnTo>
                    <a:lnTo>
                      <a:pt x="1719" y="136"/>
                    </a:lnTo>
                    <a:lnTo>
                      <a:pt x="1526" y="155"/>
                    </a:lnTo>
                    <a:lnTo>
                      <a:pt x="1333" y="194"/>
                    </a:lnTo>
                    <a:lnTo>
                      <a:pt x="1140" y="194"/>
                    </a:lnTo>
                    <a:lnTo>
                      <a:pt x="947" y="175"/>
                    </a:lnTo>
                    <a:lnTo>
                      <a:pt x="754" y="136"/>
                    </a:lnTo>
                    <a:lnTo>
                      <a:pt x="580" y="78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088250" y="3725350"/>
                <a:ext cx="396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03" extrusionOk="0">
                    <a:moveTo>
                      <a:pt x="251" y="1"/>
                    </a:moveTo>
                    <a:lnTo>
                      <a:pt x="174" y="20"/>
                    </a:lnTo>
                    <a:lnTo>
                      <a:pt x="77" y="78"/>
                    </a:lnTo>
                    <a:lnTo>
                      <a:pt x="20" y="155"/>
                    </a:lnTo>
                    <a:lnTo>
                      <a:pt x="0" y="213"/>
                    </a:lnTo>
                    <a:lnTo>
                      <a:pt x="20" y="291"/>
                    </a:lnTo>
                    <a:lnTo>
                      <a:pt x="97" y="348"/>
                    </a:lnTo>
                    <a:lnTo>
                      <a:pt x="174" y="406"/>
                    </a:lnTo>
                    <a:lnTo>
                      <a:pt x="251" y="426"/>
                    </a:lnTo>
                    <a:lnTo>
                      <a:pt x="367" y="387"/>
                    </a:lnTo>
                    <a:lnTo>
                      <a:pt x="502" y="368"/>
                    </a:lnTo>
                    <a:lnTo>
                      <a:pt x="637" y="348"/>
                    </a:lnTo>
                    <a:lnTo>
                      <a:pt x="773" y="348"/>
                    </a:lnTo>
                    <a:lnTo>
                      <a:pt x="908" y="368"/>
                    </a:lnTo>
                    <a:lnTo>
                      <a:pt x="1043" y="387"/>
                    </a:lnTo>
                    <a:lnTo>
                      <a:pt x="1178" y="445"/>
                    </a:lnTo>
                    <a:lnTo>
                      <a:pt x="1294" y="503"/>
                    </a:lnTo>
                    <a:lnTo>
                      <a:pt x="1371" y="484"/>
                    </a:lnTo>
                    <a:lnTo>
                      <a:pt x="1468" y="445"/>
                    </a:lnTo>
                    <a:lnTo>
                      <a:pt x="1545" y="387"/>
                    </a:lnTo>
                    <a:lnTo>
                      <a:pt x="1583" y="348"/>
                    </a:lnTo>
                    <a:lnTo>
                      <a:pt x="1583" y="310"/>
                    </a:lnTo>
                    <a:lnTo>
                      <a:pt x="1564" y="271"/>
                    </a:lnTo>
                    <a:lnTo>
                      <a:pt x="1506" y="175"/>
                    </a:lnTo>
                    <a:lnTo>
                      <a:pt x="1429" y="97"/>
                    </a:lnTo>
                    <a:lnTo>
                      <a:pt x="1352" y="59"/>
                    </a:lnTo>
                    <a:lnTo>
                      <a:pt x="1062" y="97"/>
                    </a:lnTo>
                    <a:lnTo>
                      <a:pt x="792" y="117"/>
                    </a:lnTo>
                    <a:lnTo>
                      <a:pt x="522" y="7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093075" y="3689150"/>
                <a:ext cx="671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735" extrusionOk="0">
                    <a:moveTo>
                      <a:pt x="309" y="1"/>
                    </a:moveTo>
                    <a:lnTo>
                      <a:pt x="155" y="40"/>
                    </a:lnTo>
                    <a:lnTo>
                      <a:pt x="39" y="117"/>
                    </a:lnTo>
                    <a:lnTo>
                      <a:pt x="20" y="136"/>
                    </a:lnTo>
                    <a:lnTo>
                      <a:pt x="0" y="175"/>
                    </a:lnTo>
                    <a:lnTo>
                      <a:pt x="20" y="213"/>
                    </a:lnTo>
                    <a:lnTo>
                      <a:pt x="58" y="252"/>
                    </a:lnTo>
                    <a:lnTo>
                      <a:pt x="155" y="329"/>
                    </a:lnTo>
                    <a:lnTo>
                      <a:pt x="290" y="387"/>
                    </a:lnTo>
                    <a:lnTo>
                      <a:pt x="386" y="426"/>
                    </a:lnTo>
                    <a:lnTo>
                      <a:pt x="850" y="426"/>
                    </a:lnTo>
                    <a:lnTo>
                      <a:pt x="1081" y="464"/>
                    </a:lnTo>
                    <a:lnTo>
                      <a:pt x="1313" y="503"/>
                    </a:lnTo>
                    <a:lnTo>
                      <a:pt x="1757" y="599"/>
                    </a:lnTo>
                    <a:lnTo>
                      <a:pt x="2221" y="735"/>
                    </a:lnTo>
                    <a:lnTo>
                      <a:pt x="2356" y="735"/>
                    </a:lnTo>
                    <a:lnTo>
                      <a:pt x="2510" y="696"/>
                    </a:lnTo>
                    <a:lnTo>
                      <a:pt x="2645" y="638"/>
                    </a:lnTo>
                    <a:lnTo>
                      <a:pt x="2684" y="619"/>
                    </a:lnTo>
                    <a:lnTo>
                      <a:pt x="2684" y="599"/>
                    </a:lnTo>
                    <a:lnTo>
                      <a:pt x="2665" y="561"/>
                    </a:lnTo>
                    <a:lnTo>
                      <a:pt x="2626" y="522"/>
                    </a:lnTo>
                    <a:lnTo>
                      <a:pt x="2510" y="426"/>
                    </a:lnTo>
                    <a:lnTo>
                      <a:pt x="2375" y="329"/>
                    </a:lnTo>
                    <a:lnTo>
                      <a:pt x="2259" y="310"/>
                    </a:lnTo>
                    <a:lnTo>
                      <a:pt x="1815" y="310"/>
                    </a:lnTo>
                    <a:lnTo>
                      <a:pt x="1583" y="291"/>
                    </a:lnTo>
                    <a:lnTo>
                      <a:pt x="1352" y="271"/>
                    </a:lnTo>
                    <a:lnTo>
                      <a:pt x="1120" y="213"/>
                    </a:lnTo>
                    <a:lnTo>
                      <a:pt x="908" y="155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246075" y="3880300"/>
                <a:ext cx="302175" cy="326775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13071" extrusionOk="0">
                    <a:moveTo>
                      <a:pt x="3533" y="0"/>
                    </a:moveTo>
                    <a:lnTo>
                      <a:pt x="3302" y="20"/>
                    </a:lnTo>
                    <a:lnTo>
                      <a:pt x="3109" y="77"/>
                    </a:lnTo>
                    <a:lnTo>
                      <a:pt x="2935" y="135"/>
                    </a:lnTo>
                    <a:lnTo>
                      <a:pt x="2626" y="290"/>
                    </a:lnTo>
                    <a:lnTo>
                      <a:pt x="2356" y="464"/>
                    </a:lnTo>
                    <a:lnTo>
                      <a:pt x="2105" y="637"/>
                    </a:lnTo>
                    <a:lnTo>
                      <a:pt x="1873" y="830"/>
                    </a:lnTo>
                    <a:lnTo>
                      <a:pt x="1448" y="1217"/>
                    </a:lnTo>
                    <a:lnTo>
                      <a:pt x="1275" y="1429"/>
                    </a:lnTo>
                    <a:lnTo>
                      <a:pt x="1101" y="1641"/>
                    </a:lnTo>
                    <a:lnTo>
                      <a:pt x="946" y="1892"/>
                    </a:lnTo>
                    <a:lnTo>
                      <a:pt x="792" y="2143"/>
                    </a:lnTo>
                    <a:lnTo>
                      <a:pt x="522" y="2645"/>
                    </a:lnTo>
                    <a:lnTo>
                      <a:pt x="309" y="3128"/>
                    </a:lnTo>
                    <a:lnTo>
                      <a:pt x="136" y="3572"/>
                    </a:lnTo>
                    <a:lnTo>
                      <a:pt x="39" y="3939"/>
                    </a:lnTo>
                    <a:lnTo>
                      <a:pt x="20" y="4074"/>
                    </a:lnTo>
                    <a:lnTo>
                      <a:pt x="0" y="4190"/>
                    </a:lnTo>
                    <a:lnTo>
                      <a:pt x="20" y="4286"/>
                    </a:lnTo>
                    <a:lnTo>
                      <a:pt x="39" y="4325"/>
                    </a:lnTo>
                    <a:lnTo>
                      <a:pt x="97" y="4325"/>
                    </a:lnTo>
                    <a:lnTo>
                      <a:pt x="174" y="4286"/>
                    </a:lnTo>
                    <a:lnTo>
                      <a:pt x="406" y="4093"/>
                    </a:lnTo>
                    <a:lnTo>
                      <a:pt x="715" y="3804"/>
                    </a:lnTo>
                    <a:lnTo>
                      <a:pt x="1082" y="3437"/>
                    </a:lnTo>
                    <a:lnTo>
                      <a:pt x="1854" y="2684"/>
                    </a:lnTo>
                    <a:lnTo>
                      <a:pt x="2433" y="2085"/>
                    </a:lnTo>
                    <a:lnTo>
                      <a:pt x="2568" y="1892"/>
                    </a:lnTo>
                    <a:lnTo>
                      <a:pt x="2742" y="1699"/>
                    </a:lnTo>
                    <a:lnTo>
                      <a:pt x="3051" y="1352"/>
                    </a:lnTo>
                    <a:lnTo>
                      <a:pt x="3225" y="1217"/>
                    </a:lnTo>
                    <a:lnTo>
                      <a:pt x="3398" y="1101"/>
                    </a:lnTo>
                    <a:lnTo>
                      <a:pt x="3514" y="1043"/>
                    </a:lnTo>
                    <a:lnTo>
                      <a:pt x="3591" y="1004"/>
                    </a:lnTo>
                    <a:lnTo>
                      <a:pt x="3649" y="1023"/>
                    </a:lnTo>
                    <a:lnTo>
                      <a:pt x="3746" y="1062"/>
                    </a:lnTo>
                    <a:lnTo>
                      <a:pt x="3862" y="1139"/>
                    </a:lnTo>
                    <a:lnTo>
                      <a:pt x="3997" y="1255"/>
                    </a:lnTo>
                    <a:lnTo>
                      <a:pt x="4248" y="1468"/>
                    </a:lnTo>
                    <a:lnTo>
                      <a:pt x="4499" y="1738"/>
                    </a:lnTo>
                    <a:lnTo>
                      <a:pt x="4981" y="2278"/>
                    </a:lnTo>
                    <a:lnTo>
                      <a:pt x="5464" y="2838"/>
                    </a:lnTo>
                    <a:lnTo>
                      <a:pt x="5715" y="3128"/>
                    </a:lnTo>
                    <a:lnTo>
                      <a:pt x="5985" y="3417"/>
                    </a:lnTo>
                    <a:lnTo>
                      <a:pt x="6120" y="3572"/>
                    </a:lnTo>
                    <a:lnTo>
                      <a:pt x="6294" y="3707"/>
                    </a:lnTo>
                    <a:lnTo>
                      <a:pt x="6564" y="3939"/>
                    </a:lnTo>
                    <a:lnTo>
                      <a:pt x="7124" y="4421"/>
                    </a:lnTo>
                    <a:lnTo>
                      <a:pt x="7375" y="4672"/>
                    </a:lnTo>
                    <a:lnTo>
                      <a:pt x="7626" y="4943"/>
                    </a:lnTo>
                    <a:lnTo>
                      <a:pt x="7858" y="5213"/>
                    </a:lnTo>
                    <a:lnTo>
                      <a:pt x="8070" y="5483"/>
                    </a:lnTo>
                    <a:lnTo>
                      <a:pt x="8263" y="5773"/>
                    </a:lnTo>
                    <a:lnTo>
                      <a:pt x="8437" y="6082"/>
                    </a:lnTo>
                    <a:lnTo>
                      <a:pt x="8592" y="6391"/>
                    </a:lnTo>
                    <a:lnTo>
                      <a:pt x="8746" y="6719"/>
                    </a:lnTo>
                    <a:lnTo>
                      <a:pt x="8862" y="7066"/>
                    </a:lnTo>
                    <a:lnTo>
                      <a:pt x="8978" y="7395"/>
                    </a:lnTo>
                    <a:lnTo>
                      <a:pt x="9094" y="7761"/>
                    </a:lnTo>
                    <a:lnTo>
                      <a:pt x="9209" y="8128"/>
                    </a:lnTo>
                    <a:lnTo>
                      <a:pt x="9364" y="8495"/>
                    </a:lnTo>
                    <a:lnTo>
                      <a:pt x="9518" y="8862"/>
                    </a:lnTo>
                    <a:lnTo>
                      <a:pt x="9827" y="9557"/>
                    </a:lnTo>
                    <a:lnTo>
                      <a:pt x="10136" y="10233"/>
                    </a:lnTo>
                    <a:lnTo>
                      <a:pt x="10387" y="10638"/>
                    </a:lnTo>
                    <a:lnTo>
                      <a:pt x="10677" y="11063"/>
                    </a:lnTo>
                    <a:lnTo>
                      <a:pt x="11275" y="11989"/>
                    </a:lnTo>
                    <a:lnTo>
                      <a:pt x="11526" y="12395"/>
                    </a:lnTo>
                    <a:lnTo>
                      <a:pt x="11700" y="12742"/>
                    </a:lnTo>
                    <a:lnTo>
                      <a:pt x="11854" y="12993"/>
                    </a:lnTo>
                    <a:lnTo>
                      <a:pt x="11912" y="13051"/>
                    </a:lnTo>
                    <a:lnTo>
                      <a:pt x="11951" y="13071"/>
                    </a:lnTo>
                    <a:lnTo>
                      <a:pt x="11970" y="13071"/>
                    </a:lnTo>
                    <a:lnTo>
                      <a:pt x="11990" y="13051"/>
                    </a:lnTo>
                    <a:lnTo>
                      <a:pt x="12028" y="12955"/>
                    </a:lnTo>
                    <a:lnTo>
                      <a:pt x="12067" y="12820"/>
                    </a:lnTo>
                    <a:lnTo>
                      <a:pt x="12086" y="12627"/>
                    </a:lnTo>
                    <a:lnTo>
                      <a:pt x="12086" y="12414"/>
                    </a:lnTo>
                    <a:lnTo>
                      <a:pt x="12086" y="12163"/>
                    </a:lnTo>
                    <a:lnTo>
                      <a:pt x="12047" y="11874"/>
                    </a:lnTo>
                    <a:lnTo>
                      <a:pt x="12009" y="11584"/>
                    </a:lnTo>
                    <a:lnTo>
                      <a:pt x="11932" y="11294"/>
                    </a:lnTo>
                    <a:lnTo>
                      <a:pt x="11854" y="11005"/>
                    </a:lnTo>
                    <a:lnTo>
                      <a:pt x="11661" y="10445"/>
                    </a:lnTo>
                    <a:lnTo>
                      <a:pt x="11468" y="9943"/>
                    </a:lnTo>
                    <a:lnTo>
                      <a:pt x="11294" y="9576"/>
                    </a:lnTo>
                    <a:lnTo>
                      <a:pt x="10870" y="8978"/>
                    </a:lnTo>
                    <a:lnTo>
                      <a:pt x="10484" y="8360"/>
                    </a:lnTo>
                    <a:lnTo>
                      <a:pt x="10291" y="8051"/>
                    </a:lnTo>
                    <a:lnTo>
                      <a:pt x="10136" y="7742"/>
                    </a:lnTo>
                    <a:lnTo>
                      <a:pt x="9982" y="7433"/>
                    </a:lnTo>
                    <a:lnTo>
                      <a:pt x="9827" y="7086"/>
                    </a:lnTo>
                    <a:lnTo>
                      <a:pt x="9673" y="6719"/>
                    </a:lnTo>
                    <a:lnTo>
                      <a:pt x="9499" y="6371"/>
                    </a:lnTo>
                    <a:lnTo>
                      <a:pt x="9325" y="6024"/>
                    </a:lnTo>
                    <a:lnTo>
                      <a:pt x="9132" y="5676"/>
                    </a:lnTo>
                    <a:lnTo>
                      <a:pt x="8920" y="5348"/>
                    </a:lnTo>
                    <a:lnTo>
                      <a:pt x="8669" y="5039"/>
                    </a:lnTo>
                    <a:lnTo>
                      <a:pt x="8418" y="4730"/>
                    </a:lnTo>
                    <a:lnTo>
                      <a:pt x="8148" y="4441"/>
                    </a:lnTo>
                    <a:lnTo>
                      <a:pt x="7877" y="4170"/>
                    </a:lnTo>
                    <a:lnTo>
                      <a:pt x="7607" y="3900"/>
                    </a:lnTo>
                    <a:lnTo>
                      <a:pt x="7028" y="3398"/>
                    </a:lnTo>
                    <a:lnTo>
                      <a:pt x="6738" y="3166"/>
                    </a:lnTo>
                    <a:lnTo>
                      <a:pt x="6622" y="3051"/>
                    </a:lnTo>
                    <a:lnTo>
                      <a:pt x="6507" y="2935"/>
                    </a:lnTo>
                    <a:lnTo>
                      <a:pt x="6294" y="2645"/>
                    </a:lnTo>
                    <a:lnTo>
                      <a:pt x="6063" y="2375"/>
                    </a:lnTo>
                    <a:lnTo>
                      <a:pt x="5599" y="1776"/>
                    </a:lnTo>
                    <a:lnTo>
                      <a:pt x="5136" y="1178"/>
                    </a:lnTo>
                    <a:lnTo>
                      <a:pt x="4885" y="869"/>
                    </a:lnTo>
                    <a:lnTo>
                      <a:pt x="4615" y="579"/>
                    </a:lnTo>
                    <a:lnTo>
                      <a:pt x="4460" y="425"/>
                    </a:lnTo>
                    <a:lnTo>
                      <a:pt x="4286" y="271"/>
                    </a:lnTo>
                    <a:lnTo>
                      <a:pt x="4190" y="213"/>
                    </a:lnTo>
                    <a:lnTo>
                      <a:pt x="4074" y="135"/>
                    </a:lnTo>
                    <a:lnTo>
                      <a:pt x="3939" y="77"/>
                    </a:lnTo>
                    <a:lnTo>
                      <a:pt x="3765" y="20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997500" y="4031375"/>
                <a:ext cx="465300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11739" extrusionOk="0">
                    <a:moveTo>
                      <a:pt x="5561" y="0"/>
                    </a:moveTo>
                    <a:lnTo>
                      <a:pt x="5368" y="19"/>
                    </a:lnTo>
                    <a:lnTo>
                      <a:pt x="5194" y="58"/>
                    </a:lnTo>
                    <a:lnTo>
                      <a:pt x="5001" y="97"/>
                    </a:lnTo>
                    <a:lnTo>
                      <a:pt x="4827" y="155"/>
                    </a:lnTo>
                    <a:lnTo>
                      <a:pt x="4673" y="232"/>
                    </a:lnTo>
                    <a:lnTo>
                      <a:pt x="4499" y="328"/>
                    </a:lnTo>
                    <a:lnTo>
                      <a:pt x="4209" y="521"/>
                    </a:lnTo>
                    <a:lnTo>
                      <a:pt x="3939" y="753"/>
                    </a:lnTo>
                    <a:lnTo>
                      <a:pt x="3707" y="1004"/>
                    </a:lnTo>
                    <a:lnTo>
                      <a:pt x="3495" y="1255"/>
                    </a:lnTo>
                    <a:lnTo>
                      <a:pt x="3302" y="1545"/>
                    </a:lnTo>
                    <a:lnTo>
                      <a:pt x="3128" y="1815"/>
                    </a:lnTo>
                    <a:lnTo>
                      <a:pt x="2819" y="2394"/>
                    </a:lnTo>
                    <a:lnTo>
                      <a:pt x="2549" y="2973"/>
                    </a:lnTo>
                    <a:lnTo>
                      <a:pt x="2298" y="3552"/>
                    </a:lnTo>
                    <a:lnTo>
                      <a:pt x="2066" y="4151"/>
                    </a:lnTo>
                    <a:lnTo>
                      <a:pt x="1854" y="4730"/>
                    </a:lnTo>
                    <a:lnTo>
                      <a:pt x="1468" y="5927"/>
                    </a:lnTo>
                    <a:lnTo>
                      <a:pt x="1082" y="7105"/>
                    </a:lnTo>
                    <a:lnTo>
                      <a:pt x="927" y="7742"/>
                    </a:lnTo>
                    <a:lnTo>
                      <a:pt x="773" y="8495"/>
                    </a:lnTo>
                    <a:lnTo>
                      <a:pt x="464" y="10020"/>
                    </a:lnTo>
                    <a:lnTo>
                      <a:pt x="310" y="10696"/>
                    </a:lnTo>
                    <a:lnTo>
                      <a:pt x="155" y="11217"/>
                    </a:lnTo>
                    <a:lnTo>
                      <a:pt x="39" y="11584"/>
                    </a:lnTo>
                    <a:lnTo>
                      <a:pt x="1" y="11680"/>
                    </a:lnTo>
                    <a:lnTo>
                      <a:pt x="1" y="11719"/>
                    </a:lnTo>
                    <a:lnTo>
                      <a:pt x="20" y="11738"/>
                    </a:lnTo>
                    <a:lnTo>
                      <a:pt x="78" y="11738"/>
                    </a:lnTo>
                    <a:lnTo>
                      <a:pt x="194" y="11680"/>
                    </a:lnTo>
                    <a:lnTo>
                      <a:pt x="329" y="11545"/>
                    </a:lnTo>
                    <a:lnTo>
                      <a:pt x="522" y="11371"/>
                    </a:lnTo>
                    <a:lnTo>
                      <a:pt x="696" y="11140"/>
                    </a:lnTo>
                    <a:lnTo>
                      <a:pt x="908" y="10850"/>
                    </a:lnTo>
                    <a:lnTo>
                      <a:pt x="1101" y="10522"/>
                    </a:lnTo>
                    <a:lnTo>
                      <a:pt x="1294" y="10175"/>
                    </a:lnTo>
                    <a:lnTo>
                      <a:pt x="1468" y="9788"/>
                    </a:lnTo>
                    <a:lnTo>
                      <a:pt x="1642" y="9422"/>
                    </a:lnTo>
                    <a:lnTo>
                      <a:pt x="1951" y="8669"/>
                    </a:lnTo>
                    <a:lnTo>
                      <a:pt x="2182" y="7974"/>
                    </a:lnTo>
                    <a:lnTo>
                      <a:pt x="2356" y="7433"/>
                    </a:lnTo>
                    <a:lnTo>
                      <a:pt x="2588" y="6236"/>
                    </a:lnTo>
                    <a:lnTo>
                      <a:pt x="2723" y="5638"/>
                    </a:lnTo>
                    <a:lnTo>
                      <a:pt x="2858" y="5039"/>
                    </a:lnTo>
                    <a:lnTo>
                      <a:pt x="3012" y="4460"/>
                    </a:lnTo>
                    <a:lnTo>
                      <a:pt x="3186" y="3881"/>
                    </a:lnTo>
                    <a:lnTo>
                      <a:pt x="3379" y="3301"/>
                    </a:lnTo>
                    <a:lnTo>
                      <a:pt x="3592" y="2761"/>
                    </a:lnTo>
                    <a:lnTo>
                      <a:pt x="3727" y="2491"/>
                    </a:lnTo>
                    <a:lnTo>
                      <a:pt x="3843" y="2220"/>
                    </a:lnTo>
                    <a:lnTo>
                      <a:pt x="3997" y="1969"/>
                    </a:lnTo>
                    <a:lnTo>
                      <a:pt x="4152" y="1718"/>
                    </a:lnTo>
                    <a:lnTo>
                      <a:pt x="4306" y="1506"/>
                    </a:lnTo>
                    <a:lnTo>
                      <a:pt x="4499" y="1294"/>
                    </a:lnTo>
                    <a:lnTo>
                      <a:pt x="4692" y="1120"/>
                    </a:lnTo>
                    <a:lnTo>
                      <a:pt x="4885" y="965"/>
                    </a:lnTo>
                    <a:lnTo>
                      <a:pt x="5117" y="850"/>
                    </a:lnTo>
                    <a:lnTo>
                      <a:pt x="5349" y="772"/>
                    </a:lnTo>
                    <a:lnTo>
                      <a:pt x="5599" y="714"/>
                    </a:lnTo>
                    <a:lnTo>
                      <a:pt x="5850" y="734"/>
                    </a:lnTo>
                    <a:lnTo>
                      <a:pt x="6101" y="772"/>
                    </a:lnTo>
                    <a:lnTo>
                      <a:pt x="6352" y="850"/>
                    </a:lnTo>
                    <a:lnTo>
                      <a:pt x="6623" y="965"/>
                    </a:lnTo>
                    <a:lnTo>
                      <a:pt x="6874" y="1101"/>
                    </a:lnTo>
                    <a:lnTo>
                      <a:pt x="7105" y="1236"/>
                    </a:lnTo>
                    <a:lnTo>
                      <a:pt x="7337" y="1409"/>
                    </a:lnTo>
                    <a:lnTo>
                      <a:pt x="7569" y="1583"/>
                    </a:lnTo>
                    <a:lnTo>
                      <a:pt x="7762" y="1796"/>
                    </a:lnTo>
                    <a:lnTo>
                      <a:pt x="7974" y="2008"/>
                    </a:lnTo>
                    <a:lnTo>
                      <a:pt x="8167" y="2220"/>
                    </a:lnTo>
                    <a:lnTo>
                      <a:pt x="8534" y="2703"/>
                    </a:lnTo>
                    <a:lnTo>
                      <a:pt x="8901" y="3205"/>
                    </a:lnTo>
                    <a:lnTo>
                      <a:pt x="9306" y="3688"/>
                    </a:lnTo>
                    <a:lnTo>
                      <a:pt x="9499" y="3939"/>
                    </a:lnTo>
                    <a:lnTo>
                      <a:pt x="9731" y="4190"/>
                    </a:lnTo>
                    <a:lnTo>
                      <a:pt x="9982" y="4421"/>
                    </a:lnTo>
                    <a:lnTo>
                      <a:pt x="10233" y="4614"/>
                    </a:lnTo>
                    <a:lnTo>
                      <a:pt x="10484" y="4827"/>
                    </a:lnTo>
                    <a:lnTo>
                      <a:pt x="10735" y="5039"/>
                    </a:lnTo>
                    <a:lnTo>
                      <a:pt x="11276" y="5387"/>
                    </a:lnTo>
                    <a:lnTo>
                      <a:pt x="12318" y="6062"/>
                    </a:lnTo>
                    <a:lnTo>
                      <a:pt x="12820" y="6390"/>
                    </a:lnTo>
                    <a:lnTo>
                      <a:pt x="13052" y="6564"/>
                    </a:lnTo>
                    <a:lnTo>
                      <a:pt x="13283" y="6738"/>
                    </a:lnTo>
                    <a:lnTo>
                      <a:pt x="13515" y="6931"/>
                    </a:lnTo>
                    <a:lnTo>
                      <a:pt x="13708" y="7124"/>
                    </a:lnTo>
                    <a:lnTo>
                      <a:pt x="14133" y="7530"/>
                    </a:lnTo>
                    <a:lnTo>
                      <a:pt x="14384" y="7781"/>
                    </a:lnTo>
                    <a:lnTo>
                      <a:pt x="14693" y="8032"/>
                    </a:lnTo>
                    <a:lnTo>
                      <a:pt x="15021" y="8282"/>
                    </a:lnTo>
                    <a:lnTo>
                      <a:pt x="15214" y="8398"/>
                    </a:lnTo>
                    <a:lnTo>
                      <a:pt x="15407" y="8514"/>
                    </a:lnTo>
                    <a:lnTo>
                      <a:pt x="15600" y="8611"/>
                    </a:lnTo>
                    <a:lnTo>
                      <a:pt x="15793" y="8707"/>
                    </a:lnTo>
                    <a:lnTo>
                      <a:pt x="16199" y="8862"/>
                    </a:lnTo>
                    <a:lnTo>
                      <a:pt x="16604" y="8939"/>
                    </a:lnTo>
                    <a:lnTo>
                      <a:pt x="16971" y="9016"/>
                    </a:lnTo>
                    <a:lnTo>
                      <a:pt x="17589" y="9113"/>
                    </a:lnTo>
                    <a:lnTo>
                      <a:pt x="17878" y="9151"/>
                    </a:lnTo>
                    <a:lnTo>
                      <a:pt x="18322" y="9151"/>
                    </a:lnTo>
                    <a:lnTo>
                      <a:pt x="18477" y="9132"/>
                    </a:lnTo>
                    <a:lnTo>
                      <a:pt x="18573" y="9113"/>
                    </a:lnTo>
                    <a:lnTo>
                      <a:pt x="18612" y="9093"/>
                    </a:lnTo>
                    <a:lnTo>
                      <a:pt x="18612" y="9074"/>
                    </a:lnTo>
                    <a:lnTo>
                      <a:pt x="18612" y="9055"/>
                    </a:lnTo>
                    <a:lnTo>
                      <a:pt x="18593" y="9016"/>
                    </a:lnTo>
                    <a:lnTo>
                      <a:pt x="18496" y="8958"/>
                    </a:lnTo>
                    <a:lnTo>
                      <a:pt x="18149" y="8746"/>
                    </a:lnTo>
                    <a:lnTo>
                      <a:pt x="16990" y="8147"/>
                    </a:lnTo>
                    <a:lnTo>
                      <a:pt x="16662" y="7993"/>
                    </a:lnTo>
                    <a:lnTo>
                      <a:pt x="16372" y="7800"/>
                    </a:lnTo>
                    <a:lnTo>
                      <a:pt x="16102" y="7607"/>
                    </a:lnTo>
                    <a:lnTo>
                      <a:pt x="15851" y="7394"/>
                    </a:lnTo>
                    <a:lnTo>
                      <a:pt x="15407" y="6950"/>
                    </a:lnTo>
                    <a:lnTo>
                      <a:pt x="15021" y="6564"/>
                    </a:lnTo>
                    <a:lnTo>
                      <a:pt x="14519" y="6159"/>
                    </a:lnTo>
                    <a:lnTo>
                      <a:pt x="14249" y="5966"/>
                    </a:lnTo>
                    <a:lnTo>
                      <a:pt x="13978" y="5792"/>
                    </a:lnTo>
                    <a:lnTo>
                      <a:pt x="13689" y="5618"/>
                    </a:lnTo>
                    <a:lnTo>
                      <a:pt x="13418" y="5464"/>
                    </a:lnTo>
                    <a:lnTo>
                      <a:pt x="12839" y="5155"/>
                    </a:lnTo>
                    <a:lnTo>
                      <a:pt x="11758" y="4576"/>
                    </a:lnTo>
                    <a:lnTo>
                      <a:pt x="11237" y="4286"/>
                    </a:lnTo>
                    <a:lnTo>
                      <a:pt x="11005" y="4112"/>
                    </a:lnTo>
                    <a:lnTo>
                      <a:pt x="10774" y="3958"/>
                    </a:lnTo>
                    <a:lnTo>
                      <a:pt x="10542" y="3784"/>
                    </a:lnTo>
                    <a:lnTo>
                      <a:pt x="10310" y="3591"/>
                    </a:lnTo>
                    <a:lnTo>
                      <a:pt x="10098" y="3398"/>
                    </a:lnTo>
                    <a:lnTo>
                      <a:pt x="9905" y="3186"/>
                    </a:lnTo>
                    <a:lnTo>
                      <a:pt x="9519" y="2722"/>
                    </a:lnTo>
                    <a:lnTo>
                      <a:pt x="9133" y="2240"/>
                    </a:lnTo>
                    <a:lnTo>
                      <a:pt x="8727" y="1757"/>
                    </a:lnTo>
                    <a:lnTo>
                      <a:pt x="8495" y="1506"/>
                    </a:lnTo>
                    <a:lnTo>
                      <a:pt x="8283" y="1274"/>
                    </a:lnTo>
                    <a:lnTo>
                      <a:pt x="8032" y="1062"/>
                    </a:lnTo>
                    <a:lnTo>
                      <a:pt x="7781" y="850"/>
                    </a:lnTo>
                    <a:lnTo>
                      <a:pt x="7511" y="657"/>
                    </a:lnTo>
                    <a:lnTo>
                      <a:pt x="7221" y="463"/>
                    </a:lnTo>
                    <a:lnTo>
                      <a:pt x="6912" y="309"/>
                    </a:lnTo>
                    <a:lnTo>
                      <a:pt x="6603" y="193"/>
                    </a:lnTo>
                    <a:lnTo>
                      <a:pt x="6275" y="77"/>
                    </a:lnTo>
                    <a:lnTo>
                      <a:pt x="5928" y="19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57625" y="4129825"/>
                <a:ext cx="2920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6488" extrusionOk="0">
                    <a:moveTo>
                      <a:pt x="9634" y="1"/>
                    </a:moveTo>
                    <a:lnTo>
                      <a:pt x="9441" y="39"/>
                    </a:lnTo>
                    <a:lnTo>
                      <a:pt x="9267" y="78"/>
                    </a:lnTo>
                    <a:lnTo>
                      <a:pt x="9113" y="136"/>
                    </a:lnTo>
                    <a:lnTo>
                      <a:pt x="8959" y="213"/>
                    </a:lnTo>
                    <a:lnTo>
                      <a:pt x="8669" y="367"/>
                    </a:lnTo>
                    <a:lnTo>
                      <a:pt x="8418" y="560"/>
                    </a:lnTo>
                    <a:lnTo>
                      <a:pt x="8206" y="754"/>
                    </a:lnTo>
                    <a:lnTo>
                      <a:pt x="8013" y="966"/>
                    </a:lnTo>
                    <a:lnTo>
                      <a:pt x="7684" y="1371"/>
                    </a:lnTo>
                    <a:lnTo>
                      <a:pt x="7356" y="1757"/>
                    </a:lnTo>
                    <a:lnTo>
                      <a:pt x="7202" y="1931"/>
                    </a:lnTo>
                    <a:lnTo>
                      <a:pt x="7047" y="2105"/>
                    </a:lnTo>
                    <a:lnTo>
                      <a:pt x="6874" y="2240"/>
                    </a:lnTo>
                    <a:lnTo>
                      <a:pt x="6700" y="2375"/>
                    </a:lnTo>
                    <a:lnTo>
                      <a:pt x="6680" y="2395"/>
                    </a:lnTo>
                    <a:lnTo>
                      <a:pt x="6661" y="2395"/>
                    </a:lnTo>
                    <a:lnTo>
                      <a:pt x="6410" y="2588"/>
                    </a:lnTo>
                    <a:lnTo>
                      <a:pt x="6140" y="2781"/>
                    </a:lnTo>
                    <a:lnTo>
                      <a:pt x="5561" y="3128"/>
                    </a:lnTo>
                    <a:lnTo>
                      <a:pt x="4962" y="3456"/>
                    </a:lnTo>
                    <a:lnTo>
                      <a:pt x="4325" y="3765"/>
                    </a:lnTo>
                    <a:lnTo>
                      <a:pt x="3688" y="4094"/>
                    </a:lnTo>
                    <a:lnTo>
                      <a:pt x="3070" y="4402"/>
                    </a:lnTo>
                    <a:lnTo>
                      <a:pt x="2472" y="4692"/>
                    </a:lnTo>
                    <a:lnTo>
                      <a:pt x="1854" y="4943"/>
                    </a:lnTo>
                    <a:lnTo>
                      <a:pt x="1294" y="5290"/>
                    </a:lnTo>
                    <a:lnTo>
                      <a:pt x="966" y="5503"/>
                    </a:lnTo>
                    <a:lnTo>
                      <a:pt x="676" y="5735"/>
                    </a:lnTo>
                    <a:lnTo>
                      <a:pt x="406" y="5928"/>
                    </a:lnTo>
                    <a:lnTo>
                      <a:pt x="174" y="6121"/>
                    </a:lnTo>
                    <a:lnTo>
                      <a:pt x="39" y="6275"/>
                    </a:lnTo>
                    <a:lnTo>
                      <a:pt x="1" y="6333"/>
                    </a:lnTo>
                    <a:lnTo>
                      <a:pt x="1" y="6372"/>
                    </a:lnTo>
                    <a:lnTo>
                      <a:pt x="20" y="6410"/>
                    </a:lnTo>
                    <a:lnTo>
                      <a:pt x="97" y="6449"/>
                    </a:lnTo>
                    <a:lnTo>
                      <a:pt x="194" y="6468"/>
                    </a:lnTo>
                    <a:lnTo>
                      <a:pt x="329" y="6487"/>
                    </a:lnTo>
                    <a:lnTo>
                      <a:pt x="657" y="6487"/>
                    </a:lnTo>
                    <a:lnTo>
                      <a:pt x="1043" y="6468"/>
                    </a:lnTo>
                    <a:lnTo>
                      <a:pt x="1448" y="6410"/>
                    </a:lnTo>
                    <a:lnTo>
                      <a:pt x="1854" y="6314"/>
                    </a:lnTo>
                    <a:lnTo>
                      <a:pt x="2201" y="6217"/>
                    </a:lnTo>
                    <a:lnTo>
                      <a:pt x="2356" y="6159"/>
                    </a:lnTo>
                    <a:lnTo>
                      <a:pt x="2472" y="6101"/>
                    </a:lnTo>
                    <a:lnTo>
                      <a:pt x="3051" y="5696"/>
                    </a:lnTo>
                    <a:lnTo>
                      <a:pt x="3630" y="5252"/>
                    </a:lnTo>
                    <a:lnTo>
                      <a:pt x="4171" y="4846"/>
                    </a:lnTo>
                    <a:lnTo>
                      <a:pt x="4441" y="4653"/>
                    </a:lnTo>
                    <a:lnTo>
                      <a:pt x="4731" y="4460"/>
                    </a:lnTo>
                    <a:lnTo>
                      <a:pt x="5928" y="3746"/>
                    </a:lnTo>
                    <a:lnTo>
                      <a:pt x="6526" y="3379"/>
                    </a:lnTo>
                    <a:lnTo>
                      <a:pt x="7124" y="2974"/>
                    </a:lnTo>
                    <a:lnTo>
                      <a:pt x="7086" y="2993"/>
                    </a:lnTo>
                    <a:lnTo>
                      <a:pt x="7086" y="2993"/>
                    </a:lnTo>
                    <a:lnTo>
                      <a:pt x="7337" y="2819"/>
                    </a:lnTo>
                    <a:lnTo>
                      <a:pt x="7549" y="2646"/>
                    </a:lnTo>
                    <a:lnTo>
                      <a:pt x="7935" y="2298"/>
                    </a:lnTo>
                    <a:lnTo>
                      <a:pt x="8302" y="1931"/>
                    </a:lnTo>
                    <a:lnTo>
                      <a:pt x="8476" y="1777"/>
                    </a:lnTo>
                    <a:lnTo>
                      <a:pt x="8650" y="1622"/>
                    </a:lnTo>
                    <a:lnTo>
                      <a:pt x="8843" y="1487"/>
                    </a:lnTo>
                    <a:lnTo>
                      <a:pt x="9017" y="1352"/>
                    </a:lnTo>
                    <a:lnTo>
                      <a:pt x="9190" y="1275"/>
                    </a:lnTo>
                    <a:lnTo>
                      <a:pt x="9364" y="1217"/>
                    </a:lnTo>
                    <a:lnTo>
                      <a:pt x="9518" y="1198"/>
                    </a:lnTo>
                    <a:lnTo>
                      <a:pt x="9654" y="1198"/>
                    </a:lnTo>
                    <a:lnTo>
                      <a:pt x="9808" y="1236"/>
                    </a:lnTo>
                    <a:lnTo>
                      <a:pt x="9943" y="1313"/>
                    </a:lnTo>
                    <a:lnTo>
                      <a:pt x="10117" y="1352"/>
                    </a:lnTo>
                    <a:lnTo>
                      <a:pt x="10194" y="1391"/>
                    </a:lnTo>
                    <a:lnTo>
                      <a:pt x="10310" y="1449"/>
                    </a:lnTo>
                    <a:lnTo>
                      <a:pt x="10407" y="1526"/>
                    </a:lnTo>
                    <a:lnTo>
                      <a:pt x="10522" y="1642"/>
                    </a:lnTo>
                    <a:lnTo>
                      <a:pt x="10793" y="1873"/>
                    </a:lnTo>
                    <a:lnTo>
                      <a:pt x="10928" y="1989"/>
                    </a:lnTo>
                    <a:lnTo>
                      <a:pt x="11082" y="2105"/>
                    </a:lnTo>
                    <a:lnTo>
                      <a:pt x="11237" y="2182"/>
                    </a:lnTo>
                    <a:lnTo>
                      <a:pt x="11372" y="2240"/>
                    </a:lnTo>
                    <a:lnTo>
                      <a:pt x="11507" y="2240"/>
                    </a:lnTo>
                    <a:lnTo>
                      <a:pt x="11604" y="2221"/>
                    </a:lnTo>
                    <a:lnTo>
                      <a:pt x="11661" y="2182"/>
                    </a:lnTo>
                    <a:lnTo>
                      <a:pt x="11681" y="2144"/>
                    </a:lnTo>
                    <a:lnTo>
                      <a:pt x="11681" y="2105"/>
                    </a:lnTo>
                    <a:lnTo>
                      <a:pt x="11642" y="2047"/>
                    </a:lnTo>
                    <a:lnTo>
                      <a:pt x="11604" y="1970"/>
                    </a:lnTo>
                    <a:lnTo>
                      <a:pt x="11584" y="1893"/>
                    </a:lnTo>
                    <a:lnTo>
                      <a:pt x="11526" y="1680"/>
                    </a:lnTo>
                    <a:lnTo>
                      <a:pt x="11449" y="1352"/>
                    </a:lnTo>
                    <a:lnTo>
                      <a:pt x="11391" y="1159"/>
                    </a:lnTo>
                    <a:lnTo>
                      <a:pt x="11295" y="966"/>
                    </a:lnTo>
                    <a:lnTo>
                      <a:pt x="11198" y="754"/>
                    </a:lnTo>
                    <a:lnTo>
                      <a:pt x="11044" y="541"/>
                    </a:lnTo>
                    <a:lnTo>
                      <a:pt x="10966" y="445"/>
                    </a:lnTo>
                    <a:lnTo>
                      <a:pt x="10870" y="367"/>
                    </a:lnTo>
                    <a:lnTo>
                      <a:pt x="10677" y="213"/>
                    </a:lnTo>
                    <a:lnTo>
                      <a:pt x="10503" y="116"/>
                    </a:lnTo>
                    <a:lnTo>
                      <a:pt x="10329" y="59"/>
                    </a:lnTo>
                    <a:lnTo>
                      <a:pt x="10156" y="20"/>
                    </a:lnTo>
                    <a:lnTo>
                      <a:pt x="99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68250" y="4077225"/>
                <a:ext cx="898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503" extrusionOk="0">
                    <a:moveTo>
                      <a:pt x="2993" y="0"/>
                    </a:moveTo>
                    <a:lnTo>
                      <a:pt x="2684" y="58"/>
                    </a:lnTo>
                    <a:lnTo>
                      <a:pt x="2375" y="97"/>
                    </a:lnTo>
                    <a:lnTo>
                      <a:pt x="2085" y="116"/>
                    </a:lnTo>
                    <a:lnTo>
                      <a:pt x="1776" y="135"/>
                    </a:lnTo>
                    <a:lnTo>
                      <a:pt x="1178" y="135"/>
                    </a:lnTo>
                    <a:lnTo>
                      <a:pt x="869" y="97"/>
                    </a:lnTo>
                    <a:lnTo>
                      <a:pt x="560" y="77"/>
                    </a:lnTo>
                    <a:lnTo>
                      <a:pt x="464" y="77"/>
                    </a:lnTo>
                    <a:lnTo>
                      <a:pt x="386" y="97"/>
                    </a:lnTo>
                    <a:lnTo>
                      <a:pt x="193" y="174"/>
                    </a:lnTo>
                    <a:lnTo>
                      <a:pt x="58" y="251"/>
                    </a:lnTo>
                    <a:lnTo>
                      <a:pt x="20" y="290"/>
                    </a:lnTo>
                    <a:lnTo>
                      <a:pt x="0" y="309"/>
                    </a:lnTo>
                    <a:lnTo>
                      <a:pt x="20" y="348"/>
                    </a:lnTo>
                    <a:lnTo>
                      <a:pt x="58" y="386"/>
                    </a:lnTo>
                    <a:lnTo>
                      <a:pt x="232" y="444"/>
                    </a:lnTo>
                    <a:lnTo>
                      <a:pt x="406" y="483"/>
                    </a:lnTo>
                    <a:lnTo>
                      <a:pt x="560" y="502"/>
                    </a:lnTo>
                    <a:lnTo>
                      <a:pt x="869" y="464"/>
                    </a:lnTo>
                    <a:lnTo>
                      <a:pt x="1178" y="425"/>
                    </a:lnTo>
                    <a:lnTo>
                      <a:pt x="1468" y="386"/>
                    </a:lnTo>
                    <a:lnTo>
                      <a:pt x="1776" y="367"/>
                    </a:lnTo>
                    <a:lnTo>
                      <a:pt x="2085" y="367"/>
                    </a:lnTo>
                    <a:lnTo>
                      <a:pt x="2375" y="386"/>
                    </a:lnTo>
                    <a:lnTo>
                      <a:pt x="2684" y="406"/>
                    </a:lnTo>
                    <a:lnTo>
                      <a:pt x="2993" y="444"/>
                    </a:lnTo>
                    <a:lnTo>
                      <a:pt x="3166" y="425"/>
                    </a:lnTo>
                    <a:lnTo>
                      <a:pt x="3360" y="367"/>
                    </a:lnTo>
                    <a:lnTo>
                      <a:pt x="3514" y="290"/>
                    </a:lnTo>
                    <a:lnTo>
                      <a:pt x="3572" y="270"/>
                    </a:lnTo>
                    <a:lnTo>
                      <a:pt x="3591" y="232"/>
                    </a:lnTo>
                    <a:lnTo>
                      <a:pt x="3572" y="213"/>
                    </a:lnTo>
                    <a:lnTo>
                      <a:pt x="3514" y="174"/>
                    </a:lnTo>
                    <a:lnTo>
                      <a:pt x="3340" y="97"/>
                    </a:lnTo>
                    <a:lnTo>
                      <a:pt x="3147" y="20"/>
                    </a:lnTo>
                    <a:lnTo>
                      <a:pt x="2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90450" y="4041025"/>
                <a:ext cx="777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483" extrusionOk="0">
                    <a:moveTo>
                      <a:pt x="2568" y="0"/>
                    </a:moveTo>
                    <a:lnTo>
                      <a:pt x="2317" y="77"/>
                    </a:lnTo>
                    <a:lnTo>
                      <a:pt x="2066" y="116"/>
                    </a:lnTo>
                    <a:lnTo>
                      <a:pt x="1796" y="155"/>
                    </a:lnTo>
                    <a:lnTo>
                      <a:pt x="1275" y="155"/>
                    </a:lnTo>
                    <a:lnTo>
                      <a:pt x="1024" y="135"/>
                    </a:lnTo>
                    <a:lnTo>
                      <a:pt x="753" y="97"/>
                    </a:lnTo>
                    <a:lnTo>
                      <a:pt x="502" y="39"/>
                    </a:lnTo>
                    <a:lnTo>
                      <a:pt x="425" y="58"/>
                    </a:lnTo>
                    <a:lnTo>
                      <a:pt x="329" y="77"/>
                    </a:lnTo>
                    <a:lnTo>
                      <a:pt x="174" y="135"/>
                    </a:lnTo>
                    <a:lnTo>
                      <a:pt x="58" y="213"/>
                    </a:lnTo>
                    <a:lnTo>
                      <a:pt x="20" y="232"/>
                    </a:lnTo>
                    <a:lnTo>
                      <a:pt x="0" y="271"/>
                    </a:lnTo>
                    <a:lnTo>
                      <a:pt x="20" y="309"/>
                    </a:lnTo>
                    <a:lnTo>
                      <a:pt x="58" y="328"/>
                    </a:lnTo>
                    <a:lnTo>
                      <a:pt x="193" y="406"/>
                    </a:lnTo>
                    <a:lnTo>
                      <a:pt x="367" y="464"/>
                    </a:lnTo>
                    <a:lnTo>
                      <a:pt x="483" y="483"/>
                    </a:lnTo>
                    <a:lnTo>
                      <a:pt x="753" y="444"/>
                    </a:lnTo>
                    <a:lnTo>
                      <a:pt x="1024" y="425"/>
                    </a:lnTo>
                    <a:lnTo>
                      <a:pt x="1545" y="406"/>
                    </a:lnTo>
                    <a:lnTo>
                      <a:pt x="2066" y="406"/>
                    </a:lnTo>
                    <a:lnTo>
                      <a:pt x="2607" y="444"/>
                    </a:lnTo>
                    <a:lnTo>
                      <a:pt x="2761" y="406"/>
                    </a:lnTo>
                    <a:lnTo>
                      <a:pt x="2916" y="328"/>
                    </a:lnTo>
                    <a:lnTo>
                      <a:pt x="3051" y="251"/>
                    </a:lnTo>
                    <a:lnTo>
                      <a:pt x="3089" y="213"/>
                    </a:lnTo>
                    <a:lnTo>
                      <a:pt x="3109" y="193"/>
                    </a:lnTo>
                    <a:lnTo>
                      <a:pt x="3070" y="155"/>
                    </a:lnTo>
                    <a:lnTo>
                      <a:pt x="3031" y="135"/>
                    </a:lnTo>
                    <a:lnTo>
                      <a:pt x="2877" y="58"/>
                    </a:lnTo>
                    <a:lnTo>
                      <a:pt x="2684" y="20"/>
                    </a:lnTo>
                    <a:lnTo>
                      <a:pt x="2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832925" y="3997100"/>
                <a:ext cx="598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45" extrusionOk="0">
                    <a:moveTo>
                      <a:pt x="367" y="0"/>
                    </a:moveTo>
                    <a:lnTo>
                      <a:pt x="309" y="20"/>
                    </a:lnTo>
                    <a:lnTo>
                      <a:pt x="251" y="39"/>
                    </a:lnTo>
                    <a:lnTo>
                      <a:pt x="135" y="97"/>
                    </a:lnTo>
                    <a:lnTo>
                      <a:pt x="39" y="174"/>
                    </a:lnTo>
                    <a:lnTo>
                      <a:pt x="0" y="213"/>
                    </a:lnTo>
                    <a:lnTo>
                      <a:pt x="0" y="232"/>
                    </a:lnTo>
                    <a:lnTo>
                      <a:pt x="20" y="271"/>
                    </a:lnTo>
                    <a:lnTo>
                      <a:pt x="39" y="290"/>
                    </a:lnTo>
                    <a:lnTo>
                      <a:pt x="155" y="367"/>
                    </a:lnTo>
                    <a:lnTo>
                      <a:pt x="271" y="425"/>
                    </a:lnTo>
                    <a:lnTo>
                      <a:pt x="367" y="444"/>
                    </a:lnTo>
                    <a:lnTo>
                      <a:pt x="579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0" y="348"/>
                    </a:lnTo>
                    <a:lnTo>
                      <a:pt x="1583" y="367"/>
                    </a:lnTo>
                    <a:lnTo>
                      <a:pt x="1796" y="406"/>
                    </a:lnTo>
                    <a:lnTo>
                      <a:pt x="1989" y="444"/>
                    </a:lnTo>
                    <a:lnTo>
                      <a:pt x="2105" y="425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90"/>
                    </a:lnTo>
                    <a:lnTo>
                      <a:pt x="2394" y="251"/>
                    </a:lnTo>
                    <a:lnTo>
                      <a:pt x="2375" y="232"/>
                    </a:lnTo>
                    <a:lnTo>
                      <a:pt x="2336" y="174"/>
                    </a:lnTo>
                    <a:lnTo>
                      <a:pt x="2240" y="97"/>
                    </a:lnTo>
                    <a:lnTo>
                      <a:pt x="2105" y="39"/>
                    </a:lnTo>
                    <a:lnTo>
                      <a:pt x="1989" y="0"/>
                    </a:lnTo>
                    <a:lnTo>
                      <a:pt x="1796" y="39"/>
                    </a:lnTo>
                    <a:lnTo>
                      <a:pt x="1583" y="78"/>
                    </a:lnTo>
                    <a:lnTo>
                      <a:pt x="1390" y="97"/>
                    </a:lnTo>
                    <a:lnTo>
                      <a:pt x="985" y="97"/>
                    </a:lnTo>
                    <a:lnTo>
                      <a:pt x="773" y="78"/>
                    </a:lnTo>
                    <a:lnTo>
                      <a:pt x="579" y="3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865250" y="3957525"/>
                <a:ext cx="598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64" extrusionOk="0">
                    <a:moveTo>
                      <a:pt x="1989" y="0"/>
                    </a:moveTo>
                    <a:lnTo>
                      <a:pt x="1796" y="39"/>
                    </a:lnTo>
                    <a:lnTo>
                      <a:pt x="1584" y="77"/>
                    </a:lnTo>
                    <a:lnTo>
                      <a:pt x="1391" y="97"/>
                    </a:lnTo>
                    <a:lnTo>
                      <a:pt x="1178" y="97"/>
                    </a:lnTo>
                    <a:lnTo>
                      <a:pt x="773" y="77"/>
                    </a:lnTo>
                    <a:lnTo>
                      <a:pt x="348" y="39"/>
                    </a:lnTo>
                    <a:lnTo>
                      <a:pt x="290" y="39"/>
                    </a:lnTo>
                    <a:lnTo>
                      <a:pt x="232" y="58"/>
                    </a:lnTo>
                    <a:lnTo>
                      <a:pt x="97" y="135"/>
                    </a:lnTo>
                    <a:lnTo>
                      <a:pt x="59" y="193"/>
                    </a:lnTo>
                    <a:lnTo>
                      <a:pt x="20" y="232"/>
                    </a:lnTo>
                    <a:lnTo>
                      <a:pt x="1" y="271"/>
                    </a:lnTo>
                    <a:lnTo>
                      <a:pt x="1" y="290"/>
                    </a:lnTo>
                    <a:lnTo>
                      <a:pt x="1" y="309"/>
                    </a:lnTo>
                    <a:lnTo>
                      <a:pt x="20" y="309"/>
                    </a:lnTo>
                    <a:lnTo>
                      <a:pt x="59" y="367"/>
                    </a:lnTo>
                    <a:lnTo>
                      <a:pt x="175" y="406"/>
                    </a:lnTo>
                    <a:lnTo>
                      <a:pt x="290" y="444"/>
                    </a:lnTo>
                    <a:lnTo>
                      <a:pt x="387" y="464"/>
                    </a:lnTo>
                    <a:lnTo>
                      <a:pt x="580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1" y="348"/>
                    </a:lnTo>
                    <a:lnTo>
                      <a:pt x="1584" y="367"/>
                    </a:lnTo>
                    <a:lnTo>
                      <a:pt x="1796" y="386"/>
                    </a:lnTo>
                    <a:lnTo>
                      <a:pt x="1989" y="425"/>
                    </a:lnTo>
                    <a:lnTo>
                      <a:pt x="2105" y="406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71"/>
                    </a:lnTo>
                    <a:lnTo>
                      <a:pt x="2395" y="251"/>
                    </a:lnTo>
                    <a:lnTo>
                      <a:pt x="2375" y="213"/>
                    </a:lnTo>
                    <a:lnTo>
                      <a:pt x="2337" y="174"/>
                    </a:lnTo>
                    <a:lnTo>
                      <a:pt x="2240" y="97"/>
                    </a:lnTo>
                    <a:lnTo>
                      <a:pt x="2105" y="20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969500" y="4046800"/>
                <a:ext cx="854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716" extrusionOk="0">
                    <a:moveTo>
                      <a:pt x="2800" y="1"/>
                    </a:moveTo>
                    <a:lnTo>
                      <a:pt x="2549" y="117"/>
                    </a:lnTo>
                    <a:lnTo>
                      <a:pt x="2260" y="213"/>
                    </a:lnTo>
                    <a:lnTo>
                      <a:pt x="1989" y="271"/>
                    </a:lnTo>
                    <a:lnTo>
                      <a:pt x="1700" y="329"/>
                    </a:lnTo>
                    <a:lnTo>
                      <a:pt x="1410" y="348"/>
                    </a:lnTo>
                    <a:lnTo>
                      <a:pt x="1121" y="348"/>
                    </a:lnTo>
                    <a:lnTo>
                      <a:pt x="850" y="329"/>
                    </a:lnTo>
                    <a:lnTo>
                      <a:pt x="561" y="271"/>
                    </a:lnTo>
                    <a:lnTo>
                      <a:pt x="387" y="291"/>
                    </a:lnTo>
                    <a:lnTo>
                      <a:pt x="213" y="329"/>
                    </a:lnTo>
                    <a:lnTo>
                      <a:pt x="78" y="387"/>
                    </a:lnTo>
                    <a:lnTo>
                      <a:pt x="40" y="406"/>
                    </a:lnTo>
                    <a:lnTo>
                      <a:pt x="1" y="445"/>
                    </a:lnTo>
                    <a:lnTo>
                      <a:pt x="20" y="464"/>
                    </a:lnTo>
                    <a:lnTo>
                      <a:pt x="59" y="503"/>
                    </a:lnTo>
                    <a:lnTo>
                      <a:pt x="213" y="599"/>
                    </a:lnTo>
                    <a:lnTo>
                      <a:pt x="387" y="696"/>
                    </a:lnTo>
                    <a:lnTo>
                      <a:pt x="484" y="715"/>
                    </a:lnTo>
                    <a:lnTo>
                      <a:pt x="542" y="715"/>
                    </a:lnTo>
                    <a:lnTo>
                      <a:pt x="1738" y="561"/>
                    </a:lnTo>
                    <a:lnTo>
                      <a:pt x="2916" y="426"/>
                    </a:lnTo>
                    <a:lnTo>
                      <a:pt x="2993" y="406"/>
                    </a:lnTo>
                    <a:lnTo>
                      <a:pt x="3090" y="368"/>
                    </a:lnTo>
                    <a:lnTo>
                      <a:pt x="3244" y="252"/>
                    </a:lnTo>
                    <a:lnTo>
                      <a:pt x="3380" y="136"/>
                    </a:lnTo>
                    <a:lnTo>
                      <a:pt x="3418" y="78"/>
                    </a:lnTo>
                    <a:lnTo>
                      <a:pt x="3418" y="59"/>
                    </a:lnTo>
                    <a:lnTo>
                      <a:pt x="3380" y="40"/>
                    </a:lnTo>
                    <a:lnTo>
                      <a:pt x="3322" y="20"/>
                    </a:lnTo>
                    <a:lnTo>
                      <a:pt x="3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994600" y="3993725"/>
                <a:ext cx="550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638" extrusionOk="0">
                    <a:moveTo>
                      <a:pt x="1796" y="0"/>
                    </a:moveTo>
                    <a:lnTo>
                      <a:pt x="1623" y="77"/>
                    </a:lnTo>
                    <a:lnTo>
                      <a:pt x="1449" y="155"/>
                    </a:lnTo>
                    <a:lnTo>
                      <a:pt x="1275" y="193"/>
                    </a:lnTo>
                    <a:lnTo>
                      <a:pt x="1082" y="232"/>
                    </a:lnTo>
                    <a:lnTo>
                      <a:pt x="889" y="251"/>
                    </a:lnTo>
                    <a:lnTo>
                      <a:pt x="715" y="251"/>
                    </a:lnTo>
                    <a:lnTo>
                      <a:pt x="522" y="232"/>
                    </a:lnTo>
                    <a:lnTo>
                      <a:pt x="329" y="213"/>
                    </a:lnTo>
                    <a:lnTo>
                      <a:pt x="271" y="213"/>
                    </a:lnTo>
                    <a:lnTo>
                      <a:pt x="213" y="251"/>
                    </a:lnTo>
                    <a:lnTo>
                      <a:pt x="117" y="309"/>
                    </a:lnTo>
                    <a:lnTo>
                      <a:pt x="39" y="406"/>
                    </a:lnTo>
                    <a:lnTo>
                      <a:pt x="20" y="444"/>
                    </a:lnTo>
                    <a:lnTo>
                      <a:pt x="1" y="464"/>
                    </a:lnTo>
                    <a:lnTo>
                      <a:pt x="20" y="502"/>
                    </a:lnTo>
                    <a:lnTo>
                      <a:pt x="59" y="521"/>
                    </a:lnTo>
                    <a:lnTo>
                      <a:pt x="155" y="579"/>
                    </a:lnTo>
                    <a:lnTo>
                      <a:pt x="290" y="637"/>
                    </a:lnTo>
                    <a:lnTo>
                      <a:pt x="387" y="637"/>
                    </a:lnTo>
                    <a:lnTo>
                      <a:pt x="561" y="579"/>
                    </a:lnTo>
                    <a:lnTo>
                      <a:pt x="734" y="521"/>
                    </a:lnTo>
                    <a:lnTo>
                      <a:pt x="928" y="483"/>
                    </a:lnTo>
                    <a:lnTo>
                      <a:pt x="1101" y="464"/>
                    </a:lnTo>
                    <a:lnTo>
                      <a:pt x="1487" y="425"/>
                    </a:lnTo>
                    <a:lnTo>
                      <a:pt x="1680" y="425"/>
                    </a:lnTo>
                    <a:lnTo>
                      <a:pt x="1893" y="444"/>
                    </a:lnTo>
                    <a:lnTo>
                      <a:pt x="1989" y="406"/>
                    </a:lnTo>
                    <a:lnTo>
                      <a:pt x="2105" y="328"/>
                    </a:lnTo>
                    <a:lnTo>
                      <a:pt x="2182" y="251"/>
                    </a:lnTo>
                    <a:lnTo>
                      <a:pt x="2202" y="213"/>
                    </a:lnTo>
                    <a:lnTo>
                      <a:pt x="2202" y="193"/>
                    </a:lnTo>
                    <a:lnTo>
                      <a:pt x="2182" y="155"/>
                    </a:lnTo>
                    <a:lnTo>
                      <a:pt x="2144" y="135"/>
                    </a:lnTo>
                    <a:lnTo>
                      <a:pt x="2028" y="58"/>
                    </a:lnTo>
                    <a:lnTo>
                      <a:pt x="1893" y="20"/>
                    </a:lnTo>
                    <a:lnTo>
                      <a:pt x="1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987375" y="3945925"/>
                <a:ext cx="825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870" extrusionOk="0">
                    <a:moveTo>
                      <a:pt x="3205" y="1"/>
                    </a:moveTo>
                    <a:lnTo>
                      <a:pt x="3031" y="20"/>
                    </a:lnTo>
                    <a:lnTo>
                      <a:pt x="2858" y="78"/>
                    </a:lnTo>
                    <a:lnTo>
                      <a:pt x="2722" y="97"/>
                    </a:lnTo>
                    <a:lnTo>
                      <a:pt x="2491" y="252"/>
                    </a:lnTo>
                    <a:lnTo>
                      <a:pt x="2240" y="348"/>
                    </a:lnTo>
                    <a:lnTo>
                      <a:pt x="1969" y="426"/>
                    </a:lnTo>
                    <a:lnTo>
                      <a:pt x="1680" y="464"/>
                    </a:lnTo>
                    <a:lnTo>
                      <a:pt x="1390" y="484"/>
                    </a:lnTo>
                    <a:lnTo>
                      <a:pt x="1101" y="484"/>
                    </a:lnTo>
                    <a:lnTo>
                      <a:pt x="811" y="464"/>
                    </a:lnTo>
                    <a:lnTo>
                      <a:pt x="522" y="426"/>
                    </a:lnTo>
                    <a:lnTo>
                      <a:pt x="444" y="426"/>
                    </a:lnTo>
                    <a:lnTo>
                      <a:pt x="348" y="464"/>
                    </a:lnTo>
                    <a:lnTo>
                      <a:pt x="174" y="522"/>
                    </a:lnTo>
                    <a:lnTo>
                      <a:pt x="39" y="619"/>
                    </a:lnTo>
                    <a:lnTo>
                      <a:pt x="0" y="657"/>
                    </a:lnTo>
                    <a:lnTo>
                      <a:pt x="0" y="696"/>
                    </a:lnTo>
                    <a:lnTo>
                      <a:pt x="20" y="715"/>
                    </a:lnTo>
                    <a:lnTo>
                      <a:pt x="77" y="754"/>
                    </a:lnTo>
                    <a:lnTo>
                      <a:pt x="213" y="812"/>
                    </a:lnTo>
                    <a:lnTo>
                      <a:pt x="406" y="850"/>
                    </a:lnTo>
                    <a:lnTo>
                      <a:pt x="541" y="870"/>
                    </a:lnTo>
                    <a:lnTo>
                      <a:pt x="830" y="812"/>
                    </a:lnTo>
                    <a:lnTo>
                      <a:pt x="1120" y="773"/>
                    </a:lnTo>
                    <a:lnTo>
                      <a:pt x="1699" y="696"/>
                    </a:lnTo>
                    <a:lnTo>
                      <a:pt x="2298" y="619"/>
                    </a:lnTo>
                    <a:lnTo>
                      <a:pt x="2607" y="561"/>
                    </a:lnTo>
                    <a:lnTo>
                      <a:pt x="2915" y="484"/>
                    </a:lnTo>
                    <a:lnTo>
                      <a:pt x="2993" y="464"/>
                    </a:lnTo>
                    <a:lnTo>
                      <a:pt x="3070" y="387"/>
                    </a:lnTo>
                    <a:lnTo>
                      <a:pt x="3147" y="310"/>
                    </a:lnTo>
                    <a:lnTo>
                      <a:pt x="3205" y="233"/>
                    </a:lnTo>
                    <a:lnTo>
                      <a:pt x="3302" y="78"/>
                    </a:lnTo>
                    <a:lnTo>
                      <a:pt x="3302" y="40"/>
                    </a:lnTo>
                    <a:lnTo>
                      <a:pt x="33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1014875" y="3890425"/>
                <a:ext cx="748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793" extrusionOk="0">
                    <a:moveTo>
                      <a:pt x="2433" y="1"/>
                    </a:moveTo>
                    <a:lnTo>
                      <a:pt x="2202" y="97"/>
                    </a:lnTo>
                    <a:lnTo>
                      <a:pt x="1951" y="155"/>
                    </a:lnTo>
                    <a:lnTo>
                      <a:pt x="1700" y="213"/>
                    </a:lnTo>
                    <a:lnTo>
                      <a:pt x="1449" y="252"/>
                    </a:lnTo>
                    <a:lnTo>
                      <a:pt x="927" y="310"/>
                    </a:lnTo>
                    <a:lnTo>
                      <a:pt x="387" y="348"/>
                    </a:lnTo>
                    <a:lnTo>
                      <a:pt x="310" y="387"/>
                    </a:lnTo>
                    <a:lnTo>
                      <a:pt x="232" y="425"/>
                    </a:lnTo>
                    <a:lnTo>
                      <a:pt x="97" y="541"/>
                    </a:lnTo>
                    <a:lnTo>
                      <a:pt x="20" y="638"/>
                    </a:lnTo>
                    <a:lnTo>
                      <a:pt x="1" y="676"/>
                    </a:lnTo>
                    <a:lnTo>
                      <a:pt x="1" y="715"/>
                    </a:lnTo>
                    <a:lnTo>
                      <a:pt x="20" y="734"/>
                    </a:lnTo>
                    <a:lnTo>
                      <a:pt x="78" y="754"/>
                    </a:lnTo>
                    <a:lnTo>
                      <a:pt x="232" y="773"/>
                    </a:lnTo>
                    <a:lnTo>
                      <a:pt x="387" y="792"/>
                    </a:lnTo>
                    <a:lnTo>
                      <a:pt x="503" y="773"/>
                    </a:lnTo>
                    <a:lnTo>
                      <a:pt x="734" y="676"/>
                    </a:lnTo>
                    <a:lnTo>
                      <a:pt x="985" y="580"/>
                    </a:lnTo>
                    <a:lnTo>
                      <a:pt x="1217" y="522"/>
                    </a:lnTo>
                    <a:lnTo>
                      <a:pt x="1468" y="483"/>
                    </a:lnTo>
                    <a:lnTo>
                      <a:pt x="1738" y="464"/>
                    </a:lnTo>
                    <a:lnTo>
                      <a:pt x="1989" y="445"/>
                    </a:lnTo>
                    <a:lnTo>
                      <a:pt x="2530" y="425"/>
                    </a:lnTo>
                    <a:lnTo>
                      <a:pt x="2684" y="387"/>
                    </a:lnTo>
                    <a:lnTo>
                      <a:pt x="2839" y="290"/>
                    </a:lnTo>
                    <a:lnTo>
                      <a:pt x="2955" y="213"/>
                    </a:lnTo>
                    <a:lnTo>
                      <a:pt x="2974" y="174"/>
                    </a:lnTo>
                    <a:lnTo>
                      <a:pt x="2993" y="136"/>
                    </a:lnTo>
                    <a:lnTo>
                      <a:pt x="2955" y="117"/>
                    </a:lnTo>
                    <a:lnTo>
                      <a:pt x="2916" y="78"/>
                    </a:lnTo>
                    <a:lnTo>
                      <a:pt x="2742" y="39"/>
                    </a:lnTo>
                    <a:lnTo>
                      <a:pt x="25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39500" y="3847000"/>
                <a:ext cx="6760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580" extrusionOk="0">
                    <a:moveTo>
                      <a:pt x="2221" y="0"/>
                    </a:moveTo>
                    <a:lnTo>
                      <a:pt x="2008" y="77"/>
                    </a:lnTo>
                    <a:lnTo>
                      <a:pt x="1776" y="116"/>
                    </a:lnTo>
                    <a:lnTo>
                      <a:pt x="1564" y="155"/>
                    </a:lnTo>
                    <a:lnTo>
                      <a:pt x="1332" y="174"/>
                    </a:lnTo>
                    <a:lnTo>
                      <a:pt x="869" y="174"/>
                    </a:lnTo>
                    <a:lnTo>
                      <a:pt x="386" y="155"/>
                    </a:lnTo>
                    <a:lnTo>
                      <a:pt x="309" y="174"/>
                    </a:lnTo>
                    <a:lnTo>
                      <a:pt x="232" y="212"/>
                    </a:lnTo>
                    <a:lnTo>
                      <a:pt x="116" y="290"/>
                    </a:lnTo>
                    <a:lnTo>
                      <a:pt x="20" y="386"/>
                    </a:lnTo>
                    <a:lnTo>
                      <a:pt x="0" y="425"/>
                    </a:lnTo>
                    <a:lnTo>
                      <a:pt x="0" y="463"/>
                    </a:lnTo>
                    <a:lnTo>
                      <a:pt x="39" y="483"/>
                    </a:lnTo>
                    <a:lnTo>
                      <a:pt x="78" y="502"/>
                    </a:lnTo>
                    <a:lnTo>
                      <a:pt x="213" y="560"/>
                    </a:lnTo>
                    <a:lnTo>
                      <a:pt x="348" y="579"/>
                    </a:lnTo>
                    <a:lnTo>
                      <a:pt x="444" y="579"/>
                    </a:lnTo>
                    <a:lnTo>
                      <a:pt x="676" y="521"/>
                    </a:lnTo>
                    <a:lnTo>
                      <a:pt x="888" y="463"/>
                    </a:lnTo>
                    <a:lnTo>
                      <a:pt x="1120" y="425"/>
                    </a:lnTo>
                    <a:lnTo>
                      <a:pt x="1332" y="406"/>
                    </a:lnTo>
                    <a:lnTo>
                      <a:pt x="1796" y="406"/>
                    </a:lnTo>
                    <a:lnTo>
                      <a:pt x="2278" y="425"/>
                    </a:lnTo>
                    <a:lnTo>
                      <a:pt x="2414" y="386"/>
                    </a:lnTo>
                    <a:lnTo>
                      <a:pt x="2549" y="328"/>
                    </a:lnTo>
                    <a:lnTo>
                      <a:pt x="2665" y="251"/>
                    </a:lnTo>
                    <a:lnTo>
                      <a:pt x="2684" y="212"/>
                    </a:lnTo>
                    <a:lnTo>
                      <a:pt x="2703" y="193"/>
                    </a:lnTo>
                    <a:lnTo>
                      <a:pt x="2684" y="155"/>
                    </a:lnTo>
                    <a:lnTo>
                      <a:pt x="2626" y="116"/>
                    </a:lnTo>
                    <a:lnTo>
                      <a:pt x="2491" y="58"/>
                    </a:lnTo>
                    <a:lnTo>
                      <a:pt x="2336" y="19"/>
                    </a:lnTo>
                    <a:lnTo>
                      <a:pt x="2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034675" y="4234575"/>
                <a:ext cx="772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024" extrusionOk="0">
                    <a:moveTo>
                      <a:pt x="2510" y="0"/>
                    </a:moveTo>
                    <a:lnTo>
                      <a:pt x="2259" y="116"/>
                    </a:lnTo>
                    <a:lnTo>
                      <a:pt x="2008" y="212"/>
                    </a:lnTo>
                    <a:lnTo>
                      <a:pt x="1738" y="309"/>
                    </a:lnTo>
                    <a:lnTo>
                      <a:pt x="1487" y="386"/>
                    </a:lnTo>
                    <a:lnTo>
                      <a:pt x="946" y="502"/>
                    </a:lnTo>
                    <a:lnTo>
                      <a:pt x="406" y="579"/>
                    </a:lnTo>
                    <a:lnTo>
                      <a:pt x="328" y="618"/>
                    </a:lnTo>
                    <a:lnTo>
                      <a:pt x="251" y="656"/>
                    </a:lnTo>
                    <a:lnTo>
                      <a:pt x="97" y="772"/>
                    </a:lnTo>
                    <a:lnTo>
                      <a:pt x="0" y="907"/>
                    </a:lnTo>
                    <a:lnTo>
                      <a:pt x="0" y="946"/>
                    </a:lnTo>
                    <a:lnTo>
                      <a:pt x="0" y="985"/>
                    </a:lnTo>
                    <a:lnTo>
                      <a:pt x="20" y="1004"/>
                    </a:lnTo>
                    <a:lnTo>
                      <a:pt x="77" y="1004"/>
                    </a:lnTo>
                    <a:lnTo>
                      <a:pt x="232" y="1023"/>
                    </a:lnTo>
                    <a:lnTo>
                      <a:pt x="406" y="1023"/>
                    </a:lnTo>
                    <a:lnTo>
                      <a:pt x="522" y="1004"/>
                    </a:lnTo>
                    <a:lnTo>
                      <a:pt x="773" y="888"/>
                    </a:lnTo>
                    <a:lnTo>
                      <a:pt x="1023" y="772"/>
                    </a:lnTo>
                    <a:lnTo>
                      <a:pt x="1274" y="695"/>
                    </a:lnTo>
                    <a:lnTo>
                      <a:pt x="1545" y="618"/>
                    </a:lnTo>
                    <a:lnTo>
                      <a:pt x="1815" y="541"/>
                    </a:lnTo>
                    <a:lnTo>
                      <a:pt x="2085" y="502"/>
                    </a:lnTo>
                    <a:lnTo>
                      <a:pt x="2356" y="463"/>
                    </a:lnTo>
                    <a:lnTo>
                      <a:pt x="2626" y="425"/>
                    </a:lnTo>
                    <a:lnTo>
                      <a:pt x="2761" y="367"/>
                    </a:lnTo>
                    <a:lnTo>
                      <a:pt x="2916" y="290"/>
                    </a:lnTo>
                    <a:lnTo>
                      <a:pt x="3051" y="193"/>
                    </a:lnTo>
                    <a:lnTo>
                      <a:pt x="3089" y="154"/>
                    </a:lnTo>
                    <a:lnTo>
                      <a:pt x="3089" y="116"/>
                    </a:lnTo>
                    <a:lnTo>
                      <a:pt x="3070" y="97"/>
                    </a:lnTo>
                    <a:lnTo>
                      <a:pt x="3012" y="58"/>
                    </a:lnTo>
                    <a:lnTo>
                      <a:pt x="2838" y="19"/>
                    </a:lnTo>
                    <a:lnTo>
                      <a:pt x="26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044800" y="4203200"/>
                <a:ext cx="6952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696" extrusionOk="0">
                    <a:moveTo>
                      <a:pt x="2279" y="0"/>
                    </a:moveTo>
                    <a:lnTo>
                      <a:pt x="2047" y="77"/>
                    </a:lnTo>
                    <a:lnTo>
                      <a:pt x="1815" y="135"/>
                    </a:lnTo>
                    <a:lnTo>
                      <a:pt x="1603" y="193"/>
                    </a:lnTo>
                    <a:lnTo>
                      <a:pt x="1352" y="232"/>
                    </a:lnTo>
                    <a:lnTo>
                      <a:pt x="1120" y="251"/>
                    </a:lnTo>
                    <a:lnTo>
                      <a:pt x="889" y="270"/>
                    </a:lnTo>
                    <a:lnTo>
                      <a:pt x="387" y="270"/>
                    </a:lnTo>
                    <a:lnTo>
                      <a:pt x="310" y="290"/>
                    </a:lnTo>
                    <a:lnTo>
                      <a:pt x="252" y="309"/>
                    </a:lnTo>
                    <a:lnTo>
                      <a:pt x="117" y="386"/>
                    </a:lnTo>
                    <a:lnTo>
                      <a:pt x="20" y="483"/>
                    </a:lnTo>
                    <a:lnTo>
                      <a:pt x="1" y="521"/>
                    </a:lnTo>
                    <a:lnTo>
                      <a:pt x="1" y="560"/>
                    </a:lnTo>
                    <a:lnTo>
                      <a:pt x="20" y="579"/>
                    </a:lnTo>
                    <a:lnTo>
                      <a:pt x="59" y="618"/>
                    </a:lnTo>
                    <a:lnTo>
                      <a:pt x="194" y="657"/>
                    </a:lnTo>
                    <a:lnTo>
                      <a:pt x="348" y="695"/>
                    </a:lnTo>
                    <a:lnTo>
                      <a:pt x="464" y="695"/>
                    </a:lnTo>
                    <a:lnTo>
                      <a:pt x="696" y="618"/>
                    </a:lnTo>
                    <a:lnTo>
                      <a:pt x="927" y="560"/>
                    </a:lnTo>
                    <a:lnTo>
                      <a:pt x="1159" y="502"/>
                    </a:lnTo>
                    <a:lnTo>
                      <a:pt x="1391" y="463"/>
                    </a:lnTo>
                    <a:lnTo>
                      <a:pt x="1622" y="444"/>
                    </a:lnTo>
                    <a:lnTo>
                      <a:pt x="1873" y="425"/>
                    </a:lnTo>
                    <a:lnTo>
                      <a:pt x="2356" y="425"/>
                    </a:lnTo>
                    <a:lnTo>
                      <a:pt x="2491" y="386"/>
                    </a:lnTo>
                    <a:lnTo>
                      <a:pt x="2646" y="309"/>
                    </a:lnTo>
                    <a:lnTo>
                      <a:pt x="2742" y="232"/>
                    </a:lnTo>
                    <a:lnTo>
                      <a:pt x="2781" y="213"/>
                    </a:lnTo>
                    <a:lnTo>
                      <a:pt x="2781" y="174"/>
                    </a:lnTo>
                    <a:lnTo>
                      <a:pt x="2761" y="155"/>
                    </a:lnTo>
                    <a:lnTo>
                      <a:pt x="2704" y="116"/>
                    </a:lnTo>
                    <a:lnTo>
                      <a:pt x="2568" y="58"/>
                    </a:lnTo>
                    <a:lnTo>
                      <a:pt x="23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047225" y="4167950"/>
                <a:ext cx="719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16" extrusionOk="0">
                    <a:moveTo>
                      <a:pt x="2375" y="1"/>
                    </a:moveTo>
                    <a:lnTo>
                      <a:pt x="2143" y="78"/>
                    </a:lnTo>
                    <a:lnTo>
                      <a:pt x="1892" y="155"/>
                    </a:lnTo>
                    <a:lnTo>
                      <a:pt x="1661" y="213"/>
                    </a:lnTo>
                    <a:lnTo>
                      <a:pt x="1410" y="252"/>
                    </a:lnTo>
                    <a:lnTo>
                      <a:pt x="1159" y="271"/>
                    </a:lnTo>
                    <a:lnTo>
                      <a:pt x="908" y="290"/>
                    </a:lnTo>
                    <a:lnTo>
                      <a:pt x="657" y="290"/>
                    </a:lnTo>
                    <a:lnTo>
                      <a:pt x="406" y="271"/>
                    </a:lnTo>
                    <a:lnTo>
                      <a:pt x="328" y="290"/>
                    </a:lnTo>
                    <a:lnTo>
                      <a:pt x="271" y="329"/>
                    </a:lnTo>
                    <a:lnTo>
                      <a:pt x="116" y="406"/>
                    </a:lnTo>
                    <a:lnTo>
                      <a:pt x="20" y="503"/>
                    </a:lnTo>
                    <a:lnTo>
                      <a:pt x="0" y="541"/>
                    </a:lnTo>
                    <a:lnTo>
                      <a:pt x="0" y="580"/>
                    </a:lnTo>
                    <a:lnTo>
                      <a:pt x="20" y="599"/>
                    </a:lnTo>
                    <a:lnTo>
                      <a:pt x="58" y="619"/>
                    </a:lnTo>
                    <a:lnTo>
                      <a:pt x="193" y="676"/>
                    </a:lnTo>
                    <a:lnTo>
                      <a:pt x="367" y="715"/>
                    </a:lnTo>
                    <a:lnTo>
                      <a:pt x="483" y="715"/>
                    </a:lnTo>
                    <a:lnTo>
                      <a:pt x="715" y="638"/>
                    </a:lnTo>
                    <a:lnTo>
                      <a:pt x="966" y="580"/>
                    </a:lnTo>
                    <a:lnTo>
                      <a:pt x="1197" y="522"/>
                    </a:lnTo>
                    <a:lnTo>
                      <a:pt x="1448" y="483"/>
                    </a:lnTo>
                    <a:lnTo>
                      <a:pt x="1680" y="445"/>
                    </a:lnTo>
                    <a:lnTo>
                      <a:pt x="1931" y="445"/>
                    </a:lnTo>
                    <a:lnTo>
                      <a:pt x="2182" y="426"/>
                    </a:lnTo>
                    <a:lnTo>
                      <a:pt x="2433" y="445"/>
                    </a:lnTo>
                    <a:lnTo>
                      <a:pt x="2568" y="406"/>
                    </a:lnTo>
                    <a:lnTo>
                      <a:pt x="2722" y="329"/>
                    </a:lnTo>
                    <a:lnTo>
                      <a:pt x="2838" y="252"/>
                    </a:lnTo>
                    <a:lnTo>
                      <a:pt x="2877" y="232"/>
                    </a:lnTo>
                    <a:lnTo>
                      <a:pt x="2877" y="194"/>
                    </a:lnTo>
                    <a:lnTo>
                      <a:pt x="2858" y="155"/>
                    </a:lnTo>
                    <a:lnTo>
                      <a:pt x="2819" y="136"/>
                    </a:lnTo>
                    <a:lnTo>
                      <a:pt x="2664" y="59"/>
                    </a:lnTo>
                    <a:lnTo>
                      <a:pt x="2510" y="20"/>
                    </a:lnTo>
                    <a:lnTo>
                      <a:pt x="2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67000" y="4128375"/>
                <a:ext cx="647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484" extrusionOk="0">
                    <a:moveTo>
                      <a:pt x="2124" y="1"/>
                    </a:moveTo>
                    <a:lnTo>
                      <a:pt x="1931" y="78"/>
                    </a:lnTo>
                    <a:lnTo>
                      <a:pt x="1719" y="117"/>
                    </a:lnTo>
                    <a:lnTo>
                      <a:pt x="1507" y="136"/>
                    </a:lnTo>
                    <a:lnTo>
                      <a:pt x="1294" y="155"/>
                    </a:lnTo>
                    <a:lnTo>
                      <a:pt x="1063" y="155"/>
                    </a:lnTo>
                    <a:lnTo>
                      <a:pt x="850" y="117"/>
                    </a:lnTo>
                    <a:lnTo>
                      <a:pt x="638" y="97"/>
                    </a:lnTo>
                    <a:lnTo>
                      <a:pt x="406" y="39"/>
                    </a:lnTo>
                    <a:lnTo>
                      <a:pt x="348" y="39"/>
                    </a:lnTo>
                    <a:lnTo>
                      <a:pt x="271" y="59"/>
                    </a:lnTo>
                    <a:lnTo>
                      <a:pt x="136" y="117"/>
                    </a:lnTo>
                    <a:lnTo>
                      <a:pt x="39" y="194"/>
                    </a:lnTo>
                    <a:lnTo>
                      <a:pt x="1" y="232"/>
                    </a:lnTo>
                    <a:lnTo>
                      <a:pt x="1" y="271"/>
                    </a:lnTo>
                    <a:lnTo>
                      <a:pt x="20" y="290"/>
                    </a:lnTo>
                    <a:lnTo>
                      <a:pt x="39" y="329"/>
                    </a:lnTo>
                    <a:lnTo>
                      <a:pt x="155" y="387"/>
                    </a:lnTo>
                    <a:lnTo>
                      <a:pt x="290" y="445"/>
                    </a:lnTo>
                    <a:lnTo>
                      <a:pt x="406" y="483"/>
                    </a:lnTo>
                    <a:lnTo>
                      <a:pt x="619" y="445"/>
                    </a:lnTo>
                    <a:lnTo>
                      <a:pt x="850" y="406"/>
                    </a:lnTo>
                    <a:lnTo>
                      <a:pt x="1294" y="387"/>
                    </a:lnTo>
                    <a:lnTo>
                      <a:pt x="1738" y="406"/>
                    </a:lnTo>
                    <a:lnTo>
                      <a:pt x="2202" y="445"/>
                    </a:lnTo>
                    <a:lnTo>
                      <a:pt x="2318" y="387"/>
                    </a:lnTo>
                    <a:lnTo>
                      <a:pt x="2453" y="329"/>
                    </a:lnTo>
                    <a:lnTo>
                      <a:pt x="2569" y="252"/>
                    </a:lnTo>
                    <a:lnTo>
                      <a:pt x="2588" y="213"/>
                    </a:lnTo>
                    <a:lnTo>
                      <a:pt x="2588" y="174"/>
                    </a:lnTo>
                    <a:lnTo>
                      <a:pt x="2569" y="155"/>
                    </a:lnTo>
                    <a:lnTo>
                      <a:pt x="2530" y="117"/>
                    </a:lnTo>
                    <a:lnTo>
                      <a:pt x="2395" y="59"/>
                    </a:lnTo>
                    <a:lnTo>
                      <a:pt x="2240" y="20"/>
                    </a:lnTo>
                    <a:lnTo>
                      <a:pt x="21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092100" y="4093625"/>
                <a:ext cx="497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464" extrusionOk="0">
                    <a:moveTo>
                      <a:pt x="290" y="1"/>
                    </a:moveTo>
                    <a:lnTo>
                      <a:pt x="232" y="20"/>
                    </a:lnTo>
                    <a:lnTo>
                      <a:pt x="174" y="39"/>
                    </a:lnTo>
                    <a:lnTo>
                      <a:pt x="78" y="97"/>
                    </a:lnTo>
                    <a:lnTo>
                      <a:pt x="20" y="194"/>
                    </a:lnTo>
                    <a:lnTo>
                      <a:pt x="1" y="232"/>
                    </a:lnTo>
                    <a:lnTo>
                      <a:pt x="1" y="252"/>
                    </a:lnTo>
                    <a:lnTo>
                      <a:pt x="1" y="290"/>
                    </a:lnTo>
                    <a:lnTo>
                      <a:pt x="39" y="310"/>
                    </a:lnTo>
                    <a:lnTo>
                      <a:pt x="136" y="367"/>
                    </a:lnTo>
                    <a:lnTo>
                      <a:pt x="232" y="425"/>
                    </a:lnTo>
                    <a:lnTo>
                      <a:pt x="310" y="445"/>
                    </a:lnTo>
                    <a:lnTo>
                      <a:pt x="483" y="387"/>
                    </a:lnTo>
                    <a:lnTo>
                      <a:pt x="638" y="348"/>
                    </a:lnTo>
                    <a:lnTo>
                      <a:pt x="812" y="329"/>
                    </a:lnTo>
                    <a:lnTo>
                      <a:pt x="966" y="329"/>
                    </a:lnTo>
                    <a:lnTo>
                      <a:pt x="1140" y="348"/>
                    </a:lnTo>
                    <a:lnTo>
                      <a:pt x="1314" y="367"/>
                    </a:lnTo>
                    <a:lnTo>
                      <a:pt x="1642" y="464"/>
                    </a:lnTo>
                    <a:lnTo>
                      <a:pt x="1738" y="445"/>
                    </a:lnTo>
                    <a:lnTo>
                      <a:pt x="1854" y="387"/>
                    </a:lnTo>
                    <a:lnTo>
                      <a:pt x="1951" y="329"/>
                    </a:lnTo>
                    <a:lnTo>
                      <a:pt x="1970" y="310"/>
                    </a:lnTo>
                    <a:lnTo>
                      <a:pt x="1989" y="271"/>
                    </a:lnTo>
                    <a:lnTo>
                      <a:pt x="1970" y="252"/>
                    </a:lnTo>
                    <a:lnTo>
                      <a:pt x="1951" y="213"/>
                    </a:lnTo>
                    <a:lnTo>
                      <a:pt x="1854" y="116"/>
                    </a:lnTo>
                    <a:lnTo>
                      <a:pt x="1738" y="39"/>
                    </a:lnTo>
                    <a:lnTo>
                      <a:pt x="1661" y="20"/>
                    </a:lnTo>
                    <a:lnTo>
                      <a:pt x="1487" y="59"/>
                    </a:lnTo>
                    <a:lnTo>
                      <a:pt x="1314" y="78"/>
                    </a:lnTo>
                    <a:lnTo>
                      <a:pt x="1159" y="97"/>
                    </a:lnTo>
                    <a:lnTo>
                      <a:pt x="985" y="97"/>
                    </a:lnTo>
                    <a:lnTo>
                      <a:pt x="638" y="59"/>
                    </a:lnTo>
                    <a:lnTo>
                      <a:pt x="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2"/>
            <p:cNvGrpSpPr/>
            <p:nvPr/>
          </p:nvGrpSpPr>
          <p:grpSpPr>
            <a:xfrm>
              <a:off x="1638000" y="3975575"/>
              <a:ext cx="212875" cy="468675"/>
              <a:chOff x="5314650" y="2594450"/>
              <a:chExt cx="212875" cy="468675"/>
            </a:xfrm>
          </p:grpSpPr>
          <p:sp>
            <p:nvSpPr>
              <p:cNvPr id="69" name="Google Shape;69;p2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2"/>
          <p:cNvGrpSpPr/>
          <p:nvPr/>
        </p:nvGrpSpPr>
        <p:grpSpPr>
          <a:xfrm>
            <a:off x="7525550" y="397500"/>
            <a:ext cx="757800" cy="757800"/>
            <a:chOff x="1772450" y="1769100"/>
            <a:chExt cx="757800" cy="757800"/>
          </a:xfrm>
        </p:grpSpPr>
        <p:sp>
          <p:nvSpPr>
            <p:cNvPr id="81" name="Google Shape;81;p2"/>
            <p:cNvSpPr/>
            <p:nvPr/>
          </p:nvSpPr>
          <p:spPr>
            <a:xfrm>
              <a:off x="2040800" y="1769100"/>
              <a:ext cx="112000" cy="138050"/>
            </a:xfrm>
            <a:custGeom>
              <a:avLst/>
              <a:gdLst/>
              <a:ahLst/>
              <a:cxnLst/>
              <a:rect l="l" t="t" r="r" b="b"/>
              <a:pathLst>
                <a:path w="4480" h="5522" extrusionOk="0">
                  <a:moveTo>
                    <a:pt x="4306" y="0"/>
                  </a:moveTo>
                  <a:lnTo>
                    <a:pt x="4132" y="20"/>
                  </a:lnTo>
                  <a:lnTo>
                    <a:pt x="3901" y="97"/>
                  </a:lnTo>
                  <a:lnTo>
                    <a:pt x="3630" y="213"/>
                  </a:lnTo>
                  <a:lnTo>
                    <a:pt x="3379" y="367"/>
                  </a:lnTo>
                  <a:lnTo>
                    <a:pt x="3128" y="541"/>
                  </a:lnTo>
                  <a:lnTo>
                    <a:pt x="2935" y="715"/>
                  </a:lnTo>
                  <a:lnTo>
                    <a:pt x="2800" y="850"/>
                  </a:lnTo>
                  <a:lnTo>
                    <a:pt x="2395" y="1661"/>
                  </a:lnTo>
                  <a:lnTo>
                    <a:pt x="2202" y="2047"/>
                  </a:lnTo>
                  <a:lnTo>
                    <a:pt x="1989" y="2414"/>
                  </a:lnTo>
                  <a:lnTo>
                    <a:pt x="1545" y="3147"/>
                  </a:lnTo>
                  <a:lnTo>
                    <a:pt x="966" y="4035"/>
                  </a:lnTo>
                  <a:lnTo>
                    <a:pt x="290" y="5020"/>
                  </a:lnTo>
                  <a:lnTo>
                    <a:pt x="117" y="5290"/>
                  </a:lnTo>
                  <a:lnTo>
                    <a:pt x="20" y="5406"/>
                  </a:lnTo>
                  <a:lnTo>
                    <a:pt x="1" y="5425"/>
                  </a:lnTo>
                  <a:lnTo>
                    <a:pt x="59" y="5425"/>
                  </a:lnTo>
                  <a:lnTo>
                    <a:pt x="136" y="5445"/>
                  </a:lnTo>
                  <a:lnTo>
                    <a:pt x="734" y="5483"/>
                  </a:lnTo>
                  <a:lnTo>
                    <a:pt x="1352" y="5522"/>
                  </a:lnTo>
                  <a:lnTo>
                    <a:pt x="2066" y="5483"/>
                  </a:lnTo>
                  <a:lnTo>
                    <a:pt x="2607" y="5425"/>
                  </a:lnTo>
                  <a:lnTo>
                    <a:pt x="2839" y="5406"/>
                  </a:lnTo>
                  <a:lnTo>
                    <a:pt x="3070" y="5368"/>
                  </a:lnTo>
                  <a:lnTo>
                    <a:pt x="3302" y="5271"/>
                  </a:lnTo>
                  <a:lnTo>
                    <a:pt x="3553" y="5136"/>
                  </a:lnTo>
                  <a:lnTo>
                    <a:pt x="3804" y="4962"/>
                  </a:lnTo>
                  <a:lnTo>
                    <a:pt x="4036" y="4769"/>
                  </a:lnTo>
                  <a:lnTo>
                    <a:pt x="4229" y="4576"/>
                  </a:lnTo>
                  <a:lnTo>
                    <a:pt x="4383" y="4402"/>
                  </a:lnTo>
                  <a:lnTo>
                    <a:pt x="4460" y="4267"/>
                  </a:lnTo>
                  <a:lnTo>
                    <a:pt x="4480" y="4209"/>
                  </a:lnTo>
                  <a:lnTo>
                    <a:pt x="4460" y="4171"/>
                  </a:lnTo>
                  <a:lnTo>
                    <a:pt x="4441" y="4132"/>
                  </a:lnTo>
                  <a:lnTo>
                    <a:pt x="4364" y="4093"/>
                  </a:lnTo>
                  <a:lnTo>
                    <a:pt x="4190" y="4055"/>
                  </a:lnTo>
                  <a:lnTo>
                    <a:pt x="3939" y="4035"/>
                  </a:lnTo>
                  <a:lnTo>
                    <a:pt x="3650" y="4035"/>
                  </a:lnTo>
                  <a:lnTo>
                    <a:pt x="3090" y="4055"/>
                  </a:lnTo>
                  <a:lnTo>
                    <a:pt x="2858" y="4074"/>
                  </a:lnTo>
                  <a:lnTo>
                    <a:pt x="2665" y="4113"/>
                  </a:lnTo>
                  <a:lnTo>
                    <a:pt x="2491" y="4209"/>
                  </a:lnTo>
                  <a:lnTo>
                    <a:pt x="2317" y="4286"/>
                  </a:lnTo>
                  <a:lnTo>
                    <a:pt x="2124" y="4364"/>
                  </a:lnTo>
                  <a:lnTo>
                    <a:pt x="2047" y="4402"/>
                  </a:lnTo>
                  <a:lnTo>
                    <a:pt x="2028" y="4422"/>
                  </a:lnTo>
                  <a:lnTo>
                    <a:pt x="1912" y="4499"/>
                  </a:lnTo>
                  <a:lnTo>
                    <a:pt x="1738" y="4557"/>
                  </a:lnTo>
                  <a:lnTo>
                    <a:pt x="1526" y="4595"/>
                  </a:lnTo>
                  <a:lnTo>
                    <a:pt x="1468" y="4595"/>
                  </a:lnTo>
                  <a:lnTo>
                    <a:pt x="1487" y="4557"/>
                  </a:lnTo>
                  <a:lnTo>
                    <a:pt x="1545" y="4460"/>
                  </a:lnTo>
                  <a:lnTo>
                    <a:pt x="1796" y="4074"/>
                  </a:lnTo>
                  <a:lnTo>
                    <a:pt x="2163" y="3591"/>
                  </a:lnTo>
                  <a:lnTo>
                    <a:pt x="2704" y="2896"/>
                  </a:lnTo>
                  <a:lnTo>
                    <a:pt x="3263" y="2240"/>
                  </a:lnTo>
                  <a:lnTo>
                    <a:pt x="3553" y="1931"/>
                  </a:lnTo>
                  <a:lnTo>
                    <a:pt x="3862" y="1641"/>
                  </a:lnTo>
                  <a:lnTo>
                    <a:pt x="3997" y="1429"/>
                  </a:lnTo>
                  <a:lnTo>
                    <a:pt x="4113" y="1217"/>
                  </a:lnTo>
                  <a:lnTo>
                    <a:pt x="4209" y="966"/>
                  </a:lnTo>
                  <a:lnTo>
                    <a:pt x="4287" y="715"/>
                  </a:lnTo>
                  <a:lnTo>
                    <a:pt x="4345" y="522"/>
                  </a:lnTo>
                  <a:lnTo>
                    <a:pt x="4402" y="309"/>
                  </a:lnTo>
                  <a:lnTo>
                    <a:pt x="4422" y="155"/>
                  </a:lnTo>
                  <a:lnTo>
                    <a:pt x="4422" y="97"/>
                  </a:lnTo>
                  <a:lnTo>
                    <a:pt x="4402" y="39"/>
                  </a:lnTo>
                  <a:lnTo>
                    <a:pt x="4364" y="20"/>
                  </a:lnTo>
                  <a:lnTo>
                    <a:pt x="4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150375" y="1770075"/>
              <a:ext cx="111025" cy="137075"/>
            </a:xfrm>
            <a:custGeom>
              <a:avLst/>
              <a:gdLst/>
              <a:ahLst/>
              <a:cxnLst/>
              <a:rect l="l" t="t" r="r" b="b"/>
              <a:pathLst>
                <a:path w="4441" h="5483" extrusionOk="0">
                  <a:moveTo>
                    <a:pt x="174" y="0"/>
                  </a:moveTo>
                  <a:lnTo>
                    <a:pt x="97" y="19"/>
                  </a:lnTo>
                  <a:lnTo>
                    <a:pt x="58" y="39"/>
                  </a:lnTo>
                  <a:lnTo>
                    <a:pt x="19" y="77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39" y="348"/>
                  </a:lnTo>
                  <a:lnTo>
                    <a:pt x="213" y="753"/>
                  </a:lnTo>
                  <a:lnTo>
                    <a:pt x="309" y="1004"/>
                  </a:lnTo>
                  <a:lnTo>
                    <a:pt x="406" y="1255"/>
                  </a:lnTo>
                  <a:lnTo>
                    <a:pt x="502" y="1448"/>
                  </a:lnTo>
                  <a:lnTo>
                    <a:pt x="599" y="1602"/>
                  </a:lnTo>
                  <a:lnTo>
                    <a:pt x="908" y="1892"/>
                  </a:lnTo>
                  <a:lnTo>
                    <a:pt x="1197" y="2201"/>
                  </a:lnTo>
                  <a:lnTo>
                    <a:pt x="1757" y="2857"/>
                  </a:lnTo>
                  <a:lnTo>
                    <a:pt x="2298" y="3552"/>
                  </a:lnTo>
                  <a:lnTo>
                    <a:pt x="2664" y="4035"/>
                  </a:lnTo>
                  <a:lnTo>
                    <a:pt x="2915" y="4421"/>
                  </a:lnTo>
                  <a:lnTo>
                    <a:pt x="2973" y="4518"/>
                  </a:lnTo>
                  <a:lnTo>
                    <a:pt x="2993" y="4556"/>
                  </a:lnTo>
                  <a:lnTo>
                    <a:pt x="2935" y="4556"/>
                  </a:lnTo>
                  <a:lnTo>
                    <a:pt x="2722" y="4518"/>
                  </a:lnTo>
                  <a:lnTo>
                    <a:pt x="2549" y="4460"/>
                  </a:lnTo>
                  <a:lnTo>
                    <a:pt x="2433" y="4383"/>
                  </a:lnTo>
                  <a:lnTo>
                    <a:pt x="2413" y="4363"/>
                  </a:lnTo>
                  <a:lnTo>
                    <a:pt x="2336" y="4325"/>
                  </a:lnTo>
                  <a:lnTo>
                    <a:pt x="2143" y="4247"/>
                  </a:lnTo>
                  <a:lnTo>
                    <a:pt x="1969" y="4170"/>
                  </a:lnTo>
                  <a:lnTo>
                    <a:pt x="1776" y="4074"/>
                  </a:lnTo>
                  <a:lnTo>
                    <a:pt x="1332" y="3977"/>
                  </a:lnTo>
                  <a:lnTo>
                    <a:pt x="792" y="3900"/>
                  </a:lnTo>
                  <a:lnTo>
                    <a:pt x="541" y="3900"/>
                  </a:lnTo>
                  <a:lnTo>
                    <a:pt x="328" y="3881"/>
                  </a:lnTo>
                  <a:lnTo>
                    <a:pt x="174" y="3900"/>
                  </a:lnTo>
                  <a:lnTo>
                    <a:pt x="116" y="3919"/>
                  </a:lnTo>
                  <a:lnTo>
                    <a:pt x="77" y="3958"/>
                  </a:lnTo>
                  <a:lnTo>
                    <a:pt x="77" y="3996"/>
                  </a:lnTo>
                  <a:lnTo>
                    <a:pt x="77" y="4074"/>
                  </a:lnTo>
                  <a:lnTo>
                    <a:pt x="116" y="4151"/>
                  </a:lnTo>
                  <a:lnTo>
                    <a:pt x="155" y="4247"/>
                  </a:lnTo>
                  <a:lnTo>
                    <a:pt x="309" y="4460"/>
                  </a:lnTo>
                  <a:lnTo>
                    <a:pt x="502" y="4672"/>
                  </a:lnTo>
                  <a:lnTo>
                    <a:pt x="715" y="4904"/>
                  </a:lnTo>
                  <a:lnTo>
                    <a:pt x="966" y="5097"/>
                  </a:lnTo>
                  <a:lnTo>
                    <a:pt x="1197" y="5232"/>
                  </a:lnTo>
                  <a:lnTo>
                    <a:pt x="1390" y="5329"/>
                  </a:lnTo>
                  <a:lnTo>
                    <a:pt x="1622" y="5367"/>
                  </a:lnTo>
                  <a:lnTo>
                    <a:pt x="1854" y="5386"/>
                  </a:lnTo>
                  <a:lnTo>
                    <a:pt x="2394" y="5444"/>
                  </a:lnTo>
                  <a:lnTo>
                    <a:pt x="3108" y="5483"/>
                  </a:lnTo>
                  <a:lnTo>
                    <a:pt x="3726" y="5444"/>
                  </a:lnTo>
                  <a:lnTo>
                    <a:pt x="4325" y="5406"/>
                  </a:lnTo>
                  <a:lnTo>
                    <a:pt x="4402" y="5406"/>
                  </a:lnTo>
                  <a:lnTo>
                    <a:pt x="4441" y="5386"/>
                  </a:lnTo>
                  <a:lnTo>
                    <a:pt x="4441" y="5367"/>
                  </a:lnTo>
                  <a:lnTo>
                    <a:pt x="4363" y="5251"/>
                  </a:lnTo>
                  <a:lnTo>
                    <a:pt x="4170" y="4981"/>
                  </a:lnTo>
                  <a:lnTo>
                    <a:pt x="3495" y="3996"/>
                  </a:lnTo>
                  <a:lnTo>
                    <a:pt x="2915" y="3108"/>
                  </a:lnTo>
                  <a:lnTo>
                    <a:pt x="2471" y="2375"/>
                  </a:lnTo>
                  <a:lnTo>
                    <a:pt x="2259" y="2008"/>
                  </a:lnTo>
                  <a:lnTo>
                    <a:pt x="2066" y="1622"/>
                  </a:lnTo>
                  <a:lnTo>
                    <a:pt x="1641" y="811"/>
                  </a:lnTo>
                  <a:lnTo>
                    <a:pt x="1564" y="714"/>
                  </a:lnTo>
                  <a:lnTo>
                    <a:pt x="1467" y="618"/>
                  </a:lnTo>
                  <a:lnTo>
                    <a:pt x="1255" y="425"/>
                  </a:lnTo>
                  <a:lnTo>
                    <a:pt x="1004" y="251"/>
                  </a:lnTo>
                  <a:lnTo>
                    <a:pt x="734" y="135"/>
                  </a:lnTo>
                  <a:lnTo>
                    <a:pt x="483" y="3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149875" y="2389300"/>
              <a:ext cx="112000" cy="137600"/>
            </a:xfrm>
            <a:custGeom>
              <a:avLst/>
              <a:gdLst/>
              <a:ahLst/>
              <a:cxnLst/>
              <a:rect l="l" t="t" r="r" b="b"/>
              <a:pathLst>
                <a:path w="4480" h="5504" extrusionOk="0">
                  <a:moveTo>
                    <a:pt x="3128" y="1"/>
                  </a:moveTo>
                  <a:lnTo>
                    <a:pt x="2414" y="40"/>
                  </a:lnTo>
                  <a:lnTo>
                    <a:pt x="1874" y="97"/>
                  </a:lnTo>
                  <a:lnTo>
                    <a:pt x="1642" y="117"/>
                  </a:lnTo>
                  <a:lnTo>
                    <a:pt x="1410" y="155"/>
                  </a:lnTo>
                  <a:lnTo>
                    <a:pt x="1179" y="233"/>
                  </a:lnTo>
                  <a:lnTo>
                    <a:pt x="928" y="387"/>
                  </a:lnTo>
                  <a:lnTo>
                    <a:pt x="677" y="561"/>
                  </a:lnTo>
                  <a:lnTo>
                    <a:pt x="445" y="735"/>
                  </a:lnTo>
                  <a:lnTo>
                    <a:pt x="252" y="928"/>
                  </a:lnTo>
                  <a:lnTo>
                    <a:pt x="97" y="1121"/>
                  </a:lnTo>
                  <a:lnTo>
                    <a:pt x="20" y="1256"/>
                  </a:lnTo>
                  <a:lnTo>
                    <a:pt x="1" y="1314"/>
                  </a:lnTo>
                  <a:lnTo>
                    <a:pt x="1" y="1352"/>
                  </a:lnTo>
                  <a:lnTo>
                    <a:pt x="39" y="1391"/>
                  </a:lnTo>
                  <a:lnTo>
                    <a:pt x="117" y="1410"/>
                  </a:lnTo>
                  <a:lnTo>
                    <a:pt x="290" y="1449"/>
                  </a:lnTo>
                  <a:lnTo>
                    <a:pt x="541" y="1468"/>
                  </a:lnTo>
                  <a:lnTo>
                    <a:pt x="1391" y="1468"/>
                  </a:lnTo>
                  <a:lnTo>
                    <a:pt x="1623" y="1449"/>
                  </a:lnTo>
                  <a:lnTo>
                    <a:pt x="1796" y="1410"/>
                  </a:lnTo>
                  <a:lnTo>
                    <a:pt x="1989" y="1314"/>
                  </a:lnTo>
                  <a:lnTo>
                    <a:pt x="2163" y="1217"/>
                  </a:lnTo>
                  <a:lnTo>
                    <a:pt x="2356" y="1140"/>
                  </a:lnTo>
                  <a:lnTo>
                    <a:pt x="2433" y="1121"/>
                  </a:lnTo>
                  <a:lnTo>
                    <a:pt x="2453" y="1101"/>
                  </a:lnTo>
                  <a:lnTo>
                    <a:pt x="2569" y="1024"/>
                  </a:lnTo>
                  <a:lnTo>
                    <a:pt x="2742" y="966"/>
                  </a:lnTo>
                  <a:lnTo>
                    <a:pt x="2955" y="928"/>
                  </a:lnTo>
                  <a:lnTo>
                    <a:pt x="3013" y="928"/>
                  </a:lnTo>
                  <a:lnTo>
                    <a:pt x="2993" y="966"/>
                  </a:lnTo>
                  <a:lnTo>
                    <a:pt x="2935" y="1043"/>
                  </a:lnTo>
                  <a:lnTo>
                    <a:pt x="2684" y="1430"/>
                  </a:lnTo>
                  <a:lnTo>
                    <a:pt x="2318" y="1932"/>
                  </a:lnTo>
                  <a:lnTo>
                    <a:pt x="1777" y="2607"/>
                  </a:lnTo>
                  <a:lnTo>
                    <a:pt x="1217" y="3283"/>
                  </a:lnTo>
                  <a:lnTo>
                    <a:pt x="928" y="3573"/>
                  </a:lnTo>
                  <a:lnTo>
                    <a:pt x="619" y="3862"/>
                  </a:lnTo>
                  <a:lnTo>
                    <a:pt x="484" y="4075"/>
                  </a:lnTo>
                  <a:lnTo>
                    <a:pt x="368" y="4306"/>
                  </a:lnTo>
                  <a:lnTo>
                    <a:pt x="271" y="4557"/>
                  </a:lnTo>
                  <a:lnTo>
                    <a:pt x="194" y="4789"/>
                  </a:lnTo>
                  <a:lnTo>
                    <a:pt x="136" y="5001"/>
                  </a:lnTo>
                  <a:lnTo>
                    <a:pt x="78" y="5194"/>
                  </a:lnTo>
                  <a:lnTo>
                    <a:pt x="59" y="5368"/>
                  </a:lnTo>
                  <a:lnTo>
                    <a:pt x="59" y="5426"/>
                  </a:lnTo>
                  <a:lnTo>
                    <a:pt x="78" y="5465"/>
                  </a:lnTo>
                  <a:lnTo>
                    <a:pt x="117" y="5503"/>
                  </a:lnTo>
                  <a:lnTo>
                    <a:pt x="175" y="5503"/>
                  </a:lnTo>
                  <a:lnTo>
                    <a:pt x="348" y="5484"/>
                  </a:lnTo>
                  <a:lnTo>
                    <a:pt x="580" y="5426"/>
                  </a:lnTo>
                  <a:lnTo>
                    <a:pt x="850" y="5291"/>
                  </a:lnTo>
                  <a:lnTo>
                    <a:pt x="1101" y="5136"/>
                  </a:lnTo>
                  <a:lnTo>
                    <a:pt x="1333" y="4982"/>
                  </a:lnTo>
                  <a:lnTo>
                    <a:pt x="1545" y="4808"/>
                  </a:lnTo>
                  <a:lnTo>
                    <a:pt x="1661" y="4654"/>
                  </a:lnTo>
                  <a:lnTo>
                    <a:pt x="2086" y="3862"/>
                  </a:lnTo>
                  <a:lnTo>
                    <a:pt x="2279" y="3476"/>
                  </a:lnTo>
                  <a:lnTo>
                    <a:pt x="2491" y="3090"/>
                  </a:lnTo>
                  <a:lnTo>
                    <a:pt x="2935" y="2356"/>
                  </a:lnTo>
                  <a:lnTo>
                    <a:pt x="3515" y="1468"/>
                  </a:lnTo>
                  <a:lnTo>
                    <a:pt x="4190" y="484"/>
                  </a:lnTo>
                  <a:lnTo>
                    <a:pt x="4364" y="233"/>
                  </a:lnTo>
                  <a:lnTo>
                    <a:pt x="4461" y="97"/>
                  </a:lnTo>
                  <a:lnTo>
                    <a:pt x="4480" y="78"/>
                  </a:lnTo>
                  <a:lnTo>
                    <a:pt x="4345" y="78"/>
                  </a:lnTo>
                  <a:lnTo>
                    <a:pt x="3746" y="20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041275" y="2388825"/>
              <a:ext cx="111050" cy="137100"/>
            </a:xfrm>
            <a:custGeom>
              <a:avLst/>
              <a:gdLst/>
              <a:ahLst/>
              <a:cxnLst/>
              <a:rect l="l" t="t" r="r" b="b"/>
              <a:pathLst>
                <a:path w="4442" h="5484" extrusionOk="0">
                  <a:moveTo>
                    <a:pt x="1333" y="1"/>
                  </a:moveTo>
                  <a:lnTo>
                    <a:pt x="715" y="39"/>
                  </a:lnTo>
                  <a:lnTo>
                    <a:pt x="117" y="97"/>
                  </a:lnTo>
                  <a:lnTo>
                    <a:pt x="1" y="97"/>
                  </a:lnTo>
                  <a:lnTo>
                    <a:pt x="1" y="116"/>
                  </a:lnTo>
                  <a:lnTo>
                    <a:pt x="78" y="252"/>
                  </a:lnTo>
                  <a:lnTo>
                    <a:pt x="271" y="503"/>
                  </a:lnTo>
                  <a:lnTo>
                    <a:pt x="947" y="1487"/>
                  </a:lnTo>
                  <a:lnTo>
                    <a:pt x="1526" y="2375"/>
                  </a:lnTo>
                  <a:lnTo>
                    <a:pt x="1970" y="3109"/>
                  </a:lnTo>
                  <a:lnTo>
                    <a:pt x="2183" y="3495"/>
                  </a:lnTo>
                  <a:lnTo>
                    <a:pt x="2376" y="3881"/>
                  </a:lnTo>
                  <a:lnTo>
                    <a:pt x="2781" y="4673"/>
                  </a:lnTo>
                  <a:lnTo>
                    <a:pt x="2878" y="4789"/>
                  </a:lnTo>
                  <a:lnTo>
                    <a:pt x="2974" y="4885"/>
                  </a:lnTo>
                  <a:lnTo>
                    <a:pt x="3187" y="5078"/>
                  </a:lnTo>
                  <a:lnTo>
                    <a:pt x="3437" y="5233"/>
                  </a:lnTo>
                  <a:lnTo>
                    <a:pt x="3688" y="5368"/>
                  </a:lnTo>
                  <a:lnTo>
                    <a:pt x="3959" y="5445"/>
                  </a:lnTo>
                  <a:lnTo>
                    <a:pt x="4190" y="5484"/>
                  </a:lnTo>
                  <a:lnTo>
                    <a:pt x="4345" y="5484"/>
                  </a:lnTo>
                  <a:lnTo>
                    <a:pt x="4383" y="5464"/>
                  </a:lnTo>
                  <a:lnTo>
                    <a:pt x="4422" y="5426"/>
                  </a:lnTo>
                  <a:lnTo>
                    <a:pt x="4441" y="5387"/>
                  </a:lnTo>
                  <a:lnTo>
                    <a:pt x="4441" y="5310"/>
                  </a:lnTo>
                  <a:lnTo>
                    <a:pt x="4383" y="5155"/>
                  </a:lnTo>
                  <a:lnTo>
                    <a:pt x="4229" y="4731"/>
                  </a:lnTo>
                  <a:lnTo>
                    <a:pt x="4133" y="4480"/>
                  </a:lnTo>
                  <a:lnTo>
                    <a:pt x="4036" y="4248"/>
                  </a:lnTo>
                  <a:lnTo>
                    <a:pt x="3939" y="4036"/>
                  </a:lnTo>
                  <a:lnTo>
                    <a:pt x="3843" y="3881"/>
                  </a:lnTo>
                  <a:lnTo>
                    <a:pt x="3534" y="3592"/>
                  </a:lnTo>
                  <a:lnTo>
                    <a:pt x="3244" y="3302"/>
                  </a:lnTo>
                  <a:lnTo>
                    <a:pt x="2685" y="2626"/>
                  </a:lnTo>
                  <a:lnTo>
                    <a:pt x="2144" y="1951"/>
                  </a:lnTo>
                  <a:lnTo>
                    <a:pt x="1758" y="1449"/>
                  </a:lnTo>
                  <a:lnTo>
                    <a:pt x="1526" y="1062"/>
                  </a:lnTo>
                  <a:lnTo>
                    <a:pt x="1468" y="985"/>
                  </a:lnTo>
                  <a:lnTo>
                    <a:pt x="1449" y="947"/>
                  </a:lnTo>
                  <a:lnTo>
                    <a:pt x="1468" y="927"/>
                  </a:lnTo>
                  <a:lnTo>
                    <a:pt x="1488" y="947"/>
                  </a:lnTo>
                  <a:lnTo>
                    <a:pt x="1700" y="985"/>
                  </a:lnTo>
                  <a:lnTo>
                    <a:pt x="1874" y="1043"/>
                  </a:lnTo>
                  <a:lnTo>
                    <a:pt x="2009" y="1101"/>
                  </a:lnTo>
                  <a:lnTo>
                    <a:pt x="2028" y="1140"/>
                  </a:lnTo>
                  <a:lnTo>
                    <a:pt x="2105" y="1159"/>
                  </a:lnTo>
                  <a:lnTo>
                    <a:pt x="2298" y="1236"/>
                  </a:lnTo>
                  <a:lnTo>
                    <a:pt x="2472" y="1333"/>
                  </a:lnTo>
                  <a:lnTo>
                    <a:pt x="2646" y="1429"/>
                  </a:lnTo>
                  <a:lnTo>
                    <a:pt x="3109" y="1507"/>
                  </a:lnTo>
                  <a:lnTo>
                    <a:pt x="3650" y="1584"/>
                  </a:lnTo>
                  <a:lnTo>
                    <a:pt x="3901" y="1603"/>
                  </a:lnTo>
                  <a:lnTo>
                    <a:pt x="4113" y="1603"/>
                  </a:lnTo>
                  <a:lnTo>
                    <a:pt x="4268" y="1584"/>
                  </a:lnTo>
                  <a:lnTo>
                    <a:pt x="4326" y="1564"/>
                  </a:lnTo>
                  <a:lnTo>
                    <a:pt x="4345" y="1545"/>
                  </a:lnTo>
                  <a:lnTo>
                    <a:pt x="4364" y="1487"/>
                  </a:lnTo>
                  <a:lnTo>
                    <a:pt x="4364" y="1429"/>
                  </a:lnTo>
                  <a:lnTo>
                    <a:pt x="4326" y="1352"/>
                  </a:lnTo>
                  <a:lnTo>
                    <a:pt x="4287" y="1256"/>
                  </a:lnTo>
                  <a:lnTo>
                    <a:pt x="4133" y="1043"/>
                  </a:lnTo>
                  <a:lnTo>
                    <a:pt x="3939" y="812"/>
                  </a:lnTo>
                  <a:lnTo>
                    <a:pt x="3727" y="599"/>
                  </a:lnTo>
                  <a:lnTo>
                    <a:pt x="3476" y="406"/>
                  </a:lnTo>
                  <a:lnTo>
                    <a:pt x="3244" y="252"/>
                  </a:lnTo>
                  <a:lnTo>
                    <a:pt x="3051" y="174"/>
                  </a:lnTo>
                  <a:lnTo>
                    <a:pt x="2820" y="136"/>
                  </a:lnTo>
                  <a:lnTo>
                    <a:pt x="2588" y="116"/>
                  </a:lnTo>
                  <a:lnTo>
                    <a:pt x="2047" y="59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134925" y="1779225"/>
              <a:ext cx="32850" cy="736075"/>
            </a:xfrm>
            <a:custGeom>
              <a:avLst/>
              <a:gdLst/>
              <a:ahLst/>
              <a:cxnLst/>
              <a:rect l="l" t="t" r="r" b="b"/>
              <a:pathLst>
                <a:path w="1314" h="29443" extrusionOk="0">
                  <a:moveTo>
                    <a:pt x="599" y="1"/>
                  </a:moveTo>
                  <a:lnTo>
                    <a:pt x="580" y="39"/>
                  </a:lnTo>
                  <a:lnTo>
                    <a:pt x="522" y="155"/>
                  </a:lnTo>
                  <a:lnTo>
                    <a:pt x="425" y="561"/>
                  </a:lnTo>
                  <a:lnTo>
                    <a:pt x="329" y="1140"/>
                  </a:lnTo>
                  <a:lnTo>
                    <a:pt x="232" y="1874"/>
                  </a:lnTo>
                  <a:lnTo>
                    <a:pt x="136" y="2646"/>
                  </a:lnTo>
                  <a:lnTo>
                    <a:pt x="58" y="3399"/>
                  </a:lnTo>
                  <a:lnTo>
                    <a:pt x="20" y="4094"/>
                  </a:lnTo>
                  <a:lnTo>
                    <a:pt x="0" y="4634"/>
                  </a:lnTo>
                  <a:lnTo>
                    <a:pt x="136" y="7125"/>
                  </a:lnTo>
                  <a:lnTo>
                    <a:pt x="232" y="9615"/>
                  </a:lnTo>
                  <a:lnTo>
                    <a:pt x="290" y="12106"/>
                  </a:lnTo>
                  <a:lnTo>
                    <a:pt x="309" y="14616"/>
                  </a:lnTo>
                  <a:lnTo>
                    <a:pt x="290" y="17106"/>
                  </a:lnTo>
                  <a:lnTo>
                    <a:pt x="232" y="19597"/>
                  </a:lnTo>
                  <a:lnTo>
                    <a:pt x="136" y="22087"/>
                  </a:lnTo>
                  <a:lnTo>
                    <a:pt x="0" y="24578"/>
                  </a:lnTo>
                  <a:lnTo>
                    <a:pt x="20" y="25253"/>
                  </a:lnTo>
                  <a:lnTo>
                    <a:pt x="58" y="26006"/>
                  </a:lnTo>
                  <a:lnTo>
                    <a:pt x="116" y="26817"/>
                  </a:lnTo>
                  <a:lnTo>
                    <a:pt x="213" y="27609"/>
                  </a:lnTo>
                  <a:lnTo>
                    <a:pt x="290" y="28323"/>
                  </a:lnTo>
                  <a:lnTo>
                    <a:pt x="387" y="28922"/>
                  </a:lnTo>
                  <a:lnTo>
                    <a:pt x="483" y="29308"/>
                  </a:lnTo>
                  <a:lnTo>
                    <a:pt x="522" y="29424"/>
                  </a:lnTo>
                  <a:lnTo>
                    <a:pt x="541" y="29443"/>
                  </a:lnTo>
                  <a:lnTo>
                    <a:pt x="580" y="29443"/>
                  </a:lnTo>
                  <a:lnTo>
                    <a:pt x="599" y="29404"/>
                  </a:lnTo>
                  <a:lnTo>
                    <a:pt x="657" y="29288"/>
                  </a:lnTo>
                  <a:lnTo>
                    <a:pt x="715" y="29115"/>
                  </a:lnTo>
                  <a:lnTo>
                    <a:pt x="773" y="28864"/>
                  </a:lnTo>
                  <a:lnTo>
                    <a:pt x="908" y="28246"/>
                  </a:lnTo>
                  <a:lnTo>
                    <a:pt x="1024" y="27493"/>
                  </a:lnTo>
                  <a:lnTo>
                    <a:pt x="1139" y="26682"/>
                  </a:lnTo>
                  <a:lnTo>
                    <a:pt x="1236" y="25871"/>
                  </a:lnTo>
                  <a:lnTo>
                    <a:pt x="1294" y="25157"/>
                  </a:lnTo>
                  <a:lnTo>
                    <a:pt x="1313" y="24578"/>
                  </a:lnTo>
                  <a:lnTo>
                    <a:pt x="1178" y="22087"/>
                  </a:lnTo>
                  <a:lnTo>
                    <a:pt x="1082" y="19597"/>
                  </a:lnTo>
                  <a:lnTo>
                    <a:pt x="1024" y="17106"/>
                  </a:lnTo>
                  <a:lnTo>
                    <a:pt x="1004" y="14616"/>
                  </a:lnTo>
                  <a:lnTo>
                    <a:pt x="1024" y="12106"/>
                  </a:lnTo>
                  <a:lnTo>
                    <a:pt x="1082" y="9615"/>
                  </a:lnTo>
                  <a:lnTo>
                    <a:pt x="1178" y="7125"/>
                  </a:lnTo>
                  <a:lnTo>
                    <a:pt x="1313" y="4634"/>
                  </a:lnTo>
                  <a:lnTo>
                    <a:pt x="1294" y="3901"/>
                  </a:lnTo>
                  <a:lnTo>
                    <a:pt x="1236" y="3109"/>
                  </a:lnTo>
                  <a:lnTo>
                    <a:pt x="1159" y="2337"/>
                  </a:lnTo>
                  <a:lnTo>
                    <a:pt x="1043" y="1603"/>
                  </a:lnTo>
                  <a:lnTo>
                    <a:pt x="946" y="966"/>
                  </a:lnTo>
                  <a:lnTo>
                    <a:pt x="831" y="464"/>
                  </a:lnTo>
                  <a:lnTo>
                    <a:pt x="773" y="271"/>
                  </a:lnTo>
                  <a:lnTo>
                    <a:pt x="715" y="117"/>
                  </a:lnTo>
                  <a:lnTo>
                    <a:pt x="657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92175" y="2037925"/>
              <a:ext cx="138075" cy="111525"/>
            </a:xfrm>
            <a:custGeom>
              <a:avLst/>
              <a:gdLst/>
              <a:ahLst/>
              <a:cxnLst/>
              <a:rect l="l" t="t" r="r" b="b"/>
              <a:pathLst>
                <a:path w="5523" h="4461" extrusionOk="0">
                  <a:moveTo>
                    <a:pt x="97" y="1"/>
                  </a:moveTo>
                  <a:lnTo>
                    <a:pt x="97" y="40"/>
                  </a:lnTo>
                  <a:lnTo>
                    <a:pt x="78" y="117"/>
                  </a:lnTo>
                  <a:lnTo>
                    <a:pt x="39" y="715"/>
                  </a:lnTo>
                  <a:lnTo>
                    <a:pt x="1" y="1333"/>
                  </a:lnTo>
                  <a:lnTo>
                    <a:pt x="39" y="2047"/>
                  </a:lnTo>
                  <a:lnTo>
                    <a:pt x="97" y="2588"/>
                  </a:lnTo>
                  <a:lnTo>
                    <a:pt x="136" y="2820"/>
                  </a:lnTo>
                  <a:lnTo>
                    <a:pt x="155" y="3051"/>
                  </a:lnTo>
                  <a:lnTo>
                    <a:pt x="252" y="3283"/>
                  </a:lnTo>
                  <a:lnTo>
                    <a:pt x="387" y="3534"/>
                  </a:lnTo>
                  <a:lnTo>
                    <a:pt x="560" y="3785"/>
                  </a:lnTo>
                  <a:lnTo>
                    <a:pt x="754" y="4017"/>
                  </a:lnTo>
                  <a:lnTo>
                    <a:pt x="947" y="4210"/>
                  </a:lnTo>
                  <a:lnTo>
                    <a:pt x="1120" y="4364"/>
                  </a:lnTo>
                  <a:lnTo>
                    <a:pt x="1275" y="4441"/>
                  </a:lnTo>
                  <a:lnTo>
                    <a:pt x="1313" y="4461"/>
                  </a:lnTo>
                  <a:lnTo>
                    <a:pt x="1352" y="4461"/>
                  </a:lnTo>
                  <a:lnTo>
                    <a:pt x="1391" y="4422"/>
                  </a:lnTo>
                  <a:lnTo>
                    <a:pt x="1429" y="4364"/>
                  </a:lnTo>
                  <a:lnTo>
                    <a:pt x="1468" y="4171"/>
                  </a:lnTo>
                  <a:lnTo>
                    <a:pt x="1487" y="3920"/>
                  </a:lnTo>
                  <a:lnTo>
                    <a:pt x="1487" y="3650"/>
                  </a:lnTo>
                  <a:lnTo>
                    <a:pt x="1468" y="3071"/>
                  </a:lnTo>
                  <a:lnTo>
                    <a:pt x="1449" y="2839"/>
                  </a:lnTo>
                  <a:lnTo>
                    <a:pt x="1410" y="2665"/>
                  </a:lnTo>
                  <a:lnTo>
                    <a:pt x="1333" y="2472"/>
                  </a:lnTo>
                  <a:lnTo>
                    <a:pt x="1236" y="2298"/>
                  </a:lnTo>
                  <a:lnTo>
                    <a:pt x="1159" y="2105"/>
                  </a:lnTo>
                  <a:lnTo>
                    <a:pt x="1120" y="2028"/>
                  </a:lnTo>
                  <a:lnTo>
                    <a:pt x="1101" y="2009"/>
                  </a:lnTo>
                  <a:lnTo>
                    <a:pt x="1043" y="1893"/>
                  </a:lnTo>
                  <a:lnTo>
                    <a:pt x="966" y="1719"/>
                  </a:lnTo>
                  <a:lnTo>
                    <a:pt x="927" y="1507"/>
                  </a:lnTo>
                  <a:lnTo>
                    <a:pt x="927" y="1468"/>
                  </a:lnTo>
                  <a:lnTo>
                    <a:pt x="927" y="1449"/>
                  </a:lnTo>
                  <a:lnTo>
                    <a:pt x="966" y="1488"/>
                  </a:lnTo>
                  <a:lnTo>
                    <a:pt x="1062" y="1526"/>
                  </a:lnTo>
                  <a:lnTo>
                    <a:pt x="1449" y="1777"/>
                  </a:lnTo>
                  <a:lnTo>
                    <a:pt x="1931" y="2144"/>
                  </a:lnTo>
                  <a:lnTo>
                    <a:pt x="2626" y="2685"/>
                  </a:lnTo>
                  <a:lnTo>
                    <a:pt x="3283" y="3264"/>
                  </a:lnTo>
                  <a:lnTo>
                    <a:pt x="3592" y="3553"/>
                  </a:lnTo>
                  <a:lnTo>
                    <a:pt x="3881" y="3843"/>
                  </a:lnTo>
                  <a:lnTo>
                    <a:pt x="4094" y="3978"/>
                  </a:lnTo>
                  <a:lnTo>
                    <a:pt x="4325" y="4094"/>
                  </a:lnTo>
                  <a:lnTo>
                    <a:pt x="4557" y="4190"/>
                  </a:lnTo>
                  <a:lnTo>
                    <a:pt x="4808" y="4268"/>
                  </a:lnTo>
                  <a:lnTo>
                    <a:pt x="5020" y="4345"/>
                  </a:lnTo>
                  <a:lnTo>
                    <a:pt x="5213" y="4384"/>
                  </a:lnTo>
                  <a:lnTo>
                    <a:pt x="5368" y="4403"/>
                  </a:lnTo>
                  <a:lnTo>
                    <a:pt x="5445" y="4403"/>
                  </a:lnTo>
                  <a:lnTo>
                    <a:pt x="5484" y="4384"/>
                  </a:lnTo>
                  <a:lnTo>
                    <a:pt x="5503" y="4364"/>
                  </a:lnTo>
                  <a:lnTo>
                    <a:pt x="5522" y="4306"/>
                  </a:lnTo>
                  <a:lnTo>
                    <a:pt x="5503" y="4133"/>
                  </a:lnTo>
                  <a:lnTo>
                    <a:pt x="5426" y="3882"/>
                  </a:lnTo>
                  <a:lnTo>
                    <a:pt x="5310" y="3611"/>
                  </a:lnTo>
                  <a:lnTo>
                    <a:pt x="5155" y="3360"/>
                  </a:lnTo>
                  <a:lnTo>
                    <a:pt x="4982" y="3129"/>
                  </a:lnTo>
                  <a:lnTo>
                    <a:pt x="4827" y="2936"/>
                  </a:lnTo>
                  <a:lnTo>
                    <a:pt x="4673" y="2800"/>
                  </a:lnTo>
                  <a:lnTo>
                    <a:pt x="3862" y="2376"/>
                  </a:lnTo>
                  <a:lnTo>
                    <a:pt x="3476" y="2183"/>
                  </a:lnTo>
                  <a:lnTo>
                    <a:pt x="3109" y="1970"/>
                  </a:lnTo>
                  <a:lnTo>
                    <a:pt x="2375" y="1545"/>
                  </a:lnTo>
                  <a:lnTo>
                    <a:pt x="1487" y="966"/>
                  </a:lnTo>
                  <a:lnTo>
                    <a:pt x="503" y="271"/>
                  </a:lnTo>
                  <a:lnTo>
                    <a:pt x="252" y="9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392175" y="2147500"/>
              <a:ext cx="137100" cy="111025"/>
            </a:xfrm>
            <a:custGeom>
              <a:avLst/>
              <a:gdLst/>
              <a:ahLst/>
              <a:cxnLst/>
              <a:rect l="l" t="t" r="r" b="b"/>
              <a:pathLst>
                <a:path w="5484" h="4441" extrusionOk="0">
                  <a:moveTo>
                    <a:pt x="5310" y="1"/>
                  </a:moveTo>
                  <a:lnTo>
                    <a:pt x="5155" y="39"/>
                  </a:lnTo>
                  <a:lnTo>
                    <a:pt x="4731" y="194"/>
                  </a:lnTo>
                  <a:lnTo>
                    <a:pt x="4480" y="290"/>
                  </a:lnTo>
                  <a:lnTo>
                    <a:pt x="4248" y="387"/>
                  </a:lnTo>
                  <a:lnTo>
                    <a:pt x="4036" y="483"/>
                  </a:lnTo>
                  <a:lnTo>
                    <a:pt x="3881" y="580"/>
                  </a:lnTo>
                  <a:lnTo>
                    <a:pt x="3592" y="889"/>
                  </a:lnTo>
                  <a:lnTo>
                    <a:pt x="3283" y="1178"/>
                  </a:lnTo>
                  <a:lnTo>
                    <a:pt x="2626" y="1738"/>
                  </a:lnTo>
                  <a:lnTo>
                    <a:pt x="1951" y="2279"/>
                  </a:lnTo>
                  <a:lnTo>
                    <a:pt x="1449" y="2665"/>
                  </a:lnTo>
                  <a:lnTo>
                    <a:pt x="1062" y="2916"/>
                  </a:lnTo>
                  <a:lnTo>
                    <a:pt x="966" y="2954"/>
                  </a:lnTo>
                  <a:lnTo>
                    <a:pt x="927" y="2974"/>
                  </a:lnTo>
                  <a:lnTo>
                    <a:pt x="927" y="2954"/>
                  </a:lnTo>
                  <a:lnTo>
                    <a:pt x="927" y="2935"/>
                  </a:lnTo>
                  <a:lnTo>
                    <a:pt x="966" y="2723"/>
                  </a:lnTo>
                  <a:lnTo>
                    <a:pt x="1024" y="2549"/>
                  </a:lnTo>
                  <a:lnTo>
                    <a:pt x="1101" y="2433"/>
                  </a:lnTo>
                  <a:lnTo>
                    <a:pt x="1120" y="2394"/>
                  </a:lnTo>
                  <a:lnTo>
                    <a:pt x="1159" y="2317"/>
                  </a:lnTo>
                  <a:lnTo>
                    <a:pt x="1236" y="2124"/>
                  </a:lnTo>
                  <a:lnTo>
                    <a:pt x="1333" y="1950"/>
                  </a:lnTo>
                  <a:lnTo>
                    <a:pt x="1410" y="1777"/>
                  </a:lnTo>
                  <a:lnTo>
                    <a:pt x="1506" y="1313"/>
                  </a:lnTo>
                  <a:lnTo>
                    <a:pt x="1584" y="773"/>
                  </a:lnTo>
                  <a:lnTo>
                    <a:pt x="1603" y="522"/>
                  </a:lnTo>
                  <a:lnTo>
                    <a:pt x="1603" y="309"/>
                  </a:lnTo>
                  <a:lnTo>
                    <a:pt x="1584" y="155"/>
                  </a:lnTo>
                  <a:lnTo>
                    <a:pt x="1564" y="97"/>
                  </a:lnTo>
                  <a:lnTo>
                    <a:pt x="1545" y="78"/>
                  </a:lnTo>
                  <a:lnTo>
                    <a:pt x="1487" y="58"/>
                  </a:lnTo>
                  <a:lnTo>
                    <a:pt x="1429" y="78"/>
                  </a:lnTo>
                  <a:lnTo>
                    <a:pt x="1333" y="97"/>
                  </a:lnTo>
                  <a:lnTo>
                    <a:pt x="1255" y="155"/>
                  </a:lnTo>
                  <a:lnTo>
                    <a:pt x="1043" y="290"/>
                  </a:lnTo>
                  <a:lnTo>
                    <a:pt x="811" y="483"/>
                  </a:lnTo>
                  <a:lnTo>
                    <a:pt x="599" y="715"/>
                  </a:lnTo>
                  <a:lnTo>
                    <a:pt x="406" y="947"/>
                  </a:lnTo>
                  <a:lnTo>
                    <a:pt x="252" y="1178"/>
                  </a:lnTo>
                  <a:lnTo>
                    <a:pt x="155" y="1371"/>
                  </a:lnTo>
                  <a:lnTo>
                    <a:pt x="136" y="1603"/>
                  </a:lnTo>
                  <a:lnTo>
                    <a:pt x="97" y="1835"/>
                  </a:lnTo>
                  <a:lnTo>
                    <a:pt x="39" y="2375"/>
                  </a:lnTo>
                  <a:lnTo>
                    <a:pt x="1" y="3090"/>
                  </a:lnTo>
                  <a:lnTo>
                    <a:pt x="39" y="3707"/>
                  </a:lnTo>
                  <a:lnTo>
                    <a:pt x="78" y="4325"/>
                  </a:lnTo>
                  <a:lnTo>
                    <a:pt x="97" y="4402"/>
                  </a:lnTo>
                  <a:lnTo>
                    <a:pt x="97" y="4422"/>
                  </a:lnTo>
                  <a:lnTo>
                    <a:pt x="116" y="4441"/>
                  </a:lnTo>
                  <a:lnTo>
                    <a:pt x="252" y="4344"/>
                  </a:lnTo>
                  <a:lnTo>
                    <a:pt x="503" y="4151"/>
                  </a:lnTo>
                  <a:lnTo>
                    <a:pt x="1487" y="3476"/>
                  </a:lnTo>
                  <a:lnTo>
                    <a:pt x="2375" y="2896"/>
                  </a:lnTo>
                  <a:lnTo>
                    <a:pt x="3109" y="2452"/>
                  </a:lnTo>
                  <a:lnTo>
                    <a:pt x="3476" y="2259"/>
                  </a:lnTo>
                  <a:lnTo>
                    <a:pt x="3862" y="2047"/>
                  </a:lnTo>
                  <a:lnTo>
                    <a:pt x="4673" y="1642"/>
                  </a:lnTo>
                  <a:lnTo>
                    <a:pt x="4769" y="1564"/>
                  </a:lnTo>
                  <a:lnTo>
                    <a:pt x="4885" y="1468"/>
                  </a:lnTo>
                  <a:lnTo>
                    <a:pt x="5059" y="1236"/>
                  </a:lnTo>
                  <a:lnTo>
                    <a:pt x="5233" y="985"/>
                  </a:lnTo>
                  <a:lnTo>
                    <a:pt x="5368" y="734"/>
                  </a:lnTo>
                  <a:lnTo>
                    <a:pt x="5445" y="464"/>
                  </a:lnTo>
                  <a:lnTo>
                    <a:pt x="5484" y="251"/>
                  </a:lnTo>
                  <a:lnTo>
                    <a:pt x="5484" y="155"/>
                  </a:lnTo>
                  <a:lnTo>
                    <a:pt x="5464" y="97"/>
                  </a:lnTo>
                  <a:lnTo>
                    <a:pt x="5445" y="39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72450" y="2146525"/>
              <a:ext cx="138075" cy="112000"/>
            </a:xfrm>
            <a:custGeom>
              <a:avLst/>
              <a:gdLst/>
              <a:ahLst/>
              <a:cxnLst/>
              <a:rect l="l" t="t" r="r" b="b"/>
              <a:pathLst>
                <a:path w="5523" h="4480" extrusionOk="0">
                  <a:moveTo>
                    <a:pt x="4209" y="1"/>
                  </a:moveTo>
                  <a:lnTo>
                    <a:pt x="4171" y="20"/>
                  </a:lnTo>
                  <a:lnTo>
                    <a:pt x="4132" y="59"/>
                  </a:lnTo>
                  <a:lnTo>
                    <a:pt x="4093" y="117"/>
                  </a:lnTo>
                  <a:lnTo>
                    <a:pt x="4055" y="290"/>
                  </a:lnTo>
                  <a:lnTo>
                    <a:pt x="4035" y="541"/>
                  </a:lnTo>
                  <a:lnTo>
                    <a:pt x="4035" y="831"/>
                  </a:lnTo>
                  <a:lnTo>
                    <a:pt x="4055" y="1391"/>
                  </a:lnTo>
                  <a:lnTo>
                    <a:pt x="4074" y="1623"/>
                  </a:lnTo>
                  <a:lnTo>
                    <a:pt x="4093" y="1816"/>
                  </a:lnTo>
                  <a:lnTo>
                    <a:pt x="4190" y="1989"/>
                  </a:lnTo>
                  <a:lnTo>
                    <a:pt x="4286" y="2163"/>
                  </a:lnTo>
                  <a:lnTo>
                    <a:pt x="4364" y="2356"/>
                  </a:lnTo>
                  <a:lnTo>
                    <a:pt x="4402" y="2433"/>
                  </a:lnTo>
                  <a:lnTo>
                    <a:pt x="4422" y="2472"/>
                  </a:lnTo>
                  <a:lnTo>
                    <a:pt x="4479" y="2588"/>
                  </a:lnTo>
                  <a:lnTo>
                    <a:pt x="4557" y="2762"/>
                  </a:lnTo>
                  <a:lnTo>
                    <a:pt x="4576" y="2974"/>
                  </a:lnTo>
                  <a:lnTo>
                    <a:pt x="4595" y="2993"/>
                  </a:lnTo>
                  <a:lnTo>
                    <a:pt x="4595" y="3013"/>
                  </a:lnTo>
                  <a:lnTo>
                    <a:pt x="4537" y="2993"/>
                  </a:lnTo>
                  <a:lnTo>
                    <a:pt x="4460" y="2955"/>
                  </a:lnTo>
                  <a:lnTo>
                    <a:pt x="4074" y="2704"/>
                  </a:lnTo>
                  <a:lnTo>
                    <a:pt x="3572" y="2318"/>
                  </a:lnTo>
                  <a:lnTo>
                    <a:pt x="2896" y="1777"/>
                  </a:lnTo>
                  <a:lnTo>
                    <a:pt x="2240" y="1217"/>
                  </a:lnTo>
                  <a:lnTo>
                    <a:pt x="1931" y="928"/>
                  </a:lnTo>
                  <a:lnTo>
                    <a:pt x="1641" y="619"/>
                  </a:lnTo>
                  <a:lnTo>
                    <a:pt x="1429" y="503"/>
                  </a:lnTo>
                  <a:lnTo>
                    <a:pt x="1197" y="387"/>
                  </a:lnTo>
                  <a:lnTo>
                    <a:pt x="966" y="271"/>
                  </a:lnTo>
                  <a:lnTo>
                    <a:pt x="715" y="194"/>
                  </a:lnTo>
                  <a:lnTo>
                    <a:pt x="502" y="136"/>
                  </a:lnTo>
                  <a:lnTo>
                    <a:pt x="309" y="78"/>
                  </a:lnTo>
                  <a:lnTo>
                    <a:pt x="155" y="59"/>
                  </a:lnTo>
                  <a:lnTo>
                    <a:pt x="78" y="78"/>
                  </a:lnTo>
                  <a:lnTo>
                    <a:pt x="39" y="78"/>
                  </a:lnTo>
                  <a:lnTo>
                    <a:pt x="20" y="117"/>
                  </a:lnTo>
                  <a:lnTo>
                    <a:pt x="0" y="175"/>
                  </a:lnTo>
                  <a:lnTo>
                    <a:pt x="20" y="348"/>
                  </a:lnTo>
                  <a:lnTo>
                    <a:pt x="97" y="580"/>
                  </a:lnTo>
                  <a:lnTo>
                    <a:pt x="213" y="850"/>
                  </a:lnTo>
                  <a:lnTo>
                    <a:pt x="367" y="1101"/>
                  </a:lnTo>
                  <a:lnTo>
                    <a:pt x="541" y="1352"/>
                  </a:lnTo>
                  <a:lnTo>
                    <a:pt x="695" y="1545"/>
                  </a:lnTo>
                  <a:lnTo>
                    <a:pt x="850" y="1681"/>
                  </a:lnTo>
                  <a:lnTo>
                    <a:pt x="1641" y="2086"/>
                  </a:lnTo>
                  <a:lnTo>
                    <a:pt x="2047" y="2298"/>
                  </a:lnTo>
                  <a:lnTo>
                    <a:pt x="2414" y="2491"/>
                  </a:lnTo>
                  <a:lnTo>
                    <a:pt x="3147" y="2935"/>
                  </a:lnTo>
                  <a:lnTo>
                    <a:pt x="4035" y="3515"/>
                  </a:lnTo>
                  <a:lnTo>
                    <a:pt x="5020" y="4190"/>
                  </a:lnTo>
                  <a:lnTo>
                    <a:pt x="5271" y="4383"/>
                  </a:lnTo>
                  <a:lnTo>
                    <a:pt x="5406" y="4480"/>
                  </a:lnTo>
                  <a:lnTo>
                    <a:pt x="5425" y="4480"/>
                  </a:lnTo>
                  <a:lnTo>
                    <a:pt x="5425" y="4461"/>
                  </a:lnTo>
                  <a:lnTo>
                    <a:pt x="5425" y="4422"/>
                  </a:lnTo>
                  <a:lnTo>
                    <a:pt x="5425" y="4364"/>
                  </a:lnTo>
                  <a:lnTo>
                    <a:pt x="5483" y="3746"/>
                  </a:lnTo>
                  <a:lnTo>
                    <a:pt x="5522" y="3129"/>
                  </a:lnTo>
                  <a:lnTo>
                    <a:pt x="5464" y="2414"/>
                  </a:lnTo>
                  <a:lnTo>
                    <a:pt x="5425" y="1874"/>
                  </a:lnTo>
                  <a:lnTo>
                    <a:pt x="5387" y="1642"/>
                  </a:lnTo>
                  <a:lnTo>
                    <a:pt x="5348" y="1410"/>
                  </a:lnTo>
                  <a:lnTo>
                    <a:pt x="5271" y="1179"/>
                  </a:lnTo>
                  <a:lnTo>
                    <a:pt x="5136" y="928"/>
                  </a:lnTo>
                  <a:lnTo>
                    <a:pt x="4962" y="677"/>
                  </a:lnTo>
                  <a:lnTo>
                    <a:pt x="4769" y="445"/>
                  </a:lnTo>
                  <a:lnTo>
                    <a:pt x="4576" y="252"/>
                  </a:lnTo>
                  <a:lnTo>
                    <a:pt x="4402" y="97"/>
                  </a:lnTo>
                  <a:lnTo>
                    <a:pt x="4248" y="20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773425" y="2037925"/>
              <a:ext cx="137100" cy="111050"/>
            </a:xfrm>
            <a:custGeom>
              <a:avLst/>
              <a:gdLst/>
              <a:ahLst/>
              <a:cxnLst/>
              <a:rect l="l" t="t" r="r" b="b"/>
              <a:pathLst>
                <a:path w="5484" h="4442" extrusionOk="0">
                  <a:moveTo>
                    <a:pt x="5367" y="1"/>
                  </a:moveTo>
                  <a:lnTo>
                    <a:pt x="5232" y="98"/>
                  </a:lnTo>
                  <a:lnTo>
                    <a:pt x="4981" y="271"/>
                  </a:lnTo>
                  <a:lnTo>
                    <a:pt x="3996" y="947"/>
                  </a:lnTo>
                  <a:lnTo>
                    <a:pt x="3108" y="1545"/>
                  </a:lnTo>
                  <a:lnTo>
                    <a:pt x="2375" y="1970"/>
                  </a:lnTo>
                  <a:lnTo>
                    <a:pt x="2008" y="2183"/>
                  </a:lnTo>
                  <a:lnTo>
                    <a:pt x="1602" y="2376"/>
                  </a:lnTo>
                  <a:lnTo>
                    <a:pt x="811" y="2800"/>
                  </a:lnTo>
                  <a:lnTo>
                    <a:pt x="714" y="2878"/>
                  </a:lnTo>
                  <a:lnTo>
                    <a:pt x="599" y="2974"/>
                  </a:lnTo>
                  <a:lnTo>
                    <a:pt x="425" y="3206"/>
                  </a:lnTo>
                  <a:lnTo>
                    <a:pt x="251" y="3457"/>
                  </a:lnTo>
                  <a:lnTo>
                    <a:pt x="116" y="3708"/>
                  </a:lnTo>
                  <a:lnTo>
                    <a:pt x="39" y="3978"/>
                  </a:lnTo>
                  <a:lnTo>
                    <a:pt x="0" y="4190"/>
                  </a:lnTo>
                  <a:lnTo>
                    <a:pt x="0" y="4268"/>
                  </a:lnTo>
                  <a:lnTo>
                    <a:pt x="19" y="4345"/>
                  </a:lnTo>
                  <a:lnTo>
                    <a:pt x="39" y="4403"/>
                  </a:lnTo>
                  <a:lnTo>
                    <a:pt x="58" y="4422"/>
                  </a:lnTo>
                  <a:lnTo>
                    <a:pt x="116" y="4441"/>
                  </a:lnTo>
                  <a:lnTo>
                    <a:pt x="174" y="4441"/>
                  </a:lnTo>
                  <a:lnTo>
                    <a:pt x="328" y="4403"/>
                  </a:lnTo>
                  <a:lnTo>
                    <a:pt x="753" y="4248"/>
                  </a:lnTo>
                  <a:lnTo>
                    <a:pt x="1004" y="4152"/>
                  </a:lnTo>
                  <a:lnTo>
                    <a:pt x="1236" y="4036"/>
                  </a:lnTo>
                  <a:lnTo>
                    <a:pt x="1448" y="3939"/>
                  </a:lnTo>
                  <a:lnTo>
                    <a:pt x="1602" y="3843"/>
                  </a:lnTo>
                  <a:lnTo>
                    <a:pt x="1892" y="3553"/>
                  </a:lnTo>
                  <a:lnTo>
                    <a:pt x="2201" y="3264"/>
                  </a:lnTo>
                  <a:lnTo>
                    <a:pt x="2857" y="2685"/>
                  </a:lnTo>
                  <a:lnTo>
                    <a:pt x="3533" y="2144"/>
                  </a:lnTo>
                  <a:lnTo>
                    <a:pt x="4035" y="1777"/>
                  </a:lnTo>
                  <a:lnTo>
                    <a:pt x="4421" y="1526"/>
                  </a:lnTo>
                  <a:lnTo>
                    <a:pt x="4518" y="1468"/>
                  </a:lnTo>
                  <a:lnTo>
                    <a:pt x="4556" y="1449"/>
                  </a:lnTo>
                  <a:lnTo>
                    <a:pt x="4556" y="1468"/>
                  </a:lnTo>
                  <a:lnTo>
                    <a:pt x="4556" y="1507"/>
                  </a:lnTo>
                  <a:lnTo>
                    <a:pt x="4518" y="1719"/>
                  </a:lnTo>
                  <a:lnTo>
                    <a:pt x="4440" y="1893"/>
                  </a:lnTo>
                  <a:lnTo>
                    <a:pt x="4383" y="2009"/>
                  </a:lnTo>
                  <a:lnTo>
                    <a:pt x="4363" y="2028"/>
                  </a:lnTo>
                  <a:lnTo>
                    <a:pt x="4325" y="2105"/>
                  </a:lnTo>
                  <a:lnTo>
                    <a:pt x="4247" y="2298"/>
                  </a:lnTo>
                  <a:lnTo>
                    <a:pt x="4151" y="2472"/>
                  </a:lnTo>
                  <a:lnTo>
                    <a:pt x="4054" y="2665"/>
                  </a:lnTo>
                  <a:lnTo>
                    <a:pt x="3977" y="3109"/>
                  </a:lnTo>
                  <a:lnTo>
                    <a:pt x="3900" y="3650"/>
                  </a:lnTo>
                  <a:lnTo>
                    <a:pt x="3881" y="3901"/>
                  </a:lnTo>
                  <a:lnTo>
                    <a:pt x="3881" y="4113"/>
                  </a:lnTo>
                  <a:lnTo>
                    <a:pt x="3900" y="4268"/>
                  </a:lnTo>
                  <a:lnTo>
                    <a:pt x="3919" y="4326"/>
                  </a:lnTo>
                  <a:lnTo>
                    <a:pt x="3939" y="4364"/>
                  </a:lnTo>
                  <a:lnTo>
                    <a:pt x="4054" y="4364"/>
                  </a:lnTo>
                  <a:lnTo>
                    <a:pt x="4151" y="4326"/>
                  </a:lnTo>
                  <a:lnTo>
                    <a:pt x="4228" y="4287"/>
                  </a:lnTo>
                  <a:lnTo>
                    <a:pt x="4440" y="4152"/>
                  </a:lnTo>
                  <a:lnTo>
                    <a:pt x="4672" y="3959"/>
                  </a:lnTo>
                  <a:lnTo>
                    <a:pt x="4885" y="3727"/>
                  </a:lnTo>
                  <a:lnTo>
                    <a:pt x="5078" y="3476"/>
                  </a:lnTo>
                  <a:lnTo>
                    <a:pt x="5232" y="3264"/>
                  </a:lnTo>
                  <a:lnTo>
                    <a:pt x="5309" y="3051"/>
                  </a:lnTo>
                  <a:lnTo>
                    <a:pt x="5348" y="2820"/>
                  </a:lnTo>
                  <a:lnTo>
                    <a:pt x="5386" y="2588"/>
                  </a:lnTo>
                  <a:lnTo>
                    <a:pt x="5425" y="2047"/>
                  </a:lnTo>
                  <a:lnTo>
                    <a:pt x="5483" y="1333"/>
                  </a:lnTo>
                  <a:lnTo>
                    <a:pt x="5444" y="715"/>
                  </a:lnTo>
                  <a:lnTo>
                    <a:pt x="5406" y="117"/>
                  </a:lnTo>
                  <a:lnTo>
                    <a:pt x="5386" y="4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784025" y="2131575"/>
              <a:ext cx="736075" cy="32850"/>
            </a:xfrm>
            <a:custGeom>
              <a:avLst/>
              <a:gdLst/>
              <a:ahLst/>
              <a:cxnLst/>
              <a:rect l="l" t="t" r="r" b="b"/>
              <a:pathLst>
                <a:path w="29443" h="1314" extrusionOk="0">
                  <a:moveTo>
                    <a:pt x="4866" y="0"/>
                  </a:moveTo>
                  <a:lnTo>
                    <a:pt x="4210" y="20"/>
                  </a:lnTo>
                  <a:lnTo>
                    <a:pt x="3437" y="58"/>
                  </a:lnTo>
                  <a:lnTo>
                    <a:pt x="2626" y="136"/>
                  </a:lnTo>
                  <a:lnTo>
                    <a:pt x="1835" y="213"/>
                  </a:lnTo>
                  <a:lnTo>
                    <a:pt x="1121" y="309"/>
                  </a:lnTo>
                  <a:lnTo>
                    <a:pt x="541" y="387"/>
                  </a:lnTo>
                  <a:lnTo>
                    <a:pt x="136" y="483"/>
                  </a:lnTo>
                  <a:lnTo>
                    <a:pt x="39" y="522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1" y="580"/>
                  </a:lnTo>
                  <a:lnTo>
                    <a:pt x="39" y="618"/>
                  </a:lnTo>
                  <a:lnTo>
                    <a:pt x="155" y="657"/>
                  </a:lnTo>
                  <a:lnTo>
                    <a:pt x="329" y="715"/>
                  </a:lnTo>
                  <a:lnTo>
                    <a:pt x="580" y="792"/>
                  </a:lnTo>
                  <a:lnTo>
                    <a:pt x="1198" y="908"/>
                  </a:lnTo>
                  <a:lnTo>
                    <a:pt x="1970" y="1043"/>
                  </a:lnTo>
                  <a:lnTo>
                    <a:pt x="2781" y="1139"/>
                  </a:lnTo>
                  <a:lnTo>
                    <a:pt x="3572" y="1236"/>
                  </a:lnTo>
                  <a:lnTo>
                    <a:pt x="4306" y="1294"/>
                  </a:lnTo>
                  <a:lnTo>
                    <a:pt x="4866" y="1313"/>
                  </a:lnTo>
                  <a:lnTo>
                    <a:pt x="7356" y="1178"/>
                  </a:lnTo>
                  <a:lnTo>
                    <a:pt x="9847" y="1101"/>
                  </a:lnTo>
                  <a:lnTo>
                    <a:pt x="12337" y="1043"/>
                  </a:lnTo>
                  <a:lnTo>
                    <a:pt x="14847" y="1024"/>
                  </a:lnTo>
                  <a:lnTo>
                    <a:pt x="17338" y="1043"/>
                  </a:lnTo>
                  <a:lnTo>
                    <a:pt x="19828" y="1101"/>
                  </a:lnTo>
                  <a:lnTo>
                    <a:pt x="22319" y="1178"/>
                  </a:lnTo>
                  <a:lnTo>
                    <a:pt x="24809" y="1313"/>
                  </a:lnTo>
                  <a:lnTo>
                    <a:pt x="25543" y="1294"/>
                  </a:lnTo>
                  <a:lnTo>
                    <a:pt x="26334" y="1236"/>
                  </a:lnTo>
                  <a:lnTo>
                    <a:pt x="27107" y="1159"/>
                  </a:lnTo>
                  <a:lnTo>
                    <a:pt x="27840" y="1062"/>
                  </a:lnTo>
                  <a:lnTo>
                    <a:pt x="28477" y="946"/>
                  </a:lnTo>
                  <a:lnTo>
                    <a:pt x="28999" y="831"/>
                  </a:lnTo>
                  <a:lnTo>
                    <a:pt x="29192" y="773"/>
                  </a:lnTo>
                  <a:lnTo>
                    <a:pt x="29327" y="715"/>
                  </a:lnTo>
                  <a:lnTo>
                    <a:pt x="29423" y="676"/>
                  </a:lnTo>
                  <a:lnTo>
                    <a:pt x="29443" y="638"/>
                  </a:lnTo>
                  <a:lnTo>
                    <a:pt x="29443" y="618"/>
                  </a:lnTo>
                  <a:lnTo>
                    <a:pt x="29443" y="599"/>
                  </a:lnTo>
                  <a:lnTo>
                    <a:pt x="29404" y="580"/>
                  </a:lnTo>
                  <a:lnTo>
                    <a:pt x="29308" y="541"/>
                  </a:lnTo>
                  <a:lnTo>
                    <a:pt x="28902" y="444"/>
                  </a:lnTo>
                  <a:lnTo>
                    <a:pt x="28304" y="329"/>
                  </a:lnTo>
                  <a:lnTo>
                    <a:pt x="27589" y="232"/>
                  </a:lnTo>
                  <a:lnTo>
                    <a:pt x="26817" y="136"/>
                  </a:lnTo>
                  <a:lnTo>
                    <a:pt x="26045" y="78"/>
                  </a:lnTo>
                  <a:lnTo>
                    <a:pt x="25350" y="20"/>
                  </a:lnTo>
                  <a:lnTo>
                    <a:pt x="24809" y="0"/>
                  </a:lnTo>
                  <a:lnTo>
                    <a:pt x="22319" y="136"/>
                  </a:lnTo>
                  <a:lnTo>
                    <a:pt x="19828" y="232"/>
                  </a:lnTo>
                  <a:lnTo>
                    <a:pt x="17338" y="290"/>
                  </a:lnTo>
                  <a:lnTo>
                    <a:pt x="14847" y="309"/>
                  </a:lnTo>
                  <a:lnTo>
                    <a:pt x="12337" y="290"/>
                  </a:lnTo>
                  <a:lnTo>
                    <a:pt x="9847" y="232"/>
                  </a:lnTo>
                  <a:lnTo>
                    <a:pt x="7356" y="136"/>
                  </a:lnTo>
                  <a:lnTo>
                    <a:pt x="4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333375" y="2878343"/>
            <a:ext cx="2286000" cy="1941475"/>
          </a:xfrm>
          <a:custGeom>
            <a:avLst/>
            <a:gdLst/>
            <a:ahLst/>
            <a:cxnLst/>
            <a:rect l="l" t="t" r="r" b="b"/>
            <a:pathLst>
              <a:path w="91440" h="77659" extrusionOk="0">
                <a:moveTo>
                  <a:pt x="0" y="6024"/>
                </a:moveTo>
                <a:cubicBezTo>
                  <a:pt x="7776" y="192"/>
                  <a:pt x="30862" y="-78"/>
                  <a:pt x="28956" y="9453"/>
                </a:cubicBezTo>
                <a:cubicBezTo>
                  <a:pt x="28617" y="11147"/>
                  <a:pt x="26426" y="12976"/>
                  <a:pt x="24765" y="12501"/>
                </a:cubicBezTo>
                <a:cubicBezTo>
                  <a:pt x="21539" y="11579"/>
                  <a:pt x="18751" y="6921"/>
                  <a:pt x="19812" y="3738"/>
                </a:cubicBezTo>
                <a:cubicBezTo>
                  <a:pt x="21263" y="-616"/>
                  <a:pt x="28580" y="-148"/>
                  <a:pt x="33147" y="309"/>
                </a:cubicBezTo>
                <a:cubicBezTo>
                  <a:pt x="42094" y="1204"/>
                  <a:pt x="42791" y="15668"/>
                  <a:pt x="49149" y="22026"/>
                </a:cubicBezTo>
                <a:cubicBezTo>
                  <a:pt x="55487" y="28364"/>
                  <a:pt x="66837" y="26579"/>
                  <a:pt x="74295" y="31551"/>
                </a:cubicBezTo>
                <a:cubicBezTo>
                  <a:pt x="83700" y="37821"/>
                  <a:pt x="88668" y="50415"/>
                  <a:pt x="89916" y="61650"/>
                </a:cubicBezTo>
                <a:cubicBezTo>
                  <a:pt x="90339" y="65456"/>
                  <a:pt x="91059" y="69251"/>
                  <a:pt x="91059" y="73080"/>
                </a:cubicBezTo>
                <a:cubicBezTo>
                  <a:pt x="91059" y="74230"/>
                  <a:pt x="91440" y="77659"/>
                  <a:pt x="91440" y="76509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2" name="Google Shape;92;p2"/>
          <p:cNvSpPr/>
          <p:nvPr/>
        </p:nvSpPr>
        <p:spPr>
          <a:xfrm>
            <a:off x="7956833" y="1143000"/>
            <a:ext cx="872850" cy="1371600"/>
          </a:xfrm>
          <a:custGeom>
            <a:avLst/>
            <a:gdLst/>
            <a:ahLst/>
            <a:cxnLst/>
            <a:rect l="l" t="t" r="r" b="b"/>
            <a:pathLst>
              <a:path w="34914" h="54864" extrusionOk="0">
                <a:moveTo>
                  <a:pt x="34533" y="54864"/>
                </a:moveTo>
                <a:cubicBezTo>
                  <a:pt x="31022" y="46672"/>
                  <a:pt x="20642" y="43640"/>
                  <a:pt x="14340" y="37338"/>
                </a:cubicBezTo>
                <a:cubicBezTo>
                  <a:pt x="10307" y="33305"/>
                  <a:pt x="14333" y="25137"/>
                  <a:pt x="10911" y="20574"/>
                </a:cubicBezTo>
                <a:cubicBezTo>
                  <a:pt x="7784" y="16405"/>
                  <a:pt x="-1405" y="14088"/>
                  <a:pt x="243" y="9144"/>
                </a:cubicBezTo>
                <a:cubicBezTo>
                  <a:pt x="4023" y="-2195"/>
                  <a:pt x="29569" y="10690"/>
                  <a:pt x="34914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1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548263"/>
            <a:ext cx="71469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56" name="Google Shape;156;p11"/>
          <p:cNvSpPr txBox="1">
            <a:spLocks noGrp="1"/>
          </p:cNvSpPr>
          <p:nvPr>
            <p:ph type="subTitle" idx="1"/>
          </p:nvPr>
        </p:nvSpPr>
        <p:spPr>
          <a:xfrm>
            <a:off x="996750" y="3183787"/>
            <a:ext cx="7150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1643990" y="1471379"/>
            <a:ext cx="2867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subTitle" idx="1"/>
          </p:nvPr>
        </p:nvSpPr>
        <p:spPr>
          <a:xfrm>
            <a:off x="1643990" y="1837518"/>
            <a:ext cx="2867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2"/>
          </p:nvPr>
        </p:nvSpPr>
        <p:spPr>
          <a:xfrm flipH="1">
            <a:off x="5593955" y="1471384"/>
            <a:ext cx="2867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6" name="Google Shape;166;p13"/>
          <p:cNvSpPr txBox="1">
            <a:spLocks noGrp="1"/>
          </p:cNvSpPr>
          <p:nvPr>
            <p:ph type="subTitle" idx="3"/>
          </p:nvPr>
        </p:nvSpPr>
        <p:spPr>
          <a:xfrm flipH="1">
            <a:off x="5593955" y="1837525"/>
            <a:ext cx="2866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3"/>
          <p:cNvSpPr txBox="1">
            <a:spLocks noGrp="1"/>
          </p:cNvSpPr>
          <p:nvPr>
            <p:ph type="title" idx="4" hasCustomPrompt="1"/>
          </p:nvPr>
        </p:nvSpPr>
        <p:spPr>
          <a:xfrm>
            <a:off x="831145" y="1713775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8" name="Google Shape;168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706128" y="1713775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9" name="Google Shape;169;p1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title" idx="7"/>
          </p:nvPr>
        </p:nvSpPr>
        <p:spPr>
          <a:xfrm>
            <a:off x="1643990" y="3081300"/>
            <a:ext cx="2867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8"/>
          </p:nvPr>
        </p:nvSpPr>
        <p:spPr>
          <a:xfrm>
            <a:off x="1643990" y="3448677"/>
            <a:ext cx="2867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9"/>
          </p:nvPr>
        </p:nvSpPr>
        <p:spPr>
          <a:xfrm flipH="1">
            <a:off x="5593955" y="3081300"/>
            <a:ext cx="2867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13"/>
          </p:nvPr>
        </p:nvSpPr>
        <p:spPr>
          <a:xfrm flipH="1">
            <a:off x="5593955" y="3448677"/>
            <a:ext cx="2866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14" hasCustomPrompt="1"/>
          </p:nvPr>
        </p:nvSpPr>
        <p:spPr>
          <a:xfrm>
            <a:off x="831145" y="3323700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706128" y="3323700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4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4"/>
          <p:cNvSpPr txBox="1">
            <a:spLocks noGrp="1"/>
          </p:cNvSpPr>
          <p:nvPr>
            <p:ph type="title"/>
          </p:nvPr>
        </p:nvSpPr>
        <p:spPr>
          <a:xfrm>
            <a:off x="735000" y="3188604"/>
            <a:ext cx="76740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4"/>
          <p:cNvSpPr txBox="1">
            <a:spLocks noGrp="1"/>
          </p:cNvSpPr>
          <p:nvPr>
            <p:ph type="subTitle" idx="1"/>
          </p:nvPr>
        </p:nvSpPr>
        <p:spPr>
          <a:xfrm>
            <a:off x="736525" y="1589196"/>
            <a:ext cx="7670700" cy="16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5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6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3" name="Google Shape;1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7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9" name="Google Shape;1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7"/>
          <p:cNvSpPr txBox="1">
            <a:spLocks noGrp="1"/>
          </p:cNvSpPr>
          <p:nvPr>
            <p:ph type="body" idx="1"/>
          </p:nvPr>
        </p:nvSpPr>
        <p:spPr>
          <a:xfrm>
            <a:off x="682050" y="1669800"/>
            <a:ext cx="46056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1" name="Google Shape;201;p17"/>
          <p:cNvSpPr>
            <a:spLocks noGrp="1"/>
          </p:cNvSpPr>
          <p:nvPr>
            <p:ph type="pic" idx="2"/>
          </p:nvPr>
        </p:nvSpPr>
        <p:spPr>
          <a:xfrm>
            <a:off x="5595050" y="1423800"/>
            <a:ext cx="2680500" cy="26865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</p:sp>
      <p:sp>
        <p:nvSpPr>
          <p:cNvPr id="202" name="Google Shape;202;p17"/>
          <p:cNvSpPr txBox="1">
            <a:spLocks noGrp="1"/>
          </p:cNvSpPr>
          <p:nvPr>
            <p:ph type="title"/>
          </p:nvPr>
        </p:nvSpPr>
        <p:spPr>
          <a:xfrm>
            <a:off x="720050" y="539500"/>
            <a:ext cx="7704000" cy="52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CUSTOM_4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body" idx="1"/>
          </p:nvPr>
        </p:nvSpPr>
        <p:spPr>
          <a:xfrm>
            <a:off x="1706250" y="2511300"/>
            <a:ext cx="57315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09" name="Google Shape;209;p18"/>
          <p:cNvSpPr txBox="1">
            <a:spLocks noGrp="1"/>
          </p:cNvSpPr>
          <p:nvPr>
            <p:ph type="title"/>
          </p:nvPr>
        </p:nvSpPr>
        <p:spPr>
          <a:xfrm>
            <a:off x="644725" y="1534800"/>
            <a:ext cx="78546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Font typeface="Abhaya Libre"/>
              <a:buNone/>
              <a:defRPr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9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>
            <a:spLocks noGrp="1"/>
          </p:cNvSpPr>
          <p:nvPr>
            <p:ph type="body" idx="1"/>
          </p:nvPr>
        </p:nvSpPr>
        <p:spPr>
          <a:xfrm>
            <a:off x="794950" y="1479550"/>
            <a:ext cx="37494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body" idx="2"/>
          </p:nvPr>
        </p:nvSpPr>
        <p:spPr>
          <a:xfrm>
            <a:off x="4599650" y="1479550"/>
            <a:ext cx="37494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3"/>
          </p:nvPr>
        </p:nvSpPr>
        <p:spPr>
          <a:xfrm>
            <a:off x="720150" y="10245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_2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0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3" name="Google Shape;2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0"/>
          <p:cNvSpPr txBox="1">
            <a:spLocks noGrp="1"/>
          </p:cNvSpPr>
          <p:nvPr>
            <p:ph type="title"/>
          </p:nvPr>
        </p:nvSpPr>
        <p:spPr>
          <a:xfrm>
            <a:off x="1458300" y="2913319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title" idx="2"/>
          </p:nvPr>
        </p:nvSpPr>
        <p:spPr>
          <a:xfrm>
            <a:off x="4772700" y="2913319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4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subTitle" idx="1"/>
          </p:nvPr>
        </p:nvSpPr>
        <p:spPr>
          <a:xfrm>
            <a:off x="4772700" y="3268073"/>
            <a:ext cx="29133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3"/>
          </p:nvPr>
        </p:nvSpPr>
        <p:spPr>
          <a:xfrm>
            <a:off x="1458000" y="3268073"/>
            <a:ext cx="29139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0"/>
          <p:cNvSpPr/>
          <p:nvPr/>
        </p:nvSpPr>
        <p:spPr>
          <a:xfrm>
            <a:off x="7114379" y="4747621"/>
            <a:ext cx="111863" cy="48162"/>
          </a:xfrm>
          <a:custGeom>
            <a:avLst/>
            <a:gdLst/>
            <a:ahLst/>
            <a:cxnLst/>
            <a:rect l="l" t="t" r="r" b="b"/>
            <a:pathLst>
              <a:path w="2966" h="1277" fill="none" extrusionOk="0">
                <a:moveTo>
                  <a:pt x="0" y="19"/>
                </a:moveTo>
                <a:lnTo>
                  <a:pt x="0" y="19"/>
                </a:lnTo>
                <a:lnTo>
                  <a:pt x="0" y="19"/>
                </a:lnTo>
                <a:lnTo>
                  <a:pt x="601" y="0"/>
                </a:lnTo>
                <a:lnTo>
                  <a:pt x="601" y="0"/>
                </a:lnTo>
                <a:lnTo>
                  <a:pt x="1220" y="19"/>
                </a:lnTo>
                <a:lnTo>
                  <a:pt x="1802" y="75"/>
                </a:lnTo>
                <a:lnTo>
                  <a:pt x="1802" y="75"/>
                </a:lnTo>
                <a:lnTo>
                  <a:pt x="2121" y="113"/>
                </a:lnTo>
                <a:lnTo>
                  <a:pt x="2308" y="150"/>
                </a:lnTo>
                <a:lnTo>
                  <a:pt x="2496" y="188"/>
                </a:lnTo>
                <a:lnTo>
                  <a:pt x="2684" y="263"/>
                </a:lnTo>
                <a:lnTo>
                  <a:pt x="2759" y="319"/>
                </a:lnTo>
                <a:lnTo>
                  <a:pt x="2834" y="376"/>
                </a:lnTo>
                <a:lnTo>
                  <a:pt x="2890" y="432"/>
                </a:lnTo>
                <a:lnTo>
                  <a:pt x="2928" y="507"/>
                </a:lnTo>
                <a:lnTo>
                  <a:pt x="2946" y="582"/>
                </a:lnTo>
                <a:lnTo>
                  <a:pt x="2965" y="676"/>
                </a:lnTo>
                <a:lnTo>
                  <a:pt x="2965" y="676"/>
                </a:lnTo>
                <a:lnTo>
                  <a:pt x="2965" y="770"/>
                </a:lnTo>
                <a:lnTo>
                  <a:pt x="2928" y="864"/>
                </a:lnTo>
                <a:lnTo>
                  <a:pt x="2890" y="976"/>
                </a:lnTo>
                <a:lnTo>
                  <a:pt x="2834" y="1089"/>
                </a:lnTo>
                <a:lnTo>
                  <a:pt x="2834" y="1089"/>
                </a:lnTo>
                <a:lnTo>
                  <a:pt x="2796" y="1126"/>
                </a:lnTo>
                <a:lnTo>
                  <a:pt x="2740" y="1183"/>
                </a:lnTo>
                <a:lnTo>
                  <a:pt x="2665" y="1201"/>
                </a:lnTo>
                <a:lnTo>
                  <a:pt x="2590" y="1239"/>
                </a:lnTo>
                <a:lnTo>
                  <a:pt x="2402" y="1258"/>
                </a:lnTo>
                <a:lnTo>
                  <a:pt x="2177" y="1276"/>
                </a:lnTo>
                <a:lnTo>
                  <a:pt x="2177" y="1276"/>
                </a:lnTo>
                <a:lnTo>
                  <a:pt x="1896" y="1258"/>
                </a:lnTo>
                <a:lnTo>
                  <a:pt x="1614" y="1220"/>
                </a:lnTo>
                <a:lnTo>
                  <a:pt x="1389" y="1183"/>
                </a:lnTo>
                <a:lnTo>
                  <a:pt x="1220" y="1145"/>
                </a:lnTo>
                <a:lnTo>
                  <a:pt x="1220" y="1145"/>
                </a:lnTo>
                <a:lnTo>
                  <a:pt x="976" y="1051"/>
                </a:lnTo>
                <a:lnTo>
                  <a:pt x="770" y="939"/>
                </a:lnTo>
                <a:lnTo>
                  <a:pt x="601" y="826"/>
                </a:lnTo>
                <a:lnTo>
                  <a:pt x="432" y="676"/>
                </a:lnTo>
                <a:lnTo>
                  <a:pt x="301" y="526"/>
                </a:lnTo>
                <a:lnTo>
                  <a:pt x="169" y="376"/>
                </a:lnTo>
                <a:lnTo>
                  <a:pt x="75" y="207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0"/>
          <p:cNvSpPr/>
          <p:nvPr/>
        </p:nvSpPr>
        <p:spPr>
          <a:xfrm>
            <a:off x="6344360" y="4890557"/>
            <a:ext cx="21988" cy="66567"/>
          </a:xfrm>
          <a:custGeom>
            <a:avLst/>
            <a:gdLst/>
            <a:ahLst/>
            <a:cxnLst/>
            <a:rect l="l" t="t" r="r" b="b"/>
            <a:pathLst>
              <a:path w="583" h="1765" fill="none" extrusionOk="0">
                <a:moveTo>
                  <a:pt x="1" y="1765"/>
                </a:moveTo>
                <a:lnTo>
                  <a:pt x="1" y="1765"/>
                </a:lnTo>
                <a:lnTo>
                  <a:pt x="1" y="1521"/>
                </a:lnTo>
                <a:lnTo>
                  <a:pt x="1" y="1277"/>
                </a:lnTo>
                <a:lnTo>
                  <a:pt x="39" y="1052"/>
                </a:lnTo>
                <a:lnTo>
                  <a:pt x="95" y="808"/>
                </a:lnTo>
                <a:lnTo>
                  <a:pt x="170" y="583"/>
                </a:lnTo>
                <a:lnTo>
                  <a:pt x="264" y="376"/>
                </a:lnTo>
                <a:lnTo>
                  <a:pt x="414" y="170"/>
                </a:lnTo>
                <a:lnTo>
                  <a:pt x="583" y="1"/>
                </a:lnTo>
                <a:lnTo>
                  <a:pt x="583" y="1"/>
                </a:lnTo>
                <a:lnTo>
                  <a:pt x="470" y="170"/>
                </a:lnTo>
                <a:lnTo>
                  <a:pt x="376" y="339"/>
                </a:lnTo>
                <a:lnTo>
                  <a:pt x="282" y="508"/>
                </a:lnTo>
                <a:lnTo>
                  <a:pt x="207" y="695"/>
                </a:lnTo>
                <a:lnTo>
                  <a:pt x="95" y="1052"/>
                </a:lnTo>
                <a:lnTo>
                  <a:pt x="39" y="1389"/>
                </a:lnTo>
                <a:lnTo>
                  <a:pt x="39" y="1389"/>
                </a:lnTo>
                <a:lnTo>
                  <a:pt x="20" y="1577"/>
                </a:lnTo>
                <a:lnTo>
                  <a:pt x="1" y="176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Google Shape;9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>
            <a:spLocks noGrp="1"/>
          </p:cNvSpPr>
          <p:nvPr>
            <p:ph type="title"/>
          </p:nvPr>
        </p:nvSpPr>
        <p:spPr>
          <a:xfrm>
            <a:off x="1041000" y="2580619"/>
            <a:ext cx="70620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326684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3"/>
          <p:cNvSpPr txBox="1">
            <a:spLocks noGrp="1"/>
          </p:cNvSpPr>
          <p:nvPr>
            <p:ph type="subTitle" idx="1"/>
          </p:nvPr>
        </p:nvSpPr>
        <p:spPr>
          <a:xfrm>
            <a:off x="2060400" y="3540625"/>
            <a:ext cx="5023200" cy="365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1"/>
          </p:nvPr>
        </p:nvSpPr>
        <p:spPr>
          <a:xfrm>
            <a:off x="719929" y="2889504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2"/>
          </p:nvPr>
        </p:nvSpPr>
        <p:spPr>
          <a:xfrm>
            <a:off x="719929" y="3255264"/>
            <a:ext cx="250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3"/>
          </p:nvPr>
        </p:nvSpPr>
        <p:spPr>
          <a:xfrm>
            <a:off x="3321150" y="2889504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4"/>
          </p:nvPr>
        </p:nvSpPr>
        <p:spPr>
          <a:xfrm>
            <a:off x="3321150" y="3255264"/>
            <a:ext cx="250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5"/>
          </p:nvPr>
        </p:nvSpPr>
        <p:spPr>
          <a:xfrm>
            <a:off x="5922371" y="2889504"/>
            <a:ext cx="2501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 b="1"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6"/>
          </p:nvPr>
        </p:nvSpPr>
        <p:spPr>
          <a:xfrm>
            <a:off x="5922371" y="3255264"/>
            <a:ext cx="250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7" name="Google Shape;24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>
            <a:spLocks noGrp="1"/>
          </p:cNvSpPr>
          <p:nvPr>
            <p:ph type="title"/>
          </p:nvPr>
        </p:nvSpPr>
        <p:spPr>
          <a:xfrm>
            <a:off x="2357377" y="1532432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9" name="Google Shape;249;p22"/>
          <p:cNvSpPr txBox="1">
            <a:spLocks noGrp="1"/>
          </p:cNvSpPr>
          <p:nvPr>
            <p:ph type="subTitle" idx="1"/>
          </p:nvPr>
        </p:nvSpPr>
        <p:spPr>
          <a:xfrm>
            <a:off x="2357377" y="190226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2"/>
          <p:cNvSpPr txBox="1">
            <a:spLocks noGrp="1"/>
          </p:cNvSpPr>
          <p:nvPr>
            <p:ph type="title" idx="2"/>
          </p:nvPr>
        </p:nvSpPr>
        <p:spPr>
          <a:xfrm>
            <a:off x="5875234" y="1532432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subTitle" idx="3"/>
          </p:nvPr>
        </p:nvSpPr>
        <p:spPr>
          <a:xfrm>
            <a:off x="5875234" y="190226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2"/>
          <p:cNvSpPr txBox="1">
            <a:spLocks noGrp="1"/>
          </p:cNvSpPr>
          <p:nvPr>
            <p:ph type="title" idx="4"/>
          </p:nvPr>
        </p:nvSpPr>
        <p:spPr>
          <a:xfrm>
            <a:off x="2357377" y="3056435"/>
            <a:ext cx="197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3" name="Google Shape;253;p22"/>
          <p:cNvSpPr txBox="1">
            <a:spLocks noGrp="1"/>
          </p:cNvSpPr>
          <p:nvPr>
            <p:ph type="subTitle" idx="5"/>
          </p:nvPr>
        </p:nvSpPr>
        <p:spPr>
          <a:xfrm>
            <a:off x="2357377" y="342626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title" idx="6"/>
          </p:nvPr>
        </p:nvSpPr>
        <p:spPr>
          <a:xfrm>
            <a:off x="5875234" y="3056435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7"/>
          </p:nvPr>
        </p:nvSpPr>
        <p:spPr>
          <a:xfrm>
            <a:off x="5875234" y="342626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 txBox="1">
            <a:spLocks noGrp="1"/>
          </p:cNvSpPr>
          <p:nvPr>
            <p:ph type="title"/>
          </p:nvPr>
        </p:nvSpPr>
        <p:spPr>
          <a:xfrm>
            <a:off x="2244472" y="11886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subTitle" idx="1"/>
          </p:nvPr>
        </p:nvSpPr>
        <p:spPr>
          <a:xfrm>
            <a:off x="2244472" y="15561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title" idx="2"/>
          </p:nvPr>
        </p:nvSpPr>
        <p:spPr>
          <a:xfrm>
            <a:off x="5978537" y="118867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subTitle" idx="3"/>
          </p:nvPr>
        </p:nvSpPr>
        <p:spPr>
          <a:xfrm>
            <a:off x="5978537" y="1556129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title" idx="4"/>
          </p:nvPr>
        </p:nvSpPr>
        <p:spPr>
          <a:xfrm>
            <a:off x="2244472" y="234053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subTitle" idx="5"/>
          </p:nvPr>
        </p:nvSpPr>
        <p:spPr>
          <a:xfrm>
            <a:off x="2244472" y="2707980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title" idx="6"/>
          </p:nvPr>
        </p:nvSpPr>
        <p:spPr>
          <a:xfrm>
            <a:off x="5978537" y="234053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subTitle" idx="7"/>
          </p:nvPr>
        </p:nvSpPr>
        <p:spPr>
          <a:xfrm>
            <a:off x="5978537" y="2707980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title" idx="8"/>
          </p:nvPr>
        </p:nvSpPr>
        <p:spPr>
          <a:xfrm>
            <a:off x="5978537" y="349238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subTitle" idx="9"/>
          </p:nvPr>
        </p:nvSpPr>
        <p:spPr>
          <a:xfrm>
            <a:off x="5978537" y="3859836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3"/>
          <p:cNvSpPr txBox="1">
            <a:spLocks noGrp="1"/>
          </p:cNvSpPr>
          <p:nvPr>
            <p:ph type="title" idx="13"/>
          </p:nvPr>
        </p:nvSpPr>
        <p:spPr>
          <a:xfrm>
            <a:off x="2244472" y="349238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3" name="Google Shape;273;p23"/>
          <p:cNvSpPr txBox="1">
            <a:spLocks noGrp="1"/>
          </p:cNvSpPr>
          <p:nvPr>
            <p:ph type="subTitle" idx="14"/>
          </p:nvPr>
        </p:nvSpPr>
        <p:spPr>
          <a:xfrm>
            <a:off x="2244472" y="3859836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4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4"/>
          <p:cNvSpPr txBox="1">
            <a:spLocks noGrp="1"/>
          </p:cNvSpPr>
          <p:nvPr>
            <p:ph type="title" hasCustomPrompt="1"/>
          </p:nvPr>
        </p:nvSpPr>
        <p:spPr>
          <a:xfrm>
            <a:off x="2748750" y="607500"/>
            <a:ext cx="3646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1" name="Google Shape;281;p24"/>
          <p:cNvSpPr txBox="1">
            <a:spLocks noGrp="1"/>
          </p:cNvSpPr>
          <p:nvPr>
            <p:ph type="subTitle" idx="1"/>
          </p:nvPr>
        </p:nvSpPr>
        <p:spPr>
          <a:xfrm>
            <a:off x="2748750" y="1291718"/>
            <a:ext cx="3646500" cy="365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2" name="Google Shape;282;p24"/>
          <p:cNvSpPr txBox="1">
            <a:spLocks noGrp="1"/>
          </p:cNvSpPr>
          <p:nvPr>
            <p:ph type="title" idx="2" hasCustomPrompt="1"/>
          </p:nvPr>
        </p:nvSpPr>
        <p:spPr>
          <a:xfrm>
            <a:off x="2748750" y="2021360"/>
            <a:ext cx="3646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3" name="Google Shape;283;p24"/>
          <p:cNvSpPr txBox="1">
            <a:spLocks noGrp="1"/>
          </p:cNvSpPr>
          <p:nvPr>
            <p:ph type="subTitle" idx="3"/>
          </p:nvPr>
        </p:nvSpPr>
        <p:spPr>
          <a:xfrm>
            <a:off x="2748750" y="2707357"/>
            <a:ext cx="3646500" cy="365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84" name="Google Shape;284;p24"/>
          <p:cNvSpPr txBox="1">
            <a:spLocks noGrp="1"/>
          </p:cNvSpPr>
          <p:nvPr>
            <p:ph type="title" idx="4" hasCustomPrompt="1"/>
          </p:nvPr>
        </p:nvSpPr>
        <p:spPr>
          <a:xfrm>
            <a:off x="2748750" y="3439914"/>
            <a:ext cx="3646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5" name="Google Shape;285;p24"/>
          <p:cNvSpPr txBox="1">
            <a:spLocks noGrp="1"/>
          </p:cNvSpPr>
          <p:nvPr>
            <p:ph type="subTitle" idx="5"/>
          </p:nvPr>
        </p:nvSpPr>
        <p:spPr>
          <a:xfrm>
            <a:off x="2749082" y="4124550"/>
            <a:ext cx="3645900" cy="3657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accent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25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0" name="Google Shape;29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>
            <a:spLocks noGrp="1"/>
          </p:cNvSpPr>
          <p:nvPr>
            <p:ph type="title"/>
          </p:nvPr>
        </p:nvSpPr>
        <p:spPr>
          <a:xfrm>
            <a:off x="1943875" y="543400"/>
            <a:ext cx="52563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5"/>
          <p:cNvSpPr txBox="1">
            <a:spLocks noGrp="1"/>
          </p:cNvSpPr>
          <p:nvPr>
            <p:ph type="subTitle" idx="1"/>
          </p:nvPr>
        </p:nvSpPr>
        <p:spPr>
          <a:xfrm>
            <a:off x="1946882" y="1641949"/>
            <a:ext cx="5250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5"/>
          <p:cNvSpPr txBox="1"/>
          <p:nvPr/>
        </p:nvSpPr>
        <p:spPr>
          <a:xfrm>
            <a:off x="2738700" y="3300763"/>
            <a:ext cx="3666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CREDITS: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Kulim Park"/>
                <a:ea typeface="Kulim Park"/>
                <a:cs typeface="Kulim Park"/>
                <a:sym typeface="Kulim Park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, including icons,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Kulim Park"/>
                <a:ea typeface="Kulim Park"/>
                <a:cs typeface="Kulim Park"/>
                <a:sym typeface="Kulim Par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294" name="Google Shape;294;p25"/>
          <p:cNvPicPr preferRelativeResize="0"/>
          <p:nvPr/>
        </p:nvPicPr>
        <p:blipFill>
          <a:blip r:embed="rId7">
            <a:alphaModFix amt="61000"/>
          </a:blip>
          <a:stretch>
            <a:fillRect/>
          </a:stretch>
        </p:blipFill>
        <p:spPr>
          <a:xfrm>
            <a:off x="7724774" y="469123"/>
            <a:ext cx="1093249" cy="12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6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9" name="Google Shape;29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6"/>
          <p:cNvPicPr preferRelativeResize="0"/>
          <p:nvPr/>
        </p:nvPicPr>
        <p:blipFill>
          <a:blip r:embed="rId5">
            <a:alphaModFix amt="61000"/>
          </a:blip>
          <a:stretch>
            <a:fillRect/>
          </a:stretch>
        </p:blipFill>
        <p:spPr>
          <a:xfrm>
            <a:off x="552625" y="316725"/>
            <a:ext cx="2038174" cy="112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6"/>
          <p:cNvPicPr preferRelativeResize="0"/>
          <p:nvPr/>
        </p:nvPicPr>
        <p:blipFill>
          <a:blip r:embed="rId6">
            <a:alphaModFix amt="61000"/>
          </a:blip>
          <a:stretch>
            <a:fillRect/>
          </a:stretch>
        </p:blipFill>
        <p:spPr>
          <a:xfrm>
            <a:off x="3631137" y="4229272"/>
            <a:ext cx="1881726" cy="6475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26"/>
          <p:cNvGrpSpPr/>
          <p:nvPr/>
        </p:nvGrpSpPr>
        <p:grpSpPr>
          <a:xfrm>
            <a:off x="713225" y="3639925"/>
            <a:ext cx="1137650" cy="804325"/>
            <a:chOff x="713225" y="3639925"/>
            <a:chExt cx="1137650" cy="804325"/>
          </a:xfrm>
        </p:grpSpPr>
        <p:grpSp>
          <p:nvGrpSpPr>
            <p:cNvPr id="303" name="Google Shape;303;p26"/>
            <p:cNvGrpSpPr/>
            <p:nvPr/>
          </p:nvGrpSpPr>
          <p:grpSpPr>
            <a:xfrm>
              <a:off x="713225" y="3639925"/>
              <a:ext cx="835025" cy="684925"/>
              <a:chOff x="713225" y="3639925"/>
              <a:chExt cx="835025" cy="684925"/>
            </a:xfrm>
          </p:grpSpPr>
          <p:sp>
            <p:nvSpPr>
              <p:cNvPr id="304" name="Google Shape;304;p26"/>
              <p:cNvSpPr/>
              <p:nvPr/>
            </p:nvSpPr>
            <p:spPr>
              <a:xfrm>
                <a:off x="713225" y="3909725"/>
                <a:ext cx="24570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7569" extrusionOk="0">
                    <a:moveTo>
                      <a:pt x="8186" y="1"/>
                    </a:moveTo>
                    <a:lnTo>
                      <a:pt x="8012" y="20"/>
                    </a:lnTo>
                    <a:lnTo>
                      <a:pt x="7858" y="59"/>
                    </a:lnTo>
                    <a:lnTo>
                      <a:pt x="7549" y="194"/>
                    </a:lnTo>
                    <a:lnTo>
                      <a:pt x="7259" y="368"/>
                    </a:lnTo>
                    <a:lnTo>
                      <a:pt x="7008" y="542"/>
                    </a:lnTo>
                    <a:lnTo>
                      <a:pt x="6758" y="735"/>
                    </a:lnTo>
                    <a:lnTo>
                      <a:pt x="6545" y="947"/>
                    </a:lnTo>
                    <a:lnTo>
                      <a:pt x="6333" y="1140"/>
                    </a:lnTo>
                    <a:lnTo>
                      <a:pt x="5927" y="1565"/>
                    </a:lnTo>
                    <a:lnTo>
                      <a:pt x="5194" y="2414"/>
                    </a:lnTo>
                    <a:lnTo>
                      <a:pt x="4827" y="2839"/>
                    </a:lnTo>
                    <a:lnTo>
                      <a:pt x="4499" y="3283"/>
                    </a:lnTo>
                    <a:lnTo>
                      <a:pt x="4170" y="3727"/>
                    </a:lnTo>
                    <a:lnTo>
                      <a:pt x="3842" y="4171"/>
                    </a:lnTo>
                    <a:lnTo>
                      <a:pt x="3495" y="4577"/>
                    </a:lnTo>
                    <a:lnTo>
                      <a:pt x="3128" y="4963"/>
                    </a:lnTo>
                    <a:lnTo>
                      <a:pt x="2761" y="5329"/>
                    </a:lnTo>
                    <a:lnTo>
                      <a:pt x="2568" y="5484"/>
                    </a:lnTo>
                    <a:lnTo>
                      <a:pt x="2356" y="5638"/>
                    </a:lnTo>
                    <a:lnTo>
                      <a:pt x="2143" y="5793"/>
                    </a:lnTo>
                    <a:lnTo>
                      <a:pt x="1950" y="5909"/>
                    </a:lnTo>
                    <a:lnTo>
                      <a:pt x="1738" y="6024"/>
                    </a:lnTo>
                    <a:lnTo>
                      <a:pt x="1526" y="6102"/>
                    </a:lnTo>
                    <a:lnTo>
                      <a:pt x="1275" y="6256"/>
                    </a:lnTo>
                    <a:lnTo>
                      <a:pt x="1004" y="6430"/>
                    </a:lnTo>
                    <a:lnTo>
                      <a:pt x="522" y="6797"/>
                    </a:lnTo>
                    <a:lnTo>
                      <a:pt x="329" y="6951"/>
                    </a:lnTo>
                    <a:lnTo>
                      <a:pt x="213" y="7048"/>
                    </a:lnTo>
                    <a:lnTo>
                      <a:pt x="155" y="7028"/>
                    </a:lnTo>
                    <a:lnTo>
                      <a:pt x="135" y="7028"/>
                    </a:lnTo>
                    <a:lnTo>
                      <a:pt x="116" y="7009"/>
                    </a:lnTo>
                    <a:lnTo>
                      <a:pt x="78" y="7048"/>
                    </a:lnTo>
                    <a:lnTo>
                      <a:pt x="39" y="7086"/>
                    </a:lnTo>
                    <a:lnTo>
                      <a:pt x="0" y="7183"/>
                    </a:lnTo>
                    <a:lnTo>
                      <a:pt x="0" y="7221"/>
                    </a:lnTo>
                    <a:lnTo>
                      <a:pt x="0" y="7299"/>
                    </a:lnTo>
                    <a:lnTo>
                      <a:pt x="20" y="7357"/>
                    </a:lnTo>
                    <a:lnTo>
                      <a:pt x="58" y="7415"/>
                    </a:lnTo>
                    <a:lnTo>
                      <a:pt x="174" y="7472"/>
                    </a:lnTo>
                    <a:lnTo>
                      <a:pt x="271" y="7511"/>
                    </a:lnTo>
                    <a:lnTo>
                      <a:pt x="464" y="7550"/>
                    </a:lnTo>
                    <a:lnTo>
                      <a:pt x="657" y="7569"/>
                    </a:lnTo>
                    <a:lnTo>
                      <a:pt x="850" y="7569"/>
                    </a:lnTo>
                    <a:lnTo>
                      <a:pt x="1236" y="7530"/>
                    </a:lnTo>
                    <a:lnTo>
                      <a:pt x="1583" y="7453"/>
                    </a:lnTo>
                    <a:lnTo>
                      <a:pt x="1892" y="7376"/>
                    </a:lnTo>
                    <a:lnTo>
                      <a:pt x="2163" y="7260"/>
                    </a:lnTo>
                    <a:lnTo>
                      <a:pt x="2394" y="7067"/>
                    </a:lnTo>
                    <a:lnTo>
                      <a:pt x="2626" y="6855"/>
                    </a:lnTo>
                    <a:lnTo>
                      <a:pt x="2858" y="6642"/>
                    </a:lnTo>
                    <a:lnTo>
                      <a:pt x="3070" y="6430"/>
                    </a:lnTo>
                    <a:lnTo>
                      <a:pt x="3437" y="5986"/>
                    </a:lnTo>
                    <a:lnTo>
                      <a:pt x="3804" y="5523"/>
                    </a:lnTo>
                    <a:lnTo>
                      <a:pt x="4132" y="5059"/>
                    </a:lnTo>
                    <a:lnTo>
                      <a:pt x="4441" y="4615"/>
                    </a:lnTo>
                    <a:lnTo>
                      <a:pt x="4750" y="4152"/>
                    </a:lnTo>
                    <a:lnTo>
                      <a:pt x="5059" y="3708"/>
                    </a:lnTo>
                    <a:lnTo>
                      <a:pt x="5387" y="3302"/>
                    </a:lnTo>
                    <a:lnTo>
                      <a:pt x="5754" y="2897"/>
                    </a:lnTo>
                    <a:lnTo>
                      <a:pt x="6120" y="2530"/>
                    </a:lnTo>
                    <a:lnTo>
                      <a:pt x="6526" y="2183"/>
                    </a:lnTo>
                    <a:lnTo>
                      <a:pt x="6931" y="1874"/>
                    </a:lnTo>
                    <a:lnTo>
                      <a:pt x="7144" y="1739"/>
                    </a:lnTo>
                    <a:lnTo>
                      <a:pt x="7375" y="1603"/>
                    </a:lnTo>
                    <a:lnTo>
                      <a:pt x="7588" y="1507"/>
                    </a:lnTo>
                    <a:lnTo>
                      <a:pt x="7800" y="1410"/>
                    </a:lnTo>
                    <a:lnTo>
                      <a:pt x="8012" y="1352"/>
                    </a:lnTo>
                    <a:lnTo>
                      <a:pt x="8205" y="1333"/>
                    </a:lnTo>
                    <a:lnTo>
                      <a:pt x="8399" y="1275"/>
                    </a:lnTo>
                    <a:lnTo>
                      <a:pt x="8592" y="1217"/>
                    </a:lnTo>
                    <a:lnTo>
                      <a:pt x="8823" y="1198"/>
                    </a:lnTo>
                    <a:lnTo>
                      <a:pt x="8939" y="1217"/>
                    </a:lnTo>
                    <a:lnTo>
                      <a:pt x="9055" y="1237"/>
                    </a:lnTo>
                    <a:lnTo>
                      <a:pt x="9171" y="1275"/>
                    </a:lnTo>
                    <a:lnTo>
                      <a:pt x="9306" y="1314"/>
                    </a:lnTo>
                    <a:lnTo>
                      <a:pt x="9518" y="1410"/>
                    </a:lnTo>
                    <a:lnTo>
                      <a:pt x="9673" y="1488"/>
                    </a:lnTo>
                    <a:lnTo>
                      <a:pt x="9731" y="1507"/>
                    </a:lnTo>
                    <a:lnTo>
                      <a:pt x="9789" y="1488"/>
                    </a:lnTo>
                    <a:lnTo>
                      <a:pt x="9808" y="1449"/>
                    </a:lnTo>
                    <a:lnTo>
                      <a:pt x="9827" y="1372"/>
                    </a:lnTo>
                    <a:lnTo>
                      <a:pt x="9827" y="1275"/>
                    </a:lnTo>
                    <a:lnTo>
                      <a:pt x="9808" y="1159"/>
                    </a:lnTo>
                    <a:lnTo>
                      <a:pt x="9750" y="1005"/>
                    </a:lnTo>
                    <a:lnTo>
                      <a:pt x="9692" y="850"/>
                    </a:lnTo>
                    <a:lnTo>
                      <a:pt x="9596" y="677"/>
                    </a:lnTo>
                    <a:lnTo>
                      <a:pt x="9460" y="503"/>
                    </a:lnTo>
                    <a:lnTo>
                      <a:pt x="9287" y="368"/>
                    </a:lnTo>
                    <a:lnTo>
                      <a:pt x="9074" y="213"/>
                    </a:lnTo>
                    <a:lnTo>
                      <a:pt x="8862" y="117"/>
                    </a:lnTo>
                    <a:lnTo>
                      <a:pt x="8611" y="40"/>
                    </a:lnTo>
                    <a:lnTo>
                      <a:pt x="8399" y="20"/>
                    </a:lnTo>
                    <a:lnTo>
                      <a:pt x="81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6"/>
              <p:cNvSpPr/>
              <p:nvPr/>
            </p:nvSpPr>
            <p:spPr>
              <a:xfrm>
                <a:off x="917375" y="3639925"/>
                <a:ext cx="372650" cy="482200"/>
              </a:xfrm>
              <a:custGeom>
                <a:avLst/>
                <a:gdLst/>
                <a:ahLst/>
                <a:cxnLst/>
                <a:rect l="l" t="t" r="r" b="b"/>
                <a:pathLst>
                  <a:path w="14906" h="19288" extrusionOk="0">
                    <a:moveTo>
                      <a:pt x="9886" y="1"/>
                    </a:moveTo>
                    <a:lnTo>
                      <a:pt x="9673" y="39"/>
                    </a:lnTo>
                    <a:lnTo>
                      <a:pt x="9461" y="97"/>
                    </a:lnTo>
                    <a:lnTo>
                      <a:pt x="9249" y="155"/>
                    </a:lnTo>
                    <a:lnTo>
                      <a:pt x="9055" y="252"/>
                    </a:lnTo>
                    <a:lnTo>
                      <a:pt x="8862" y="329"/>
                    </a:lnTo>
                    <a:lnTo>
                      <a:pt x="8669" y="445"/>
                    </a:lnTo>
                    <a:lnTo>
                      <a:pt x="8515" y="561"/>
                    </a:lnTo>
                    <a:lnTo>
                      <a:pt x="8187" y="792"/>
                    </a:lnTo>
                    <a:lnTo>
                      <a:pt x="7878" y="1063"/>
                    </a:lnTo>
                    <a:lnTo>
                      <a:pt x="7608" y="1352"/>
                    </a:lnTo>
                    <a:lnTo>
                      <a:pt x="7357" y="1661"/>
                    </a:lnTo>
                    <a:lnTo>
                      <a:pt x="7125" y="1970"/>
                    </a:lnTo>
                    <a:lnTo>
                      <a:pt x="6912" y="2298"/>
                    </a:lnTo>
                    <a:lnTo>
                      <a:pt x="6700" y="2626"/>
                    </a:lnTo>
                    <a:lnTo>
                      <a:pt x="6526" y="2955"/>
                    </a:lnTo>
                    <a:lnTo>
                      <a:pt x="6353" y="3302"/>
                    </a:lnTo>
                    <a:lnTo>
                      <a:pt x="5638" y="4615"/>
                    </a:lnTo>
                    <a:lnTo>
                      <a:pt x="5020" y="5986"/>
                    </a:lnTo>
                    <a:lnTo>
                      <a:pt x="4712" y="6681"/>
                    </a:lnTo>
                    <a:lnTo>
                      <a:pt x="4422" y="7376"/>
                    </a:lnTo>
                    <a:lnTo>
                      <a:pt x="3862" y="8766"/>
                    </a:lnTo>
                    <a:lnTo>
                      <a:pt x="3341" y="10175"/>
                    </a:lnTo>
                    <a:lnTo>
                      <a:pt x="3090" y="10870"/>
                    </a:lnTo>
                    <a:lnTo>
                      <a:pt x="2858" y="11584"/>
                    </a:lnTo>
                    <a:lnTo>
                      <a:pt x="2395" y="13013"/>
                    </a:lnTo>
                    <a:lnTo>
                      <a:pt x="2182" y="13727"/>
                    </a:lnTo>
                    <a:lnTo>
                      <a:pt x="1951" y="14423"/>
                    </a:lnTo>
                    <a:lnTo>
                      <a:pt x="1777" y="15060"/>
                    </a:lnTo>
                    <a:lnTo>
                      <a:pt x="1584" y="15716"/>
                    </a:lnTo>
                    <a:lnTo>
                      <a:pt x="1372" y="16392"/>
                    </a:lnTo>
                    <a:lnTo>
                      <a:pt x="1159" y="17048"/>
                    </a:lnTo>
                    <a:lnTo>
                      <a:pt x="889" y="17627"/>
                    </a:lnTo>
                    <a:lnTo>
                      <a:pt x="773" y="17917"/>
                    </a:lnTo>
                    <a:lnTo>
                      <a:pt x="638" y="18168"/>
                    </a:lnTo>
                    <a:lnTo>
                      <a:pt x="387" y="18631"/>
                    </a:lnTo>
                    <a:lnTo>
                      <a:pt x="233" y="18957"/>
                    </a:lnTo>
                    <a:lnTo>
                      <a:pt x="233" y="18921"/>
                    </a:lnTo>
                    <a:lnTo>
                      <a:pt x="213" y="18863"/>
                    </a:lnTo>
                    <a:lnTo>
                      <a:pt x="213" y="18824"/>
                    </a:lnTo>
                    <a:lnTo>
                      <a:pt x="194" y="18805"/>
                    </a:lnTo>
                    <a:lnTo>
                      <a:pt x="175" y="18786"/>
                    </a:lnTo>
                    <a:lnTo>
                      <a:pt x="155" y="18786"/>
                    </a:lnTo>
                    <a:lnTo>
                      <a:pt x="136" y="18805"/>
                    </a:lnTo>
                    <a:lnTo>
                      <a:pt x="78" y="18882"/>
                    </a:lnTo>
                    <a:lnTo>
                      <a:pt x="39" y="18921"/>
                    </a:lnTo>
                    <a:lnTo>
                      <a:pt x="20" y="18959"/>
                    </a:lnTo>
                    <a:lnTo>
                      <a:pt x="1" y="19056"/>
                    </a:lnTo>
                    <a:lnTo>
                      <a:pt x="1" y="19095"/>
                    </a:lnTo>
                    <a:lnTo>
                      <a:pt x="20" y="19133"/>
                    </a:lnTo>
                    <a:lnTo>
                      <a:pt x="59" y="19172"/>
                    </a:lnTo>
                    <a:lnTo>
                      <a:pt x="97" y="19210"/>
                    </a:lnTo>
                    <a:lnTo>
                      <a:pt x="175" y="19249"/>
                    </a:lnTo>
                    <a:lnTo>
                      <a:pt x="310" y="19268"/>
                    </a:lnTo>
                    <a:lnTo>
                      <a:pt x="368" y="19288"/>
                    </a:lnTo>
                    <a:lnTo>
                      <a:pt x="445" y="19210"/>
                    </a:lnTo>
                    <a:lnTo>
                      <a:pt x="812" y="18882"/>
                    </a:lnTo>
                    <a:lnTo>
                      <a:pt x="1275" y="18438"/>
                    </a:lnTo>
                    <a:lnTo>
                      <a:pt x="1719" y="17878"/>
                    </a:lnTo>
                    <a:lnTo>
                      <a:pt x="1951" y="17550"/>
                    </a:lnTo>
                    <a:lnTo>
                      <a:pt x="2144" y="17222"/>
                    </a:lnTo>
                    <a:lnTo>
                      <a:pt x="2530" y="16546"/>
                    </a:lnTo>
                    <a:lnTo>
                      <a:pt x="2684" y="16199"/>
                    </a:lnTo>
                    <a:lnTo>
                      <a:pt x="2820" y="15870"/>
                    </a:lnTo>
                    <a:lnTo>
                      <a:pt x="2955" y="15562"/>
                    </a:lnTo>
                    <a:lnTo>
                      <a:pt x="3051" y="15272"/>
                    </a:lnTo>
                    <a:lnTo>
                      <a:pt x="3225" y="14789"/>
                    </a:lnTo>
                    <a:lnTo>
                      <a:pt x="3379" y="14036"/>
                    </a:lnTo>
                    <a:lnTo>
                      <a:pt x="3534" y="13322"/>
                    </a:lnTo>
                    <a:lnTo>
                      <a:pt x="3688" y="12588"/>
                    </a:lnTo>
                    <a:lnTo>
                      <a:pt x="3862" y="11874"/>
                    </a:lnTo>
                    <a:lnTo>
                      <a:pt x="4036" y="11160"/>
                    </a:lnTo>
                    <a:lnTo>
                      <a:pt x="4248" y="10465"/>
                    </a:lnTo>
                    <a:lnTo>
                      <a:pt x="4673" y="9055"/>
                    </a:lnTo>
                    <a:lnTo>
                      <a:pt x="5175" y="7665"/>
                    </a:lnTo>
                    <a:lnTo>
                      <a:pt x="5426" y="6970"/>
                    </a:lnTo>
                    <a:lnTo>
                      <a:pt x="5696" y="6295"/>
                    </a:lnTo>
                    <a:lnTo>
                      <a:pt x="6295" y="4943"/>
                    </a:lnTo>
                    <a:lnTo>
                      <a:pt x="6970" y="3630"/>
                    </a:lnTo>
                    <a:lnTo>
                      <a:pt x="7144" y="3302"/>
                    </a:lnTo>
                    <a:lnTo>
                      <a:pt x="7318" y="2993"/>
                    </a:lnTo>
                    <a:lnTo>
                      <a:pt x="7511" y="2684"/>
                    </a:lnTo>
                    <a:lnTo>
                      <a:pt x="7704" y="2395"/>
                    </a:lnTo>
                    <a:lnTo>
                      <a:pt x="7916" y="2124"/>
                    </a:lnTo>
                    <a:lnTo>
                      <a:pt x="8148" y="1854"/>
                    </a:lnTo>
                    <a:lnTo>
                      <a:pt x="8399" y="1603"/>
                    </a:lnTo>
                    <a:lnTo>
                      <a:pt x="8650" y="1371"/>
                    </a:lnTo>
                    <a:lnTo>
                      <a:pt x="8920" y="1178"/>
                    </a:lnTo>
                    <a:lnTo>
                      <a:pt x="9210" y="1024"/>
                    </a:lnTo>
                    <a:lnTo>
                      <a:pt x="9500" y="908"/>
                    </a:lnTo>
                    <a:lnTo>
                      <a:pt x="9654" y="850"/>
                    </a:lnTo>
                    <a:lnTo>
                      <a:pt x="9789" y="831"/>
                    </a:lnTo>
                    <a:lnTo>
                      <a:pt x="9944" y="812"/>
                    </a:lnTo>
                    <a:lnTo>
                      <a:pt x="10098" y="812"/>
                    </a:lnTo>
                    <a:lnTo>
                      <a:pt x="10233" y="831"/>
                    </a:lnTo>
                    <a:lnTo>
                      <a:pt x="10368" y="870"/>
                    </a:lnTo>
                    <a:lnTo>
                      <a:pt x="10503" y="908"/>
                    </a:lnTo>
                    <a:lnTo>
                      <a:pt x="10619" y="966"/>
                    </a:lnTo>
                    <a:lnTo>
                      <a:pt x="10735" y="1043"/>
                    </a:lnTo>
                    <a:lnTo>
                      <a:pt x="10851" y="1140"/>
                    </a:lnTo>
                    <a:lnTo>
                      <a:pt x="10947" y="1236"/>
                    </a:lnTo>
                    <a:lnTo>
                      <a:pt x="11044" y="1352"/>
                    </a:lnTo>
                    <a:lnTo>
                      <a:pt x="11218" y="1622"/>
                    </a:lnTo>
                    <a:lnTo>
                      <a:pt x="11372" y="1893"/>
                    </a:lnTo>
                    <a:lnTo>
                      <a:pt x="11507" y="2202"/>
                    </a:lnTo>
                    <a:lnTo>
                      <a:pt x="11585" y="2530"/>
                    </a:lnTo>
                    <a:lnTo>
                      <a:pt x="11662" y="2858"/>
                    </a:lnTo>
                    <a:lnTo>
                      <a:pt x="11720" y="3206"/>
                    </a:lnTo>
                    <a:lnTo>
                      <a:pt x="11758" y="3553"/>
                    </a:lnTo>
                    <a:lnTo>
                      <a:pt x="11836" y="4267"/>
                    </a:lnTo>
                    <a:lnTo>
                      <a:pt x="11893" y="5001"/>
                    </a:lnTo>
                    <a:lnTo>
                      <a:pt x="11990" y="6507"/>
                    </a:lnTo>
                    <a:lnTo>
                      <a:pt x="12048" y="6874"/>
                    </a:lnTo>
                    <a:lnTo>
                      <a:pt x="12125" y="7299"/>
                    </a:lnTo>
                    <a:lnTo>
                      <a:pt x="12222" y="7762"/>
                    </a:lnTo>
                    <a:lnTo>
                      <a:pt x="12338" y="8225"/>
                    </a:lnTo>
                    <a:lnTo>
                      <a:pt x="12492" y="8708"/>
                    </a:lnTo>
                    <a:lnTo>
                      <a:pt x="12666" y="9191"/>
                    </a:lnTo>
                    <a:lnTo>
                      <a:pt x="12878" y="9654"/>
                    </a:lnTo>
                    <a:lnTo>
                      <a:pt x="13110" y="10098"/>
                    </a:lnTo>
                    <a:lnTo>
                      <a:pt x="13245" y="10310"/>
                    </a:lnTo>
                    <a:lnTo>
                      <a:pt x="13380" y="10523"/>
                    </a:lnTo>
                    <a:lnTo>
                      <a:pt x="13515" y="10696"/>
                    </a:lnTo>
                    <a:lnTo>
                      <a:pt x="13670" y="10870"/>
                    </a:lnTo>
                    <a:lnTo>
                      <a:pt x="13805" y="11025"/>
                    </a:lnTo>
                    <a:lnTo>
                      <a:pt x="13959" y="11140"/>
                    </a:lnTo>
                    <a:lnTo>
                      <a:pt x="14249" y="11353"/>
                    </a:lnTo>
                    <a:lnTo>
                      <a:pt x="14500" y="11507"/>
                    </a:lnTo>
                    <a:lnTo>
                      <a:pt x="14712" y="11584"/>
                    </a:lnTo>
                    <a:lnTo>
                      <a:pt x="14847" y="11623"/>
                    </a:lnTo>
                    <a:lnTo>
                      <a:pt x="14905" y="11623"/>
                    </a:lnTo>
                    <a:lnTo>
                      <a:pt x="14905" y="11584"/>
                    </a:lnTo>
                    <a:lnTo>
                      <a:pt x="14886" y="11546"/>
                    </a:lnTo>
                    <a:lnTo>
                      <a:pt x="14789" y="11430"/>
                    </a:lnTo>
                    <a:lnTo>
                      <a:pt x="14635" y="11256"/>
                    </a:lnTo>
                    <a:lnTo>
                      <a:pt x="14461" y="11025"/>
                    </a:lnTo>
                    <a:lnTo>
                      <a:pt x="14268" y="10735"/>
                    </a:lnTo>
                    <a:lnTo>
                      <a:pt x="14075" y="10407"/>
                    </a:lnTo>
                    <a:lnTo>
                      <a:pt x="13805" y="9615"/>
                    </a:lnTo>
                    <a:lnTo>
                      <a:pt x="13670" y="9171"/>
                    </a:lnTo>
                    <a:lnTo>
                      <a:pt x="13573" y="8727"/>
                    </a:lnTo>
                    <a:lnTo>
                      <a:pt x="13496" y="8264"/>
                    </a:lnTo>
                    <a:lnTo>
                      <a:pt x="13438" y="7820"/>
                    </a:lnTo>
                    <a:lnTo>
                      <a:pt x="13361" y="6990"/>
                    </a:lnTo>
                    <a:lnTo>
                      <a:pt x="13303" y="6333"/>
                    </a:lnTo>
                    <a:lnTo>
                      <a:pt x="13168" y="5619"/>
                    </a:lnTo>
                    <a:lnTo>
                      <a:pt x="13052" y="4885"/>
                    </a:lnTo>
                    <a:lnTo>
                      <a:pt x="12936" y="4152"/>
                    </a:lnTo>
                    <a:lnTo>
                      <a:pt x="12801" y="3399"/>
                    </a:lnTo>
                    <a:lnTo>
                      <a:pt x="12724" y="3013"/>
                    </a:lnTo>
                    <a:lnTo>
                      <a:pt x="12646" y="2626"/>
                    </a:lnTo>
                    <a:lnTo>
                      <a:pt x="12531" y="2240"/>
                    </a:lnTo>
                    <a:lnTo>
                      <a:pt x="12376" y="1854"/>
                    </a:lnTo>
                    <a:lnTo>
                      <a:pt x="12202" y="1487"/>
                    </a:lnTo>
                    <a:lnTo>
                      <a:pt x="12106" y="1314"/>
                    </a:lnTo>
                    <a:lnTo>
                      <a:pt x="11990" y="1121"/>
                    </a:lnTo>
                    <a:lnTo>
                      <a:pt x="11855" y="966"/>
                    </a:lnTo>
                    <a:lnTo>
                      <a:pt x="11720" y="792"/>
                    </a:lnTo>
                    <a:lnTo>
                      <a:pt x="11565" y="638"/>
                    </a:lnTo>
                    <a:lnTo>
                      <a:pt x="11392" y="483"/>
                    </a:lnTo>
                    <a:lnTo>
                      <a:pt x="11218" y="348"/>
                    </a:lnTo>
                    <a:lnTo>
                      <a:pt x="11025" y="232"/>
                    </a:lnTo>
                    <a:lnTo>
                      <a:pt x="10793" y="136"/>
                    </a:lnTo>
                    <a:lnTo>
                      <a:pt x="10581" y="59"/>
                    </a:lnTo>
                    <a:lnTo>
                      <a:pt x="10349" y="20"/>
                    </a:lnTo>
                    <a:lnTo>
                      <a:pt x="101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6"/>
              <p:cNvSpPr/>
              <p:nvPr/>
            </p:nvSpPr>
            <p:spPr>
              <a:xfrm>
                <a:off x="1053000" y="3804525"/>
                <a:ext cx="652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445" extrusionOk="0">
                    <a:moveTo>
                      <a:pt x="426" y="0"/>
                    </a:moveTo>
                    <a:lnTo>
                      <a:pt x="348" y="19"/>
                    </a:lnTo>
                    <a:lnTo>
                      <a:pt x="290" y="39"/>
                    </a:lnTo>
                    <a:lnTo>
                      <a:pt x="155" y="97"/>
                    </a:lnTo>
                    <a:lnTo>
                      <a:pt x="59" y="174"/>
                    </a:lnTo>
                    <a:lnTo>
                      <a:pt x="20" y="213"/>
                    </a:lnTo>
                    <a:lnTo>
                      <a:pt x="1" y="232"/>
                    </a:lnTo>
                    <a:lnTo>
                      <a:pt x="20" y="270"/>
                    </a:lnTo>
                    <a:lnTo>
                      <a:pt x="59" y="309"/>
                    </a:lnTo>
                    <a:lnTo>
                      <a:pt x="175" y="367"/>
                    </a:lnTo>
                    <a:lnTo>
                      <a:pt x="310" y="425"/>
                    </a:lnTo>
                    <a:lnTo>
                      <a:pt x="426" y="444"/>
                    </a:lnTo>
                    <a:lnTo>
                      <a:pt x="638" y="406"/>
                    </a:lnTo>
                    <a:lnTo>
                      <a:pt x="850" y="367"/>
                    </a:lnTo>
                    <a:lnTo>
                      <a:pt x="1082" y="348"/>
                    </a:lnTo>
                    <a:lnTo>
                      <a:pt x="1507" y="348"/>
                    </a:lnTo>
                    <a:lnTo>
                      <a:pt x="1738" y="367"/>
                    </a:lnTo>
                    <a:lnTo>
                      <a:pt x="1951" y="406"/>
                    </a:lnTo>
                    <a:lnTo>
                      <a:pt x="2163" y="444"/>
                    </a:lnTo>
                    <a:lnTo>
                      <a:pt x="2298" y="425"/>
                    </a:lnTo>
                    <a:lnTo>
                      <a:pt x="2433" y="367"/>
                    </a:lnTo>
                    <a:lnTo>
                      <a:pt x="2549" y="309"/>
                    </a:lnTo>
                    <a:lnTo>
                      <a:pt x="2588" y="290"/>
                    </a:lnTo>
                    <a:lnTo>
                      <a:pt x="2607" y="270"/>
                    </a:lnTo>
                    <a:lnTo>
                      <a:pt x="2588" y="232"/>
                    </a:lnTo>
                    <a:lnTo>
                      <a:pt x="2549" y="193"/>
                    </a:lnTo>
                    <a:lnTo>
                      <a:pt x="2433" y="97"/>
                    </a:lnTo>
                    <a:lnTo>
                      <a:pt x="2279" y="39"/>
                    </a:lnTo>
                    <a:lnTo>
                      <a:pt x="2163" y="0"/>
                    </a:lnTo>
                    <a:lnTo>
                      <a:pt x="1951" y="58"/>
                    </a:lnTo>
                    <a:lnTo>
                      <a:pt x="1738" y="77"/>
                    </a:lnTo>
                    <a:lnTo>
                      <a:pt x="1507" y="97"/>
                    </a:lnTo>
                    <a:lnTo>
                      <a:pt x="1294" y="116"/>
                    </a:lnTo>
                    <a:lnTo>
                      <a:pt x="1082" y="97"/>
                    </a:lnTo>
                    <a:lnTo>
                      <a:pt x="850" y="77"/>
                    </a:lnTo>
                    <a:lnTo>
                      <a:pt x="638" y="58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6"/>
              <p:cNvSpPr/>
              <p:nvPr/>
            </p:nvSpPr>
            <p:spPr>
              <a:xfrm>
                <a:off x="1070375" y="3763000"/>
                <a:ext cx="574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523" extrusionOk="0">
                    <a:moveTo>
                      <a:pt x="291" y="1"/>
                    </a:moveTo>
                    <a:lnTo>
                      <a:pt x="175" y="20"/>
                    </a:lnTo>
                    <a:lnTo>
                      <a:pt x="78" y="59"/>
                    </a:lnTo>
                    <a:lnTo>
                      <a:pt x="1" y="117"/>
                    </a:lnTo>
                    <a:lnTo>
                      <a:pt x="1" y="136"/>
                    </a:lnTo>
                    <a:lnTo>
                      <a:pt x="20" y="175"/>
                    </a:lnTo>
                    <a:lnTo>
                      <a:pt x="97" y="290"/>
                    </a:lnTo>
                    <a:lnTo>
                      <a:pt x="194" y="387"/>
                    </a:lnTo>
                    <a:lnTo>
                      <a:pt x="252" y="406"/>
                    </a:lnTo>
                    <a:lnTo>
                      <a:pt x="310" y="426"/>
                    </a:lnTo>
                    <a:lnTo>
                      <a:pt x="1140" y="426"/>
                    </a:lnTo>
                    <a:lnTo>
                      <a:pt x="1526" y="445"/>
                    </a:lnTo>
                    <a:lnTo>
                      <a:pt x="1719" y="483"/>
                    </a:lnTo>
                    <a:lnTo>
                      <a:pt x="1932" y="522"/>
                    </a:lnTo>
                    <a:lnTo>
                      <a:pt x="2028" y="503"/>
                    </a:lnTo>
                    <a:lnTo>
                      <a:pt x="2163" y="445"/>
                    </a:lnTo>
                    <a:lnTo>
                      <a:pt x="2260" y="387"/>
                    </a:lnTo>
                    <a:lnTo>
                      <a:pt x="2298" y="348"/>
                    </a:lnTo>
                    <a:lnTo>
                      <a:pt x="2298" y="329"/>
                    </a:lnTo>
                    <a:lnTo>
                      <a:pt x="2298" y="290"/>
                    </a:lnTo>
                    <a:lnTo>
                      <a:pt x="2260" y="252"/>
                    </a:lnTo>
                    <a:lnTo>
                      <a:pt x="2144" y="175"/>
                    </a:lnTo>
                    <a:lnTo>
                      <a:pt x="2009" y="97"/>
                    </a:lnTo>
                    <a:lnTo>
                      <a:pt x="1912" y="78"/>
                    </a:lnTo>
                    <a:lnTo>
                      <a:pt x="1719" y="136"/>
                    </a:lnTo>
                    <a:lnTo>
                      <a:pt x="1526" y="155"/>
                    </a:lnTo>
                    <a:lnTo>
                      <a:pt x="1333" y="194"/>
                    </a:lnTo>
                    <a:lnTo>
                      <a:pt x="1140" y="194"/>
                    </a:lnTo>
                    <a:lnTo>
                      <a:pt x="947" y="175"/>
                    </a:lnTo>
                    <a:lnTo>
                      <a:pt x="754" y="136"/>
                    </a:lnTo>
                    <a:lnTo>
                      <a:pt x="580" y="78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6"/>
              <p:cNvSpPr/>
              <p:nvPr/>
            </p:nvSpPr>
            <p:spPr>
              <a:xfrm>
                <a:off x="1088250" y="3725350"/>
                <a:ext cx="396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03" extrusionOk="0">
                    <a:moveTo>
                      <a:pt x="251" y="1"/>
                    </a:moveTo>
                    <a:lnTo>
                      <a:pt x="174" y="20"/>
                    </a:lnTo>
                    <a:lnTo>
                      <a:pt x="77" y="78"/>
                    </a:lnTo>
                    <a:lnTo>
                      <a:pt x="20" y="155"/>
                    </a:lnTo>
                    <a:lnTo>
                      <a:pt x="0" y="213"/>
                    </a:lnTo>
                    <a:lnTo>
                      <a:pt x="20" y="291"/>
                    </a:lnTo>
                    <a:lnTo>
                      <a:pt x="97" y="348"/>
                    </a:lnTo>
                    <a:lnTo>
                      <a:pt x="174" y="406"/>
                    </a:lnTo>
                    <a:lnTo>
                      <a:pt x="251" y="426"/>
                    </a:lnTo>
                    <a:lnTo>
                      <a:pt x="367" y="387"/>
                    </a:lnTo>
                    <a:lnTo>
                      <a:pt x="502" y="368"/>
                    </a:lnTo>
                    <a:lnTo>
                      <a:pt x="637" y="348"/>
                    </a:lnTo>
                    <a:lnTo>
                      <a:pt x="773" y="348"/>
                    </a:lnTo>
                    <a:lnTo>
                      <a:pt x="908" y="368"/>
                    </a:lnTo>
                    <a:lnTo>
                      <a:pt x="1043" y="387"/>
                    </a:lnTo>
                    <a:lnTo>
                      <a:pt x="1178" y="445"/>
                    </a:lnTo>
                    <a:lnTo>
                      <a:pt x="1294" y="503"/>
                    </a:lnTo>
                    <a:lnTo>
                      <a:pt x="1371" y="484"/>
                    </a:lnTo>
                    <a:lnTo>
                      <a:pt x="1468" y="445"/>
                    </a:lnTo>
                    <a:lnTo>
                      <a:pt x="1545" y="387"/>
                    </a:lnTo>
                    <a:lnTo>
                      <a:pt x="1583" y="348"/>
                    </a:lnTo>
                    <a:lnTo>
                      <a:pt x="1583" y="310"/>
                    </a:lnTo>
                    <a:lnTo>
                      <a:pt x="1564" y="271"/>
                    </a:lnTo>
                    <a:lnTo>
                      <a:pt x="1506" y="175"/>
                    </a:lnTo>
                    <a:lnTo>
                      <a:pt x="1429" y="97"/>
                    </a:lnTo>
                    <a:lnTo>
                      <a:pt x="1352" y="59"/>
                    </a:lnTo>
                    <a:lnTo>
                      <a:pt x="1062" y="97"/>
                    </a:lnTo>
                    <a:lnTo>
                      <a:pt x="792" y="117"/>
                    </a:lnTo>
                    <a:lnTo>
                      <a:pt x="522" y="7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6"/>
              <p:cNvSpPr/>
              <p:nvPr/>
            </p:nvSpPr>
            <p:spPr>
              <a:xfrm>
                <a:off x="1093075" y="3689150"/>
                <a:ext cx="671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735" extrusionOk="0">
                    <a:moveTo>
                      <a:pt x="309" y="1"/>
                    </a:moveTo>
                    <a:lnTo>
                      <a:pt x="155" y="40"/>
                    </a:lnTo>
                    <a:lnTo>
                      <a:pt x="39" y="117"/>
                    </a:lnTo>
                    <a:lnTo>
                      <a:pt x="20" y="136"/>
                    </a:lnTo>
                    <a:lnTo>
                      <a:pt x="0" y="175"/>
                    </a:lnTo>
                    <a:lnTo>
                      <a:pt x="20" y="213"/>
                    </a:lnTo>
                    <a:lnTo>
                      <a:pt x="58" y="252"/>
                    </a:lnTo>
                    <a:lnTo>
                      <a:pt x="155" y="329"/>
                    </a:lnTo>
                    <a:lnTo>
                      <a:pt x="290" y="387"/>
                    </a:lnTo>
                    <a:lnTo>
                      <a:pt x="386" y="426"/>
                    </a:lnTo>
                    <a:lnTo>
                      <a:pt x="850" y="426"/>
                    </a:lnTo>
                    <a:lnTo>
                      <a:pt x="1081" y="464"/>
                    </a:lnTo>
                    <a:lnTo>
                      <a:pt x="1313" y="503"/>
                    </a:lnTo>
                    <a:lnTo>
                      <a:pt x="1757" y="599"/>
                    </a:lnTo>
                    <a:lnTo>
                      <a:pt x="2221" y="735"/>
                    </a:lnTo>
                    <a:lnTo>
                      <a:pt x="2356" y="735"/>
                    </a:lnTo>
                    <a:lnTo>
                      <a:pt x="2510" y="696"/>
                    </a:lnTo>
                    <a:lnTo>
                      <a:pt x="2645" y="638"/>
                    </a:lnTo>
                    <a:lnTo>
                      <a:pt x="2684" y="619"/>
                    </a:lnTo>
                    <a:lnTo>
                      <a:pt x="2684" y="599"/>
                    </a:lnTo>
                    <a:lnTo>
                      <a:pt x="2665" y="561"/>
                    </a:lnTo>
                    <a:lnTo>
                      <a:pt x="2626" y="522"/>
                    </a:lnTo>
                    <a:lnTo>
                      <a:pt x="2510" y="426"/>
                    </a:lnTo>
                    <a:lnTo>
                      <a:pt x="2375" y="329"/>
                    </a:lnTo>
                    <a:lnTo>
                      <a:pt x="2259" y="310"/>
                    </a:lnTo>
                    <a:lnTo>
                      <a:pt x="1815" y="310"/>
                    </a:lnTo>
                    <a:lnTo>
                      <a:pt x="1583" y="291"/>
                    </a:lnTo>
                    <a:lnTo>
                      <a:pt x="1352" y="271"/>
                    </a:lnTo>
                    <a:lnTo>
                      <a:pt x="1120" y="213"/>
                    </a:lnTo>
                    <a:lnTo>
                      <a:pt x="908" y="155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6"/>
              <p:cNvSpPr/>
              <p:nvPr/>
            </p:nvSpPr>
            <p:spPr>
              <a:xfrm>
                <a:off x="1246075" y="3880300"/>
                <a:ext cx="302175" cy="326775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13071" extrusionOk="0">
                    <a:moveTo>
                      <a:pt x="3533" y="0"/>
                    </a:moveTo>
                    <a:lnTo>
                      <a:pt x="3302" y="20"/>
                    </a:lnTo>
                    <a:lnTo>
                      <a:pt x="3109" y="77"/>
                    </a:lnTo>
                    <a:lnTo>
                      <a:pt x="2935" y="135"/>
                    </a:lnTo>
                    <a:lnTo>
                      <a:pt x="2626" y="290"/>
                    </a:lnTo>
                    <a:lnTo>
                      <a:pt x="2356" y="464"/>
                    </a:lnTo>
                    <a:lnTo>
                      <a:pt x="2105" y="637"/>
                    </a:lnTo>
                    <a:lnTo>
                      <a:pt x="1873" y="830"/>
                    </a:lnTo>
                    <a:lnTo>
                      <a:pt x="1448" y="1217"/>
                    </a:lnTo>
                    <a:lnTo>
                      <a:pt x="1275" y="1429"/>
                    </a:lnTo>
                    <a:lnTo>
                      <a:pt x="1101" y="1641"/>
                    </a:lnTo>
                    <a:lnTo>
                      <a:pt x="946" y="1892"/>
                    </a:lnTo>
                    <a:lnTo>
                      <a:pt x="792" y="2143"/>
                    </a:lnTo>
                    <a:lnTo>
                      <a:pt x="522" y="2645"/>
                    </a:lnTo>
                    <a:lnTo>
                      <a:pt x="309" y="3128"/>
                    </a:lnTo>
                    <a:lnTo>
                      <a:pt x="136" y="3572"/>
                    </a:lnTo>
                    <a:lnTo>
                      <a:pt x="39" y="3939"/>
                    </a:lnTo>
                    <a:lnTo>
                      <a:pt x="20" y="4074"/>
                    </a:lnTo>
                    <a:lnTo>
                      <a:pt x="0" y="4190"/>
                    </a:lnTo>
                    <a:lnTo>
                      <a:pt x="20" y="4286"/>
                    </a:lnTo>
                    <a:lnTo>
                      <a:pt x="39" y="4325"/>
                    </a:lnTo>
                    <a:lnTo>
                      <a:pt x="97" y="4325"/>
                    </a:lnTo>
                    <a:lnTo>
                      <a:pt x="174" y="4286"/>
                    </a:lnTo>
                    <a:lnTo>
                      <a:pt x="406" y="4093"/>
                    </a:lnTo>
                    <a:lnTo>
                      <a:pt x="715" y="3804"/>
                    </a:lnTo>
                    <a:lnTo>
                      <a:pt x="1082" y="3437"/>
                    </a:lnTo>
                    <a:lnTo>
                      <a:pt x="1854" y="2684"/>
                    </a:lnTo>
                    <a:lnTo>
                      <a:pt x="2433" y="2085"/>
                    </a:lnTo>
                    <a:lnTo>
                      <a:pt x="2568" y="1892"/>
                    </a:lnTo>
                    <a:lnTo>
                      <a:pt x="2742" y="1699"/>
                    </a:lnTo>
                    <a:lnTo>
                      <a:pt x="3051" y="1352"/>
                    </a:lnTo>
                    <a:lnTo>
                      <a:pt x="3225" y="1217"/>
                    </a:lnTo>
                    <a:lnTo>
                      <a:pt x="3398" y="1101"/>
                    </a:lnTo>
                    <a:lnTo>
                      <a:pt x="3514" y="1043"/>
                    </a:lnTo>
                    <a:lnTo>
                      <a:pt x="3591" y="1004"/>
                    </a:lnTo>
                    <a:lnTo>
                      <a:pt x="3649" y="1023"/>
                    </a:lnTo>
                    <a:lnTo>
                      <a:pt x="3746" y="1062"/>
                    </a:lnTo>
                    <a:lnTo>
                      <a:pt x="3862" y="1139"/>
                    </a:lnTo>
                    <a:lnTo>
                      <a:pt x="3997" y="1255"/>
                    </a:lnTo>
                    <a:lnTo>
                      <a:pt x="4248" y="1468"/>
                    </a:lnTo>
                    <a:lnTo>
                      <a:pt x="4499" y="1738"/>
                    </a:lnTo>
                    <a:lnTo>
                      <a:pt x="4981" y="2278"/>
                    </a:lnTo>
                    <a:lnTo>
                      <a:pt x="5464" y="2838"/>
                    </a:lnTo>
                    <a:lnTo>
                      <a:pt x="5715" y="3128"/>
                    </a:lnTo>
                    <a:lnTo>
                      <a:pt x="5985" y="3417"/>
                    </a:lnTo>
                    <a:lnTo>
                      <a:pt x="6120" y="3572"/>
                    </a:lnTo>
                    <a:lnTo>
                      <a:pt x="6294" y="3707"/>
                    </a:lnTo>
                    <a:lnTo>
                      <a:pt x="6564" y="3939"/>
                    </a:lnTo>
                    <a:lnTo>
                      <a:pt x="7124" y="4421"/>
                    </a:lnTo>
                    <a:lnTo>
                      <a:pt x="7375" y="4672"/>
                    </a:lnTo>
                    <a:lnTo>
                      <a:pt x="7626" y="4943"/>
                    </a:lnTo>
                    <a:lnTo>
                      <a:pt x="7858" y="5213"/>
                    </a:lnTo>
                    <a:lnTo>
                      <a:pt x="8070" y="5483"/>
                    </a:lnTo>
                    <a:lnTo>
                      <a:pt x="8263" y="5773"/>
                    </a:lnTo>
                    <a:lnTo>
                      <a:pt x="8437" y="6082"/>
                    </a:lnTo>
                    <a:lnTo>
                      <a:pt x="8592" y="6391"/>
                    </a:lnTo>
                    <a:lnTo>
                      <a:pt x="8746" y="6719"/>
                    </a:lnTo>
                    <a:lnTo>
                      <a:pt x="8862" y="7066"/>
                    </a:lnTo>
                    <a:lnTo>
                      <a:pt x="8978" y="7395"/>
                    </a:lnTo>
                    <a:lnTo>
                      <a:pt x="9094" y="7761"/>
                    </a:lnTo>
                    <a:lnTo>
                      <a:pt x="9209" y="8128"/>
                    </a:lnTo>
                    <a:lnTo>
                      <a:pt x="9364" y="8495"/>
                    </a:lnTo>
                    <a:lnTo>
                      <a:pt x="9518" y="8862"/>
                    </a:lnTo>
                    <a:lnTo>
                      <a:pt x="9827" y="9557"/>
                    </a:lnTo>
                    <a:lnTo>
                      <a:pt x="10136" y="10233"/>
                    </a:lnTo>
                    <a:lnTo>
                      <a:pt x="10387" y="10638"/>
                    </a:lnTo>
                    <a:lnTo>
                      <a:pt x="10677" y="11063"/>
                    </a:lnTo>
                    <a:lnTo>
                      <a:pt x="11275" y="11989"/>
                    </a:lnTo>
                    <a:lnTo>
                      <a:pt x="11526" y="12395"/>
                    </a:lnTo>
                    <a:lnTo>
                      <a:pt x="11700" y="12742"/>
                    </a:lnTo>
                    <a:lnTo>
                      <a:pt x="11854" y="12993"/>
                    </a:lnTo>
                    <a:lnTo>
                      <a:pt x="11912" y="13051"/>
                    </a:lnTo>
                    <a:lnTo>
                      <a:pt x="11951" y="13071"/>
                    </a:lnTo>
                    <a:lnTo>
                      <a:pt x="11970" y="13071"/>
                    </a:lnTo>
                    <a:lnTo>
                      <a:pt x="11990" y="13051"/>
                    </a:lnTo>
                    <a:lnTo>
                      <a:pt x="12028" y="12955"/>
                    </a:lnTo>
                    <a:lnTo>
                      <a:pt x="12067" y="12820"/>
                    </a:lnTo>
                    <a:lnTo>
                      <a:pt x="12086" y="12627"/>
                    </a:lnTo>
                    <a:lnTo>
                      <a:pt x="12086" y="12414"/>
                    </a:lnTo>
                    <a:lnTo>
                      <a:pt x="12086" y="12163"/>
                    </a:lnTo>
                    <a:lnTo>
                      <a:pt x="12047" y="11874"/>
                    </a:lnTo>
                    <a:lnTo>
                      <a:pt x="12009" y="11584"/>
                    </a:lnTo>
                    <a:lnTo>
                      <a:pt x="11932" y="11294"/>
                    </a:lnTo>
                    <a:lnTo>
                      <a:pt x="11854" y="11005"/>
                    </a:lnTo>
                    <a:lnTo>
                      <a:pt x="11661" y="10445"/>
                    </a:lnTo>
                    <a:lnTo>
                      <a:pt x="11468" y="9943"/>
                    </a:lnTo>
                    <a:lnTo>
                      <a:pt x="11294" y="9576"/>
                    </a:lnTo>
                    <a:lnTo>
                      <a:pt x="10870" y="8978"/>
                    </a:lnTo>
                    <a:lnTo>
                      <a:pt x="10484" y="8360"/>
                    </a:lnTo>
                    <a:lnTo>
                      <a:pt x="10291" y="8051"/>
                    </a:lnTo>
                    <a:lnTo>
                      <a:pt x="10136" y="7742"/>
                    </a:lnTo>
                    <a:lnTo>
                      <a:pt x="9982" y="7433"/>
                    </a:lnTo>
                    <a:lnTo>
                      <a:pt x="9827" y="7086"/>
                    </a:lnTo>
                    <a:lnTo>
                      <a:pt x="9673" y="6719"/>
                    </a:lnTo>
                    <a:lnTo>
                      <a:pt x="9499" y="6371"/>
                    </a:lnTo>
                    <a:lnTo>
                      <a:pt x="9325" y="6024"/>
                    </a:lnTo>
                    <a:lnTo>
                      <a:pt x="9132" y="5676"/>
                    </a:lnTo>
                    <a:lnTo>
                      <a:pt x="8920" y="5348"/>
                    </a:lnTo>
                    <a:lnTo>
                      <a:pt x="8669" y="5039"/>
                    </a:lnTo>
                    <a:lnTo>
                      <a:pt x="8418" y="4730"/>
                    </a:lnTo>
                    <a:lnTo>
                      <a:pt x="8148" y="4441"/>
                    </a:lnTo>
                    <a:lnTo>
                      <a:pt x="7877" y="4170"/>
                    </a:lnTo>
                    <a:lnTo>
                      <a:pt x="7607" y="3900"/>
                    </a:lnTo>
                    <a:lnTo>
                      <a:pt x="7028" y="3398"/>
                    </a:lnTo>
                    <a:lnTo>
                      <a:pt x="6738" y="3166"/>
                    </a:lnTo>
                    <a:lnTo>
                      <a:pt x="6622" y="3051"/>
                    </a:lnTo>
                    <a:lnTo>
                      <a:pt x="6507" y="2935"/>
                    </a:lnTo>
                    <a:lnTo>
                      <a:pt x="6294" y="2645"/>
                    </a:lnTo>
                    <a:lnTo>
                      <a:pt x="6063" y="2375"/>
                    </a:lnTo>
                    <a:lnTo>
                      <a:pt x="5599" y="1776"/>
                    </a:lnTo>
                    <a:lnTo>
                      <a:pt x="5136" y="1178"/>
                    </a:lnTo>
                    <a:lnTo>
                      <a:pt x="4885" y="869"/>
                    </a:lnTo>
                    <a:lnTo>
                      <a:pt x="4615" y="579"/>
                    </a:lnTo>
                    <a:lnTo>
                      <a:pt x="4460" y="425"/>
                    </a:lnTo>
                    <a:lnTo>
                      <a:pt x="4286" y="271"/>
                    </a:lnTo>
                    <a:lnTo>
                      <a:pt x="4190" y="213"/>
                    </a:lnTo>
                    <a:lnTo>
                      <a:pt x="4074" y="135"/>
                    </a:lnTo>
                    <a:lnTo>
                      <a:pt x="3939" y="77"/>
                    </a:lnTo>
                    <a:lnTo>
                      <a:pt x="3765" y="20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6"/>
              <p:cNvSpPr/>
              <p:nvPr/>
            </p:nvSpPr>
            <p:spPr>
              <a:xfrm>
                <a:off x="997500" y="4031375"/>
                <a:ext cx="465300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11739" extrusionOk="0">
                    <a:moveTo>
                      <a:pt x="5561" y="0"/>
                    </a:moveTo>
                    <a:lnTo>
                      <a:pt x="5368" y="19"/>
                    </a:lnTo>
                    <a:lnTo>
                      <a:pt x="5194" y="58"/>
                    </a:lnTo>
                    <a:lnTo>
                      <a:pt x="5001" y="97"/>
                    </a:lnTo>
                    <a:lnTo>
                      <a:pt x="4827" y="155"/>
                    </a:lnTo>
                    <a:lnTo>
                      <a:pt x="4673" y="232"/>
                    </a:lnTo>
                    <a:lnTo>
                      <a:pt x="4499" y="328"/>
                    </a:lnTo>
                    <a:lnTo>
                      <a:pt x="4209" y="521"/>
                    </a:lnTo>
                    <a:lnTo>
                      <a:pt x="3939" y="753"/>
                    </a:lnTo>
                    <a:lnTo>
                      <a:pt x="3707" y="1004"/>
                    </a:lnTo>
                    <a:lnTo>
                      <a:pt x="3495" y="1255"/>
                    </a:lnTo>
                    <a:lnTo>
                      <a:pt x="3302" y="1545"/>
                    </a:lnTo>
                    <a:lnTo>
                      <a:pt x="3128" y="1815"/>
                    </a:lnTo>
                    <a:lnTo>
                      <a:pt x="2819" y="2394"/>
                    </a:lnTo>
                    <a:lnTo>
                      <a:pt x="2549" y="2973"/>
                    </a:lnTo>
                    <a:lnTo>
                      <a:pt x="2298" y="3552"/>
                    </a:lnTo>
                    <a:lnTo>
                      <a:pt x="2066" y="4151"/>
                    </a:lnTo>
                    <a:lnTo>
                      <a:pt x="1854" y="4730"/>
                    </a:lnTo>
                    <a:lnTo>
                      <a:pt x="1468" y="5927"/>
                    </a:lnTo>
                    <a:lnTo>
                      <a:pt x="1082" y="7105"/>
                    </a:lnTo>
                    <a:lnTo>
                      <a:pt x="927" y="7742"/>
                    </a:lnTo>
                    <a:lnTo>
                      <a:pt x="773" y="8495"/>
                    </a:lnTo>
                    <a:lnTo>
                      <a:pt x="464" y="10020"/>
                    </a:lnTo>
                    <a:lnTo>
                      <a:pt x="310" y="10696"/>
                    </a:lnTo>
                    <a:lnTo>
                      <a:pt x="155" y="11217"/>
                    </a:lnTo>
                    <a:lnTo>
                      <a:pt x="39" y="11584"/>
                    </a:lnTo>
                    <a:lnTo>
                      <a:pt x="1" y="11680"/>
                    </a:lnTo>
                    <a:lnTo>
                      <a:pt x="1" y="11719"/>
                    </a:lnTo>
                    <a:lnTo>
                      <a:pt x="20" y="11738"/>
                    </a:lnTo>
                    <a:lnTo>
                      <a:pt x="78" y="11738"/>
                    </a:lnTo>
                    <a:lnTo>
                      <a:pt x="194" y="11680"/>
                    </a:lnTo>
                    <a:lnTo>
                      <a:pt x="329" y="11545"/>
                    </a:lnTo>
                    <a:lnTo>
                      <a:pt x="522" y="11371"/>
                    </a:lnTo>
                    <a:lnTo>
                      <a:pt x="696" y="11140"/>
                    </a:lnTo>
                    <a:lnTo>
                      <a:pt x="908" y="10850"/>
                    </a:lnTo>
                    <a:lnTo>
                      <a:pt x="1101" y="10522"/>
                    </a:lnTo>
                    <a:lnTo>
                      <a:pt x="1294" y="10175"/>
                    </a:lnTo>
                    <a:lnTo>
                      <a:pt x="1468" y="9788"/>
                    </a:lnTo>
                    <a:lnTo>
                      <a:pt x="1642" y="9422"/>
                    </a:lnTo>
                    <a:lnTo>
                      <a:pt x="1951" y="8669"/>
                    </a:lnTo>
                    <a:lnTo>
                      <a:pt x="2182" y="7974"/>
                    </a:lnTo>
                    <a:lnTo>
                      <a:pt x="2356" y="7433"/>
                    </a:lnTo>
                    <a:lnTo>
                      <a:pt x="2588" y="6236"/>
                    </a:lnTo>
                    <a:lnTo>
                      <a:pt x="2723" y="5638"/>
                    </a:lnTo>
                    <a:lnTo>
                      <a:pt x="2858" y="5039"/>
                    </a:lnTo>
                    <a:lnTo>
                      <a:pt x="3012" y="4460"/>
                    </a:lnTo>
                    <a:lnTo>
                      <a:pt x="3186" y="3881"/>
                    </a:lnTo>
                    <a:lnTo>
                      <a:pt x="3379" y="3301"/>
                    </a:lnTo>
                    <a:lnTo>
                      <a:pt x="3592" y="2761"/>
                    </a:lnTo>
                    <a:lnTo>
                      <a:pt x="3727" y="2491"/>
                    </a:lnTo>
                    <a:lnTo>
                      <a:pt x="3843" y="2220"/>
                    </a:lnTo>
                    <a:lnTo>
                      <a:pt x="3997" y="1969"/>
                    </a:lnTo>
                    <a:lnTo>
                      <a:pt x="4152" y="1718"/>
                    </a:lnTo>
                    <a:lnTo>
                      <a:pt x="4306" y="1506"/>
                    </a:lnTo>
                    <a:lnTo>
                      <a:pt x="4499" y="1294"/>
                    </a:lnTo>
                    <a:lnTo>
                      <a:pt x="4692" y="1120"/>
                    </a:lnTo>
                    <a:lnTo>
                      <a:pt x="4885" y="965"/>
                    </a:lnTo>
                    <a:lnTo>
                      <a:pt x="5117" y="850"/>
                    </a:lnTo>
                    <a:lnTo>
                      <a:pt x="5349" y="772"/>
                    </a:lnTo>
                    <a:lnTo>
                      <a:pt x="5599" y="714"/>
                    </a:lnTo>
                    <a:lnTo>
                      <a:pt x="5850" y="734"/>
                    </a:lnTo>
                    <a:lnTo>
                      <a:pt x="6101" y="772"/>
                    </a:lnTo>
                    <a:lnTo>
                      <a:pt x="6352" y="850"/>
                    </a:lnTo>
                    <a:lnTo>
                      <a:pt x="6623" y="965"/>
                    </a:lnTo>
                    <a:lnTo>
                      <a:pt x="6874" y="1101"/>
                    </a:lnTo>
                    <a:lnTo>
                      <a:pt x="7105" y="1236"/>
                    </a:lnTo>
                    <a:lnTo>
                      <a:pt x="7337" y="1409"/>
                    </a:lnTo>
                    <a:lnTo>
                      <a:pt x="7569" y="1583"/>
                    </a:lnTo>
                    <a:lnTo>
                      <a:pt x="7762" y="1796"/>
                    </a:lnTo>
                    <a:lnTo>
                      <a:pt x="7974" y="2008"/>
                    </a:lnTo>
                    <a:lnTo>
                      <a:pt x="8167" y="2220"/>
                    </a:lnTo>
                    <a:lnTo>
                      <a:pt x="8534" y="2703"/>
                    </a:lnTo>
                    <a:lnTo>
                      <a:pt x="8901" y="3205"/>
                    </a:lnTo>
                    <a:lnTo>
                      <a:pt x="9306" y="3688"/>
                    </a:lnTo>
                    <a:lnTo>
                      <a:pt x="9499" y="3939"/>
                    </a:lnTo>
                    <a:lnTo>
                      <a:pt x="9731" y="4190"/>
                    </a:lnTo>
                    <a:lnTo>
                      <a:pt x="9982" y="4421"/>
                    </a:lnTo>
                    <a:lnTo>
                      <a:pt x="10233" y="4614"/>
                    </a:lnTo>
                    <a:lnTo>
                      <a:pt x="10484" y="4827"/>
                    </a:lnTo>
                    <a:lnTo>
                      <a:pt x="10735" y="5039"/>
                    </a:lnTo>
                    <a:lnTo>
                      <a:pt x="11276" y="5387"/>
                    </a:lnTo>
                    <a:lnTo>
                      <a:pt x="12318" y="6062"/>
                    </a:lnTo>
                    <a:lnTo>
                      <a:pt x="12820" y="6390"/>
                    </a:lnTo>
                    <a:lnTo>
                      <a:pt x="13052" y="6564"/>
                    </a:lnTo>
                    <a:lnTo>
                      <a:pt x="13283" y="6738"/>
                    </a:lnTo>
                    <a:lnTo>
                      <a:pt x="13515" y="6931"/>
                    </a:lnTo>
                    <a:lnTo>
                      <a:pt x="13708" y="7124"/>
                    </a:lnTo>
                    <a:lnTo>
                      <a:pt x="14133" y="7530"/>
                    </a:lnTo>
                    <a:lnTo>
                      <a:pt x="14384" y="7781"/>
                    </a:lnTo>
                    <a:lnTo>
                      <a:pt x="14693" y="8032"/>
                    </a:lnTo>
                    <a:lnTo>
                      <a:pt x="15021" y="8282"/>
                    </a:lnTo>
                    <a:lnTo>
                      <a:pt x="15214" y="8398"/>
                    </a:lnTo>
                    <a:lnTo>
                      <a:pt x="15407" y="8514"/>
                    </a:lnTo>
                    <a:lnTo>
                      <a:pt x="15600" y="8611"/>
                    </a:lnTo>
                    <a:lnTo>
                      <a:pt x="15793" y="8707"/>
                    </a:lnTo>
                    <a:lnTo>
                      <a:pt x="16199" y="8862"/>
                    </a:lnTo>
                    <a:lnTo>
                      <a:pt x="16604" y="8939"/>
                    </a:lnTo>
                    <a:lnTo>
                      <a:pt x="16971" y="9016"/>
                    </a:lnTo>
                    <a:lnTo>
                      <a:pt x="17589" y="9113"/>
                    </a:lnTo>
                    <a:lnTo>
                      <a:pt x="17878" y="9151"/>
                    </a:lnTo>
                    <a:lnTo>
                      <a:pt x="18322" y="9151"/>
                    </a:lnTo>
                    <a:lnTo>
                      <a:pt x="18477" y="9132"/>
                    </a:lnTo>
                    <a:lnTo>
                      <a:pt x="18573" y="9113"/>
                    </a:lnTo>
                    <a:lnTo>
                      <a:pt x="18612" y="9093"/>
                    </a:lnTo>
                    <a:lnTo>
                      <a:pt x="18612" y="9074"/>
                    </a:lnTo>
                    <a:lnTo>
                      <a:pt x="18612" y="9055"/>
                    </a:lnTo>
                    <a:lnTo>
                      <a:pt x="18593" y="9016"/>
                    </a:lnTo>
                    <a:lnTo>
                      <a:pt x="18496" y="8958"/>
                    </a:lnTo>
                    <a:lnTo>
                      <a:pt x="18149" y="8746"/>
                    </a:lnTo>
                    <a:lnTo>
                      <a:pt x="16990" y="8147"/>
                    </a:lnTo>
                    <a:lnTo>
                      <a:pt x="16662" y="7993"/>
                    </a:lnTo>
                    <a:lnTo>
                      <a:pt x="16372" y="7800"/>
                    </a:lnTo>
                    <a:lnTo>
                      <a:pt x="16102" y="7607"/>
                    </a:lnTo>
                    <a:lnTo>
                      <a:pt x="15851" y="7394"/>
                    </a:lnTo>
                    <a:lnTo>
                      <a:pt x="15407" y="6950"/>
                    </a:lnTo>
                    <a:lnTo>
                      <a:pt x="15021" y="6564"/>
                    </a:lnTo>
                    <a:lnTo>
                      <a:pt x="14519" y="6159"/>
                    </a:lnTo>
                    <a:lnTo>
                      <a:pt x="14249" y="5966"/>
                    </a:lnTo>
                    <a:lnTo>
                      <a:pt x="13978" y="5792"/>
                    </a:lnTo>
                    <a:lnTo>
                      <a:pt x="13689" y="5618"/>
                    </a:lnTo>
                    <a:lnTo>
                      <a:pt x="13418" y="5464"/>
                    </a:lnTo>
                    <a:lnTo>
                      <a:pt x="12839" y="5155"/>
                    </a:lnTo>
                    <a:lnTo>
                      <a:pt x="11758" y="4576"/>
                    </a:lnTo>
                    <a:lnTo>
                      <a:pt x="11237" y="4286"/>
                    </a:lnTo>
                    <a:lnTo>
                      <a:pt x="11005" y="4112"/>
                    </a:lnTo>
                    <a:lnTo>
                      <a:pt x="10774" y="3958"/>
                    </a:lnTo>
                    <a:lnTo>
                      <a:pt x="10542" y="3784"/>
                    </a:lnTo>
                    <a:lnTo>
                      <a:pt x="10310" y="3591"/>
                    </a:lnTo>
                    <a:lnTo>
                      <a:pt x="10098" y="3398"/>
                    </a:lnTo>
                    <a:lnTo>
                      <a:pt x="9905" y="3186"/>
                    </a:lnTo>
                    <a:lnTo>
                      <a:pt x="9519" y="2722"/>
                    </a:lnTo>
                    <a:lnTo>
                      <a:pt x="9133" y="2240"/>
                    </a:lnTo>
                    <a:lnTo>
                      <a:pt x="8727" y="1757"/>
                    </a:lnTo>
                    <a:lnTo>
                      <a:pt x="8495" y="1506"/>
                    </a:lnTo>
                    <a:lnTo>
                      <a:pt x="8283" y="1274"/>
                    </a:lnTo>
                    <a:lnTo>
                      <a:pt x="8032" y="1062"/>
                    </a:lnTo>
                    <a:lnTo>
                      <a:pt x="7781" y="850"/>
                    </a:lnTo>
                    <a:lnTo>
                      <a:pt x="7511" y="657"/>
                    </a:lnTo>
                    <a:lnTo>
                      <a:pt x="7221" y="463"/>
                    </a:lnTo>
                    <a:lnTo>
                      <a:pt x="6912" y="309"/>
                    </a:lnTo>
                    <a:lnTo>
                      <a:pt x="6603" y="193"/>
                    </a:lnTo>
                    <a:lnTo>
                      <a:pt x="6275" y="77"/>
                    </a:lnTo>
                    <a:lnTo>
                      <a:pt x="5928" y="19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6"/>
              <p:cNvSpPr/>
              <p:nvPr/>
            </p:nvSpPr>
            <p:spPr>
              <a:xfrm>
                <a:off x="757625" y="4129825"/>
                <a:ext cx="2920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6488" extrusionOk="0">
                    <a:moveTo>
                      <a:pt x="9634" y="1"/>
                    </a:moveTo>
                    <a:lnTo>
                      <a:pt x="9441" y="39"/>
                    </a:lnTo>
                    <a:lnTo>
                      <a:pt x="9267" y="78"/>
                    </a:lnTo>
                    <a:lnTo>
                      <a:pt x="9113" y="136"/>
                    </a:lnTo>
                    <a:lnTo>
                      <a:pt x="8959" y="213"/>
                    </a:lnTo>
                    <a:lnTo>
                      <a:pt x="8669" y="367"/>
                    </a:lnTo>
                    <a:lnTo>
                      <a:pt x="8418" y="560"/>
                    </a:lnTo>
                    <a:lnTo>
                      <a:pt x="8206" y="754"/>
                    </a:lnTo>
                    <a:lnTo>
                      <a:pt x="8013" y="966"/>
                    </a:lnTo>
                    <a:lnTo>
                      <a:pt x="7684" y="1371"/>
                    </a:lnTo>
                    <a:lnTo>
                      <a:pt x="7356" y="1757"/>
                    </a:lnTo>
                    <a:lnTo>
                      <a:pt x="7202" y="1931"/>
                    </a:lnTo>
                    <a:lnTo>
                      <a:pt x="7047" y="2105"/>
                    </a:lnTo>
                    <a:lnTo>
                      <a:pt x="6874" y="2240"/>
                    </a:lnTo>
                    <a:lnTo>
                      <a:pt x="6700" y="2375"/>
                    </a:lnTo>
                    <a:lnTo>
                      <a:pt x="6680" y="2395"/>
                    </a:lnTo>
                    <a:lnTo>
                      <a:pt x="6661" y="2395"/>
                    </a:lnTo>
                    <a:lnTo>
                      <a:pt x="6410" y="2588"/>
                    </a:lnTo>
                    <a:lnTo>
                      <a:pt x="6140" y="2781"/>
                    </a:lnTo>
                    <a:lnTo>
                      <a:pt x="5561" y="3128"/>
                    </a:lnTo>
                    <a:lnTo>
                      <a:pt x="4962" y="3456"/>
                    </a:lnTo>
                    <a:lnTo>
                      <a:pt x="4325" y="3765"/>
                    </a:lnTo>
                    <a:lnTo>
                      <a:pt x="3688" y="4094"/>
                    </a:lnTo>
                    <a:lnTo>
                      <a:pt x="3070" y="4402"/>
                    </a:lnTo>
                    <a:lnTo>
                      <a:pt x="2472" y="4692"/>
                    </a:lnTo>
                    <a:lnTo>
                      <a:pt x="1854" y="4943"/>
                    </a:lnTo>
                    <a:lnTo>
                      <a:pt x="1294" y="5290"/>
                    </a:lnTo>
                    <a:lnTo>
                      <a:pt x="966" y="5503"/>
                    </a:lnTo>
                    <a:lnTo>
                      <a:pt x="676" y="5735"/>
                    </a:lnTo>
                    <a:lnTo>
                      <a:pt x="406" y="5928"/>
                    </a:lnTo>
                    <a:lnTo>
                      <a:pt x="174" y="6121"/>
                    </a:lnTo>
                    <a:lnTo>
                      <a:pt x="39" y="6275"/>
                    </a:lnTo>
                    <a:lnTo>
                      <a:pt x="1" y="6333"/>
                    </a:lnTo>
                    <a:lnTo>
                      <a:pt x="1" y="6372"/>
                    </a:lnTo>
                    <a:lnTo>
                      <a:pt x="20" y="6410"/>
                    </a:lnTo>
                    <a:lnTo>
                      <a:pt x="97" y="6449"/>
                    </a:lnTo>
                    <a:lnTo>
                      <a:pt x="194" y="6468"/>
                    </a:lnTo>
                    <a:lnTo>
                      <a:pt x="329" y="6487"/>
                    </a:lnTo>
                    <a:lnTo>
                      <a:pt x="657" y="6487"/>
                    </a:lnTo>
                    <a:lnTo>
                      <a:pt x="1043" y="6468"/>
                    </a:lnTo>
                    <a:lnTo>
                      <a:pt x="1448" y="6410"/>
                    </a:lnTo>
                    <a:lnTo>
                      <a:pt x="1854" y="6314"/>
                    </a:lnTo>
                    <a:lnTo>
                      <a:pt x="2201" y="6217"/>
                    </a:lnTo>
                    <a:lnTo>
                      <a:pt x="2356" y="6159"/>
                    </a:lnTo>
                    <a:lnTo>
                      <a:pt x="2472" y="6101"/>
                    </a:lnTo>
                    <a:lnTo>
                      <a:pt x="3051" y="5696"/>
                    </a:lnTo>
                    <a:lnTo>
                      <a:pt x="3630" y="5252"/>
                    </a:lnTo>
                    <a:lnTo>
                      <a:pt x="4171" y="4846"/>
                    </a:lnTo>
                    <a:lnTo>
                      <a:pt x="4441" y="4653"/>
                    </a:lnTo>
                    <a:lnTo>
                      <a:pt x="4731" y="4460"/>
                    </a:lnTo>
                    <a:lnTo>
                      <a:pt x="5928" y="3746"/>
                    </a:lnTo>
                    <a:lnTo>
                      <a:pt x="6526" y="3379"/>
                    </a:lnTo>
                    <a:lnTo>
                      <a:pt x="7124" y="2974"/>
                    </a:lnTo>
                    <a:lnTo>
                      <a:pt x="7086" y="2993"/>
                    </a:lnTo>
                    <a:lnTo>
                      <a:pt x="7086" y="2993"/>
                    </a:lnTo>
                    <a:lnTo>
                      <a:pt x="7337" y="2819"/>
                    </a:lnTo>
                    <a:lnTo>
                      <a:pt x="7549" y="2646"/>
                    </a:lnTo>
                    <a:lnTo>
                      <a:pt x="7935" y="2298"/>
                    </a:lnTo>
                    <a:lnTo>
                      <a:pt x="8302" y="1931"/>
                    </a:lnTo>
                    <a:lnTo>
                      <a:pt x="8476" y="1777"/>
                    </a:lnTo>
                    <a:lnTo>
                      <a:pt x="8650" y="1622"/>
                    </a:lnTo>
                    <a:lnTo>
                      <a:pt x="8843" y="1487"/>
                    </a:lnTo>
                    <a:lnTo>
                      <a:pt x="9017" y="1352"/>
                    </a:lnTo>
                    <a:lnTo>
                      <a:pt x="9190" y="1275"/>
                    </a:lnTo>
                    <a:lnTo>
                      <a:pt x="9364" y="1217"/>
                    </a:lnTo>
                    <a:lnTo>
                      <a:pt x="9518" y="1198"/>
                    </a:lnTo>
                    <a:lnTo>
                      <a:pt x="9654" y="1198"/>
                    </a:lnTo>
                    <a:lnTo>
                      <a:pt x="9808" y="1236"/>
                    </a:lnTo>
                    <a:lnTo>
                      <a:pt x="9943" y="1313"/>
                    </a:lnTo>
                    <a:lnTo>
                      <a:pt x="10117" y="1352"/>
                    </a:lnTo>
                    <a:lnTo>
                      <a:pt x="10194" y="1391"/>
                    </a:lnTo>
                    <a:lnTo>
                      <a:pt x="10310" y="1449"/>
                    </a:lnTo>
                    <a:lnTo>
                      <a:pt x="10407" y="1526"/>
                    </a:lnTo>
                    <a:lnTo>
                      <a:pt x="10522" y="1642"/>
                    </a:lnTo>
                    <a:lnTo>
                      <a:pt x="10793" y="1873"/>
                    </a:lnTo>
                    <a:lnTo>
                      <a:pt x="10928" y="1989"/>
                    </a:lnTo>
                    <a:lnTo>
                      <a:pt x="11082" y="2105"/>
                    </a:lnTo>
                    <a:lnTo>
                      <a:pt x="11237" y="2182"/>
                    </a:lnTo>
                    <a:lnTo>
                      <a:pt x="11372" y="2240"/>
                    </a:lnTo>
                    <a:lnTo>
                      <a:pt x="11507" y="2240"/>
                    </a:lnTo>
                    <a:lnTo>
                      <a:pt x="11604" y="2221"/>
                    </a:lnTo>
                    <a:lnTo>
                      <a:pt x="11661" y="2182"/>
                    </a:lnTo>
                    <a:lnTo>
                      <a:pt x="11681" y="2144"/>
                    </a:lnTo>
                    <a:lnTo>
                      <a:pt x="11681" y="2105"/>
                    </a:lnTo>
                    <a:lnTo>
                      <a:pt x="11642" y="2047"/>
                    </a:lnTo>
                    <a:lnTo>
                      <a:pt x="11604" y="1970"/>
                    </a:lnTo>
                    <a:lnTo>
                      <a:pt x="11584" y="1893"/>
                    </a:lnTo>
                    <a:lnTo>
                      <a:pt x="11526" y="1680"/>
                    </a:lnTo>
                    <a:lnTo>
                      <a:pt x="11449" y="1352"/>
                    </a:lnTo>
                    <a:lnTo>
                      <a:pt x="11391" y="1159"/>
                    </a:lnTo>
                    <a:lnTo>
                      <a:pt x="11295" y="966"/>
                    </a:lnTo>
                    <a:lnTo>
                      <a:pt x="11198" y="754"/>
                    </a:lnTo>
                    <a:lnTo>
                      <a:pt x="11044" y="541"/>
                    </a:lnTo>
                    <a:lnTo>
                      <a:pt x="10966" y="445"/>
                    </a:lnTo>
                    <a:lnTo>
                      <a:pt x="10870" y="367"/>
                    </a:lnTo>
                    <a:lnTo>
                      <a:pt x="10677" y="213"/>
                    </a:lnTo>
                    <a:lnTo>
                      <a:pt x="10503" y="116"/>
                    </a:lnTo>
                    <a:lnTo>
                      <a:pt x="10329" y="59"/>
                    </a:lnTo>
                    <a:lnTo>
                      <a:pt x="10156" y="20"/>
                    </a:lnTo>
                    <a:lnTo>
                      <a:pt x="99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6"/>
              <p:cNvSpPr/>
              <p:nvPr/>
            </p:nvSpPr>
            <p:spPr>
              <a:xfrm>
                <a:off x="768250" y="4077225"/>
                <a:ext cx="898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503" extrusionOk="0">
                    <a:moveTo>
                      <a:pt x="2993" y="0"/>
                    </a:moveTo>
                    <a:lnTo>
                      <a:pt x="2684" y="58"/>
                    </a:lnTo>
                    <a:lnTo>
                      <a:pt x="2375" y="97"/>
                    </a:lnTo>
                    <a:lnTo>
                      <a:pt x="2085" y="116"/>
                    </a:lnTo>
                    <a:lnTo>
                      <a:pt x="1776" y="135"/>
                    </a:lnTo>
                    <a:lnTo>
                      <a:pt x="1178" y="135"/>
                    </a:lnTo>
                    <a:lnTo>
                      <a:pt x="869" y="97"/>
                    </a:lnTo>
                    <a:lnTo>
                      <a:pt x="560" y="77"/>
                    </a:lnTo>
                    <a:lnTo>
                      <a:pt x="464" y="77"/>
                    </a:lnTo>
                    <a:lnTo>
                      <a:pt x="386" y="97"/>
                    </a:lnTo>
                    <a:lnTo>
                      <a:pt x="193" y="174"/>
                    </a:lnTo>
                    <a:lnTo>
                      <a:pt x="58" y="251"/>
                    </a:lnTo>
                    <a:lnTo>
                      <a:pt x="20" y="290"/>
                    </a:lnTo>
                    <a:lnTo>
                      <a:pt x="0" y="309"/>
                    </a:lnTo>
                    <a:lnTo>
                      <a:pt x="20" y="348"/>
                    </a:lnTo>
                    <a:lnTo>
                      <a:pt x="58" y="386"/>
                    </a:lnTo>
                    <a:lnTo>
                      <a:pt x="232" y="444"/>
                    </a:lnTo>
                    <a:lnTo>
                      <a:pt x="406" y="483"/>
                    </a:lnTo>
                    <a:lnTo>
                      <a:pt x="560" y="502"/>
                    </a:lnTo>
                    <a:lnTo>
                      <a:pt x="869" y="464"/>
                    </a:lnTo>
                    <a:lnTo>
                      <a:pt x="1178" y="425"/>
                    </a:lnTo>
                    <a:lnTo>
                      <a:pt x="1468" y="386"/>
                    </a:lnTo>
                    <a:lnTo>
                      <a:pt x="1776" y="367"/>
                    </a:lnTo>
                    <a:lnTo>
                      <a:pt x="2085" y="367"/>
                    </a:lnTo>
                    <a:lnTo>
                      <a:pt x="2375" y="386"/>
                    </a:lnTo>
                    <a:lnTo>
                      <a:pt x="2684" y="406"/>
                    </a:lnTo>
                    <a:lnTo>
                      <a:pt x="2993" y="444"/>
                    </a:lnTo>
                    <a:lnTo>
                      <a:pt x="3166" y="425"/>
                    </a:lnTo>
                    <a:lnTo>
                      <a:pt x="3360" y="367"/>
                    </a:lnTo>
                    <a:lnTo>
                      <a:pt x="3514" y="290"/>
                    </a:lnTo>
                    <a:lnTo>
                      <a:pt x="3572" y="270"/>
                    </a:lnTo>
                    <a:lnTo>
                      <a:pt x="3591" y="232"/>
                    </a:lnTo>
                    <a:lnTo>
                      <a:pt x="3572" y="213"/>
                    </a:lnTo>
                    <a:lnTo>
                      <a:pt x="3514" y="174"/>
                    </a:lnTo>
                    <a:lnTo>
                      <a:pt x="3340" y="97"/>
                    </a:lnTo>
                    <a:lnTo>
                      <a:pt x="3147" y="20"/>
                    </a:lnTo>
                    <a:lnTo>
                      <a:pt x="2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6"/>
              <p:cNvSpPr/>
              <p:nvPr/>
            </p:nvSpPr>
            <p:spPr>
              <a:xfrm>
                <a:off x="790450" y="4041025"/>
                <a:ext cx="777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483" extrusionOk="0">
                    <a:moveTo>
                      <a:pt x="2568" y="0"/>
                    </a:moveTo>
                    <a:lnTo>
                      <a:pt x="2317" y="77"/>
                    </a:lnTo>
                    <a:lnTo>
                      <a:pt x="2066" y="116"/>
                    </a:lnTo>
                    <a:lnTo>
                      <a:pt x="1796" y="155"/>
                    </a:lnTo>
                    <a:lnTo>
                      <a:pt x="1275" y="155"/>
                    </a:lnTo>
                    <a:lnTo>
                      <a:pt x="1024" y="135"/>
                    </a:lnTo>
                    <a:lnTo>
                      <a:pt x="753" y="97"/>
                    </a:lnTo>
                    <a:lnTo>
                      <a:pt x="502" y="39"/>
                    </a:lnTo>
                    <a:lnTo>
                      <a:pt x="425" y="58"/>
                    </a:lnTo>
                    <a:lnTo>
                      <a:pt x="329" y="77"/>
                    </a:lnTo>
                    <a:lnTo>
                      <a:pt x="174" y="135"/>
                    </a:lnTo>
                    <a:lnTo>
                      <a:pt x="58" y="213"/>
                    </a:lnTo>
                    <a:lnTo>
                      <a:pt x="20" y="232"/>
                    </a:lnTo>
                    <a:lnTo>
                      <a:pt x="0" y="271"/>
                    </a:lnTo>
                    <a:lnTo>
                      <a:pt x="20" y="309"/>
                    </a:lnTo>
                    <a:lnTo>
                      <a:pt x="58" y="328"/>
                    </a:lnTo>
                    <a:lnTo>
                      <a:pt x="193" y="406"/>
                    </a:lnTo>
                    <a:lnTo>
                      <a:pt x="367" y="464"/>
                    </a:lnTo>
                    <a:lnTo>
                      <a:pt x="483" y="483"/>
                    </a:lnTo>
                    <a:lnTo>
                      <a:pt x="753" y="444"/>
                    </a:lnTo>
                    <a:lnTo>
                      <a:pt x="1024" y="425"/>
                    </a:lnTo>
                    <a:lnTo>
                      <a:pt x="1545" y="406"/>
                    </a:lnTo>
                    <a:lnTo>
                      <a:pt x="2066" y="406"/>
                    </a:lnTo>
                    <a:lnTo>
                      <a:pt x="2607" y="444"/>
                    </a:lnTo>
                    <a:lnTo>
                      <a:pt x="2761" y="406"/>
                    </a:lnTo>
                    <a:lnTo>
                      <a:pt x="2916" y="328"/>
                    </a:lnTo>
                    <a:lnTo>
                      <a:pt x="3051" y="251"/>
                    </a:lnTo>
                    <a:lnTo>
                      <a:pt x="3089" y="213"/>
                    </a:lnTo>
                    <a:lnTo>
                      <a:pt x="3109" y="193"/>
                    </a:lnTo>
                    <a:lnTo>
                      <a:pt x="3070" y="155"/>
                    </a:lnTo>
                    <a:lnTo>
                      <a:pt x="3031" y="135"/>
                    </a:lnTo>
                    <a:lnTo>
                      <a:pt x="2877" y="58"/>
                    </a:lnTo>
                    <a:lnTo>
                      <a:pt x="2684" y="20"/>
                    </a:lnTo>
                    <a:lnTo>
                      <a:pt x="2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6"/>
              <p:cNvSpPr/>
              <p:nvPr/>
            </p:nvSpPr>
            <p:spPr>
              <a:xfrm>
                <a:off x="832925" y="3997100"/>
                <a:ext cx="598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45" extrusionOk="0">
                    <a:moveTo>
                      <a:pt x="367" y="0"/>
                    </a:moveTo>
                    <a:lnTo>
                      <a:pt x="309" y="20"/>
                    </a:lnTo>
                    <a:lnTo>
                      <a:pt x="251" y="39"/>
                    </a:lnTo>
                    <a:lnTo>
                      <a:pt x="135" y="97"/>
                    </a:lnTo>
                    <a:lnTo>
                      <a:pt x="39" y="174"/>
                    </a:lnTo>
                    <a:lnTo>
                      <a:pt x="0" y="213"/>
                    </a:lnTo>
                    <a:lnTo>
                      <a:pt x="0" y="232"/>
                    </a:lnTo>
                    <a:lnTo>
                      <a:pt x="20" y="271"/>
                    </a:lnTo>
                    <a:lnTo>
                      <a:pt x="39" y="290"/>
                    </a:lnTo>
                    <a:lnTo>
                      <a:pt x="155" y="367"/>
                    </a:lnTo>
                    <a:lnTo>
                      <a:pt x="271" y="425"/>
                    </a:lnTo>
                    <a:lnTo>
                      <a:pt x="367" y="444"/>
                    </a:lnTo>
                    <a:lnTo>
                      <a:pt x="579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0" y="348"/>
                    </a:lnTo>
                    <a:lnTo>
                      <a:pt x="1583" y="367"/>
                    </a:lnTo>
                    <a:lnTo>
                      <a:pt x="1796" y="406"/>
                    </a:lnTo>
                    <a:lnTo>
                      <a:pt x="1989" y="444"/>
                    </a:lnTo>
                    <a:lnTo>
                      <a:pt x="2105" y="425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90"/>
                    </a:lnTo>
                    <a:lnTo>
                      <a:pt x="2394" y="251"/>
                    </a:lnTo>
                    <a:lnTo>
                      <a:pt x="2375" y="232"/>
                    </a:lnTo>
                    <a:lnTo>
                      <a:pt x="2336" y="174"/>
                    </a:lnTo>
                    <a:lnTo>
                      <a:pt x="2240" y="97"/>
                    </a:lnTo>
                    <a:lnTo>
                      <a:pt x="2105" y="39"/>
                    </a:lnTo>
                    <a:lnTo>
                      <a:pt x="1989" y="0"/>
                    </a:lnTo>
                    <a:lnTo>
                      <a:pt x="1796" y="39"/>
                    </a:lnTo>
                    <a:lnTo>
                      <a:pt x="1583" y="78"/>
                    </a:lnTo>
                    <a:lnTo>
                      <a:pt x="1390" y="97"/>
                    </a:lnTo>
                    <a:lnTo>
                      <a:pt x="985" y="97"/>
                    </a:lnTo>
                    <a:lnTo>
                      <a:pt x="773" y="78"/>
                    </a:lnTo>
                    <a:lnTo>
                      <a:pt x="579" y="3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6"/>
              <p:cNvSpPr/>
              <p:nvPr/>
            </p:nvSpPr>
            <p:spPr>
              <a:xfrm>
                <a:off x="865250" y="3957525"/>
                <a:ext cx="598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64" extrusionOk="0">
                    <a:moveTo>
                      <a:pt x="1989" y="0"/>
                    </a:moveTo>
                    <a:lnTo>
                      <a:pt x="1796" y="39"/>
                    </a:lnTo>
                    <a:lnTo>
                      <a:pt x="1584" y="77"/>
                    </a:lnTo>
                    <a:lnTo>
                      <a:pt x="1391" y="97"/>
                    </a:lnTo>
                    <a:lnTo>
                      <a:pt x="1178" y="97"/>
                    </a:lnTo>
                    <a:lnTo>
                      <a:pt x="773" y="77"/>
                    </a:lnTo>
                    <a:lnTo>
                      <a:pt x="348" y="39"/>
                    </a:lnTo>
                    <a:lnTo>
                      <a:pt x="290" y="39"/>
                    </a:lnTo>
                    <a:lnTo>
                      <a:pt x="232" y="58"/>
                    </a:lnTo>
                    <a:lnTo>
                      <a:pt x="97" y="135"/>
                    </a:lnTo>
                    <a:lnTo>
                      <a:pt x="59" y="193"/>
                    </a:lnTo>
                    <a:lnTo>
                      <a:pt x="20" y="232"/>
                    </a:lnTo>
                    <a:lnTo>
                      <a:pt x="1" y="271"/>
                    </a:lnTo>
                    <a:lnTo>
                      <a:pt x="1" y="290"/>
                    </a:lnTo>
                    <a:lnTo>
                      <a:pt x="1" y="309"/>
                    </a:lnTo>
                    <a:lnTo>
                      <a:pt x="20" y="309"/>
                    </a:lnTo>
                    <a:lnTo>
                      <a:pt x="59" y="367"/>
                    </a:lnTo>
                    <a:lnTo>
                      <a:pt x="175" y="406"/>
                    </a:lnTo>
                    <a:lnTo>
                      <a:pt x="290" y="444"/>
                    </a:lnTo>
                    <a:lnTo>
                      <a:pt x="387" y="464"/>
                    </a:lnTo>
                    <a:lnTo>
                      <a:pt x="580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1" y="348"/>
                    </a:lnTo>
                    <a:lnTo>
                      <a:pt x="1584" y="367"/>
                    </a:lnTo>
                    <a:lnTo>
                      <a:pt x="1796" y="386"/>
                    </a:lnTo>
                    <a:lnTo>
                      <a:pt x="1989" y="425"/>
                    </a:lnTo>
                    <a:lnTo>
                      <a:pt x="2105" y="406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71"/>
                    </a:lnTo>
                    <a:lnTo>
                      <a:pt x="2395" y="251"/>
                    </a:lnTo>
                    <a:lnTo>
                      <a:pt x="2375" y="213"/>
                    </a:lnTo>
                    <a:lnTo>
                      <a:pt x="2337" y="174"/>
                    </a:lnTo>
                    <a:lnTo>
                      <a:pt x="2240" y="97"/>
                    </a:lnTo>
                    <a:lnTo>
                      <a:pt x="2105" y="20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6"/>
              <p:cNvSpPr/>
              <p:nvPr/>
            </p:nvSpPr>
            <p:spPr>
              <a:xfrm>
                <a:off x="969500" y="4046800"/>
                <a:ext cx="854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716" extrusionOk="0">
                    <a:moveTo>
                      <a:pt x="2800" y="1"/>
                    </a:moveTo>
                    <a:lnTo>
                      <a:pt x="2549" y="117"/>
                    </a:lnTo>
                    <a:lnTo>
                      <a:pt x="2260" y="213"/>
                    </a:lnTo>
                    <a:lnTo>
                      <a:pt x="1989" y="271"/>
                    </a:lnTo>
                    <a:lnTo>
                      <a:pt x="1700" y="329"/>
                    </a:lnTo>
                    <a:lnTo>
                      <a:pt x="1410" y="348"/>
                    </a:lnTo>
                    <a:lnTo>
                      <a:pt x="1121" y="348"/>
                    </a:lnTo>
                    <a:lnTo>
                      <a:pt x="850" y="329"/>
                    </a:lnTo>
                    <a:lnTo>
                      <a:pt x="561" y="271"/>
                    </a:lnTo>
                    <a:lnTo>
                      <a:pt x="387" y="291"/>
                    </a:lnTo>
                    <a:lnTo>
                      <a:pt x="213" y="329"/>
                    </a:lnTo>
                    <a:lnTo>
                      <a:pt x="78" y="387"/>
                    </a:lnTo>
                    <a:lnTo>
                      <a:pt x="40" y="406"/>
                    </a:lnTo>
                    <a:lnTo>
                      <a:pt x="1" y="445"/>
                    </a:lnTo>
                    <a:lnTo>
                      <a:pt x="20" y="464"/>
                    </a:lnTo>
                    <a:lnTo>
                      <a:pt x="59" y="503"/>
                    </a:lnTo>
                    <a:lnTo>
                      <a:pt x="213" y="599"/>
                    </a:lnTo>
                    <a:lnTo>
                      <a:pt x="387" y="696"/>
                    </a:lnTo>
                    <a:lnTo>
                      <a:pt x="484" y="715"/>
                    </a:lnTo>
                    <a:lnTo>
                      <a:pt x="542" y="715"/>
                    </a:lnTo>
                    <a:lnTo>
                      <a:pt x="1738" y="561"/>
                    </a:lnTo>
                    <a:lnTo>
                      <a:pt x="2916" y="426"/>
                    </a:lnTo>
                    <a:lnTo>
                      <a:pt x="2993" y="406"/>
                    </a:lnTo>
                    <a:lnTo>
                      <a:pt x="3090" y="368"/>
                    </a:lnTo>
                    <a:lnTo>
                      <a:pt x="3244" y="252"/>
                    </a:lnTo>
                    <a:lnTo>
                      <a:pt x="3380" y="136"/>
                    </a:lnTo>
                    <a:lnTo>
                      <a:pt x="3418" y="78"/>
                    </a:lnTo>
                    <a:lnTo>
                      <a:pt x="3418" y="59"/>
                    </a:lnTo>
                    <a:lnTo>
                      <a:pt x="3380" y="40"/>
                    </a:lnTo>
                    <a:lnTo>
                      <a:pt x="3322" y="20"/>
                    </a:lnTo>
                    <a:lnTo>
                      <a:pt x="3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6"/>
              <p:cNvSpPr/>
              <p:nvPr/>
            </p:nvSpPr>
            <p:spPr>
              <a:xfrm>
                <a:off x="994600" y="3993725"/>
                <a:ext cx="550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638" extrusionOk="0">
                    <a:moveTo>
                      <a:pt x="1796" y="0"/>
                    </a:moveTo>
                    <a:lnTo>
                      <a:pt x="1623" y="77"/>
                    </a:lnTo>
                    <a:lnTo>
                      <a:pt x="1449" y="155"/>
                    </a:lnTo>
                    <a:lnTo>
                      <a:pt x="1275" y="193"/>
                    </a:lnTo>
                    <a:lnTo>
                      <a:pt x="1082" y="232"/>
                    </a:lnTo>
                    <a:lnTo>
                      <a:pt x="889" y="251"/>
                    </a:lnTo>
                    <a:lnTo>
                      <a:pt x="715" y="251"/>
                    </a:lnTo>
                    <a:lnTo>
                      <a:pt x="522" y="232"/>
                    </a:lnTo>
                    <a:lnTo>
                      <a:pt x="329" y="213"/>
                    </a:lnTo>
                    <a:lnTo>
                      <a:pt x="271" y="213"/>
                    </a:lnTo>
                    <a:lnTo>
                      <a:pt x="213" y="251"/>
                    </a:lnTo>
                    <a:lnTo>
                      <a:pt x="117" y="309"/>
                    </a:lnTo>
                    <a:lnTo>
                      <a:pt x="39" y="406"/>
                    </a:lnTo>
                    <a:lnTo>
                      <a:pt x="20" y="444"/>
                    </a:lnTo>
                    <a:lnTo>
                      <a:pt x="1" y="464"/>
                    </a:lnTo>
                    <a:lnTo>
                      <a:pt x="20" y="502"/>
                    </a:lnTo>
                    <a:lnTo>
                      <a:pt x="59" y="521"/>
                    </a:lnTo>
                    <a:lnTo>
                      <a:pt x="155" y="579"/>
                    </a:lnTo>
                    <a:lnTo>
                      <a:pt x="290" y="637"/>
                    </a:lnTo>
                    <a:lnTo>
                      <a:pt x="387" y="637"/>
                    </a:lnTo>
                    <a:lnTo>
                      <a:pt x="561" y="579"/>
                    </a:lnTo>
                    <a:lnTo>
                      <a:pt x="734" y="521"/>
                    </a:lnTo>
                    <a:lnTo>
                      <a:pt x="928" y="483"/>
                    </a:lnTo>
                    <a:lnTo>
                      <a:pt x="1101" y="464"/>
                    </a:lnTo>
                    <a:lnTo>
                      <a:pt x="1487" y="425"/>
                    </a:lnTo>
                    <a:lnTo>
                      <a:pt x="1680" y="425"/>
                    </a:lnTo>
                    <a:lnTo>
                      <a:pt x="1893" y="444"/>
                    </a:lnTo>
                    <a:lnTo>
                      <a:pt x="1989" y="406"/>
                    </a:lnTo>
                    <a:lnTo>
                      <a:pt x="2105" y="328"/>
                    </a:lnTo>
                    <a:lnTo>
                      <a:pt x="2182" y="251"/>
                    </a:lnTo>
                    <a:lnTo>
                      <a:pt x="2202" y="213"/>
                    </a:lnTo>
                    <a:lnTo>
                      <a:pt x="2202" y="193"/>
                    </a:lnTo>
                    <a:lnTo>
                      <a:pt x="2182" y="155"/>
                    </a:lnTo>
                    <a:lnTo>
                      <a:pt x="2144" y="135"/>
                    </a:lnTo>
                    <a:lnTo>
                      <a:pt x="2028" y="58"/>
                    </a:lnTo>
                    <a:lnTo>
                      <a:pt x="1893" y="20"/>
                    </a:lnTo>
                    <a:lnTo>
                      <a:pt x="1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6"/>
              <p:cNvSpPr/>
              <p:nvPr/>
            </p:nvSpPr>
            <p:spPr>
              <a:xfrm>
                <a:off x="987375" y="3945925"/>
                <a:ext cx="825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870" extrusionOk="0">
                    <a:moveTo>
                      <a:pt x="3205" y="1"/>
                    </a:moveTo>
                    <a:lnTo>
                      <a:pt x="3031" y="20"/>
                    </a:lnTo>
                    <a:lnTo>
                      <a:pt x="2858" y="78"/>
                    </a:lnTo>
                    <a:lnTo>
                      <a:pt x="2722" y="97"/>
                    </a:lnTo>
                    <a:lnTo>
                      <a:pt x="2491" y="252"/>
                    </a:lnTo>
                    <a:lnTo>
                      <a:pt x="2240" y="348"/>
                    </a:lnTo>
                    <a:lnTo>
                      <a:pt x="1969" y="426"/>
                    </a:lnTo>
                    <a:lnTo>
                      <a:pt x="1680" y="464"/>
                    </a:lnTo>
                    <a:lnTo>
                      <a:pt x="1390" y="484"/>
                    </a:lnTo>
                    <a:lnTo>
                      <a:pt x="1101" y="484"/>
                    </a:lnTo>
                    <a:lnTo>
                      <a:pt x="811" y="464"/>
                    </a:lnTo>
                    <a:lnTo>
                      <a:pt x="522" y="426"/>
                    </a:lnTo>
                    <a:lnTo>
                      <a:pt x="444" y="426"/>
                    </a:lnTo>
                    <a:lnTo>
                      <a:pt x="348" y="464"/>
                    </a:lnTo>
                    <a:lnTo>
                      <a:pt x="174" y="522"/>
                    </a:lnTo>
                    <a:lnTo>
                      <a:pt x="39" y="619"/>
                    </a:lnTo>
                    <a:lnTo>
                      <a:pt x="0" y="657"/>
                    </a:lnTo>
                    <a:lnTo>
                      <a:pt x="0" y="696"/>
                    </a:lnTo>
                    <a:lnTo>
                      <a:pt x="20" y="715"/>
                    </a:lnTo>
                    <a:lnTo>
                      <a:pt x="77" y="754"/>
                    </a:lnTo>
                    <a:lnTo>
                      <a:pt x="213" y="812"/>
                    </a:lnTo>
                    <a:lnTo>
                      <a:pt x="406" y="850"/>
                    </a:lnTo>
                    <a:lnTo>
                      <a:pt x="541" y="870"/>
                    </a:lnTo>
                    <a:lnTo>
                      <a:pt x="830" y="812"/>
                    </a:lnTo>
                    <a:lnTo>
                      <a:pt x="1120" y="773"/>
                    </a:lnTo>
                    <a:lnTo>
                      <a:pt x="1699" y="696"/>
                    </a:lnTo>
                    <a:lnTo>
                      <a:pt x="2298" y="619"/>
                    </a:lnTo>
                    <a:lnTo>
                      <a:pt x="2607" y="561"/>
                    </a:lnTo>
                    <a:lnTo>
                      <a:pt x="2915" y="484"/>
                    </a:lnTo>
                    <a:lnTo>
                      <a:pt x="2993" y="464"/>
                    </a:lnTo>
                    <a:lnTo>
                      <a:pt x="3070" y="387"/>
                    </a:lnTo>
                    <a:lnTo>
                      <a:pt x="3147" y="310"/>
                    </a:lnTo>
                    <a:lnTo>
                      <a:pt x="3205" y="233"/>
                    </a:lnTo>
                    <a:lnTo>
                      <a:pt x="3302" y="78"/>
                    </a:lnTo>
                    <a:lnTo>
                      <a:pt x="3302" y="40"/>
                    </a:lnTo>
                    <a:lnTo>
                      <a:pt x="33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6"/>
              <p:cNvSpPr/>
              <p:nvPr/>
            </p:nvSpPr>
            <p:spPr>
              <a:xfrm>
                <a:off x="1014875" y="3890425"/>
                <a:ext cx="748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793" extrusionOk="0">
                    <a:moveTo>
                      <a:pt x="2433" y="1"/>
                    </a:moveTo>
                    <a:lnTo>
                      <a:pt x="2202" y="97"/>
                    </a:lnTo>
                    <a:lnTo>
                      <a:pt x="1951" y="155"/>
                    </a:lnTo>
                    <a:lnTo>
                      <a:pt x="1700" y="213"/>
                    </a:lnTo>
                    <a:lnTo>
                      <a:pt x="1449" y="252"/>
                    </a:lnTo>
                    <a:lnTo>
                      <a:pt x="927" y="310"/>
                    </a:lnTo>
                    <a:lnTo>
                      <a:pt x="387" y="348"/>
                    </a:lnTo>
                    <a:lnTo>
                      <a:pt x="310" y="387"/>
                    </a:lnTo>
                    <a:lnTo>
                      <a:pt x="232" y="425"/>
                    </a:lnTo>
                    <a:lnTo>
                      <a:pt x="97" y="541"/>
                    </a:lnTo>
                    <a:lnTo>
                      <a:pt x="20" y="638"/>
                    </a:lnTo>
                    <a:lnTo>
                      <a:pt x="1" y="676"/>
                    </a:lnTo>
                    <a:lnTo>
                      <a:pt x="1" y="715"/>
                    </a:lnTo>
                    <a:lnTo>
                      <a:pt x="20" y="734"/>
                    </a:lnTo>
                    <a:lnTo>
                      <a:pt x="78" y="754"/>
                    </a:lnTo>
                    <a:lnTo>
                      <a:pt x="232" y="773"/>
                    </a:lnTo>
                    <a:lnTo>
                      <a:pt x="387" y="792"/>
                    </a:lnTo>
                    <a:lnTo>
                      <a:pt x="503" y="773"/>
                    </a:lnTo>
                    <a:lnTo>
                      <a:pt x="734" y="676"/>
                    </a:lnTo>
                    <a:lnTo>
                      <a:pt x="985" y="580"/>
                    </a:lnTo>
                    <a:lnTo>
                      <a:pt x="1217" y="522"/>
                    </a:lnTo>
                    <a:lnTo>
                      <a:pt x="1468" y="483"/>
                    </a:lnTo>
                    <a:lnTo>
                      <a:pt x="1738" y="464"/>
                    </a:lnTo>
                    <a:lnTo>
                      <a:pt x="1989" y="445"/>
                    </a:lnTo>
                    <a:lnTo>
                      <a:pt x="2530" y="425"/>
                    </a:lnTo>
                    <a:lnTo>
                      <a:pt x="2684" y="387"/>
                    </a:lnTo>
                    <a:lnTo>
                      <a:pt x="2839" y="290"/>
                    </a:lnTo>
                    <a:lnTo>
                      <a:pt x="2955" y="213"/>
                    </a:lnTo>
                    <a:lnTo>
                      <a:pt x="2974" y="174"/>
                    </a:lnTo>
                    <a:lnTo>
                      <a:pt x="2993" y="136"/>
                    </a:lnTo>
                    <a:lnTo>
                      <a:pt x="2955" y="117"/>
                    </a:lnTo>
                    <a:lnTo>
                      <a:pt x="2916" y="78"/>
                    </a:lnTo>
                    <a:lnTo>
                      <a:pt x="2742" y="39"/>
                    </a:lnTo>
                    <a:lnTo>
                      <a:pt x="25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6"/>
              <p:cNvSpPr/>
              <p:nvPr/>
            </p:nvSpPr>
            <p:spPr>
              <a:xfrm>
                <a:off x="1039500" y="3847000"/>
                <a:ext cx="6760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580" extrusionOk="0">
                    <a:moveTo>
                      <a:pt x="2221" y="0"/>
                    </a:moveTo>
                    <a:lnTo>
                      <a:pt x="2008" y="77"/>
                    </a:lnTo>
                    <a:lnTo>
                      <a:pt x="1776" y="116"/>
                    </a:lnTo>
                    <a:lnTo>
                      <a:pt x="1564" y="155"/>
                    </a:lnTo>
                    <a:lnTo>
                      <a:pt x="1332" y="174"/>
                    </a:lnTo>
                    <a:lnTo>
                      <a:pt x="869" y="174"/>
                    </a:lnTo>
                    <a:lnTo>
                      <a:pt x="386" y="155"/>
                    </a:lnTo>
                    <a:lnTo>
                      <a:pt x="309" y="174"/>
                    </a:lnTo>
                    <a:lnTo>
                      <a:pt x="232" y="212"/>
                    </a:lnTo>
                    <a:lnTo>
                      <a:pt x="116" y="290"/>
                    </a:lnTo>
                    <a:lnTo>
                      <a:pt x="20" y="386"/>
                    </a:lnTo>
                    <a:lnTo>
                      <a:pt x="0" y="425"/>
                    </a:lnTo>
                    <a:lnTo>
                      <a:pt x="0" y="463"/>
                    </a:lnTo>
                    <a:lnTo>
                      <a:pt x="39" y="483"/>
                    </a:lnTo>
                    <a:lnTo>
                      <a:pt x="78" y="502"/>
                    </a:lnTo>
                    <a:lnTo>
                      <a:pt x="213" y="560"/>
                    </a:lnTo>
                    <a:lnTo>
                      <a:pt x="348" y="579"/>
                    </a:lnTo>
                    <a:lnTo>
                      <a:pt x="444" y="579"/>
                    </a:lnTo>
                    <a:lnTo>
                      <a:pt x="676" y="521"/>
                    </a:lnTo>
                    <a:lnTo>
                      <a:pt x="888" y="463"/>
                    </a:lnTo>
                    <a:lnTo>
                      <a:pt x="1120" y="425"/>
                    </a:lnTo>
                    <a:lnTo>
                      <a:pt x="1332" y="406"/>
                    </a:lnTo>
                    <a:lnTo>
                      <a:pt x="1796" y="406"/>
                    </a:lnTo>
                    <a:lnTo>
                      <a:pt x="2278" y="425"/>
                    </a:lnTo>
                    <a:lnTo>
                      <a:pt x="2414" y="386"/>
                    </a:lnTo>
                    <a:lnTo>
                      <a:pt x="2549" y="328"/>
                    </a:lnTo>
                    <a:lnTo>
                      <a:pt x="2665" y="251"/>
                    </a:lnTo>
                    <a:lnTo>
                      <a:pt x="2684" y="212"/>
                    </a:lnTo>
                    <a:lnTo>
                      <a:pt x="2703" y="193"/>
                    </a:lnTo>
                    <a:lnTo>
                      <a:pt x="2684" y="155"/>
                    </a:lnTo>
                    <a:lnTo>
                      <a:pt x="2626" y="116"/>
                    </a:lnTo>
                    <a:lnTo>
                      <a:pt x="2491" y="58"/>
                    </a:lnTo>
                    <a:lnTo>
                      <a:pt x="2336" y="19"/>
                    </a:lnTo>
                    <a:lnTo>
                      <a:pt x="2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6"/>
              <p:cNvSpPr/>
              <p:nvPr/>
            </p:nvSpPr>
            <p:spPr>
              <a:xfrm>
                <a:off x="1034675" y="4234575"/>
                <a:ext cx="772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024" extrusionOk="0">
                    <a:moveTo>
                      <a:pt x="2510" y="0"/>
                    </a:moveTo>
                    <a:lnTo>
                      <a:pt x="2259" y="116"/>
                    </a:lnTo>
                    <a:lnTo>
                      <a:pt x="2008" y="212"/>
                    </a:lnTo>
                    <a:lnTo>
                      <a:pt x="1738" y="309"/>
                    </a:lnTo>
                    <a:lnTo>
                      <a:pt x="1487" y="386"/>
                    </a:lnTo>
                    <a:lnTo>
                      <a:pt x="946" y="502"/>
                    </a:lnTo>
                    <a:lnTo>
                      <a:pt x="406" y="579"/>
                    </a:lnTo>
                    <a:lnTo>
                      <a:pt x="328" y="618"/>
                    </a:lnTo>
                    <a:lnTo>
                      <a:pt x="251" y="656"/>
                    </a:lnTo>
                    <a:lnTo>
                      <a:pt x="97" y="772"/>
                    </a:lnTo>
                    <a:lnTo>
                      <a:pt x="0" y="907"/>
                    </a:lnTo>
                    <a:lnTo>
                      <a:pt x="0" y="946"/>
                    </a:lnTo>
                    <a:lnTo>
                      <a:pt x="0" y="985"/>
                    </a:lnTo>
                    <a:lnTo>
                      <a:pt x="20" y="1004"/>
                    </a:lnTo>
                    <a:lnTo>
                      <a:pt x="77" y="1004"/>
                    </a:lnTo>
                    <a:lnTo>
                      <a:pt x="232" y="1023"/>
                    </a:lnTo>
                    <a:lnTo>
                      <a:pt x="406" y="1023"/>
                    </a:lnTo>
                    <a:lnTo>
                      <a:pt x="522" y="1004"/>
                    </a:lnTo>
                    <a:lnTo>
                      <a:pt x="773" y="888"/>
                    </a:lnTo>
                    <a:lnTo>
                      <a:pt x="1023" y="772"/>
                    </a:lnTo>
                    <a:lnTo>
                      <a:pt x="1274" y="695"/>
                    </a:lnTo>
                    <a:lnTo>
                      <a:pt x="1545" y="618"/>
                    </a:lnTo>
                    <a:lnTo>
                      <a:pt x="1815" y="541"/>
                    </a:lnTo>
                    <a:lnTo>
                      <a:pt x="2085" y="502"/>
                    </a:lnTo>
                    <a:lnTo>
                      <a:pt x="2356" y="463"/>
                    </a:lnTo>
                    <a:lnTo>
                      <a:pt x="2626" y="425"/>
                    </a:lnTo>
                    <a:lnTo>
                      <a:pt x="2761" y="367"/>
                    </a:lnTo>
                    <a:lnTo>
                      <a:pt x="2916" y="290"/>
                    </a:lnTo>
                    <a:lnTo>
                      <a:pt x="3051" y="193"/>
                    </a:lnTo>
                    <a:lnTo>
                      <a:pt x="3089" y="154"/>
                    </a:lnTo>
                    <a:lnTo>
                      <a:pt x="3089" y="116"/>
                    </a:lnTo>
                    <a:lnTo>
                      <a:pt x="3070" y="97"/>
                    </a:lnTo>
                    <a:lnTo>
                      <a:pt x="3012" y="58"/>
                    </a:lnTo>
                    <a:lnTo>
                      <a:pt x="2838" y="19"/>
                    </a:lnTo>
                    <a:lnTo>
                      <a:pt x="26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6"/>
              <p:cNvSpPr/>
              <p:nvPr/>
            </p:nvSpPr>
            <p:spPr>
              <a:xfrm>
                <a:off x="1044800" y="4203200"/>
                <a:ext cx="6952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696" extrusionOk="0">
                    <a:moveTo>
                      <a:pt x="2279" y="0"/>
                    </a:moveTo>
                    <a:lnTo>
                      <a:pt x="2047" y="77"/>
                    </a:lnTo>
                    <a:lnTo>
                      <a:pt x="1815" y="135"/>
                    </a:lnTo>
                    <a:lnTo>
                      <a:pt x="1603" y="193"/>
                    </a:lnTo>
                    <a:lnTo>
                      <a:pt x="1352" y="232"/>
                    </a:lnTo>
                    <a:lnTo>
                      <a:pt x="1120" y="251"/>
                    </a:lnTo>
                    <a:lnTo>
                      <a:pt x="889" y="270"/>
                    </a:lnTo>
                    <a:lnTo>
                      <a:pt x="387" y="270"/>
                    </a:lnTo>
                    <a:lnTo>
                      <a:pt x="310" y="290"/>
                    </a:lnTo>
                    <a:lnTo>
                      <a:pt x="252" y="309"/>
                    </a:lnTo>
                    <a:lnTo>
                      <a:pt x="117" y="386"/>
                    </a:lnTo>
                    <a:lnTo>
                      <a:pt x="20" y="483"/>
                    </a:lnTo>
                    <a:lnTo>
                      <a:pt x="1" y="521"/>
                    </a:lnTo>
                    <a:lnTo>
                      <a:pt x="1" y="560"/>
                    </a:lnTo>
                    <a:lnTo>
                      <a:pt x="20" y="579"/>
                    </a:lnTo>
                    <a:lnTo>
                      <a:pt x="59" y="618"/>
                    </a:lnTo>
                    <a:lnTo>
                      <a:pt x="194" y="657"/>
                    </a:lnTo>
                    <a:lnTo>
                      <a:pt x="348" y="695"/>
                    </a:lnTo>
                    <a:lnTo>
                      <a:pt x="464" y="695"/>
                    </a:lnTo>
                    <a:lnTo>
                      <a:pt x="696" y="618"/>
                    </a:lnTo>
                    <a:lnTo>
                      <a:pt x="927" y="560"/>
                    </a:lnTo>
                    <a:lnTo>
                      <a:pt x="1159" y="502"/>
                    </a:lnTo>
                    <a:lnTo>
                      <a:pt x="1391" y="463"/>
                    </a:lnTo>
                    <a:lnTo>
                      <a:pt x="1622" y="444"/>
                    </a:lnTo>
                    <a:lnTo>
                      <a:pt x="1873" y="425"/>
                    </a:lnTo>
                    <a:lnTo>
                      <a:pt x="2356" y="425"/>
                    </a:lnTo>
                    <a:lnTo>
                      <a:pt x="2491" y="386"/>
                    </a:lnTo>
                    <a:lnTo>
                      <a:pt x="2646" y="309"/>
                    </a:lnTo>
                    <a:lnTo>
                      <a:pt x="2742" y="232"/>
                    </a:lnTo>
                    <a:lnTo>
                      <a:pt x="2781" y="213"/>
                    </a:lnTo>
                    <a:lnTo>
                      <a:pt x="2781" y="174"/>
                    </a:lnTo>
                    <a:lnTo>
                      <a:pt x="2761" y="155"/>
                    </a:lnTo>
                    <a:lnTo>
                      <a:pt x="2704" y="116"/>
                    </a:lnTo>
                    <a:lnTo>
                      <a:pt x="2568" y="58"/>
                    </a:lnTo>
                    <a:lnTo>
                      <a:pt x="23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6"/>
              <p:cNvSpPr/>
              <p:nvPr/>
            </p:nvSpPr>
            <p:spPr>
              <a:xfrm>
                <a:off x="1047225" y="4167950"/>
                <a:ext cx="719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16" extrusionOk="0">
                    <a:moveTo>
                      <a:pt x="2375" y="1"/>
                    </a:moveTo>
                    <a:lnTo>
                      <a:pt x="2143" y="78"/>
                    </a:lnTo>
                    <a:lnTo>
                      <a:pt x="1892" y="155"/>
                    </a:lnTo>
                    <a:lnTo>
                      <a:pt x="1661" y="213"/>
                    </a:lnTo>
                    <a:lnTo>
                      <a:pt x="1410" y="252"/>
                    </a:lnTo>
                    <a:lnTo>
                      <a:pt x="1159" y="271"/>
                    </a:lnTo>
                    <a:lnTo>
                      <a:pt x="908" y="290"/>
                    </a:lnTo>
                    <a:lnTo>
                      <a:pt x="657" y="290"/>
                    </a:lnTo>
                    <a:lnTo>
                      <a:pt x="406" y="271"/>
                    </a:lnTo>
                    <a:lnTo>
                      <a:pt x="328" y="290"/>
                    </a:lnTo>
                    <a:lnTo>
                      <a:pt x="271" y="329"/>
                    </a:lnTo>
                    <a:lnTo>
                      <a:pt x="116" y="406"/>
                    </a:lnTo>
                    <a:lnTo>
                      <a:pt x="20" y="503"/>
                    </a:lnTo>
                    <a:lnTo>
                      <a:pt x="0" y="541"/>
                    </a:lnTo>
                    <a:lnTo>
                      <a:pt x="0" y="580"/>
                    </a:lnTo>
                    <a:lnTo>
                      <a:pt x="20" y="599"/>
                    </a:lnTo>
                    <a:lnTo>
                      <a:pt x="58" y="619"/>
                    </a:lnTo>
                    <a:lnTo>
                      <a:pt x="193" y="676"/>
                    </a:lnTo>
                    <a:lnTo>
                      <a:pt x="367" y="715"/>
                    </a:lnTo>
                    <a:lnTo>
                      <a:pt x="483" y="715"/>
                    </a:lnTo>
                    <a:lnTo>
                      <a:pt x="715" y="638"/>
                    </a:lnTo>
                    <a:lnTo>
                      <a:pt x="966" y="580"/>
                    </a:lnTo>
                    <a:lnTo>
                      <a:pt x="1197" y="522"/>
                    </a:lnTo>
                    <a:lnTo>
                      <a:pt x="1448" y="483"/>
                    </a:lnTo>
                    <a:lnTo>
                      <a:pt x="1680" y="445"/>
                    </a:lnTo>
                    <a:lnTo>
                      <a:pt x="1931" y="445"/>
                    </a:lnTo>
                    <a:lnTo>
                      <a:pt x="2182" y="426"/>
                    </a:lnTo>
                    <a:lnTo>
                      <a:pt x="2433" y="445"/>
                    </a:lnTo>
                    <a:lnTo>
                      <a:pt x="2568" y="406"/>
                    </a:lnTo>
                    <a:lnTo>
                      <a:pt x="2722" y="329"/>
                    </a:lnTo>
                    <a:lnTo>
                      <a:pt x="2838" y="252"/>
                    </a:lnTo>
                    <a:lnTo>
                      <a:pt x="2877" y="232"/>
                    </a:lnTo>
                    <a:lnTo>
                      <a:pt x="2877" y="194"/>
                    </a:lnTo>
                    <a:lnTo>
                      <a:pt x="2858" y="155"/>
                    </a:lnTo>
                    <a:lnTo>
                      <a:pt x="2819" y="136"/>
                    </a:lnTo>
                    <a:lnTo>
                      <a:pt x="2664" y="59"/>
                    </a:lnTo>
                    <a:lnTo>
                      <a:pt x="2510" y="20"/>
                    </a:lnTo>
                    <a:lnTo>
                      <a:pt x="2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6"/>
              <p:cNvSpPr/>
              <p:nvPr/>
            </p:nvSpPr>
            <p:spPr>
              <a:xfrm>
                <a:off x="1067000" y="4128375"/>
                <a:ext cx="647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484" extrusionOk="0">
                    <a:moveTo>
                      <a:pt x="2124" y="1"/>
                    </a:moveTo>
                    <a:lnTo>
                      <a:pt x="1931" y="78"/>
                    </a:lnTo>
                    <a:lnTo>
                      <a:pt x="1719" y="117"/>
                    </a:lnTo>
                    <a:lnTo>
                      <a:pt x="1507" y="136"/>
                    </a:lnTo>
                    <a:lnTo>
                      <a:pt x="1294" y="155"/>
                    </a:lnTo>
                    <a:lnTo>
                      <a:pt x="1063" y="155"/>
                    </a:lnTo>
                    <a:lnTo>
                      <a:pt x="850" y="117"/>
                    </a:lnTo>
                    <a:lnTo>
                      <a:pt x="638" y="97"/>
                    </a:lnTo>
                    <a:lnTo>
                      <a:pt x="406" y="39"/>
                    </a:lnTo>
                    <a:lnTo>
                      <a:pt x="348" y="39"/>
                    </a:lnTo>
                    <a:lnTo>
                      <a:pt x="271" y="59"/>
                    </a:lnTo>
                    <a:lnTo>
                      <a:pt x="136" y="117"/>
                    </a:lnTo>
                    <a:lnTo>
                      <a:pt x="39" y="194"/>
                    </a:lnTo>
                    <a:lnTo>
                      <a:pt x="1" y="232"/>
                    </a:lnTo>
                    <a:lnTo>
                      <a:pt x="1" y="271"/>
                    </a:lnTo>
                    <a:lnTo>
                      <a:pt x="20" y="290"/>
                    </a:lnTo>
                    <a:lnTo>
                      <a:pt x="39" y="329"/>
                    </a:lnTo>
                    <a:lnTo>
                      <a:pt x="155" y="387"/>
                    </a:lnTo>
                    <a:lnTo>
                      <a:pt x="290" y="445"/>
                    </a:lnTo>
                    <a:lnTo>
                      <a:pt x="406" y="483"/>
                    </a:lnTo>
                    <a:lnTo>
                      <a:pt x="619" y="445"/>
                    </a:lnTo>
                    <a:lnTo>
                      <a:pt x="850" y="406"/>
                    </a:lnTo>
                    <a:lnTo>
                      <a:pt x="1294" y="387"/>
                    </a:lnTo>
                    <a:lnTo>
                      <a:pt x="1738" y="406"/>
                    </a:lnTo>
                    <a:lnTo>
                      <a:pt x="2202" y="445"/>
                    </a:lnTo>
                    <a:lnTo>
                      <a:pt x="2318" y="387"/>
                    </a:lnTo>
                    <a:lnTo>
                      <a:pt x="2453" y="329"/>
                    </a:lnTo>
                    <a:lnTo>
                      <a:pt x="2569" y="252"/>
                    </a:lnTo>
                    <a:lnTo>
                      <a:pt x="2588" y="213"/>
                    </a:lnTo>
                    <a:lnTo>
                      <a:pt x="2588" y="174"/>
                    </a:lnTo>
                    <a:lnTo>
                      <a:pt x="2569" y="155"/>
                    </a:lnTo>
                    <a:lnTo>
                      <a:pt x="2530" y="117"/>
                    </a:lnTo>
                    <a:lnTo>
                      <a:pt x="2395" y="59"/>
                    </a:lnTo>
                    <a:lnTo>
                      <a:pt x="2240" y="20"/>
                    </a:lnTo>
                    <a:lnTo>
                      <a:pt x="21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6"/>
              <p:cNvSpPr/>
              <p:nvPr/>
            </p:nvSpPr>
            <p:spPr>
              <a:xfrm>
                <a:off x="1092100" y="4093625"/>
                <a:ext cx="497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464" extrusionOk="0">
                    <a:moveTo>
                      <a:pt x="290" y="1"/>
                    </a:moveTo>
                    <a:lnTo>
                      <a:pt x="232" y="20"/>
                    </a:lnTo>
                    <a:lnTo>
                      <a:pt x="174" y="39"/>
                    </a:lnTo>
                    <a:lnTo>
                      <a:pt x="78" y="97"/>
                    </a:lnTo>
                    <a:lnTo>
                      <a:pt x="20" y="194"/>
                    </a:lnTo>
                    <a:lnTo>
                      <a:pt x="1" y="232"/>
                    </a:lnTo>
                    <a:lnTo>
                      <a:pt x="1" y="252"/>
                    </a:lnTo>
                    <a:lnTo>
                      <a:pt x="1" y="290"/>
                    </a:lnTo>
                    <a:lnTo>
                      <a:pt x="39" y="310"/>
                    </a:lnTo>
                    <a:lnTo>
                      <a:pt x="136" y="367"/>
                    </a:lnTo>
                    <a:lnTo>
                      <a:pt x="232" y="425"/>
                    </a:lnTo>
                    <a:lnTo>
                      <a:pt x="310" y="445"/>
                    </a:lnTo>
                    <a:lnTo>
                      <a:pt x="483" y="387"/>
                    </a:lnTo>
                    <a:lnTo>
                      <a:pt x="638" y="348"/>
                    </a:lnTo>
                    <a:lnTo>
                      <a:pt x="812" y="329"/>
                    </a:lnTo>
                    <a:lnTo>
                      <a:pt x="966" y="329"/>
                    </a:lnTo>
                    <a:lnTo>
                      <a:pt x="1140" y="348"/>
                    </a:lnTo>
                    <a:lnTo>
                      <a:pt x="1314" y="367"/>
                    </a:lnTo>
                    <a:lnTo>
                      <a:pt x="1642" y="464"/>
                    </a:lnTo>
                    <a:lnTo>
                      <a:pt x="1738" y="445"/>
                    </a:lnTo>
                    <a:lnTo>
                      <a:pt x="1854" y="387"/>
                    </a:lnTo>
                    <a:lnTo>
                      <a:pt x="1951" y="329"/>
                    </a:lnTo>
                    <a:lnTo>
                      <a:pt x="1970" y="310"/>
                    </a:lnTo>
                    <a:lnTo>
                      <a:pt x="1989" y="271"/>
                    </a:lnTo>
                    <a:lnTo>
                      <a:pt x="1970" y="252"/>
                    </a:lnTo>
                    <a:lnTo>
                      <a:pt x="1951" y="213"/>
                    </a:lnTo>
                    <a:lnTo>
                      <a:pt x="1854" y="116"/>
                    </a:lnTo>
                    <a:lnTo>
                      <a:pt x="1738" y="39"/>
                    </a:lnTo>
                    <a:lnTo>
                      <a:pt x="1661" y="20"/>
                    </a:lnTo>
                    <a:lnTo>
                      <a:pt x="1487" y="59"/>
                    </a:lnTo>
                    <a:lnTo>
                      <a:pt x="1314" y="78"/>
                    </a:lnTo>
                    <a:lnTo>
                      <a:pt x="1159" y="97"/>
                    </a:lnTo>
                    <a:lnTo>
                      <a:pt x="985" y="97"/>
                    </a:lnTo>
                    <a:lnTo>
                      <a:pt x="638" y="59"/>
                    </a:lnTo>
                    <a:lnTo>
                      <a:pt x="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7" name="Google Shape;327;p26"/>
            <p:cNvGrpSpPr/>
            <p:nvPr/>
          </p:nvGrpSpPr>
          <p:grpSpPr>
            <a:xfrm>
              <a:off x="1638000" y="3975575"/>
              <a:ext cx="212875" cy="468675"/>
              <a:chOff x="5314650" y="2594450"/>
              <a:chExt cx="212875" cy="468675"/>
            </a:xfrm>
          </p:grpSpPr>
          <p:sp>
            <p:nvSpPr>
              <p:cNvPr id="328" name="Google Shape;328;p26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6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6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6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6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6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6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6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6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6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6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9" name="Google Shape;339;p26"/>
          <p:cNvSpPr/>
          <p:nvPr/>
        </p:nvSpPr>
        <p:spPr>
          <a:xfrm>
            <a:off x="7956833" y="1143000"/>
            <a:ext cx="872850" cy="1371600"/>
          </a:xfrm>
          <a:custGeom>
            <a:avLst/>
            <a:gdLst/>
            <a:ahLst/>
            <a:cxnLst/>
            <a:rect l="l" t="t" r="r" b="b"/>
            <a:pathLst>
              <a:path w="34914" h="54864" extrusionOk="0">
                <a:moveTo>
                  <a:pt x="34533" y="54864"/>
                </a:moveTo>
                <a:cubicBezTo>
                  <a:pt x="31022" y="46672"/>
                  <a:pt x="20642" y="43640"/>
                  <a:pt x="14340" y="37338"/>
                </a:cubicBezTo>
                <a:cubicBezTo>
                  <a:pt x="10307" y="33305"/>
                  <a:pt x="14333" y="25137"/>
                  <a:pt x="10911" y="20574"/>
                </a:cubicBezTo>
                <a:cubicBezTo>
                  <a:pt x="7784" y="16405"/>
                  <a:pt x="-1405" y="14088"/>
                  <a:pt x="243" y="9144"/>
                </a:cubicBezTo>
                <a:cubicBezTo>
                  <a:pt x="4023" y="-2195"/>
                  <a:pt x="29569" y="10690"/>
                  <a:pt x="34914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27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4" name="Google Shape;3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7"/>
          <p:cNvPicPr preferRelativeResize="0"/>
          <p:nvPr/>
        </p:nvPicPr>
        <p:blipFill>
          <a:blip r:embed="rId5">
            <a:alphaModFix amt="61000"/>
          </a:blip>
          <a:stretch>
            <a:fillRect/>
          </a:stretch>
        </p:blipFill>
        <p:spPr>
          <a:xfrm flipH="1">
            <a:off x="294949" y="788748"/>
            <a:ext cx="1093249" cy="125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7"/>
          <p:cNvPicPr preferRelativeResize="0"/>
          <p:nvPr/>
        </p:nvPicPr>
        <p:blipFill>
          <a:blip r:embed="rId6">
            <a:alphaModFix amt="61000"/>
          </a:blip>
          <a:stretch>
            <a:fillRect/>
          </a:stretch>
        </p:blipFill>
        <p:spPr>
          <a:xfrm rot="10800000" flipH="1">
            <a:off x="6507687" y="268135"/>
            <a:ext cx="1881726" cy="647527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27"/>
          <p:cNvSpPr/>
          <p:nvPr/>
        </p:nvSpPr>
        <p:spPr>
          <a:xfrm>
            <a:off x="267525" y="310900"/>
            <a:ext cx="2457450" cy="600075"/>
          </a:xfrm>
          <a:custGeom>
            <a:avLst/>
            <a:gdLst/>
            <a:ahLst/>
            <a:cxnLst/>
            <a:rect l="l" t="t" r="r" b="b"/>
            <a:pathLst>
              <a:path w="98298" h="24003" extrusionOk="0">
                <a:moveTo>
                  <a:pt x="0" y="24003"/>
                </a:moveTo>
                <a:cubicBezTo>
                  <a:pt x="3815" y="20951"/>
                  <a:pt x="8098" y="17685"/>
                  <a:pt x="12954" y="17145"/>
                </a:cubicBezTo>
                <a:cubicBezTo>
                  <a:pt x="22074" y="16132"/>
                  <a:pt x="31281" y="20569"/>
                  <a:pt x="40386" y="19431"/>
                </a:cubicBezTo>
                <a:cubicBezTo>
                  <a:pt x="43713" y="19015"/>
                  <a:pt x="45659" y="15284"/>
                  <a:pt x="48387" y="13335"/>
                </a:cubicBezTo>
                <a:cubicBezTo>
                  <a:pt x="53009" y="10034"/>
                  <a:pt x="58166" y="7275"/>
                  <a:pt x="63627" y="5715"/>
                </a:cubicBezTo>
                <a:cubicBezTo>
                  <a:pt x="74889" y="2497"/>
                  <a:pt x="87822" y="5238"/>
                  <a:pt x="98298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48" name="Google Shape;348;p27"/>
          <p:cNvGrpSpPr/>
          <p:nvPr/>
        </p:nvGrpSpPr>
        <p:grpSpPr>
          <a:xfrm>
            <a:off x="8029275" y="3975575"/>
            <a:ext cx="507938" cy="468675"/>
            <a:chOff x="8029275" y="3975575"/>
            <a:chExt cx="507938" cy="468675"/>
          </a:xfrm>
        </p:grpSpPr>
        <p:grpSp>
          <p:nvGrpSpPr>
            <p:cNvPr id="349" name="Google Shape;349;p27"/>
            <p:cNvGrpSpPr/>
            <p:nvPr/>
          </p:nvGrpSpPr>
          <p:grpSpPr>
            <a:xfrm>
              <a:off x="8029275" y="3975575"/>
              <a:ext cx="212875" cy="468675"/>
              <a:chOff x="5314650" y="2594450"/>
              <a:chExt cx="212875" cy="468675"/>
            </a:xfrm>
          </p:grpSpPr>
          <p:sp>
            <p:nvSpPr>
              <p:cNvPr id="350" name="Google Shape;350;p27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7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7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7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7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7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7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7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" name="Google Shape;361;p27"/>
            <p:cNvGrpSpPr/>
            <p:nvPr/>
          </p:nvGrpSpPr>
          <p:grpSpPr>
            <a:xfrm>
              <a:off x="8324338" y="3975575"/>
              <a:ext cx="212875" cy="468675"/>
              <a:chOff x="5314650" y="2594450"/>
              <a:chExt cx="212875" cy="468675"/>
            </a:xfrm>
          </p:grpSpPr>
          <p:sp>
            <p:nvSpPr>
              <p:cNvPr id="362" name="Google Shape;362;p27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7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7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7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3" name="Google Shape;373;p27"/>
          <p:cNvGrpSpPr/>
          <p:nvPr/>
        </p:nvGrpSpPr>
        <p:grpSpPr>
          <a:xfrm>
            <a:off x="630400" y="3841625"/>
            <a:ext cx="757800" cy="757800"/>
            <a:chOff x="1772450" y="1769100"/>
            <a:chExt cx="757800" cy="757800"/>
          </a:xfrm>
        </p:grpSpPr>
        <p:sp>
          <p:nvSpPr>
            <p:cNvPr id="374" name="Google Shape;374;p27"/>
            <p:cNvSpPr/>
            <p:nvPr/>
          </p:nvSpPr>
          <p:spPr>
            <a:xfrm>
              <a:off x="2040800" y="1769100"/>
              <a:ext cx="112000" cy="138050"/>
            </a:xfrm>
            <a:custGeom>
              <a:avLst/>
              <a:gdLst/>
              <a:ahLst/>
              <a:cxnLst/>
              <a:rect l="l" t="t" r="r" b="b"/>
              <a:pathLst>
                <a:path w="4480" h="5522" extrusionOk="0">
                  <a:moveTo>
                    <a:pt x="4306" y="0"/>
                  </a:moveTo>
                  <a:lnTo>
                    <a:pt x="4132" y="20"/>
                  </a:lnTo>
                  <a:lnTo>
                    <a:pt x="3901" y="97"/>
                  </a:lnTo>
                  <a:lnTo>
                    <a:pt x="3630" y="213"/>
                  </a:lnTo>
                  <a:lnTo>
                    <a:pt x="3379" y="367"/>
                  </a:lnTo>
                  <a:lnTo>
                    <a:pt x="3128" y="541"/>
                  </a:lnTo>
                  <a:lnTo>
                    <a:pt x="2935" y="715"/>
                  </a:lnTo>
                  <a:lnTo>
                    <a:pt x="2800" y="850"/>
                  </a:lnTo>
                  <a:lnTo>
                    <a:pt x="2395" y="1661"/>
                  </a:lnTo>
                  <a:lnTo>
                    <a:pt x="2202" y="2047"/>
                  </a:lnTo>
                  <a:lnTo>
                    <a:pt x="1989" y="2414"/>
                  </a:lnTo>
                  <a:lnTo>
                    <a:pt x="1545" y="3147"/>
                  </a:lnTo>
                  <a:lnTo>
                    <a:pt x="966" y="4035"/>
                  </a:lnTo>
                  <a:lnTo>
                    <a:pt x="290" y="5020"/>
                  </a:lnTo>
                  <a:lnTo>
                    <a:pt x="117" y="5290"/>
                  </a:lnTo>
                  <a:lnTo>
                    <a:pt x="20" y="5406"/>
                  </a:lnTo>
                  <a:lnTo>
                    <a:pt x="1" y="5425"/>
                  </a:lnTo>
                  <a:lnTo>
                    <a:pt x="59" y="5425"/>
                  </a:lnTo>
                  <a:lnTo>
                    <a:pt x="136" y="5445"/>
                  </a:lnTo>
                  <a:lnTo>
                    <a:pt x="734" y="5483"/>
                  </a:lnTo>
                  <a:lnTo>
                    <a:pt x="1352" y="5522"/>
                  </a:lnTo>
                  <a:lnTo>
                    <a:pt x="2066" y="5483"/>
                  </a:lnTo>
                  <a:lnTo>
                    <a:pt x="2607" y="5425"/>
                  </a:lnTo>
                  <a:lnTo>
                    <a:pt x="2839" y="5406"/>
                  </a:lnTo>
                  <a:lnTo>
                    <a:pt x="3070" y="5368"/>
                  </a:lnTo>
                  <a:lnTo>
                    <a:pt x="3302" y="5271"/>
                  </a:lnTo>
                  <a:lnTo>
                    <a:pt x="3553" y="5136"/>
                  </a:lnTo>
                  <a:lnTo>
                    <a:pt x="3804" y="4962"/>
                  </a:lnTo>
                  <a:lnTo>
                    <a:pt x="4036" y="4769"/>
                  </a:lnTo>
                  <a:lnTo>
                    <a:pt x="4229" y="4576"/>
                  </a:lnTo>
                  <a:lnTo>
                    <a:pt x="4383" y="4402"/>
                  </a:lnTo>
                  <a:lnTo>
                    <a:pt x="4460" y="4267"/>
                  </a:lnTo>
                  <a:lnTo>
                    <a:pt x="4480" y="4209"/>
                  </a:lnTo>
                  <a:lnTo>
                    <a:pt x="4460" y="4171"/>
                  </a:lnTo>
                  <a:lnTo>
                    <a:pt x="4441" y="4132"/>
                  </a:lnTo>
                  <a:lnTo>
                    <a:pt x="4364" y="4093"/>
                  </a:lnTo>
                  <a:lnTo>
                    <a:pt x="4190" y="4055"/>
                  </a:lnTo>
                  <a:lnTo>
                    <a:pt x="3939" y="4035"/>
                  </a:lnTo>
                  <a:lnTo>
                    <a:pt x="3650" y="4035"/>
                  </a:lnTo>
                  <a:lnTo>
                    <a:pt x="3090" y="4055"/>
                  </a:lnTo>
                  <a:lnTo>
                    <a:pt x="2858" y="4074"/>
                  </a:lnTo>
                  <a:lnTo>
                    <a:pt x="2665" y="4113"/>
                  </a:lnTo>
                  <a:lnTo>
                    <a:pt x="2491" y="4209"/>
                  </a:lnTo>
                  <a:lnTo>
                    <a:pt x="2317" y="4286"/>
                  </a:lnTo>
                  <a:lnTo>
                    <a:pt x="2124" y="4364"/>
                  </a:lnTo>
                  <a:lnTo>
                    <a:pt x="2047" y="4402"/>
                  </a:lnTo>
                  <a:lnTo>
                    <a:pt x="2028" y="4422"/>
                  </a:lnTo>
                  <a:lnTo>
                    <a:pt x="1912" y="4499"/>
                  </a:lnTo>
                  <a:lnTo>
                    <a:pt x="1738" y="4557"/>
                  </a:lnTo>
                  <a:lnTo>
                    <a:pt x="1526" y="4595"/>
                  </a:lnTo>
                  <a:lnTo>
                    <a:pt x="1468" y="4595"/>
                  </a:lnTo>
                  <a:lnTo>
                    <a:pt x="1487" y="4557"/>
                  </a:lnTo>
                  <a:lnTo>
                    <a:pt x="1545" y="4460"/>
                  </a:lnTo>
                  <a:lnTo>
                    <a:pt x="1796" y="4074"/>
                  </a:lnTo>
                  <a:lnTo>
                    <a:pt x="2163" y="3591"/>
                  </a:lnTo>
                  <a:lnTo>
                    <a:pt x="2704" y="2896"/>
                  </a:lnTo>
                  <a:lnTo>
                    <a:pt x="3263" y="2240"/>
                  </a:lnTo>
                  <a:lnTo>
                    <a:pt x="3553" y="1931"/>
                  </a:lnTo>
                  <a:lnTo>
                    <a:pt x="3862" y="1641"/>
                  </a:lnTo>
                  <a:lnTo>
                    <a:pt x="3997" y="1429"/>
                  </a:lnTo>
                  <a:lnTo>
                    <a:pt x="4113" y="1217"/>
                  </a:lnTo>
                  <a:lnTo>
                    <a:pt x="4209" y="966"/>
                  </a:lnTo>
                  <a:lnTo>
                    <a:pt x="4287" y="715"/>
                  </a:lnTo>
                  <a:lnTo>
                    <a:pt x="4345" y="522"/>
                  </a:lnTo>
                  <a:lnTo>
                    <a:pt x="4402" y="309"/>
                  </a:lnTo>
                  <a:lnTo>
                    <a:pt x="4422" y="155"/>
                  </a:lnTo>
                  <a:lnTo>
                    <a:pt x="4422" y="97"/>
                  </a:lnTo>
                  <a:lnTo>
                    <a:pt x="4402" y="39"/>
                  </a:lnTo>
                  <a:lnTo>
                    <a:pt x="4364" y="20"/>
                  </a:lnTo>
                  <a:lnTo>
                    <a:pt x="4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7"/>
            <p:cNvSpPr/>
            <p:nvPr/>
          </p:nvSpPr>
          <p:spPr>
            <a:xfrm>
              <a:off x="2150375" y="1770075"/>
              <a:ext cx="111025" cy="137075"/>
            </a:xfrm>
            <a:custGeom>
              <a:avLst/>
              <a:gdLst/>
              <a:ahLst/>
              <a:cxnLst/>
              <a:rect l="l" t="t" r="r" b="b"/>
              <a:pathLst>
                <a:path w="4441" h="5483" extrusionOk="0">
                  <a:moveTo>
                    <a:pt x="174" y="0"/>
                  </a:moveTo>
                  <a:lnTo>
                    <a:pt x="97" y="19"/>
                  </a:lnTo>
                  <a:lnTo>
                    <a:pt x="58" y="39"/>
                  </a:lnTo>
                  <a:lnTo>
                    <a:pt x="19" y="77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39" y="348"/>
                  </a:lnTo>
                  <a:lnTo>
                    <a:pt x="213" y="753"/>
                  </a:lnTo>
                  <a:lnTo>
                    <a:pt x="309" y="1004"/>
                  </a:lnTo>
                  <a:lnTo>
                    <a:pt x="406" y="1255"/>
                  </a:lnTo>
                  <a:lnTo>
                    <a:pt x="502" y="1448"/>
                  </a:lnTo>
                  <a:lnTo>
                    <a:pt x="599" y="1602"/>
                  </a:lnTo>
                  <a:lnTo>
                    <a:pt x="908" y="1892"/>
                  </a:lnTo>
                  <a:lnTo>
                    <a:pt x="1197" y="2201"/>
                  </a:lnTo>
                  <a:lnTo>
                    <a:pt x="1757" y="2857"/>
                  </a:lnTo>
                  <a:lnTo>
                    <a:pt x="2298" y="3552"/>
                  </a:lnTo>
                  <a:lnTo>
                    <a:pt x="2664" y="4035"/>
                  </a:lnTo>
                  <a:lnTo>
                    <a:pt x="2915" y="4421"/>
                  </a:lnTo>
                  <a:lnTo>
                    <a:pt x="2973" y="4518"/>
                  </a:lnTo>
                  <a:lnTo>
                    <a:pt x="2993" y="4556"/>
                  </a:lnTo>
                  <a:lnTo>
                    <a:pt x="2935" y="4556"/>
                  </a:lnTo>
                  <a:lnTo>
                    <a:pt x="2722" y="4518"/>
                  </a:lnTo>
                  <a:lnTo>
                    <a:pt x="2549" y="4460"/>
                  </a:lnTo>
                  <a:lnTo>
                    <a:pt x="2433" y="4383"/>
                  </a:lnTo>
                  <a:lnTo>
                    <a:pt x="2413" y="4363"/>
                  </a:lnTo>
                  <a:lnTo>
                    <a:pt x="2336" y="4325"/>
                  </a:lnTo>
                  <a:lnTo>
                    <a:pt x="2143" y="4247"/>
                  </a:lnTo>
                  <a:lnTo>
                    <a:pt x="1969" y="4170"/>
                  </a:lnTo>
                  <a:lnTo>
                    <a:pt x="1776" y="4074"/>
                  </a:lnTo>
                  <a:lnTo>
                    <a:pt x="1332" y="3977"/>
                  </a:lnTo>
                  <a:lnTo>
                    <a:pt x="792" y="3900"/>
                  </a:lnTo>
                  <a:lnTo>
                    <a:pt x="541" y="3900"/>
                  </a:lnTo>
                  <a:lnTo>
                    <a:pt x="328" y="3881"/>
                  </a:lnTo>
                  <a:lnTo>
                    <a:pt x="174" y="3900"/>
                  </a:lnTo>
                  <a:lnTo>
                    <a:pt x="116" y="3919"/>
                  </a:lnTo>
                  <a:lnTo>
                    <a:pt x="77" y="3958"/>
                  </a:lnTo>
                  <a:lnTo>
                    <a:pt x="77" y="3996"/>
                  </a:lnTo>
                  <a:lnTo>
                    <a:pt x="77" y="4074"/>
                  </a:lnTo>
                  <a:lnTo>
                    <a:pt x="116" y="4151"/>
                  </a:lnTo>
                  <a:lnTo>
                    <a:pt x="155" y="4247"/>
                  </a:lnTo>
                  <a:lnTo>
                    <a:pt x="309" y="4460"/>
                  </a:lnTo>
                  <a:lnTo>
                    <a:pt x="502" y="4672"/>
                  </a:lnTo>
                  <a:lnTo>
                    <a:pt x="715" y="4904"/>
                  </a:lnTo>
                  <a:lnTo>
                    <a:pt x="966" y="5097"/>
                  </a:lnTo>
                  <a:lnTo>
                    <a:pt x="1197" y="5232"/>
                  </a:lnTo>
                  <a:lnTo>
                    <a:pt x="1390" y="5329"/>
                  </a:lnTo>
                  <a:lnTo>
                    <a:pt x="1622" y="5367"/>
                  </a:lnTo>
                  <a:lnTo>
                    <a:pt x="1854" y="5386"/>
                  </a:lnTo>
                  <a:lnTo>
                    <a:pt x="2394" y="5444"/>
                  </a:lnTo>
                  <a:lnTo>
                    <a:pt x="3108" y="5483"/>
                  </a:lnTo>
                  <a:lnTo>
                    <a:pt x="3726" y="5444"/>
                  </a:lnTo>
                  <a:lnTo>
                    <a:pt x="4325" y="5406"/>
                  </a:lnTo>
                  <a:lnTo>
                    <a:pt x="4402" y="5406"/>
                  </a:lnTo>
                  <a:lnTo>
                    <a:pt x="4441" y="5386"/>
                  </a:lnTo>
                  <a:lnTo>
                    <a:pt x="4441" y="5367"/>
                  </a:lnTo>
                  <a:lnTo>
                    <a:pt x="4363" y="5251"/>
                  </a:lnTo>
                  <a:lnTo>
                    <a:pt x="4170" y="4981"/>
                  </a:lnTo>
                  <a:lnTo>
                    <a:pt x="3495" y="3996"/>
                  </a:lnTo>
                  <a:lnTo>
                    <a:pt x="2915" y="3108"/>
                  </a:lnTo>
                  <a:lnTo>
                    <a:pt x="2471" y="2375"/>
                  </a:lnTo>
                  <a:lnTo>
                    <a:pt x="2259" y="2008"/>
                  </a:lnTo>
                  <a:lnTo>
                    <a:pt x="2066" y="1622"/>
                  </a:lnTo>
                  <a:lnTo>
                    <a:pt x="1641" y="811"/>
                  </a:lnTo>
                  <a:lnTo>
                    <a:pt x="1564" y="714"/>
                  </a:lnTo>
                  <a:lnTo>
                    <a:pt x="1467" y="618"/>
                  </a:lnTo>
                  <a:lnTo>
                    <a:pt x="1255" y="425"/>
                  </a:lnTo>
                  <a:lnTo>
                    <a:pt x="1004" y="251"/>
                  </a:lnTo>
                  <a:lnTo>
                    <a:pt x="734" y="135"/>
                  </a:lnTo>
                  <a:lnTo>
                    <a:pt x="483" y="3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2149875" y="2389300"/>
              <a:ext cx="112000" cy="137600"/>
            </a:xfrm>
            <a:custGeom>
              <a:avLst/>
              <a:gdLst/>
              <a:ahLst/>
              <a:cxnLst/>
              <a:rect l="l" t="t" r="r" b="b"/>
              <a:pathLst>
                <a:path w="4480" h="5504" extrusionOk="0">
                  <a:moveTo>
                    <a:pt x="3128" y="1"/>
                  </a:moveTo>
                  <a:lnTo>
                    <a:pt x="2414" y="40"/>
                  </a:lnTo>
                  <a:lnTo>
                    <a:pt x="1874" y="97"/>
                  </a:lnTo>
                  <a:lnTo>
                    <a:pt x="1642" y="117"/>
                  </a:lnTo>
                  <a:lnTo>
                    <a:pt x="1410" y="155"/>
                  </a:lnTo>
                  <a:lnTo>
                    <a:pt x="1179" y="233"/>
                  </a:lnTo>
                  <a:lnTo>
                    <a:pt x="928" y="387"/>
                  </a:lnTo>
                  <a:lnTo>
                    <a:pt x="677" y="561"/>
                  </a:lnTo>
                  <a:lnTo>
                    <a:pt x="445" y="735"/>
                  </a:lnTo>
                  <a:lnTo>
                    <a:pt x="252" y="928"/>
                  </a:lnTo>
                  <a:lnTo>
                    <a:pt x="97" y="1121"/>
                  </a:lnTo>
                  <a:lnTo>
                    <a:pt x="20" y="1256"/>
                  </a:lnTo>
                  <a:lnTo>
                    <a:pt x="1" y="1314"/>
                  </a:lnTo>
                  <a:lnTo>
                    <a:pt x="1" y="1352"/>
                  </a:lnTo>
                  <a:lnTo>
                    <a:pt x="39" y="1391"/>
                  </a:lnTo>
                  <a:lnTo>
                    <a:pt x="117" y="1410"/>
                  </a:lnTo>
                  <a:lnTo>
                    <a:pt x="290" y="1449"/>
                  </a:lnTo>
                  <a:lnTo>
                    <a:pt x="541" y="1468"/>
                  </a:lnTo>
                  <a:lnTo>
                    <a:pt x="1391" y="1468"/>
                  </a:lnTo>
                  <a:lnTo>
                    <a:pt x="1623" y="1449"/>
                  </a:lnTo>
                  <a:lnTo>
                    <a:pt x="1796" y="1410"/>
                  </a:lnTo>
                  <a:lnTo>
                    <a:pt x="1989" y="1314"/>
                  </a:lnTo>
                  <a:lnTo>
                    <a:pt x="2163" y="1217"/>
                  </a:lnTo>
                  <a:lnTo>
                    <a:pt x="2356" y="1140"/>
                  </a:lnTo>
                  <a:lnTo>
                    <a:pt x="2433" y="1121"/>
                  </a:lnTo>
                  <a:lnTo>
                    <a:pt x="2453" y="1101"/>
                  </a:lnTo>
                  <a:lnTo>
                    <a:pt x="2569" y="1024"/>
                  </a:lnTo>
                  <a:lnTo>
                    <a:pt x="2742" y="966"/>
                  </a:lnTo>
                  <a:lnTo>
                    <a:pt x="2955" y="928"/>
                  </a:lnTo>
                  <a:lnTo>
                    <a:pt x="3013" y="928"/>
                  </a:lnTo>
                  <a:lnTo>
                    <a:pt x="2993" y="966"/>
                  </a:lnTo>
                  <a:lnTo>
                    <a:pt x="2935" y="1043"/>
                  </a:lnTo>
                  <a:lnTo>
                    <a:pt x="2684" y="1430"/>
                  </a:lnTo>
                  <a:lnTo>
                    <a:pt x="2318" y="1932"/>
                  </a:lnTo>
                  <a:lnTo>
                    <a:pt x="1777" y="2607"/>
                  </a:lnTo>
                  <a:lnTo>
                    <a:pt x="1217" y="3283"/>
                  </a:lnTo>
                  <a:lnTo>
                    <a:pt x="928" y="3573"/>
                  </a:lnTo>
                  <a:lnTo>
                    <a:pt x="619" y="3862"/>
                  </a:lnTo>
                  <a:lnTo>
                    <a:pt x="484" y="4075"/>
                  </a:lnTo>
                  <a:lnTo>
                    <a:pt x="368" y="4306"/>
                  </a:lnTo>
                  <a:lnTo>
                    <a:pt x="271" y="4557"/>
                  </a:lnTo>
                  <a:lnTo>
                    <a:pt x="194" y="4789"/>
                  </a:lnTo>
                  <a:lnTo>
                    <a:pt x="136" y="5001"/>
                  </a:lnTo>
                  <a:lnTo>
                    <a:pt x="78" y="5194"/>
                  </a:lnTo>
                  <a:lnTo>
                    <a:pt x="59" y="5368"/>
                  </a:lnTo>
                  <a:lnTo>
                    <a:pt x="59" y="5426"/>
                  </a:lnTo>
                  <a:lnTo>
                    <a:pt x="78" y="5465"/>
                  </a:lnTo>
                  <a:lnTo>
                    <a:pt x="117" y="5503"/>
                  </a:lnTo>
                  <a:lnTo>
                    <a:pt x="175" y="5503"/>
                  </a:lnTo>
                  <a:lnTo>
                    <a:pt x="348" y="5484"/>
                  </a:lnTo>
                  <a:lnTo>
                    <a:pt x="580" y="5426"/>
                  </a:lnTo>
                  <a:lnTo>
                    <a:pt x="850" y="5291"/>
                  </a:lnTo>
                  <a:lnTo>
                    <a:pt x="1101" y="5136"/>
                  </a:lnTo>
                  <a:lnTo>
                    <a:pt x="1333" y="4982"/>
                  </a:lnTo>
                  <a:lnTo>
                    <a:pt x="1545" y="4808"/>
                  </a:lnTo>
                  <a:lnTo>
                    <a:pt x="1661" y="4654"/>
                  </a:lnTo>
                  <a:lnTo>
                    <a:pt x="2086" y="3862"/>
                  </a:lnTo>
                  <a:lnTo>
                    <a:pt x="2279" y="3476"/>
                  </a:lnTo>
                  <a:lnTo>
                    <a:pt x="2491" y="3090"/>
                  </a:lnTo>
                  <a:lnTo>
                    <a:pt x="2935" y="2356"/>
                  </a:lnTo>
                  <a:lnTo>
                    <a:pt x="3515" y="1468"/>
                  </a:lnTo>
                  <a:lnTo>
                    <a:pt x="4190" y="484"/>
                  </a:lnTo>
                  <a:lnTo>
                    <a:pt x="4364" y="233"/>
                  </a:lnTo>
                  <a:lnTo>
                    <a:pt x="4461" y="97"/>
                  </a:lnTo>
                  <a:lnTo>
                    <a:pt x="4480" y="78"/>
                  </a:lnTo>
                  <a:lnTo>
                    <a:pt x="4345" y="78"/>
                  </a:lnTo>
                  <a:lnTo>
                    <a:pt x="3746" y="20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2041275" y="2388825"/>
              <a:ext cx="111050" cy="137100"/>
            </a:xfrm>
            <a:custGeom>
              <a:avLst/>
              <a:gdLst/>
              <a:ahLst/>
              <a:cxnLst/>
              <a:rect l="l" t="t" r="r" b="b"/>
              <a:pathLst>
                <a:path w="4442" h="5484" extrusionOk="0">
                  <a:moveTo>
                    <a:pt x="1333" y="1"/>
                  </a:moveTo>
                  <a:lnTo>
                    <a:pt x="715" y="39"/>
                  </a:lnTo>
                  <a:lnTo>
                    <a:pt x="117" y="97"/>
                  </a:lnTo>
                  <a:lnTo>
                    <a:pt x="1" y="97"/>
                  </a:lnTo>
                  <a:lnTo>
                    <a:pt x="1" y="116"/>
                  </a:lnTo>
                  <a:lnTo>
                    <a:pt x="78" y="252"/>
                  </a:lnTo>
                  <a:lnTo>
                    <a:pt x="271" y="503"/>
                  </a:lnTo>
                  <a:lnTo>
                    <a:pt x="947" y="1487"/>
                  </a:lnTo>
                  <a:lnTo>
                    <a:pt x="1526" y="2375"/>
                  </a:lnTo>
                  <a:lnTo>
                    <a:pt x="1970" y="3109"/>
                  </a:lnTo>
                  <a:lnTo>
                    <a:pt x="2183" y="3495"/>
                  </a:lnTo>
                  <a:lnTo>
                    <a:pt x="2376" y="3881"/>
                  </a:lnTo>
                  <a:lnTo>
                    <a:pt x="2781" y="4673"/>
                  </a:lnTo>
                  <a:lnTo>
                    <a:pt x="2878" y="4789"/>
                  </a:lnTo>
                  <a:lnTo>
                    <a:pt x="2974" y="4885"/>
                  </a:lnTo>
                  <a:lnTo>
                    <a:pt x="3187" y="5078"/>
                  </a:lnTo>
                  <a:lnTo>
                    <a:pt x="3437" y="5233"/>
                  </a:lnTo>
                  <a:lnTo>
                    <a:pt x="3688" y="5368"/>
                  </a:lnTo>
                  <a:lnTo>
                    <a:pt x="3959" y="5445"/>
                  </a:lnTo>
                  <a:lnTo>
                    <a:pt x="4190" y="5484"/>
                  </a:lnTo>
                  <a:lnTo>
                    <a:pt x="4345" y="5484"/>
                  </a:lnTo>
                  <a:lnTo>
                    <a:pt x="4383" y="5464"/>
                  </a:lnTo>
                  <a:lnTo>
                    <a:pt x="4422" y="5426"/>
                  </a:lnTo>
                  <a:lnTo>
                    <a:pt x="4441" y="5387"/>
                  </a:lnTo>
                  <a:lnTo>
                    <a:pt x="4441" y="5310"/>
                  </a:lnTo>
                  <a:lnTo>
                    <a:pt x="4383" y="5155"/>
                  </a:lnTo>
                  <a:lnTo>
                    <a:pt x="4229" y="4731"/>
                  </a:lnTo>
                  <a:lnTo>
                    <a:pt x="4133" y="4480"/>
                  </a:lnTo>
                  <a:lnTo>
                    <a:pt x="4036" y="4248"/>
                  </a:lnTo>
                  <a:lnTo>
                    <a:pt x="3939" y="4036"/>
                  </a:lnTo>
                  <a:lnTo>
                    <a:pt x="3843" y="3881"/>
                  </a:lnTo>
                  <a:lnTo>
                    <a:pt x="3534" y="3592"/>
                  </a:lnTo>
                  <a:lnTo>
                    <a:pt x="3244" y="3302"/>
                  </a:lnTo>
                  <a:lnTo>
                    <a:pt x="2685" y="2626"/>
                  </a:lnTo>
                  <a:lnTo>
                    <a:pt x="2144" y="1951"/>
                  </a:lnTo>
                  <a:lnTo>
                    <a:pt x="1758" y="1449"/>
                  </a:lnTo>
                  <a:lnTo>
                    <a:pt x="1526" y="1062"/>
                  </a:lnTo>
                  <a:lnTo>
                    <a:pt x="1468" y="985"/>
                  </a:lnTo>
                  <a:lnTo>
                    <a:pt x="1449" y="947"/>
                  </a:lnTo>
                  <a:lnTo>
                    <a:pt x="1468" y="927"/>
                  </a:lnTo>
                  <a:lnTo>
                    <a:pt x="1488" y="947"/>
                  </a:lnTo>
                  <a:lnTo>
                    <a:pt x="1700" y="985"/>
                  </a:lnTo>
                  <a:lnTo>
                    <a:pt x="1874" y="1043"/>
                  </a:lnTo>
                  <a:lnTo>
                    <a:pt x="2009" y="1101"/>
                  </a:lnTo>
                  <a:lnTo>
                    <a:pt x="2028" y="1140"/>
                  </a:lnTo>
                  <a:lnTo>
                    <a:pt x="2105" y="1159"/>
                  </a:lnTo>
                  <a:lnTo>
                    <a:pt x="2298" y="1236"/>
                  </a:lnTo>
                  <a:lnTo>
                    <a:pt x="2472" y="1333"/>
                  </a:lnTo>
                  <a:lnTo>
                    <a:pt x="2646" y="1429"/>
                  </a:lnTo>
                  <a:lnTo>
                    <a:pt x="3109" y="1507"/>
                  </a:lnTo>
                  <a:lnTo>
                    <a:pt x="3650" y="1584"/>
                  </a:lnTo>
                  <a:lnTo>
                    <a:pt x="3901" y="1603"/>
                  </a:lnTo>
                  <a:lnTo>
                    <a:pt x="4113" y="1603"/>
                  </a:lnTo>
                  <a:lnTo>
                    <a:pt x="4268" y="1584"/>
                  </a:lnTo>
                  <a:lnTo>
                    <a:pt x="4326" y="1564"/>
                  </a:lnTo>
                  <a:lnTo>
                    <a:pt x="4345" y="1545"/>
                  </a:lnTo>
                  <a:lnTo>
                    <a:pt x="4364" y="1487"/>
                  </a:lnTo>
                  <a:lnTo>
                    <a:pt x="4364" y="1429"/>
                  </a:lnTo>
                  <a:lnTo>
                    <a:pt x="4326" y="1352"/>
                  </a:lnTo>
                  <a:lnTo>
                    <a:pt x="4287" y="1256"/>
                  </a:lnTo>
                  <a:lnTo>
                    <a:pt x="4133" y="1043"/>
                  </a:lnTo>
                  <a:lnTo>
                    <a:pt x="3939" y="812"/>
                  </a:lnTo>
                  <a:lnTo>
                    <a:pt x="3727" y="599"/>
                  </a:lnTo>
                  <a:lnTo>
                    <a:pt x="3476" y="406"/>
                  </a:lnTo>
                  <a:lnTo>
                    <a:pt x="3244" y="252"/>
                  </a:lnTo>
                  <a:lnTo>
                    <a:pt x="3051" y="174"/>
                  </a:lnTo>
                  <a:lnTo>
                    <a:pt x="2820" y="136"/>
                  </a:lnTo>
                  <a:lnTo>
                    <a:pt x="2588" y="116"/>
                  </a:lnTo>
                  <a:lnTo>
                    <a:pt x="2047" y="59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2134925" y="1779225"/>
              <a:ext cx="32850" cy="736075"/>
            </a:xfrm>
            <a:custGeom>
              <a:avLst/>
              <a:gdLst/>
              <a:ahLst/>
              <a:cxnLst/>
              <a:rect l="l" t="t" r="r" b="b"/>
              <a:pathLst>
                <a:path w="1314" h="29443" extrusionOk="0">
                  <a:moveTo>
                    <a:pt x="599" y="1"/>
                  </a:moveTo>
                  <a:lnTo>
                    <a:pt x="580" y="39"/>
                  </a:lnTo>
                  <a:lnTo>
                    <a:pt x="522" y="155"/>
                  </a:lnTo>
                  <a:lnTo>
                    <a:pt x="425" y="561"/>
                  </a:lnTo>
                  <a:lnTo>
                    <a:pt x="329" y="1140"/>
                  </a:lnTo>
                  <a:lnTo>
                    <a:pt x="232" y="1874"/>
                  </a:lnTo>
                  <a:lnTo>
                    <a:pt x="136" y="2646"/>
                  </a:lnTo>
                  <a:lnTo>
                    <a:pt x="58" y="3399"/>
                  </a:lnTo>
                  <a:lnTo>
                    <a:pt x="20" y="4094"/>
                  </a:lnTo>
                  <a:lnTo>
                    <a:pt x="0" y="4634"/>
                  </a:lnTo>
                  <a:lnTo>
                    <a:pt x="136" y="7125"/>
                  </a:lnTo>
                  <a:lnTo>
                    <a:pt x="232" y="9615"/>
                  </a:lnTo>
                  <a:lnTo>
                    <a:pt x="290" y="12106"/>
                  </a:lnTo>
                  <a:lnTo>
                    <a:pt x="309" y="14616"/>
                  </a:lnTo>
                  <a:lnTo>
                    <a:pt x="290" y="17106"/>
                  </a:lnTo>
                  <a:lnTo>
                    <a:pt x="232" y="19597"/>
                  </a:lnTo>
                  <a:lnTo>
                    <a:pt x="136" y="22087"/>
                  </a:lnTo>
                  <a:lnTo>
                    <a:pt x="0" y="24578"/>
                  </a:lnTo>
                  <a:lnTo>
                    <a:pt x="20" y="25253"/>
                  </a:lnTo>
                  <a:lnTo>
                    <a:pt x="58" y="26006"/>
                  </a:lnTo>
                  <a:lnTo>
                    <a:pt x="116" y="26817"/>
                  </a:lnTo>
                  <a:lnTo>
                    <a:pt x="213" y="27609"/>
                  </a:lnTo>
                  <a:lnTo>
                    <a:pt x="290" y="28323"/>
                  </a:lnTo>
                  <a:lnTo>
                    <a:pt x="387" y="28922"/>
                  </a:lnTo>
                  <a:lnTo>
                    <a:pt x="483" y="29308"/>
                  </a:lnTo>
                  <a:lnTo>
                    <a:pt x="522" y="29424"/>
                  </a:lnTo>
                  <a:lnTo>
                    <a:pt x="541" y="29443"/>
                  </a:lnTo>
                  <a:lnTo>
                    <a:pt x="580" y="29443"/>
                  </a:lnTo>
                  <a:lnTo>
                    <a:pt x="599" y="29404"/>
                  </a:lnTo>
                  <a:lnTo>
                    <a:pt x="657" y="29288"/>
                  </a:lnTo>
                  <a:lnTo>
                    <a:pt x="715" y="29115"/>
                  </a:lnTo>
                  <a:lnTo>
                    <a:pt x="773" y="28864"/>
                  </a:lnTo>
                  <a:lnTo>
                    <a:pt x="908" y="28246"/>
                  </a:lnTo>
                  <a:lnTo>
                    <a:pt x="1024" y="27493"/>
                  </a:lnTo>
                  <a:lnTo>
                    <a:pt x="1139" y="26682"/>
                  </a:lnTo>
                  <a:lnTo>
                    <a:pt x="1236" y="25871"/>
                  </a:lnTo>
                  <a:lnTo>
                    <a:pt x="1294" y="25157"/>
                  </a:lnTo>
                  <a:lnTo>
                    <a:pt x="1313" y="24578"/>
                  </a:lnTo>
                  <a:lnTo>
                    <a:pt x="1178" y="22087"/>
                  </a:lnTo>
                  <a:lnTo>
                    <a:pt x="1082" y="19597"/>
                  </a:lnTo>
                  <a:lnTo>
                    <a:pt x="1024" y="17106"/>
                  </a:lnTo>
                  <a:lnTo>
                    <a:pt x="1004" y="14616"/>
                  </a:lnTo>
                  <a:lnTo>
                    <a:pt x="1024" y="12106"/>
                  </a:lnTo>
                  <a:lnTo>
                    <a:pt x="1082" y="9615"/>
                  </a:lnTo>
                  <a:lnTo>
                    <a:pt x="1178" y="7125"/>
                  </a:lnTo>
                  <a:lnTo>
                    <a:pt x="1313" y="4634"/>
                  </a:lnTo>
                  <a:lnTo>
                    <a:pt x="1294" y="3901"/>
                  </a:lnTo>
                  <a:lnTo>
                    <a:pt x="1236" y="3109"/>
                  </a:lnTo>
                  <a:lnTo>
                    <a:pt x="1159" y="2337"/>
                  </a:lnTo>
                  <a:lnTo>
                    <a:pt x="1043" y="1603"/>
                  </a:lnTo>
                  <a:lnTo>
                    <a:pt x="946" y="966"/>
                  </a:lnTo>
                  <a:lnTo>
                    <a:pt x="831" y="464"/>
                  </a:lnTo>
                  <a:lnTo>
                    <a:pt x="773" y="271"/>
                  </a:lnTo>
                  <a:lnTo>
                    <a:pt x="715" y="117"/>
                  </a:lnTo>
                  <a:lnTo>
                    <a:pt x="657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7"/>
            <p:cNvSpPr/>
            <p:nvPr/>
          </p:nvSpPr>
          <p:spPr>
            <a:xfrm>
              <a:off x="2392175" y="2037925"/>
              <a:ext cx="138075" cy="111525"/>
            </a:xfrm>
            <a:custGeom>
              <a:avLst/>
              <a:gdLst/>
              <a:ahLst/>
              <a:cxnLst/>
              <a:rect l="l" t="t" r="r" b="b"/>
              <a:pathLst>
                <a:path w="5523" h="4461" extrusionOk="0">
                  <a:moveTo>
                    <a:pt x="97" y="1"/>
                  </a:moveTo>
                  <a:lnTo>
                    <a:pt x="97" y="40"/>
                  </a:lnTo>
                  <a:lnTo>
                    <a:pt x="78" y="117"/>
                  </a:lnTo>
                  <a:lnTo>
                    <a:pt x="39" y="715"/>
                  </a:lnTo>
                  <a:lnTo>
                    <a:pt x="1" y="1333"/>
                  </a:lnTo>
                  <a:lnTo>
                    <a:pt x="39" y="2047"/>
                  </a:lnTo>
                  <a:lnTo>
                    <a:pt x="97" y="2588"/>
                  </a:lnTo>
                  <a:lnTo>
                    <a:pt x="136" y="2820"/>
                  </a:lnTo>
                  <a:lnTo>
                    <a:pt x="155" y="3051"/>
                  </a:lnTo>
                  <a:lnTo>
                    <a:pt x="252" y="3283"/>
                  </a:lnTo>
                  <a:lnTo>
                    <a:pt x="387" y="3534"/>
                  </a:lnTo>
                  <a:lnTo>
                    <a:pt x="560" y="3785"/>
                  </a:lnTo>
                  <a:lnTo>
                    <a:pt x="754" y="4017"/>
                  </a:lnTo>
                  <a:lnTo>
                    <a:pt x="947" y="4210"/>
                  </a:lnTo>
                  <a:lnTo>
                    <a:pt x="1120" y="4364"/>
                  </a:lnTo>
                  <a:lnTo>
                    <a:pt x="1275" y="4441"/>
                  </a:lnTo>
                  <a:lnTo>
                    <a:pt x="1313" y="4461"/>
                  </a:lnTo>
                  <a:lnTo>
                    <a:pt x="1352" y="4461"/>
                  </a:lnTo>
                  <a:lnTo>
                    <a:pt x="1391" y="4422"/>
                  </a:lnTo>
                  <a:lnTo>
                    <a:pt x="1429" y="4364"/>
                  </a:lnTo>
                  <a:lnTo>
                    <a:pt x="1468" y="4171"/>
                  </a:lnTo>
                  <a:lnTo>
                    <a:pt x="1487" y="3920"/>
                  </a:lnTo>
                  <a:lnTo>
                    <a:pt x="1487" y="3650"/>
                  </a:lnTo>
                  <a:lnTo>
                    <a:pt x="1468" y="3071"/>
                  </a:lnTo>
                  <a:lnTo>
                    <a:pt x="1449" y="2839"/>
                  </a:lnTo>
                  <a:lnTo>
                    <a:pt x="1410" y="2665"/>
                  </a:lnTo>
                  <a:lnTo>
                    <a:pt x="1333" y="2472"/>
                  </a:lnTo>
                  <a:lnTo>
                    <a:pt x="1236" y="2298"/>
                  </a:lnTo>
                  <a:lnTo>
                    <a:pt x="1159" y="2105"/>
                  </a:lnTo>
                  <a:lnTo>
                    <a:pt x="1120" y="2028"/>
                  </a:lnTo>
                  <a:lnTo>
                    <a:pt x="1101" y="2009"/>
                  </a:lnTo>
                  <a:lnTo>
                    <a:pt x="1043" y="1893"/>
                  </a:lnTo>
                  <a:lnTo>
                    <a:pt x="966" y="1719"/>
                  </a:lnTo>
                  <a:lnTo>
                    <a:pt x="927" y="1507"/>
                  </a:lnTo>
                  <a:lnTo>
                    <a:pt x="927" y="1468"/>
                  </a:lnTo>
                  <a:lnTo>
                    <a:pt x="927" y="1449"/>
                  </a:lnTo>
                  <a:lnTo>
                    <a:pt x="966" y="1488"/>
                  </a:lnTo>
                  <a:lnTo>
                    <a:pt x="1062" y="1526"/>
                  </a:lnTo>
                  <a:lnTo>
                    <a:pt x="1449" y="1777"/>
                  </a:lnTo>
                  <a:lnTo>
                    <a:pt x="1931" y="2144"/>
                  </a:lnTo>
                  <a:lnTo>
                    <a:pt x="2626" y="2685"/>
                  </a:lnTo>
                  <a:lnTo>
                    <a:pt x="3283" y="3264"/>
                  </a:lnTo>
                  <a:lnTo>
                    <a:pt x="3592" y="3553"/>
                  </a:lnTo>
                  <a:lnTo>
                    <a:pt x="3881" y="3843"/>
                  </a:lnTo>
                  <a:lnTo>
                    <a:pt x="4094" y="3978"/>
                  </a:lnTo>
                  <a:lnTo>
                    <a:pt x="4325" y="4094"/>
                  </a:lnTo>
                  <a:lnTo>
                    <a:pt x="4557" y="4190"/>
                  </a:lnTo>
                  <a:lnTo>
                    <a:pt x="4808" y="4268"/>
                  </a:lnTo>
                  <a:lnTo>
                    <a:pt x="5020" y="4345"/>
                  </a:lnTo>
                  <a:lnTo>
                    <a:pt x="5213" y="4384"/>
                  </a:lnTo>
                  <a:lnTo>
                    <a:pt x="5368" y="4403"/>
                  </a:lnTo>
                  <a:lnTo>
                    <a:pt x="5445" y="4403"/>
                  </a:lnTo>
                  <a:lnTo>
                    <a:pt x="5484" y="4384"/>
                  </a:lnTo>
                  <a:lnTo>
                    <a:pt x="5503" y="4364"/>
                  </a:lnTo>
                  <a:lnTo>
                    <a:pt x="5522" y="4306"/>
                  </a:lnTo>
                  <a:lnTo>
                    <a:pt x="5503" y="4133"/>
                  </a:lnTo>
                  <a:lnTo>
                    <a:pt x="5426" y="3882"/>
                  </a:lnTo>
                  <a:lnTo>
                    <a:pt x="5310" y="3611"/>
                  </a:lnTo>
                  <a:lnTo>
                    <a:pt x="5155" y="3360"/>
                  </a:lnTo>
                  <a:lnTo>
                    <a:pt x="4982" y="3129"/>
                  </a:lnTo>
                  <a:lnTo>
                    <a:pt x="4827" y="2936"/>
                  </a:lnTo>
                  <a:lnTo>
                    <a:pt x="4673" y="2800"/>
                  </a:lnTo>
                  <a:lnTo>
                    <a:pt x="3862" y="2376"/>
                  </a:lnTo>
                  <a:lnTo>
                    <a:pt x="3476" y="2183"/>
                  </a:lnTo>
                  <a:lnTo>
                    <a:pt x="3109" y="1970"/>
                  </a:lnTo>
                  <a:lnTo>
                    <a:pt x="2375" y="1545"/>
                  </a:lnTo>
                  <a:lnTo>
                    <a:pt x="1487" y="966"/>
                  </a:lnTo>
                  <a:lnTo>
                    <a:pt x="503" y="271"/>
                  </a:lnTo>
                  <a:lnTo>
                    <a:pt x="252" y="9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7"/>
            <p:cNvSpPr/>
            <p:nvPr/>
          </p:nvSpPr>
          <p:spPr>
            <a:xfrm>
              <a:off x="2392175" y="2147500"/>
              <a:ext cx="137100" cy="111025"/>
            </a:xfrm>
            <a:custGeom>
              <a:avLst/>
              <a:gdLst/>
              <a:ahLst/>
              <a:cxnLst/>
              <a:rect l="l" t="t" r="r" b="b"/>
              <a:pathLst>
                <a:path w="5484" h="4441" extrusionOk="0">
                  <a:moveTo>
                    <a:pt x="5310" y="1"/>
                  </a:moveTo>
                  <a:lnTo>
                    <a:pt x="5155" y="39"/>
                  </a:lnTo>
                  <a:lnTo>
                    <a:pt x="4731" y="194"/>
                  </a:lnTo>
                  <a:lnTo>
                    <a:pt x="4480" y="290"/>
                  </a:lnTo>
                  <a:lnTo>
                    <a:pt x="4248" y="387"/>
                  </a:lnTo>
                  <a:lnTo>
                    <a:pt x="4036" y="483"/>
                  </a:lnTo>
                  <a:lnTo>
                    <a:pt x="3881" y="580"/>
                  </a:lnTo>
                  <a:lnTo>
                    <a:pt x="3592" y="889"/>
                  </a:lnTo>
                  <a:lnTo>
                    <a:pt x="3283" y="1178"/>
                  </a:lnTo>
                  <a:lnTo>
                    <a:pt x="2626" y="1738"/>
                  </a:lnTo>
                  <a:lnTo>
                    <a:pt x="1951" y="2279"/>
                  </a:lnTo>
                  <a:lnTo>
                    <a:pt x="1449" y="2665"/>
                  </a:lnTo>
                  <a:lnTo>
                    <a:pt x="1062" y="2916"/>
                  </a:lnTo>
                  <a:lnTo>
                    <a:pt x="966" y="2954"/>
                  </a:lnTo>
                  <a:lnTo>
                    <a:pt x="927" y="2974"/>
                  </a:lnTo>
                  <a:lnTo>
                    <a:pt x="927" y="2954"/>
                  </a:lnTo>
                  <a:lnTo>
                    <a:pt x="927" y="2935"/>
                  </a:lnTo>
                  <a:lnTo>
                    <a:pt x="966" y="2723"/>
                  </a:lnTo>
                  <a:lnTo>
                    <a:pt x="1024" y="2549"/>
                  </a:lnTo>
                  <a:lnTo>
                    <a:pt x="1101" y="2433"/>
                  </a:lnTo>
                  <a:lnTo>
                    <a:pt x="1120" y="2394"/>
                  </a:lnTo>
                  <a:lnTo>
                    <a:pt x="1159" y="2317"/>
                  </a:lnTo>
                  <a:lnTo>
                    <a:pt x="1236" y="2124"/>
                  </a:lnTo>
                  <a:lnTo>
                    <a:pt x="1333" y="1950"/>
                  </a:lnTo>
                  <a:lnTo>
                    <a:pt x="1410" y="1777"/>
                  </a:lnTo>
                  <a:lnTo>
                    <a:pt x="1506" y="1313"/>
                  </a:lnTo>
                  <a:lnTo>
                    <a:pt x="1584" y="773"/>
                  </a:lnTo>
                  <a:lnTo>
                    <a:pt x="1603" y="522"/>
                  </a:lnTo>
                  <a:lnTo>
                    <a:pt x="1603" y="309"/>
                  </a:lnTo>
                  <a:lnTo>
                    <a:pt x="1584" y="155"/>
                  </a:lnTo>
                  <a:lnTo>
                    <a:pt x="1564" y="97"/>
                  </a:lnTo>
                  <a:lnTo>
                    <a:pt x="1545" y="78"/>
                  </a:lnTo>
                  <a:lnTo>
                    <a:pt x="1487" y="58"/>
                  </a:lnTo>
                  <a:lnTo>
                    <a:pt x="1429" y="78"/>
                  </a:lnTo>
                  <a:lnTo>
                    <a:pt x="1333" y="97"/>
                  </a:lnTo>
                  <a:lnTo>
                    <a:pt x="1255" y="155"/>
                  </a:lnTo>
                  <a:lnTo>
                    <a:pt x="1043" y="290"/>
                  </a:lnTo>
                  <a:lnTo>
                    <a:pt x="811" y="483"/>
                  </a:lnTo>
                  <a:lnTo>
                    <a:pt x="599" y="715"/>
                  </a:lnTo>
                  <a:lnTo>
                    <a:pt x="406" y="947"/>
                  </a:lnTo>
                  <a:lnTo>
                    <a:pt x="252" y="1178"/>
                  </a:lnTo>
                  <a:lnTo>
                    <a:pt x="155" y="1371"/>
                  </a:lnTo>
                  <a:lnTo>
                    <a:pt x="136" y="1603"/>
                  </a:lnTo>
                  <a:lnTo>
                    <a:pt x="97" y="1835"/>
                  </a:lnTo>
                  <a:lnTo>
                    <a:pt x="39" y="2375"/>
                  </a:lnTo>
                  <a:lnTo>
                    <a:pt x="1" y="3090"/>
                  </a:lnTo>
                  <a:lnTo>
                    <a:pt x="39" y="3707"/>
                  </a:lnTo>
                  <a:lnTo>
                    <a:pt x="78" y="4325"/>
                  </a:lnTo>
                  <a:lnTo>
                    <a:pt x="97" y="4402"/>
                  </a:lnTo>
                  <a:lnTo>
                    <a:pt x="97" y="4422"/>
                  </a:lnTo>
                  <a:lnTo>
                    <a:pt x="116" y="4441"/>
                  </a:lnTo>
                  <a:lnTo>
                    <a:pt x="252" y="4344"/>
                  </a:lnTo>
                  <a:lnTo>
                    <a:pt x="503" y="4151"/>
                  </a:lnTo>
                  <a:lnTo>
                    <a:pt x="1487" y="3476"/>
                  </a:lnTo>
                  <a:lnTo>
                    <a:pt x="2375" y="2896"/>
                  </a:lnTo>
                  <a:lnTo>
                    <a:pt x="3109" y="2452"/>
                  </a:lnTo>
                  <a:lnTo>
                    <a:pt x="3476" y="2259"/>
                  </a:lnTo>
                  <a:lnTo>
                    <a:pt x="3862" y="2047"/>
                  </a:lnTo>
                  <a:lnTo>
                    <a:pt x="4673" y="1642"/>
                  </a:lnTo>
                  <a:lnTo>
                    <a:pt x="4769" y="1564"/>
                  </a:lnTo>
                  <a:lnTo>
                    <a:pt x="4885" y="1468"/>
                  </a:lnTo>
                  <a:lnTo>
                    <a:pt x="5059" y="1236"/>
                  </a:lnTo>
                  <a:lnTo>
                    <a:pt x="5233" y="985"/>
                  </a:lnTo>
                  <a:lnTo>
                    <a:pt x="5368" y="734"/>
                  </a:lnTo>
                  <a:lnTo>
                    <a:pt x="5445" y="464"/>
                  </a:lnTo>
                  <a:lnTo>
                    <a:pt x="5484" y="251"/>
                  </a:lnTo>
                  <a:lnTo>
                    <a:pt x="5484" y="155"/>
                  </a:lnTo>
                  <a:lnTo>
                    <a:pt x="5464" y="97"/>
                  </a:lnTo>
                  <a:lnTo>
                    <a:pt x="5445" y="39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7"/>
            <p:cNvSpPr/>
            <p:nvPr/>
          </p:nvSpPr>
          <p:spPr>
            <a:xfrm>
              <a:off x="1772450" y="2146525"/>
              <a:ext cx="138075" cy="112000"/>
            </a:xfrm>
            <a:custGeom>
              <a:avLst/>
              <a:gdLst/>
              <a:ahLst/>
              <a:cxnLst/>
              <a:rect l="l" t="t" r="r" b="b"/>
              <a:pathLst>
                <a:path w="5523" h="4480" extrusionOk="0">
                  <a:moveTo>
                    <a:pt x="4209" y="1"/>
                  </a:moveTo>
                  <a:lnTo>
                    <a:pt x="4171" y="20"/>
                  </a:lnTo>
                  <a:lnTo>
                    <a:pt x="4132" y="59"/>
                  </a:lnTo>
                  <a:lnTo>
                    <a:pt x="4093" y="117"/>
                  </a:lnTo>
                  <a:lnTo>
                    <a:pt x="4055" y="290"/>
                  </a:lnTo>
                  <a:lnTo>
                    <a:pt x="4035" y="541"/>
                  </a:lnTo>
                  <a:lnTo>
                    <a:pt x="4035" y="831"/>
                  </a:lnTo>
                  <a:lnTo>
                    <a:pt x="4055" y="1391"/>
                  </a:lnTo>
                  <a:lnTo>
                    <a:pt x="4074" y="1623"/>
                  </a:lnTo>
                  <a:lnTo>
                    <a:pt x="4093" y="1816"/>
                  </a:lnTo>
                  <a:lnTo>
                    <a:pt x="4190" y="1989"/>
                  </a:lnTo>
                  <a:lnTo>
                    <a:pt x="4286" y="2163"/>
                  </a:lnTo>
                  <a:lnTo>
                    <a:pt x="4364" y="2356"/>
                  </a:lnTo>
                  <a:lnTo>
                    <a:pt x="4402" y="2433"/>
                  </a:lnTo>
                  <a:lnTo>
                    <a:pt x="4422" y="2472"/>
                  </a:lnTo>
                  <a:lnTo>
                    <a:pt x="4479" y="2588"/>
                  </a:lnTo>
                  <a:lnTo>
                    <a:pt x="4557" y="2762"/>
                  </a:lnTo>
                  <a:lnTo>
                    <a:pt x="4576" y="2974"/>
                  </a:lnTo>
                  <a:lnTo>
                    <a:pt x="4595" y="2993"/>
                  </a:lnTo>
                  <a:lnTo>
                    <a:pt x="4595" y="3013"/>
                  </a:lnTo>
                  <a:lnTo>
                    <a:pt x="4537" y="2993"/>
                  </a:lnTo>
                  <a:lnTo>
                    <a:pt x="4460" y="2955"/>
                  </a:lnTo>
                  <a:lnTo>
                    <a:pt x="4074" y="2704"/>
                  </a:lnTo>
                  <a:lnTo>
                    <a:pt x="3572" y="2318"/>
                  </a:lnTo>
                  <a:lnTo>
                    <a:pt x="2896" y="1777"/>
                  </a:lnTo>
                  <a:lnTo>
                    <a:pt x="2240" y="1217"/>
                  </a:lnTo>
                  <a:lnTo>
                    <a:pt x="1931" y="928"/>
                  </a:lnTo>
                  <a:lnTo>
                    <a:pt x="1641" y="619"/>
                  </a:lnTo>
                  <a:lnTo>
                    <a:pt x="1429" y="503"/>
                  </a:lnTo>
                  <a:lnTo>
                    <a:pt x="1197" y="387"/>
                  </a:lnTo>
                  <a:lnTo>
                    <a:pt x="966" y="271"/>
                  </a:lnTo>
                  <a:lnTo>
                    <a:pt x="715" y="194"/>
                  </a:lnTo>
                  <a:lnTo>
                    <a:pt x="502" y="136"/>
                  </a:lnTo>
                  <a:lnTo>
                    <a:pt x="309" y="78"/>
                  </a:lnTo>
                  <a:lnTo>
                    <a:pt x="155" y="59"/>
                  </a:lnTo>
                  <a:lnTo>
                    <a:pt x="78" y="78"/>
                  </a:lnTo>
                  <a:lnTo>
                    <a:pt x="39" y="78"/>
                  </a:lnTo>
                  <a:lnTo>
                    <a:pt x="20" y="117"/>
                  </a:lnTo>
                  <a:lnTo>
                    <a:pt x="0" y="175"/>
                  </a:lnTo>
                  <a:lnTo>
                    <a:pt x="20" y="348"/>
                  </a:lnTo>
                  <a:lnTo>
                    <a:pt x="97" y="580"/>
                  </a:lnTo>
                  <a:lnTo>
                    <a:pt x="213" y="850"/>
                  </a:lnTo>
                  <a:lnTo>
                    <a:pt x="367" y="1101"/>
                  </a:lnTo>
                  <a:lnTo>
                    <a:pt x="541" y="1352"/>
                  </a:lnTo>
                  <a:lnTo>
                    <a:pt x="695" y="1545"/>
                  </a:lnTo>
                  <a:lnTo>
                    <a:pt x="850" y="1681"/>
                  </a:lnTo>
                  <a:lnTo>
                    <a:pt x="1641" y="2086"/>
                  </a:lnTo>
                  <a:lnTo>
                    <a:pt x="2047" y="2298"/>
                  </a:lnTo>
                  <a:lnTo>
                    <a:pt x="2414" y="2491"/>
                  </a:lnTo>
                  <a:lnTo>
                    <a:pt x="3147" y="2935"/>
                  </a:lnTo>
                  <a:lnTo>
                    <a:pt x="4035" y="3515"/>
                  </a:lnTo>
                  <a:lnTo>
                    <a:pt x="5020" y="4190"/>
                  </a:lnTo>
                  <a:lnTo>
                    <a:pt x="5271" y="4383"/>
                  </a:lnTo>
                  <a:lnTo>
                    <a:pt x="5406" y="4480"/>
                  </a:lnTo>
                  <a:lnTo>
                    <a:pt x="5425" y="4480"/>
                  </a:lnTo>
                  <a:lnTo>
                    <a:pt x="5425" y="4461"/>
                  </a:lnTo>
                  <a:lnTo>
                    <a:pt x="5425" y="4422"/>
                  </a:lnTo>
                  <a:lnTo>
                    <a:pt x="5425" y="4364"/>
                  </a:lnTo>
                  <a:lnTo>
                    <a:pt x="5483" y="3746"/>
                  </a:lnTo>
                  <a:lnTo>
                    <a:pt x="5522" y="3129"/>
                  </a:lnTo>
                  <a:lnTo>
                    <a:pt x="5464" y="2414"/>
                  </a:lnTo>
                  <a:lnTo>
                    <a:pt x="5425" y="1874"/>
                  </a:lnTo>
                  <a:lnTo>
                    <a:pt x="5387" y="1642"/>
                  </a:lnTo>
                  <a:lnTo>
                    <a:pt x="5348" y="1410"/>
                  </a:lnTo>
                  <a:lnTo>
                    <a:pt x="5271" y="1179"/>
                  </a:lnTo>
                  <a:lnTo>
                    <a:pt x="5136" y="928"/>
                  </a:lnTo>
                  <a:lnTo>
                    <a:pt x="4962" y="677"/>
                  </a:lnTo>
                  <a:lnTo>
                    <a:pt x="4769" y="445"/>
                  </a:lnTo>
                  <a:lnTo>
                    <a:pt x="4576" y="252"/>
                  </a:lnTo>
                  <a:lnTo>
                    <a:pt x="4402" y="97"/>
                  </a:lnTo>
                  <a:lnTo>
                    <a:pt x="4248" y="20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7"/>
            <p:cNvSpPr/>
            <p:nvPr/>
          </p:nvSpPr>
          <p:spPr>
            <a:xfrm>
              <a:off x="1773425" y="2037925"/>
              <a:ext cx="137100" cy="111050"/>
            </a:xfrm>
            <a:custGeom>
              <a:avLst/>
              <a:gdLst/>
              <a:ahLst/>
              <a:cxnLst/>
              <a:rect l="l" t="t" r="r" b="b"/>
              <a:pathLst>
                <a:path w="5484" h="4442" extrusionOk="0">
                  <a:moveTo>
                    <a:pt x="5367" y="1"/>
                  </a:moveTo>
                  <a:lnTo>
                    <a:pt x="5232" y="98"/>
                  </a:lnTo>
                  <a:lnTo>
                    <a:pt x="4981" y="271"/>
                  </a:lnTo>
                  <a:lnTo>
                    <a:pt x="3996" y="947"/>
                  </a:lnTo>
                  <a:lnTo>
                    <a:pt x="3108" y="1545"/>
                  </a:lnTo>
                  <a:lnTo>
                    <a:pt x="2375" y="1970"/>
                  </a:lnTo>
                  <a:lnTo>
                    <a:pt x="2008" y="2183"/>
                  </a:lnTo>
                  <a:lnTo>
                    <a:pt x="1602" y="2376"/>
                  </a:lnTo>
                  <a:lnTo>
                    <a:pt x="811" y="2800"/>
                  </a:lnTo>
                  <a:lnTo>
                    <a:pt x="714" y="2878"/>
                  </a:lnTo>
                  <a:lnTo>
                    <a:pt x="599" y="2974"/>
                  </a:lnTo>
                  <a:lnTo>
                    <a:pt x="425" y="3206"/>
                  </a:lnTo>
                  <a:lnTo>
                    <a:pt x="251" y="3457"/>
                  </a:lnTo>
                  <a:lnTo>
                    <a:pt x="116" y="3708"/>
                  </a:lnTo>
                  <a:lnTo>
                    <a:pt x="39" y="3978"/>
                  </a:lnTo>
                  <a:lnTo>
                    <a:pt x="0" y="4190"/>
                  </a:lnTo>
                  <a:lnTo>
                    <a:pt x="0" y="4268"/>
                  </a:lnTo>
                  <a:lnTo>
                    <a:pt x="19" y="4345"/>
                  </a:lnTo>
                  <a:lnTo>
                    <a:pt x="39" y="4403"/>
                  </a:lnTo>
                  <a:lnTo>
                    <a:pt x="58" y="4422"/>
                  </a:lnTo>
                  <a:lnTo>
                    <a:pt x="116" y="4441"/>
                  </a:lnTo>
                  <a:lnTo>
                    <a:pt x="174" y="4441"/>
                  </a:lnTo>
                  <a:lnTo>
                    <a:pt x="328" y="4403"/>
                  </a:lnTo>
                  <a:lnTo>
                    <a:pt x="753" y="4248"/>
                  </a:lnTo>
                  <a:lnTo>
                    <a:pt x="1004" y="4152"/>
                  </a:lnTo>
                  <a:lnTo>
                    <a:pt x="1236" y="4036"/>
                  </a:lnTo>
                  <a:lnTo>
                    <a:pt x="1448" y="3939"/>
                  </a:lnTo>
                  <a:lnTo>
                    <a:pt x="1602" y="3843"/>
                  </a:lnTo>
                  <a:lnTo>
                    <a:pt x="1892" y="3553"/>
                  </a:lnTo>
                  <a:lnTo>
                    <a:pt x="2201" y="3264"/>
                  </a:lnTo>
                  <a:lnTo>
                    <a:pt x="2857" y="2685"/>
                  </a:lnTo>
                  <a:lnTo>
                    <a:pt x="3533" y="2144"/>
                  </a:lnTo>
                  <a:lnTo>
                    <a:pt x="4035" y="1777"/>
                  </a:lnTo>
                  <a:lnTo>
                    <a:pt x="4421" y="1526"/>
                  </a:lnTo>
                  <a:lnTo>
                    <a:pt x="4518" y="1468"/>
                  </a:lnTo>
                  <a:lnTo>
                    <a:pt x="4556" y="1449"/>
                  </a:lnTo>
                  <a:lnTo>
                    <a:pt x="4556" y="1468"/>
                  </a:lnTo>
                  <a:lnTo>
                    <a:pt x="4556" y="1507"/>
                  </a:lnTo>
                  <a:lnTo>
                    <a:pt x="4518" y="1719"/>
                  </a:lnTo>
                  <a:lnTo>
                    <a:pt x="4440" y="1893"/>
                  </a:lnTo>
                  <a:lnTo>
                    <a:pt x="4383" y="2009"/>
                  </a:lnTo>
                  <a:lnTo>
                    <a:pt x="4363" y="2028"/>
                  </a:lnTo>
                  <a:lnTo>
                    <a:pt x="4325" y="2105"/>
                  </a:lnTo>
                  <a:lnTo>
                    <a:pt x="4247" y="2298"/>
                  </a:lnTo>
                  <a:lnTo>
                    <a:pt x="4151" y="2472"/>
                  </a:lnTo>
                  <a:lnTo>
                    <a:pt x="4054" y="2665"/>
                  </a:lnTo>
                  <a:lnTo>
                    <a:pt x="3977" y="3109"/>
                  </a:lnTo>
                  <a:lnTo>
                    <a:pt x="3900" y="3650"/>
                  </a:lnTo>
                  <a:lnTo>
                    <a:pt x="3881" y="3901"/>
                  </a:lnTo>
                  <a:lnTo>
                    <a:pt x="3881" y="4113"/>
                  </a:lnTo>
                  <a:lnTo>
                    <a:pt x="3900" y="4268"/>
                  </a:lnTo>
                  <a:lnTo>
                    <a:pt x="3919" y="4326"/>
                  </a:lnTo>
                  <a:lnTo>
                    <a:pt x="3939" y="4364"/>
                  </a:lnTo>
                  <a:lnTo>
                    <a:pt x="4054" y="4364"/>
                  </a:lnTo>
                  <a:lnTo>
                    <a:pt x="4151" y="4326"/>
                  </a:lnTo>
                  <a:lnTo>
                    <a:pt x="4228" y="4287"/>
                  </a:lnTo>
                  <a:lnTo>
                    <a:pt x="4440" y="4152"/>
                  </a:lnTo>
                  <a:lnTo>
                    <a:pt x="4672" y="3959"/>
                  </a:lnTo>
                  <a:lnTo>
                    <a:pt x="4885" y="3727"/>
                  </a:lnTo>
                  <a:lnTo>
                    <a:pt x="5078" y="3476"/>
                  </a:lnTo>
                  <a:lnTo>
                    <a:pt x="5232" y="3264"/>
                  </a:lnTo>
                  <a:lnTo>
                    <a:pt x="5309" y="3051"/>
                  </a:lnTo>
                  <a:lnTo>
                    <a:pt x="5348" y="2820"/>
                  </a:lnTo>
                  <a:lnTo>
                    <a:pt x="5386" y="2588"/>
                  </a:lnTo>
                  <a:lnTo>
                    <a:pt x="5425" y="2047"/>
                  </a:lnTo>
                  <a:lnTo>
                    <a:pt x="5483" y="1333"/>
                  </a:lnTo>
                  <a:lnTo>
                    <a:pt x="5444" y="715"/>
                  </a:lnTo>
                  <a:lnTo>
                    <a:pt x="5406" y="117"/>
                  </a:lnTo>
                  <a:lnTo>
                    <a:pt x="5386" y="4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7"/>
            <p:cNvSpPr/>
            <p:nvPr/>
          </p:nvSpPr>
          <p:spPr>
            <a:xfrm>
              <a:off x="1784025" y="2131575"/>
              <a:ext cx="736075" cy="32850"/>
            </a:xfrm>
            <a:custGeom>
              <a:avLst/>
              <a:gdLst/>
              <a:ahLst/>
              <a:cxnLst/>
              <a:rect l="l" t="t" r="r" b="b"/>
              <a:pathLst>
                <a:path w="29443" h="1314" extrusionOk="0">
                  <a:moveTo>
                    <a:pt x="4866" y="0"/>
                  </a:moveTo>
                  <a:lnTo>
                    <a:pt x="4210" y="20"/>
                  </a:lnTo>
                  <a:lnTo>
                    <a:pt x="3437" y="58"/>
                  </a:lnTo>
                  <a:lnTo>
                    <a:pt x="2626" y="136"/>
                  </a:lnTo>
                  <a:lnTo>
                    <a:pt x="1835" y="213"/>
                  </a:lnTo>
                  <a:lnTo>
                    <a:pt x="1121" y="309"/>
                  </a:lnTo>
                  <a:lnTo>
                    <a:pt x="541" y="387"/>
                  </a:lnTo>
                  <a:lnTo>
                    <a:pt x="136" y="483"/>
                  </a:lnTo>
                  <a:lnTo>
                    <a:pt x="39" y="522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1" y="580"/>
                  </a:lnTo>
                  <a:lnTo>
                    <a:pt x="39" y="618"/>
                  </a:lnTo>
                  <a:lnTo>
                    <a:pt x="155" y="657"/>
                  </a:lnTo>
                  <a:lnTo>
                    <a:pt x="329" y="715"/>
                  </a:lnTo>
                  <a:lnTo>
                    <a:pt x="580" y="792"/>
                  </a:lnTo>
                  <a:lnTo>
                    <a:pt x="1198" y="908"/>
                  </a:lnTo>
                  <a:lnTo>
                    <a:pt x="1970" y="1043"/>
                  </a:lnTo>
                  <a:lnTo>
                    <a:pt x="2781" y="1139"/>
                  </a:lnTo>
                  <a:lnTo>
                    <a:pt x="3572" y="1236"/>
                  </a:lnTo>
                  <a:lnTo>
                    <a:pt x="4306" y="1294"/>
                  </a:lnTo>
                  <a:lnTo>
                    <a:pt x="4866" y="1313"/>
                  </a:lnTo>
                  <a:lnTo>
                    <a:pt x="7356" y="1178"/>
                  </a:lnTo>
                  <a:lnTo>
                    <a:pt x="9847" y="1101"/>
                  </a:lnTo>
                  <a:lnTo>
                    <a:pt x="12337" y="1043"/>
                  </a:lnTo>
                  <a:lnTo>
                    <a:pt x="14847" y="1024"/>
                  </a:lnTo>
                  <a:lnTo>
                    <a:pt x="17338" y="1043"/>
                  </a:lnTo>
                  <a:lnTo>
                    <a:pt x="19828" y="1101"/>
                  </a:lnTo>
                  <a:lnTo>
                    <a:pt x="22319" y="1178"/>
                  </a:lnTo>
                  <a:lnTo>
                    <a:pt x="24809" y="1313"/>
                  </a:lnTo>
                  <a:lnTo>
                    <a:pt x="25543" y="1294"/>
                  </a:lnTo>
                  <a:lnTo>
                    <a:pt x="26334" y="1236"/>
                  </a:lnTo>
                  <a:lnTo>
                    <a:pt x="27107" y="1159"/>
                  </a:lnTo>
                  <a:lnTo>
                    <a:pt x="27840" y="1062"/>
                  </a:lnTo>
                  <a:lnTo>
                    <a:pt x="28477" y="946"/>
                  </a:lnTo>
                  <a:lnTo>
                    <a:pt x="28999" y="831"/>
                  </a:lnTo>
                  <a:lnTo>
                    <a:pt x="29192" y="773"/>
                  </a:lnTo>
                  <a:lnTo>
                    <a:pt x="29327" y="715"/>
                  </a:lnTo>
                  <a:lnTo>
                    <a:pt x="29423" y="676"/>
                  </a:lnTo>
                  <a:lnTo>
                    <a:pt x="29443" y="638"/>
                  </a:lnTo>
                  <a:lnTo>
                    <a:pt x="29443" y="618"/>
                  </a:lnTo>
                  <a:lnTo>
                    <a:pt x="29443" y="599"/>
                  </a:lnTo>
                  <a:lnTo>
                    <a:pt x="29404" y="580"/>
                  </a:lnTo>
                  <a:lnTo>
                    <a:pt x="29308" y="541"/>
                  </a:lnTo>
                  <a:lnTo>
                    <a:pt x="28902" y="444"/>
                  </a:lnTo>
                  <a:lnTo>
                    <a:pt x="28304" y="329"/>
                  </a:lnTo>
                  <a:lnTo>
                    <a:pt x="27589" y="232"/>
                  </a:lnTo>
                  <a:lnTo>
                    <a:pt x="26817" y="136"/>
                  </a:lnTo>
                  <a:lnTo>
                    <a:pt x="26045" y="78"/>
                  </a:lnTo>
                  <a:lnTo>
                    <a:pt x="25350" y="20"/>
                  </a:lnTo>
                  <a:lnTo>
                    <a:pt x="24809" y="0"/>
                  </a:lnTo>
                  <a:lnTo>
                    <a:pt x="22319" y="136"/>
                  </a:lnTo>
                  <a:lnTo>
                    <a:pt x="19828" y="232"/>
                  </a:lnTo>
                  <a:lnTo>
                    <a:pt x="17338" y="290"/>
                  </a:lnTo>
                  <a:lnTo>
                    <a:pt x="14847" y="309"/>
                  </a:lnTo>
                  <a:lnTo>
                    <a:pt x="12337" y="290"/>
                  </a:lnTo>
                  <a:lnTo>
                    <a:pt x="9847" y="232"/>
                  </a:lnTo>
                  <a:lnTo>
                    <a:pt x="7356" y="136"/>
                  </a:lnTo>
                  <a:lnTo>
                    <a:pt x="4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6900" y="1128049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2474254" y="1209700"/>
            <a:ext cx="526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2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title" idx="2"/>
          </p:nvPr>
        </p:nvSpPr>
        <p:spPr>
          <a:xfrm>
            <a:off x="2474254" y="3016688"/>
            <a:ext cx="5260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200"/>
              <a:buNone/>
              <a:defRPr sz="25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1"/>
          </p:nvPr>
        </p:nvSpPr>
        <p:spPr>
          <a:xfrm>
            <a:off x="2474254" y="3385100"/>
            <a:ext cx="5260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2474254" y="1578140"/>
            <a:ext cx="5262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7114379" y="4747621"/>
            <a:ext cx="111863" cy="48162"/>
          </a:xfrm>
          <a:custGeom>
            <a:avLst/>
            <a:gdLst/>
            <a:ahLst/>
            <a:cxnLst/>
            <a:rect l="l" t="t" r="r" b="b"/>
            <a:pathLst>
              <a:path w="2966" h="1277" fill="none" extrusionOk="0">
                <a:moveTo>
                  <a:pt x="0" y="19"/>
                </a:moveTo>
                <a:lnTo>
                  <a:pt x="0" y="19"/>
                </a:lnTo>
                <a:lnTo>
                  <a:pt x="0" y="19"/>
                </a:lnTo>
                <a:lnTo>
                  <a:pt x="601" y="0"/>
                </a:lnTo>
                <a:lnTo>
                  <a:pt x="601" y="0"/>
                </a:lnTo>
                <a:lnTo>
                  <a:pt x="1220" y="19"/>
                </a:lnTo>
                <a:lnTo>
                  <a:pt x="1802" y="75"/>
                </a:lnTo>
                <a:lnTo>
                  <a:pt x="1802" y="75"/>
                </a:lnTo>
                <a:lnTo>
                  <a:pt x="2121" y="113"/>
                </a:lnTo>
                <a:lnTo>
                  <a:pt x="2308" y="150"/>
                </a:lnTo>
                <a:lnTo>
                  <a:pt x="2496" y="188"/>
                </a:lnTo>
                <a:lnTo>
                  <a:pt x="2684" y="263"/>
                </a:lnTo>
                <a:lnTo>
                  <a:pt x="2759" y="319"/>
                </a:lnTo>
                <a:lnTo>
                  <a:pt x="2834" y="376"/>
                </a:lnTo>
                <a:lnTo>
                  <a:pt x="2890" y="432"/>
                </a:lnTo>
                <a:lnTo>
                  <a:pt x="2928" y="507"/>
                </a:lnTo>
                <a:lnTo>
                  <a:pt x="2946" y="582"/>
                </a:lnTo>
                <a:lnTo>
                  <a:pt x="2965" y="676"/>
                </a:lnTo>
                <a:lnTo>
                  <a:pt x="2965" y="676"/>
                </a:lnTo>
                <a:lnTo>
                  <a:pt x="2965" y="770"/>
                </a:lnTo>
                <a:lnTo>
                  <a:pt x="2928" y="864"/>
                </a:lnTo>
                <a:lnTo>
                  <a:pt x="2890" y="976"/>
                </a:lnTo>
                <a:lnTo>
                  <a:pt x="2834" y="1089"/>
                </a:lnTo>
                <a:lnTo>
                  <a:pt x="2834" y="1089"/>
                </a:lnTo>
                <a:lnTo>
                  <a:pt x="2796" y="1126"/>
                </a:lnTo>
                <a:lnTo>
                  <a:pt x="2740" y="1183"/>
                </a:lnTo>
                <a:lnTo>
                  <a:pt x="2665" y="1201"/>
                </a:lnTo>
                <a:lnTo>
                  <a:pt x="2590" y="1239"/>
                </a:lnTo>
                <a:lnTo>
                  <a:pt x="2402" y="1258"/>
                </a:lnTo>
                <a:lnTo>
                  <a:pt x="2177" y="1276"/>
                </a:lnTo>
                <a:lnTo>
                  <a:pt x="2177" y="1276"/>
                </a:lnTo>
                <a:lnTo>
                  <a:pt x="1896" y="1258"/>
                </a:lnTo>
                <a:lnTo>
                  <a:pt x="1614" y="1220"/>
                </a:lnTo>
                <a:lnTo>
                  <a:pt x="1389" y="1183"/>
                </a:lnTo>
                <a:lnTo>
                  <a:pt x="1220" y="1145"/>
                </a:lnTo>
                <a:lnTo>
                  <a:pt x="1220" y="1145"/>
                </a:lnTo>
                <a:lnTo>
                  <a:pt x="976" y="1051"/>
                </a:lnTo>
                <a:lnTo>
                  <a:pt x="770" y="939"/>
                </a:lnTo>
                <a:lnTo>
                  <a:pt x="601" y="826"/>
                </a:lnTo>
                <a:lnTo>
                  <a:pt x="432" y="676"/>
                </a:lnTo>
                <a:lnTo>
                  <a:pt x="301" y="526"/>
                </a:lnTo>
                <a:lnTo>
                  <a:pt x="169" y="376"/>
                </a:lnTo>
                <a:lnTo>
                  <a:pt x="75" y="207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6344360" y="4890557"/>
            <a:ext cx="21988" cy="66567"/>
          </a:xfrm>
          <a:custGeom>
            <a:avLst/>
            <a:gdLst/>
            <a:ahLst/>
            <a:cxnLst/>
            <a:rect l="l" t="t" r="r" b="b"/>
            <a:pathLst>
              <a:path w="583" h="1765" fill="none" extrusionOk="0">
                <a:moveTo>
                  <a:pt x="1" y="1765"/>
                </a:moveTo>
                <a:lnTo>
                  <a:pt x="1" y="1765"/>
                </a:lnTo>
                <a:lnTo>
                  <a:pt x="1" y="1521"/>
                </a:lnTo>
                <a:lnTo>
                  <a:pt x="1" y="1277"/>
                </a:lnTo>
                <a:lnTo>
                  <a:pt x="39" y="1052"/>
                </a:lnTo>
                <a:lnTo>
                  <a:pt x="95" y="808"/>
                </a:lnTo>
                <a:lnTo>
                  <a:pt x="170" y="583"/>
                </a:lnTo>
                <a:lnTo>
                  <a:pt x="264" y="376"/>
                </a:lnTo>
                <a:lnTo>
                  <a:pt x="414" y="170"/>
                </a:lnTo>
                <a:lnTo>
                  <a:pt x="583" y="1"/>
                </a:lnTo>
                <a:lnTo>
                  <a:pt x="583" y="1"/>
                </a:lnTo>
                <a:lnTo>
                  <a:pt x="470" y="170"/>
                </a:lnTo>
                <a:lnTo>
                  <a:pt x="376" y="339"/>
                </a:lnTo>
                <a:lnTo>
                  <a:pt x="282" y="508"/>
                </a:lnTo>
                <a:lnTo>
                  <a:pt x="207" y="695"/>
                </a:lnTo>
                <a:lnTo>
                  <a:pt x="95" y="1052"/>
                </a:lnTo>
                <a:lnTo>
                  <a:pt x="39" y="1389"/>
                </a:lnTo>
                <a:lnTo>
                  <a:pt x="39" y="1389"/>
                </a:lnTo>
                <a:lnTo>
                  <a:pt x="20" y="1577"/>
                </a:lnTo>
                <a:lnTo>
                  <a:pt x="1" y="176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6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3" name="Google Shape;12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7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9" name="Google Shape;129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7"/>
          <p:cNvSpPr txBox="1">
            <a:spLocks noGrp="1"/>
          </p:cNvSpPr>
          <p:nvPr>
            <p:ph type="body" idx="1"/>
          </p:nvPr>
        </p:nvSpPr>
        <p:spPr>
          <a:xfrm>
            <a:off x="682050" y="1669800"/>
            <a:ext cx="46056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8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713250" y="1434150"/>
            <a:ext cx="7717500" cy="22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9"/>
          <p:cNvSpPr/>
          <p:nvPr/>
        </p:nvSpPr>
        <p:spPr>
          <a:xfrm>
            <a:off x="0" y="0"/>
            <a:ext cx="9160108" cy="5143536"/>
          </a:xfrm>
          <a:custGeom>
            <a:avLst/>
            <a:gdLst/>
            <a:ahLst/>
            <a:cxnLst/>
            <a:rect l="l" t="t" r="r" b="b"/>
            <a:pathLst>
              <a:path w="146550" h="82290" extrusionOk="0">
                <a:moveTo>
                  <a:pt x="10017" y="267"/>
                </a:moveTo>
                <a:lnTo>
                  <a:pt x="10017" y="5247"/>
                </a:lnTo>
                <a:lnTo>
                  <a:pt x="4923" y="5247"/>
                </a:lnTo>
                <a:lnTo>
                  <a:pt x="4923" y="267"/>
                </a:lnTo>
                <a:close/>
                <a:moveTo>
                  <a:pt x="15264" y="267"/>
                </a:moveTo>
                <a:lnTo>
                  <a:pt x="15264" y="5247"/>
                </a:lnTo>
                <a:lnTo>
                  <a:pt x="10170" y="5247"/>
                </a:lnTo>
                <a:lnTo>
                  <a:pt x="10170" y="267"/>
                </a:lnTo>
                <a:close/>
                <a:moveTo>
                  <a:pt x="20530" y="267"/>
                </a:moveTo>
                <a:lnTo>
                  <a:pt x="20530" y="5247"/>
                </a:lnTo>
                <a:lnTo>
                  <a:pt x="15417" y="5247"/>
                </a:lnTo>
                <a:lnTo>
                  <a:pt x="15417" y="267"/>
                </a:lnTo>
                <a:close/>
                <a:moveTo>
                  <a:pt x="25777" y="267"/>
                </a:moveTo>
                <a:lnTo>
                  <a:pt x="25777" y="5247"/>
                </a:lnTo>
                <a:lnTo>
                  <a:pt x="20683" y="5247"/>
                </a:lnTo>
                <a:lnTo>
                  <a:pt x="20683" y="267"/>
                </a:lnTo>
                <a:close/>
                <a:moveTo>
                  <a:pt x="31024" y="267"/>
                </a:moveTo>
                <a:lnTo>
                  <a:pt x="31024" y="5247"/>
                </a:lnTo>
                <a:lnTo>
                  <a:pt x="25930" y="5247"/>
                </a:lnTo>
                <a:lnTo>
                  <a:pt x="25930" y="267"/>
                </a:lnTo>
                <a:close/>
                <a:moveTo>
                  <a:pt x="36271" y="267"/>
                </a:moveTo>
                <a:lnTo>
                  <a:pt x="36271" y="5247"/>
                </a:lnTo>
                <a:lnTo>
                  <a:pt x="31177" y="5247"/>
                </a:lnTo>
                <a:lnTo>
                  <a:pt x="31177" y="267"/>
                </a:lnTo>
                <a:close/>
                <a:moveTo>
                  <a:pt x="41518" y="267"/>
                </a:moveTo>
                <a:lnTo>
                  <a:pt x="41518" y="5247"/>
                </a:lnTo>
                <a:lnTo>
                  <a:pt x="36423" y="5247"/>
                </a:lnTo>
                <a:lnTo>
                  <a:pt x="36423" y="267"/>
                </a:lnTo>
                <a:close/>
                <a:moveTo>
                  <a:pt x="46784" y="267"/>
                </a:moveTo>
                <a:lnTo>
                  <a:pt x="46784" y="5247"/>
                </a:lnTo>
                <a:lnTo>
                  <a:pt x="41670" y="5247"/>
                </a:lnTo>
                <a:lnTo>
                  <a:pt x="41670" y="267"/>
                </a:lnTo>
                <a:close/>
                <a:moveTo>
                  <a:pt x="52030" y="267"/>
                </a:moveTo>
                <a:lnTo>
                  <a:pt x="52030" y="5247"/>
                </a:lnTo>
                <a:lnTo>
                  <a:pt x="46936" y="5247"/>
                </a:lnTo>
                <a:lnTo>
                  <a:pt x="46936" y="267"/>
                </a:lnTo>
                <a:close/>
                <a:moveTo>
                  <a:pt x="57277" y="267"/>
                </a:moveTo>
                <a:lnTo>
                  <a:pt x="57277" y="5247"/>
                </a:lnTo>
                <a:lnTo>
                  <a:pt x="52183" y="5247"/>
                </a:lnTo>
                <a:lnTo>
                  <a:pt x="52183" y="267"/>
                </a:lnTo>
                <a:close/>
                <a:moveTo>
                  <a:pt x="62524" y="267"/>
                </a:moveTo>
                <a:lnTo>
                  <a:pt x="62524" y="5247"/>
                </a:lnTo>
                <a:lnTo>
                  <a:pt x="57430" y="5247"/>
                </a:lnTo>
                <a:lnTo>
                  <a:pt x="57430" y="267"/>
                </a:lnTo>
                <a:close/>
                <a:moveTo>
                  <a:pt x="67771" y="267"/>
                </a:moveTo>
                <a:lnTo>
                  <a:pt x="67771" y="5247"/>
                </a:lnTo>
                <a:lnTo>
                  <a:pt x="62677" y="5247"/>
                </a:lnTo>
                <a:lnTo>
                  <a:pt x="62677" y="267"/>
                </a:lnTo>
                <a:close/>
                <a:moveTo>
                  <a:pt x="73037" y="267"/>
                </a:moveTo>
                <a:lnTo>
                  <a:pt x="73037" y="5247"/>
                </a:lnTo>
                <a:lnTo>
                  <a:pt x="67943" y="5247"/>
                </a:lnTo>
                <a:lnTo>
                  <a:pt x="67943" y="267"/>
                </a:lnTo>
                <a:close/>
                <a:moveTo>
                  <a:pt x="78284" y="267"/>
                </a:moveTo>
                <a:lnTo>
                  <a:pt x="78284" y="5247"/>
                </a:lnTo>
                <a:lnTo>
                  <a:pt x="73190" y="5247"/>
                </a:lnTo>
                <a:lnTo>
                  <a:pt x="73190" y="267"/>
                </a:lnTo>
                <a:close/>
                <a:moveTo>
                  <a:pt x="83531" y="267"/>
                </a:moveTo>
                <a:lnTo>
                  <a:pt x="83531" y="5247"/>
                </a:lnTo>
                <a:lnTo>
                  <a:pt x="78436" y="5247"/>
                </a:lnTo>
                <a:lnTo>
                  <a:pt x="78436" y="267"/>
                </a:lnTo>
                <a:close/>
                <a:moveTo>
                  <a:pt x="88777" y="267"/>
                </a:moveTo>
                <a:lnTo>
                  <a:pt x="88777" y="5247"/>
                </a:lnTo>
                <a:lnTo>
                  <a:pt x="83683" y="5247"/>
                </a:lnTo>
                <a:lnTo>
                  <a:pt x="83683" y="267"/>
                </a:lnTo>
                <a:close/>
                <a:moveTo>
                  <a:pt x="94024" y="267"/>
                </a:moveTo>
                <a:lnTo>
                  <a:pt x="94024" y="5247"/>
                </a:lnTo>
                <a:lnTo>
                  <a:pt x="88930" y="5247"/>
                </a:lnTo>
                <a:lnTo>
                  <a:pt x="88930" y="267"/>
                </a:lnTo>
                <a:close/>
                <a:moveTo>
                  <a:pt x="99290" y="267"/>
                </a:moveTo>
                <a:lnTo>
                  <a:pt x="99290" y="5247"/>
                </a:lnTo>
                <a:lnTo>
                  <a:pt x="94196" y="5247"/>
                </a:lnTo>
                <a:lnTo>
                  <a:pt x="94196" y="267"/>
                </a:lnTo>
                <a:close/>
                <a:moveTo>
                  <a:pt x="104537" y="267"/>
                </a:moveTo>
                <a:lnTo>
                  <a:pt x="104537" y="5247"/>
                </a:lnTo>
                <a:lnTo>
                  <a:pt x="99443" y="5247"/>
                </a:lnTo>
                <a:lnTo>
                  <a:pt x="99443" y="267"/>
                </a:lnTo>
                <a:close/>
                <a:moveTo>
                  <a:pt x="109784" y="267"/>
                </a:moveTo>
                <a:lnTo>
                  <a:pt x="109784" y="5247"/>
                </a:lnTo>
                <a:lnTo>
                  <a:pt x="104690" y="5247"/>
                </a:lnTo>
                <a:lnTo>
                  <a:pt x="104690" y="267"/>
                </a:lnTo>
                <a:close/>
                <a:moveTo>
                  <a:pt x="115031" y="267"/>
                </a:moveTo>
                <a:lnTo>
                  <a:pt x="115031" y="5247"/>
                </a:lnTo>
                <a:lnTo>
                  <a:pt x="109937" y="5247"/>
                </a:lnTo>
                <a:lnTo>
                  <a:pt x="109937" y="267"/>
                </a:lnTo>
                <a:close/>
                <a:moveTo>
                  <a:pt x="120278" y="267"/>
                </a:moveTo>
                <a:lnTo>
                  <a:pt x="120278" y="5247"/>
                </a:lnTo>
                <a:lnTo>
                  <a:pt x="115183" y="5247"/>
                </a:lnTo>
                <a:lnTo>
                  <a:pt x="115183" y="267"/>
                </a:lnTo>
                <a:close/>
                <a:moveTo>
                  <a:pt x="125544" y="267"/>
                </a:moveTo>
                <a:lnTo>
                  <a:pt x="125544" y="5247"/>
                </a:lnTo>
                <a:lnTo>
                  <a:pt x="120449" y="5247"/>
                </a:lnTo>
                <a:lnTo>
                  <a:pt x="120449" y="267"/>
                </a:lnTo>
                <a:close/>
                <a:moveTo>
                  <a:pt x="130790" y="267"/>
                </a:moveTo>
                <a:lnTo>
                  <a:pt x="130790" y="5247"/>
                </a:lnTo>
                <a:lnTo>
                  <a:pt x="125696" y="5247"/>
                </a:lnTo>
                <a:lnTo>
                  <a:pt x="125696" y="267"/>
                </a:lnTo>
                <a:close/>
                <a:moveTo>
                  <a:pt x="136037" y="267"/>
                </a:moveTo>
                <a:lnTo>
                  <a:pt x="136037" y="5247"/>
                </a:lnTo>
                <a:lnTo>
                  <a:pt x="130943" y="5247"/>
                </a:lnTo>
                <a:lnTo>
                  <a:pt x="130943" y="267"/>
                </a:lnTo>
                <a:close/>
                <a:moveTo>
                  <a:pt x="141284" y="267"/>
                </a:moveTo>
                <a:lnTo>
                  <a:pt x="141284" y="5247"/>
                </a:lnTo>
                <a:lnTo>
                  <a:pt x="136190" y="5247"/>
                </a:lnTo>
                <a:lnTo>
                  <a:pt x="136190" y="267"/>
                </a:lnTo>
                <a:close/>
                <a:moveTo>
                  <a:pt x="10017" y="5400"/>
                </a:moveTo>
                <a:lnTo>
                  <a:pt x="10017" y="10360"/>
                </a:lnTo>
                <a:lnTo>
                  <a:pt x="4923" y="10360"/>
                </a:lnTo>
                <a:lnTo>
                  <a:pt x="4923" y="5400"/>
                </a:lnTo>
                <a:close/>
                <a:moveTo>
                  <a:pt x="15264" y="5400"/>
                </a:moveTo>
                <a:lnTo>
                  <a:pt x="15264" y="10360"/>
                </a:lnTo>
                <a:lnTo>
                  <a:pt x="10170" y="10360"/>
                </a:lnTo>
                <a:lnTo>
                  <a:pt x="10170" y="5400"/>
                </a:lnTo>
                <a:close/>
                <a:moveTo>
                  <a:pt x="20530" y="5400"/>
                </a:moveTo>
                <a:lnTo>
                  <a:pt x="20530" y="10360"/>
                </a:lnTo>
                <a:lnTo>
                  <a:pt x="15417" y="10360"/>
                </a:lnTo>
                <a:lnTo>
                  <a:pt x="15417" y="5400"/>
                </a:lnTo>
                <a:close/>
                <a:moveTo>
                  <a:pt x="25777" y="5400"/>
                </a:moveTo>
                <a:lnTo>
                  <a:pt x="25777" y="10360"/>
                </a:lnTo>
                <a:lnTo>
                  <a:pt x="20683" y="10360"/>
                </a:lnTo>
                <a:lnTo>
                  <a:pt x="20683" y="5400"/>
                </a:lnTo>
                <a:close/>
                <a:moveTo>
                  <a:pt x="31024" y="5400"/>
                </a:moveTo>
                <a:lnTo>
                  <a:pt x="31024" y="10360"/>
                </a:lnTo>
                <a:lnTo>
                  <a:pt x="25930" y="10360"/>
                </a:lnTo>
                <a:lnTo>
                  <a:pt x="25930" y="5400"/>
                </a:lnTo>
                <a:close/>
                <a:moveTo>
                  <a:pt x="36271" y="5400"/>
                </a:moveTo>
                <a:lnTo>
                  <a:pt x="36271" y="10360"/>
                </a:lnTo>
                <a:lnTo>
                  <a:pt x="31177" y="10360"/>
                </a:lnTo>
                <a:lnTo>
                  <a:pt x="31177" y="5400"/>
                </a:lnTo>
                <a:close/>
                <a:moveTo>
                  <a:pt x="41518" y="5400"/>
                </a:moveTo>
                <a:lnTo>
                  <a:pt x="41518" y="10360"/>
                </a:lnTo>
                <a:lnTo>
                  <a:pt x="36423" y="10360"/>
                </a:lnTo>
                <a:lnTo>
                  <a:pt x="36423" y="5400"/>
                </a:lnTo>
                <a:close/>
                <a:moveTo>
                  <a:pt x="46784" y="5400"/>
                </a:moveTo>
                <a:lnTo>
                  <a:pt x="46784" y="10360"/>
                </a:lnTo>
                <a:lnTo>
                  <a:pt x="41670" y="10360"/>
                </a:lnTo>
                <a:lnTo>
                  <a:pt x="41670" y="5400"/>
                </a:lnTo>
                <a:close/>
                <a:moveTo>
                  <a:pt x="52030" y="5400"/>
                </a:moveTo>
                <a:lnTo>
                  <a:pt x="52030" y="10360"/>
                </a:lnTo>
                <a:lnTo>
                  <a:pt x="46936" y="10360"/>
                </a:lnTo>
                <a:lnTo>
                  <a:pt x="46936" y="5400"/>
                </a:lnTo>
                <a:close/>
                <a:moveTo>
                  <a:pt x="57277" y="5400"/>
                </a:moveTo>
                <a:lnTo>
                  <a:pt x="57277" y="10360"/>
                </a:lnTo>
                <a:lnTo>
                  <a:pt x="52183" y="10360"/>
                </a:lnTo>
                <a:lnTo>
                  <a:pt x="52183" y="5400"/>
                </a:lnTo>
                <a:close/>
                <a:moveTo>
                  <a:pt x="62524" y="5400"/>
                </a:moveTo>
                <a:lnTo>
                  <a:pt x="62524" y="10360"/>
                </a:lnTo>
                <a:lnTo>
                  <a:pt x="57430" y="10360"/>
                </a:lnTo>
                <a:lnTo>
                  <a:pt x="57430" y="5400"/>
                </a:lnTo>
                <a:close/>
                <a:moveTo>
                  <a:pt x="67771" y="5400"/>
                </a:moveTo>
                <a:lnTo>
                  <a:pt x="67771" y="10360"/>
                </a:lnTo>
                <a:lnTo>
                  <a:pt x="62677" y="10360"/>
                </a:lnTo>
                <a:lnTo>
                  <a:pt x="62677" y="5400"/>
                </a:lnTo>
                <a:close/>
                <a:moveTo>
                  <a:pt x="73037" y="5400"/>
                </a:moveTo>
                <a:lnTo>
                  <a:pt x="73037" y="10360"/>
                </a:lnTo>
                <a:lnTo>
                  <a:pt x="67943" y="10360"/>
                </a:lnTo>
                <a:lnTo>
                  <a:pt x="67943" y="5400"/>
                </a:lnTo>
                <a:close/>
                <a:moveTo>
                  <a:pt x="78284" y="5400"/>
                </a:moveTo>
                <a:lnTo>
                  <a:pt x="78284" y="10360"/>
                </a:lnTo>
                <a:lnTo>
                  <a:pt x="73190" y="10360"/>
                </a:lnTo>
                <a:lnTo>
                  <a:pt x="73190" y="5400"/>
                </a:lnTo>
                <a:close/>
                <a:moveTo>
                  <a:pt x="83531" y="5400"/>
                </a:moveTo>
                <a:lnTo>
                  <a:pt x="83531" y="10360"/>
                </a:lnTo>
                <a:lnTo>
                  <a:pt x="78436" y="10360"/>
                </a:lnTo>
                <a:lnTo>
                  <a:pt x="78436" y="5400"/>
                </a:lnTo>
                <a:close/>
                <a:moveTo>
                  <a:pt x="88777" y="5400"/>
                </a:moveTo>
                <a:lnTo>
                  <a:pt x="88777" y="10360"/>
                </a:lnTo>
                <a:lnTo>
                  <a:pt x="83683" y="10360"/>
                </a:lnTo>
                <a:lnTo>
                  <a:pt x="83683" y="5400"/>
                </a:lnTo>
                <a:close/>
                <a:moveTo>
                  <a:pt x="94024" y="5400"/>
                </a:moveTo>
                <a:lnTo>
                  <a:pt x="94024" y="10360"/>
                </a:lnTo>
                <a:lnTo>
                  <a:pt x="88930" y="10360"/>
                </a:lnTo>
                <a:lnTo>
                  <a:pt x="88930" y="5400"/>
                </a:lnTo>
                <a:close/>
                <a:moveTo>
                  <a:pt x="99290" y="5400"/>
                </a:moveTo>
                <a:lnTo>
                  <a:pt x="99290" y="10360"/>
                </a:lnTo>
                <a:lnTo>
                  <a:pt x="94196" y="10360"/>
                </a:lnTo>
                <a:lnTo>
                  <a:pt x="94196" y="5400"/>
                </a:lnTo>
                <a:close/>
                <a:moveTo>
                  <a:pt x="104537" y="5400"/>
                </a:moveTo>
                <a:lnTo>
                  <a:pt x="104537" y="10360"/>
                </a:lnTo>
                <a:lnTo>
                  <a:pt x="99443" y="10360"/>
                </a:lnTo>
                <a:lnTo>
                  <a:pt x="99443" y="5400"/>
                </a:lnTo>
                <a:close/>
                <a:moveTo>
                  <a:pt x="109784" y="5400"/>
                </a:moveTo>
                <a:lnTo>
                  <a:pt x="109784" y="10360"/>
                </a:lnTo>
                <a:lnTo>
                  <a:pt x="104690" y="10360"/>
                </a:lnTo>
                <a:lnTo>
                  <a:pt x="104690" y="5400"/>
                </a:lnTo>
                <a:close/>
                <a:moveTo>
                  <a:pt x="115031" y="5400"/>
                </a:moveTo>
                <a:lnTo>
                  <a:pt x="115031" y="10360"/>
                </a:lnTo>
                <a:lnTo>
                  <a:pt x="109937" y="10360"/>
                </a:lnTo>
                <a:lnTo>
                  <a:pt x="109937" y="5400"/>
                </a:lnTo>
                <a:close/>
                <a:moveTo>
                  <a:pt x="120278" y="5400"/>
                </a:moveTo>
                <a:lnTo>
                  <a:pt x="120278" y="10360"/>
                </a:lnTo>
                <a:lnTo>
                  <a:pt x="115183" y="10360"/>
                </a:lnTo>
                <a:lnTo>
                  <a:pt x="115183" y="5400"/>
                </a:lnTo>
                <a:close/>
                <a:moveTo>
                  <a:pt x="125544" y="5400"/>
                </a:moveTo>
                <a:lnTo>
                  <a:pt x="125544" y="10360"/>
                </a:lnTo>
                <a:lnTo>
                  <a:pt x="120449" y="10360"/>
                </a:lnTo>
                <a:lnTo>
                  <a:pt x="120449" y="5400"/>
                </a:lnTo>
                <a:close/>
                <a:moveTo>
                  <a:pt x="130790" y="5400"/>
                </a:moveTo>
                <a:lnTo>
                  <a:pt x="130790" y="10360"/>
                </a:lnTo>
                <a:lnTo>
                  <a:pt x="125696" y="10360"/>
                </a:lnTo>
                <a:lnTo>
                  <a:pt x="125696" y="5400"/>
                </a:lnTo>
                <a:close/>
                <a:moveTo>
                  <a:pt x="136037" y="5400"/>
                </a:moveTo>
                <a:lnTo>
                  <a:pt x="136037" y="10360"/>
                </a:lnTo>
                <a:lnTo>
                  <a:pt x="130943" y="10360"/>
                </a:lnTo>
                <a:lnTo>
                  <a:pt x="130943" y="5400"/>
                </a:lnTo>
                <a:close/>
                <a:moveTo>
                  <a:pt x="141284" y="5400"/>
                </a:moveTo>
                <a:lnTo>
                  <a:pt x="141284" y="10360"/>
                </a:lnTo>
                <a:lnTo>
                  <a:pt x="136190" y="10360"/>
                </a:lnTo>
                <a:lnTo>
                  <a:pt x="136190" y="5400"/>
                </a:lnTo>
                <a:close/>
                <a:moveTo>
                  <a:pt x="10017" y="10513"/>
                </a:moveTo>
                <a:lnTo>
                  <a:pt x="10017" y="15493"/>
                </a:lnTo>
                <a:lnTo>
                  <a:pt x="4923" y="15493"/>
                </a:lnTo>
                <a:lnTo>
                  <a:pt x="4923" y="10513"/>
                </a:lnTo>
                <a:close/>
                <a:moveTo>
                  <a:pt x="15264" y="10513"/>
                </a:moveTo>
                <a:lnTo>
                  <a:pt x="15264" y="15493"/>
                </a:lnTo>
                <a:lnTo>
                  <a:pt x="10170" y="15493"/>
                </a:lnTo>
                <a:lnTo>
                  <a:pt x="10170" y="10513"/>
                </a:lnTo>
                <a:close/>
                <a:moveTo>
                  <a:pt x="20530" y="10513"/>
                </a:moveTo>
                <a:lnTo>
                  <a:pt x="20530" y="15493"/>
                </a:lnTo>
                <a:lnTo>
                  <a:pt x="15417" y="15493"/>
                </a:lnTo>
                <a:lnTo>
                  <a:pt x="15417" y="10513"/>
                </a:lnTo>
                <a:close/>
                <a:moveTo>
                  <a:pt x="25777" y="10513"/>
                </a:moveTo>
                <a:lnTo>
                  <a:pt x="25777" y="15493"/>
                </a:lnTo>
                <a:lnTo>
                  <a:pt x="20683" y="15493"/>
                </a:lnTo>
                <a:lnTo>
                  <a:pt x="20683" y="10513"/>
                </a:lnTo>
                <a:close/>
                <a:moveTo>
                  <a:pt x="31024" y="10513"/>
                </a:moveTo>
                <a:lnTo>
                  <a:pt x="31024" y="15493"/>
                </a:lnTo>
                <a:lnTo>
                  <a:pt x="25930" y="15493"/>
                </a:lnTo>
                <a:lnTo>
                  <a:pt x="25930" y="10513"/>
                </a:lnTo>
                <a:close/>
                <a:moveTo>
                  <a:pt x="36271" y="10513"/>
                </a:moveTo>
                <a:lnTo>
                  <a:pt x="36271" y="15493"/>
                </a:lnTo>
                <a:lnTo>
                  <a:pt x="31177" y="15493"/>
                </a:lnTo>
                <a:lnTo>
                  <a:pt x="31177" y="10513"/>
                </a:lnTo>
                <a:close/>
                <a:moveTo>
                  <a:pt x="41518" y="10513"/>
                </a:moveTo>
                <a:lnTo>
                  <a:pt x="41518" y="15493"/>
                </a:lnTo>
                <a:lnTo>
                  <a:pt x="36423" y="15493"/>
                </a:lnTo>
                <a:lnTo>
                  <a:pt x="36423" y="10513"/>
                </a:lnTo>
                <a:close/>
                <a:moveTo>
                  <a:pt x="46784" y="10513"/>
                </a:moveTo>
                <a:lnTo>
                  <a:pt x="46784" y="15493"/>
                </a:lnTo>
                <a:lnTo>
                  <a:pt x="41670" y="15493"/>
                </a:lnTo>
                <a:lnTo>
                  <a:pt x="41670" y="10513"/>
                </a:lnTo>
                <a:close/>
                <a:moveTo>
                  <a:pt x="52030" y="10513"/>
                </a:moveTo>
                <a:lnTo>
                  <a:pt x="52030" y="15493"/>
                </a:lnTo>
                <a:lnTo>
                  <a:pt x="46936" y="15493"/>
                </a:lnTo>
                <a:lnTo>
                  <a:pt x="46936" y="10513"/>
                </a:lnTo>
                <a:close/>
                <a:moveTo>
                  <a:pt x="57277" y="10513"/>
                </a:moveTo>
                <a:lnTo>
                  <a:pt x="57277" y="15493"/>
                </a:lnTo>
                <a:lnTo>
                  <a:pt x="52183" y="15493"/>
                </a:lnTo>
                <a:lnTo>
                  <a:pt x="52183" y="10513"/>
                </a:lnTo>
                <a:close/>
                <a:moveTo>
                  <a:pt x="62524" y="10513"/>
                </a:moveTo>
                <a:lnTo>
                  <a:pt x="62524" y="15493"/>
                </a:lnTo>
                <a:lnTo>
                  <a:pt x="57430" y="15493"/>
                </a:lnTo>
                <a:lnTo>
                  <a:pt x="57430" y="10513"/>
                </a:lnTo>
                <a:close/>
                <a:moveTo>
                  <a:pt x="67771" y="10513"/>
                </a:moveTo>
                <a:lnTo>
                  <a:pt x="67771" y="15493"/>
                </a:lnTo>
                <a:lnTo>
                  <a:pt x="62677" y="15493"/>
                </a:lnTo>
                <a:lnTo>
                  <a:pt x="62677" y="10513"/>
                </a:lnTo>
                <a:close/>
                <a:moveTo>
                  <a:pt x="73037" y="10513"/>
                </a:moveTo>
                <a:lnTo>
                  <a:pt x="73037" y="15493"/>
                </a:lnTo>
                <a:lnTo>
                  <a:pt x="67943" y="15493"/>
                </a:lnTo>
                <a:lnTo>
                  <a:pt x="67943" y="10513"/>
                </a:lnTo>
                <a:close/>
                <a:moveTo>
                  <a:pt x="78284" y="10513"/>
                </a:moveTo>
                <a:lnTo>
                  <a:pt x="78284" y="15493"/>
                </a:lnTo>
                <a:lnTo>
                  <a:pt x="73190" y="15493"/>
                </a:lnTo>
                <a:lnTo>
                  <a:pt x="73190" y="10513"/>
                </a:lnTo>
                <a:close/>
                <a:moveTo>
                  <a:pt x="83531" y="10513"/>
                </a:moveTo>
                <a:lnTo>
                  <a:pt x="83531" y="15493"/>
                </a:lnTo>
                <a:lnTo>
                  <a:pt x="78436" y="15493"/>
                </a:lnTo>
                <a:lnTo>
                  <a:pt x="78436" y="10513"/>
                </a:lnTo>
                <a:close/>
                <a:moveTo>
                  <a:pt x="88777" y="10513"/>
                </a:moveTo>
                <a:lnTo>
                  <a:pt x="88777" y="15493"/>
                </a:lnTo>
                <a:lnTo>
                  <a:pt x="83683" y="15493"/>
                </a:lnTo>
                <a:lnTo>
                  <a:pt x="83683" y="10513"/>
                </a:lnTo>
                <a:close/>
                <a:moveTo>
                  <a:pt x="94024" y="10513"/>
                </a:moveTo>
                <a:lnTo>
                  <a:pt x="94024" y="15493"/>
                </a:lnTo>
                <a:lnTo>
                  <a:pt x="88930" y="15493"/>
                </a:lnTo>
                <a:lnTo>
                  <a:pt x="88930" y="10513"/>
                </a:lnTo>
                <a:close/>
                <a:moveTo>
                  <a:pt x="99290" y="10513"/>
                </a:moveTo>
                <a:lnTo>
                  <a:pt x="99290" y="15493"/>
                </a:lnTo>
                <a:lnTo>
                  <a:pt x="94196" y="15493"/>
                </a:lnTo>
                <a:lnTo>
                  <a:pt x="94196" y="10513"/>
                </a:lnTo>
                <a:close/>
                <a:moveTo>
                  <a:pt x="104537" y="10513"/>
                </a:moveTo>
                <a:lnTo>
                  <a:pt x="104537" y="15493"/>
                </a:lnTo>
                <a:lnTo>
                  <a:pt x="99443" y="15493"/>
                </a:lnTo>
                <a:lnTo>
                  <a:pt x="99443" y="10513"/>
                </a:lnTo>
                <a:close/>
                <a:moveTo>
                  <a:pt x="109784" y="10513"/>
                </a:moveTo>
                <a:lnTo>
                  <a:pt x="109784" y="15493"/>
                </a:lnTo>
                <a:lnTo>
                  <a:pt x="104690" y="15493"/>
                </a:lnTo>
                <a:lnTo>
                  <a:pt x="104690" y="10513"/>
                </a:lnTo>
                <a:close/>
                <a:moveTo>
                  <a:pt x="115031" y="10513"/>
                </a:moveTo>
                <a:lnTo>
                  <a:pt x="115031" y="15493"/>
                </a:lnTo>
                <a:lnTo>
                  <a:pt x="109937" y="15493"/>
                </a:lnTo>
                <a:lnTo>
                  <a:pt x="109937" y="10513"/>
                </a:lnTo>
                <a:close/>
                <a:moveTo>
                  <a:pt x="120278" y="10513"/>
                </a:moveTo>
                <a:lnTo>
                  <a:pt x="120278" y="15493"/>
                </a:lnTo>
                <a:lnTo>
                  <a:pt x="115183" y="15493"/>
                </a:lnTo>
                <a:lnTo>
                  <a:pt x="115183" y="10513"/>
                </a:lnTo>
                <a:close/>
                <a:moveTo>
                  <a:pt x="125544" y="10513"/>
                </a:moveTo>
                <a:lnTo>
                  <a:pt x="125544" y="15493"/>
                </a:lnTo>
                <a:lnTo>
                  <a:pt x="120449" y="15493"/>
                </a:lnTo>
                <a:lnTo>
                  <a:pt x="120449" y="10513"/>
                </a:lnTo>
                <a:close/>
                <a:moveTo>
                  <a:pt x="130790" y="10513"/>
                </a:moveTo>
                <a:lnTo>
                  <a:pt x="130790" y="15493"/>
                </a:lnTo>
                <a:lnTo>
                  <a:pt x="125696" y="15493"/>
                </a:lnTo>
                <a:lnTo>
                  <a:pt x="125696" y="10513"/>
                </a:lnTo>
                <a:close/>
                <a:moveTo>
                  <a:pt x="136037" y="10513"/>
                </a:moveTo>
                <a:lnTo>
                  <a:pt x="136037" y="15493"/>
                </a:lnTo>
                <a:lnTo>
                  <a:pt x="130943" y="15493"/>
                </a:lnTo>
                <a:lnTo>
                  <a:pt x="130943" y="10513"/>
                </a:lnTo>
                <a:close/>
                <a:moveTo>
                  <a:pt x="141284" y="10513"/>
                </a:moveTo>
                <a:lnTo>
                  <a:pt x="141284" y="15493"/>
                </a:lnTo>
                <a:lnTo>
                  <a:pt x="136190" y="15493"/>
                </a:lnTo>
                <a:lnTo>
                  <a:pt x="136190" y="10513"/>
                </a:lnTo>
                <a:close/>
                <a:moveTo>
                  <a:pt x="10017" y="15645"/>
                </a:moveTo>
                <a:lnTo>
                  <a:pt x="10017" y="20625"/>
                </a:lnTo>
                <a:lnTo>
                  <a:pt x="4923" y="20625"/>
                </a:lnTo>
                <a:lnTo>
                  <a:pt x="4923" y="15645"/>
                </a:lnTo>
                <a:close/>
                <a:moveTo>
                  <a:pt x="15264" y="15645"/>
                </a:moveTo>
                <a:lnTo>
                  <a:pt x="15264" y="20625"/>
                </a:lnTo>
                <a:lnTo>
                  <a:pt x="10170" y="20625"/>
                </a:lnTo>
                <a:lnTo>
                  <a:pt x="10170" y="15645"/>
                </a:lnTo>
                <a:close/>
                <a:moveTo>
                  <a:pt x="20530" y="15645"/>
                </a:moveTo>
                <a:lnTo>
                  <a:pt x="20530" y="20625"/>
                </a:lnTo>
                <a:lnTo>
                  <a:pt x="15417" y="20625"/>
                </a:lnTo>
                <a:lnTo>
                  <a:pt x="15417" y="15645"/>
                </a:lnTo>
                <a:close/>
                <a:moveTo>
                  <a:pt x="25777" y="15645"/>
                </a:moveTo>
                <a:lnTo>
                  <a:pt x="25777" y="20625"/>
                </a:lnTo>
                <a:lnTo>
                  <a:pt x="20683" y="20625"/>
                </a:lnTo>
                <a:lnTo>
                  <a:pt x="20683" y="15645"/>
                </a:lnTo>
                <a:close/>
                <a:moveTo>
                  <a:pt x="31024" y="15645"/>
                </a:moveTo>
                <a:lnTo>
                  <a:pt x="31024" y="20625"/>
                </a:lnTo>
                <a:lnTo>
                  <a:pt x="25930" y="20625"/>
                </a:lnTo>
                <a:lnTo>
                  <a:pt x="25930" y="15645"/>
                </a:lnTo>
                <a:close/>
                <a:moveTo>
                  <a:pt x="36271" y="15645"/>
                </a:moveTo>
                <a:lnTo>
                  <a:pt x="36271" y="20625"/>
                </a:lnTo>
                <a:lnTo>
                  <a:pt x="31177" y="20625"/>
                </a:lnTo>
                <a:lnTo>
                  <a:pt x="31177" y="15645"/>
                </a:lnTo>
                <a:close/>
                <a:moveTo>
                  <a:pt x="41518" y="15645"/>
                </a:moveTo>
                <a:lnTo>
                  <a:pt x="41518" y="20625"/>
                </a:lnTo>
                <a:lnTo>
                  <a:pt x="36423" y="20625"/>
                </a:lnTo>
                <a:lnTo>
                  <a:pt x="36423" y="15645"/>
                </a:lnTo>
                <a:close/>
                <a:moveTo>
                  <a:pt x="46784" y="15645"/>
                </a:moveTo>
                <a:lnTo>
                  <a:pt x="46784" y="20625"/>
                </a:lnTo>
                <a:lnTo>
                  <a:pt x="41670" y="20625"/>
                </a:lnTo>
                <a:lnTo>
                  <a:pt x="41670" y="15645"/>
                </a:lnTo>
                <a:close/>
                <a:moveTo>
                  <a:pt x="52030" y="15645"/>
                </a:moveTo>
                <a:lnTo>
                  <a:pt x="52030" y="20625"/>
                </a:lnTo>
                <a:lnTo>
                  <a:pt x="46936" y="20625"/>
                </a:lnTo>
                <a:lnTo>
                  <a:pt x="46936" y="15645"/>
                </a:lnTo>
                <a:close/>
                <a:moveTo>
                  <a:pt x="57277" y="15645"/>
                </a:moveTo>
                <a:lnTo>
                  <a:pt x="57277" y="20625"/>
                </a:lnTo>
                <a:lnTo>
                  <a:pt x="52183" y="20625"/>
                </a:lnTo>
                <a:lnTo>
                  <a:pt x="52183" y="15645"/>
                </a:lnTo>
                <a:close/>
                <a:moveTo>
                  <a:pt x="62524" y="15645"/>
                </a:moveTo>
                <a:lnTo>
                  <a:pt x="62524" y="20625"/>
                </a:lnTo>
                <a:lnTo>
                  <a:pt x="57430" y="20625"/>
                </a:lnTo>
                <a:lnTo>
                  <a:pt x="57430" y="15645"/>
                </a:lnTo>
                <a:close/>
                <a:moveTo>
                  <a:pt x="67771" y="15645"/>
                </a:moveTo>
                <a:lnTo>
                  <a:pt x="67771" y="20625"/>
                </a:lnTo>
                <a:lnTo>
                  <a:pt x="62677" y="20625"/>
                </a:lnTo>
                <a:lnTo>
                  <a:pt x="62677" y="15645"/>
                </a:lnTo>
                <a:close/>
                <a:moveTo>
                  <a:pt x="73037" y="15645"/>
                </a:moveTo>
                <a:lnTo>
                  <a:pt x="73037" y="20625"/>
                </a:lnTo>
                <a:lnTo>
                  <a:pt x="67943" y="20625"/>
                </a:lnTo>
                <a:lnTo>
                  <a:pt x="67943" y="15645"/>
                </a:lnTo>
                <a:close/>
                <a:moveTo>
                  <a:pt x="78284" y="15645"/>
                </a:moveTo>
                <a:lnTo>
                  <a:pt x="78284" y="20625"/>
                </a:lnTo>
                <a:lnTo>
                  <a:pt x="73190" y="20625"/>
                </a:lnTo>
                <a:lnTo>
                  <a:pt x="73190" y="15645"/>
                </a:lnTo>
                <a:close/>
                <a:moveTo>
                  <a:pt x="83531" y="15645"/>
                </a:moveTo>
                <a:lnTo>
                  <a:pt x="83531" y="20625"/>
                </a:lnTo>
                <a:lnTo>
                  <a:pt x="78436" y="20625"/>
                </a:lnTo>
                <a:lnTo>
                  <a:pt x="78436" y="15645"/>
                </a:lnTo>
                <a:close/>
                <a:moveTo>
                  <a:pt x="88777" y="15645"/>
                </a:moveTo>
                <a:lnTo>
                  <a:pt x="88777" y="20625"/>
                </a:lnTo>
                <a:lnTo>
                  <a:pt x="83683" y="20625"/>
                </a:lnTo>
                <a:lnTo>
                  <a:pt x="83683" y="15645"/>
                </a:lnTo>
                <a:close/>
                <a:moveTo>
                  <a:pt x="94024" y="15645"/>
                </a:moveTo>
                <a:lnTo>
                  <a:pt x="94024" y="20625"/>
                </a:lnTo>
                <a:lnTo>
                  <a:pt x="88930" y="20625"/>
                </a:lnTo>
                <a:lnTo>
                  <a:pt x="88930" y="15645"/>
                </a:lnTo>
                <a:close/>
                <a:moveTo>
                  <a:pt x="99290" y="15645"/>
                </a:moveTo>
                <a:lnTo>
                  <a:pt x="99290" y="20625"/>
                </a:lnTo>
                <a:lnTo>
                  <a:pt x="94196" y="20625"/>
                </a:lnTo>
                <a:lnTo>
                  <a:pt x="94196" y="15645"/>
                </a:lnTo>
                <a:close/>
                <a:moveTo>
                  <a:pt x="104537" y="15645"/>
                </a:moveTo>
                <a:lnTo>
                  <a:pt x="104537" y="20625"/>
                </a:lnTo>
                <a:lnTo>
                  <a:pt x="99443" y="20625"/>
                </a:lnTo>
                <a:lnTo>
                  <a:pt x="99443" y="15645"/>
                </a:lnTo>
                <a:close/>
                <a:moveTo>
                  <a:pt x="109784" y="15645"/>
                </a:moveTo>
                <a:lnTo>
                  <a:pt x="109784" y="20625"/>
                </a:lnTo>
                <a:lnTo>
                  <a:pt x="104690" y="20625"/>
                </a:lnTo>
                <a:lnTo>
                  <a:pt x="104690" y="15645"/>
                </a:lnTo>
                <a:close/>
                <a:moveTo>
                  <a:pt x="115031" y="15645"/>
                </a:moveTo>
                <a:lnTo>
                  <a:pt x="115031" y="20625"/>
                </a:lnTo>
                <a:lnTo>
                  <a:pt x="109937" y="20625"/>
                </a:lnTo>
                <a:lnTo>
                  <a:pt x="109937" y="15645"/>
                </a:lnTo>
                <a:close/>
                <a:moveTo>
                  <a:pt x="120278" y="15645"/>
                </a:moveTo>
                <a:lnTo>
                  <a:pt x="120278" y="20625"/>
                </a:lnTo>
                <a:lnTo>
                  <a:pt x="115183" y="20625"/>
                </a:lnTo>
                <a:lnTo>
                  <a:pt x="115183" y="15645"/>
                </a:lnTo>
                <a:close/>
                <a:moveTo>
                  <a:pt x="125544" y="15645"/>
                </a:moveTo>
                <a:lnTo>
                  <a:pt x="125544" y="20625"/>
                </a:lnTo>
                <a:lnTo>
                  <a:pt x="120449" y="20625"/>
                </a:lnTo>
                <a:lnTo>
                  <a:pt x="120449" y="15645"/>
                </a:lnTo>
                <a:close/>
                <a:moveTo>
                  <a:pt x="130790" y="15645"/>
                </a:moveTo>
                <a:lnTo>
                  <a:pt x="130790" y="20625"/>
                </a:lnTo>
                <a:lnTo>
                  <a:pt x="125696" y="20625"/>
                </a:lnTo>
                <a:lnTo>
                  <a:pt x="125696" y="15645"/>
                </a:lnTo>
                <a:close/>
                <a:moveTo>
                  <a:pt x="136037" y="15645"/>
                </a:moveTo>
                <a:lnTo>
                  <a:pt x="136037" y="20625"/>
                </a:lnTo>
                <a:lnTo>
                  <a:pt x="130943" y="20625"/>
                </a:lnTo>
                <a:lnTo>
                  <a:pt x="130943" y="15645"/>
                </a:lnTo>
                <a:close/>
                <a:moveTo>
                  <a:pt x="141284" y="15645"/>
                </a:moveTo>
                <a:lnTo>
                  <a:pt x="141284" y="20625"/>
                </a:lnTo>
                <a:lnTo>
                  <a:pt x="136190" y="20625"/>
                </a:lnTo>
                <a:lnTo>
                  <a:pt x="136190" y="15645"/>
                </a:lnTo>
                <a:close/>
                <a:moveTo>
                  <a:pt x="10017" y="20778"/>
                </a:moveTo>
                <a:lnTo>
                  <a:pt x="10017" y="25738"/>
                </a:lnTo>
                <a:lnTo>
                  <a:pt x="4923" y="25738"/>
                </a:lnTo>
                <a:lnTo>
                  <a:pt x="4923" y="20778"/>
                </a:lnTo>
                <a:close/>
                <a:moveTo>
                  <a:pt x="15264" y="20778"/>
                </a:moveTo>
                <a:lnTo>
                  <a:pt x="15264" y="25738"/>
                </a:lnTo>
                <a:lnTo>
                  <a:pt x="10170" y="25738"/>
                </a:lnTo>
                <a:lnTo>
                  <a:pt x="10170" y="20778"/>
                </a:lnTo>
                <a:close/>
                <a:moveTo>
                  <a:pt x="20530" y="20778"/>
                </a:moveTo>
                <a:lnTo>
                  <a:pt x="20530" y="25738"/>
                </a:lnTo>
                <a:lnTo>
                  <a:pt x="15417" y="25738"/>
                </a:lnTo>
                <a:lnTo>
                  <a:pt x="15417" y="20778"/>
                </a:lnTo>
                <a:close/>
                <a:moveTo>
                  <a:pt x="25777" y="20778"/>
                </a:moveTo>
                <a:lnTo>
                  <a:pt x="25777" y="25738"/>
                </a:lnTo>
                <a:lnTo>
                  <a:pt x="20683" y="25738"/>
                </a:lnTo>
                <a:lnTo>
                  <a:pt x="20683" y="20778"/>
                </a:lnTo>
                <a:close/>
                <a:moveTo>
                  <a:pt x="31024" y="20778"/>
                </a:moveTo>
                <a:lnTo>
                  <a:pt x="31024" y="25738"/>
                </a:lnTo>
                <a:lnTo>
                  <a:pt x="25930" y="25738"/>
                </a:lnTo>
                <a:lnTo>
                  <a:pt x="25930" y="20778"/>
                </a:lnTo>
                <a:close/>
                <a:moveTo>
                  <a:pt x="36271" y="20778"/>
                </a:moveTo>
                <a:lnTo>
                  <a:pt x="36271" y="25738"/>
                </a:lnTo>
                <a:lnTo>
                  <a:pt x="31177" y="25738"/>
                </a:lnTo>
                <a:lnTo>
                  <a:pt x="31177" y="20778"/>
                </a:lnTo>
                <a:close/>
                <a:moveTo>
                  <a:pt x="41518" y="20778"/>
                </a:moveTo>
                <a:lnTo>
                  <a:pt x="41518" y="25738"/>
                </a:lnTo>
                <a:lnTo>
                  <a:pt x="36423" y="25738"/>
                </a:lnTo>
                <a:lnTo>
                  <a:pt x="36423" y="20778"/>
                </a:lnTo>
                <a:close/>
                <a:moveTo>
                  <a:pt x="46784" y="20778"/>
                </a:moveTo>
                <a:lnTo>
                  <a:pt x="46784" y="25738"/>
                </a:lnTo>
                <a:lnTo>
                  <a:pt x="41670" y="25738"/>
                </a:lnTo>
                <a:lnTo>
                  <a:pt x="41670" y="20778"/>
                </a:lnTo>
                <a:close/>
                <a:moveTo>
                  <a:pt x="52030" y="20778"/>
                </a:moveTo>
                <a:lnTo>
                  <a:pt x="52030" y="25738"/>
                </a:lnTo>
                <a:lnTo>
                  <a:pt x="46936" y="25738"/>
                </a:lnTo>
                <a:lnTo>
                  <a:pt x="46936" y="20778"/>
                </a:lnTo>
                <a:close/>
                <a:moveTo>
                  <a:pt x="57277" y="20778"/>
                </a:moveTo>
                <a:lnTo>
                  <a:pt x="57277" y="25738"/>
                </a:lnTo>
                <a:lnTo>
                  <a:pt x="52183" y="25738"/>
                </a:lnTo>
                <a:lnTo>
                  <a:pt x="52183" y="20778"/>
                </a:lnTo>
                <a:close/>
                <a:moveTo>
                  <a:pt x="62524" y="20778"/>
                </a:moveTo>
                <a:lnTo>
                  <a:pt x="62524" y="25738"/>
                </a:lnTo>
                <a:lnTo>
                  <a:pt x="57430" y="25738"/>
                </a:lnTo>
                <a:lnTo>
                  <a:pt x="57430" y="20778"/>
                </a:lnTo>
                <a:close/>
                <a:moveTo>
                  <a:pt x="67771" y="20778"/>
                </a:moveTo>
                <a:lnTo>
                  <a:pt x="67771" y="25738"/>
                </a:lnTo>
                <a:lnTo>
                  <a:pt x="62677" y="25738"/>
                </a:lnTo>
                <a:lnTo>
                  <a:pt x="62677" y="20778"/>
                </a:lnTo>
                <a:close/>
                <a:moveTo>
                  <a:pt x="73037" y="20778"/>
                </a:moveTo>
                <a:lnTo>
                  <a:pt x="73037" y="25738"/>
                </a:lnTo>
                <a:lnTo>
                  <a:pt x="67943" y="25738"/>
                </a:lnTo>
                <a:lnTo>
                  <a:pt x="67943" y="20778"/>
                </a:lnTo>
                <a:close/>
                <a:moveTo>
                  <a:pt x="78284" y="20778"/>
                </a:moveTo>
                <a:lnTo>
                  <a:pt x="78284" y="25738"/>
                </a:lnTo>
                <a:lnTo>
                  <a:pt x="73190" y="25738"/>
                </a:lnTo>
                <a:lnTo>
                  <a:pt x="73190" y="20778"/>
                </a:lnTo>
                <a:close/>
                <a:moveTo>
                  <a:pt x="83531" y="20778"/>
                </a:moveTo>
                <a:lnTo>
                  <a:pt x="83531" y="25738"/>
                </a:lnTo>
                <a:lnTo>
                  <a:pt x="78436" y="25738"/>
                </a:lnTo>
                <a:lnTo>
                  <a:pt x="78436" y="20778"/>
                </a:lnTo>
                <a:close/>
                <a:moveTo>
                  <a:pt x="88777" y="20778"/>
                </a:moveTo>
                <a:lnTo>
                  <a:pt x="88777" y="25738"/>
                </a:lnTo>
                <a:lnTo>
                  <a:pt x="83683" y="25738"/>
                </a:lnTo>
                <a:lnTo>
                  <a:pt x="83683" y="20778"/>
                </a:lnTo>
                <a:close/>
                <a:moveTo>
                  <a:pt x="94024" y="20778"/>
                </a:moveTo>
                <a:lnTo>
                  <a:pt x="94024" y="25738"/>
                </a:lnTo>
                <a:lnTo>
                  <a:pt x="88930" y="25738"/>
                </a:lnTo>
                <a:lnTo>
                  <a:pt x="88930" y="20778"/>
                </a:lnTo>
                <a:close/>
                <a:moveTo>
                  <a:pt x="99290" y="20778"/>
                </a:moveTo>
                <a:lnTo>
                  <a:pt x="99290" y="25738"/>
                </a:lnTo>
                <a:lnTo>
                  <a:pt x="94196" y="25738"/>
                </a:lnTo>
                <a:lnTo>
                  <a:pt x="94196" y="20778"/>
                </a:lnTo>
                <a:close/>
                <a:moveTo>
                  <a:pt x="104537" y="20778"/>
                </a:moveTo>
                <a:lnTo>
                  <a:pt x="104537" y="25738"/>
                </a:lnTo>
                <a:lnTo>
                  <a:pt x="99443" y="25738"/>
                </a:lnTo>
                <a:lnTo>
                  <a:pt x="99443" y="20778"/>
                </a:lnTo>
                <a:close/>
                <a:moveTo>
                  <a:pt x="109784" y="20778"/>
                </a:moveTo>
                <a:lnTo>
                  <a:pt x="109784" y="25738"/>
                </a:lnTo>
                <a:lnTo>
                  <a:pt x="104690" y="25738"/>
                </a:lnTo>
                <a:lnTo>
                  <a:pt x="104690" y="20778"/>
                </a:lnTo>
                <a:close/>
                <a:moveTo>
                  <a:pt x="115031" y="20778"/>
                </a:moveTo>
                <a:lnTo>
                  <a:pt x="115031" y="25738"/>
                </a:lnTo>
                <a:lnTo>
                  <a:pt x="109937" y="25738"/>
                </a:lnTo>
                <a:lnTo>
                  <a:pt x="109937" y="20778"/>
                </a:lnTo>
                <a:close/>
                <a:moveTo>
                  <a:pt x="120278" y="20778"/>
                </a:moveTo>
                <a:lnTo>
                  <a:pt x="120278" y="25738"/>
                </a:lnTo>
                <a:lnTo>
                  <a:pt x="115183" y="25738"/>
                </a:lnTo>
                <a:lnTo>
                  <a:pt x="115183" y="20778"/>
                </a:lnTo>
                <a:close/>
                <a:moveTo>
                  <a:pt x="125544" y="20778"/>
                </a:moveTo>
                <a:lnTo>
                  <a:pt x="125544" y="25738"/>
                </a:lnTo>
                <a:lnTo>
                  <a:pt x="120449" y="25738"/>
                </a:lnTo>
                <a:lnTo>
                  <a:pt x="120449" y="20778"/>
                </a:lnTo>
                <a:close/>
                <a:moveTo>
                  <a:pt x="130790" y="20778"/>
                </a:moveTo>
                <a:lnTo>
                  <a:pt x="130790" y="25738"/>
                </a:lnTo>
                <a:lnTo>
                  <a:pt x="125696" y="25738"/>
                </a:lnTo>
                <a:lnTo>
                  <a:pt x="125696" y="20778"/>
                </a:lnTo>
                <a:close/>
                <a:moveTo>
                  <a:pt x="136037" y="20778"/>
                </a:moveTo>
                <a:lnTo>
                  <a:pt x="136037" y="25738"/>
                </a:lnTo>
                <a:lnTo>
                  <a:pt x="130943" y="25738"/>
                </a:lnTo>
                <a:lnTo>
                  <a:pt x="130943" y="20778"/>
                </a:lnTo>
                <a:close/>
                <a:moveTo>
                  <a:pt x="141284" y="20778"/>
                </a:moveTo>
                <a:lnTo>
                  <a:pt x="141284" y="25738"/>
                </a:lnTo>
                <a:lnTo>
                  <a:pt x="136190" y="25738"/>
                </a:lnTo>
                <a:lnTo>
                  <a:pt x="136190" y="20778"/>
                </a:lnTo>
                <a:close/>
                <a:moveTo>
                  <a:pt x="10017" y="25891"/>
                </a:moveTo>
                <a:lnTo>
                  <a:pt x="10017" y="30871"/>
                </a:lnTo>
                <a:lnTo>
                  <a:pt x="4923" y="30871"/>
                </a:lnTo>
                <a:lnTo>
                  <a:pt x="4923" y="25891"/>
                </a:lnTo>
                <a:close/>
                <a:moveTo>
                  <a:pt x="15264" y="25891"/>
                </a:moveTo>
                <a:lnTo>
                  <a:pt x="15264" y="30871"/>
                </a:lnTo>
                <a:lnTo>
                  <a:pt x="10170" y="30871"/>
                </a:lnTo>
                <a:lnTo>
                  <a:pt x="10170" y="25891"/>
                </a:lnTo>
                <a:close/>
                <a:moveTo>
                  <a:pt x="20530" y="25891"/>
                </a:moveTo>
                <a:lnTo>
                  <a:pt x="20530" y="30871"/>
                </a:lnTo>
                <a:lnTo>
                  <a:pt x="15417" y="30871"/>
                </a:lnTo>
                <a:lnTo>
                  <a:pt x="15417" y="25891"/>
                </a:lnTo>
                <a:close/>
                <a:moveTo>
                  <a:pt x="25777" y="25891"/>
                </a:moveTo>
                <a:lnTo>
                  <a:pt x="25777" y="30871"/>
                </a:lnTo>
                <a:lnTo>
                  <a:pt x="20683" y="30871"/>
                </a:lnTo>
                <a:lnTo>
                  <a:pt x="20683" y="25891"/>
                </a:lnTo>
                <a:close/>
                <a:moveTo>
                  <a:pt x="31024" y="25891"/>
                </a:moveTo>
                <a:lnTo>
                  <a:pt x="31024" y="30871"/>
                </a:lnTo>
                <a:lnTo>
                  <a:pt x="25930" y="30871"/>
                </a:lnTo>
                <a:lnTo>
                  <a:pt x="25930" y="25891"/>
                </a:lnTo>
                <a:close/>
                <a:moveTo>
                  <a:pt x="36271" y="25891"/>
                </a:moveTo>
                <a:lnTo>
                  <a:pt x="36271" y="30871"/>
                </a:lnTo>
                <a:lnTo>
                  <a:pt x="31177" y="30871"/>
                </a:lnTo>
                <a:lnTo>
                  <a:pt x="31177" y="25891"/>
                </a:lnTo>
                <a:close/>
                <a:moveTo>
                  <a:pt x="41518" y="25891"/>
                </a:moveTo>
                <a:lnTo>
                  <a:pt x="41518" y="30871"/>
                </a:lnTo>
                <a:lnTo>
                  <a:pt x="36423" y="30871"/>
                </a:lnTo>
                <a:lnTo>
                  <a:pt x="36423" y="25891"/>
                </a:lnTo>
                <a:close/>
                <a:moveTo>
                  <a:pt x="46784" y="25891"/>
                </a:moveTo>
                <a:lnTo>
                  <a:pt x="46784" y="30871"/>
                </a:lnTo>
                <a:lnTo>
                  <a:pt x="41670" y="30871"/>
                </a:lnTo>
                <a:lnTo>
                  <a:pt x="41670" y="25891"/>
                </a:lnTo>
                <a:close/>
                <a:moveTo>
                  <a:pt x="52030" y="25891"/>
                </a:moveTo>
                <a:lnTo>
                  <a:pt x="52030" y="30871"/>
                </a:lnTo>
                <a:lnTo>
                  <a:pt x="46936" y="30871"/>
                </a:lnTo>
                <a:lnTo>
                  <a:pt x="46936" y="25891"/>
                </a:lnTo>
                <a:close/>
                <a:moveTo>
                  <a:pt x="57277" y="25891"/>
                </a:moveTo>
                <a:lnTo>
                  <a:pt x="57277" y="30871"/>
                </a:lnTo>
                <a:lnTo>
                  <a:pt x="52183" y="30871"/>
                </a:lnTo>
                <a:lnTo>
                  <a:pt x="52183" y="25891"/>
                </a:lnTo>
                <a:close/>
                <a:moveTo>
                  <a:pt x="62524" y="25891"/>
                </a:moveTo>
                <a:lnTo>
                  <a:pt x="62524" y="30871"/>
                </a:lnTo>
                <a:lnTo>
                  <a:pt x="57430" y="30871"/>
                </a:lnTo>
                <a:lnTo>
                  <a:pt x="57430" y="25891"/>
                </a:lnTo>
                <a:close/>
                <a:moveTo>
                  <a:pt x="67771" y="25891"/>
                </a:moveTo>
                <a:lnTo>
                  <a:pt x="67771" y="30871"/>
                </a:lnTo>
                <a:lnTo>
                  <a:pt x="62677" y="30871"/>
                </a:lnTo>
                <a:lnTo>
                  <a:pt x="62677" y="25891"/>
                </a:lnTo>
                <a:close/>
                <a:moveTo>
                  <a:pt x="73037" y="25891"/>
                </a:moveTo>
                <a:lnTo>
                  <a:pt x="73037" y="30871"/>
                </a:lnTo>
                <a:lnTo>
                  <a:pt x="67943" y="30871"/>
                </a:lnTo>
                <a:lnTo>
                  <a:pt x="67943" y="25891"/>
                </a:lnTo>
                <a:close/>
                <a:moveTo>
                  <a:pt x="78284" y="25891"/>
                </a:moveTo>
                <a:lnTo>
                  <a:pt x="78284" y="30871"/>
                </a:lnTo>
                <a:lnTo>
                  <a:pt x="73190" y="30871"/>
                </a:lnTo>
                <a:lnTo>
                  <a:pt x="73190" y="25891"/>
                </a:lnTo>
                <a:close/>
                <a:moveTo>
                  <a:pt x="83531" y="25891"/>
                </a:moveTo>
                <a:lnTo>
                  <a:pt x="83531" y="30871"/>
                </a:lnTo>
                <a:lnTo>
                  <a:pt x="78436" y="30871"/>
                </a:lnTo>
                <a:lnTo>
                  <a:pt x="78436" y="25891"/>
                </a:lnTo>
                <a:close/>
                <a:moveTo>
                  <a:pt x="88777" y="25891"/>
                </a:moveTo>
                <a:lnTo>
                  <a:pt x="88777" y="30871"/>
                </a:lnTo>
                <a:lnTo>
                  <a:pt x="83683" y="30871"/>
                </a:lnTo>
                <a:lnTo>
                  <a:pt x="83683" y="25891"/>
                </a:lnTo>
                <a:close/>
                <a:moveTo>
                  <a:pt x="94024" y="25891"/>
                </a:moveTo>
                <a:lnTo>
                  <a:pt x="94024" y="30871"/>
                </a:lnTo>
                <a:lnTo>
                  <a:pt x="88930" y="30871"/>
                </a:lnTo>
                <a:lnTo>
                  <a:pt x="88930" y="25891"/>
                </a:lnTo>
                <a:close/>
                <a:moveTo>
                  <a:pt x="99290" y="25891"/>
                </a:moveTo>
                <a:lnTo>
                  <a:pt x="99290" y="30871"/>
                </a:lnTo>
                <a:lnTo>
                  <a:pt x="94196" y="30871"/>
                </a:lnTo>
                <a:lnTo>
                  <a:pt x="94196" y="25891"/>
                </a:lnTo>
                <a:close/>
                <a:moveTo>
                  <a:pt x="104537" y="25891"/>
                </a:moveTo>
                <a:lnTo>
                  <a:pt x="104537" y="30871"/>
                </a:lnTo>
                <a:lnTo>
                  <a:pt x="99443" y="30871"/>
                </a:lnTo>
                <a:lnTo>
                  <a:pt x="99443" y="25891"/>
                </a:lnTo>
                <a:close/>
                <a:moveTo>
                  <a:pt x="109784" y="25891"/>
                </a:moveTo>
                <a:lnTo>
                  <a:pt x="109784" y="30871"/>
                </a:lnTo>
                <a:lnTo>
                  <a:pt x="104690" y="30871"/>
                </a:lnTo>
                <a:lnTo>
                  <a:pt x="104690" y="25891"/>
                </a:lnTo>
                <a:close/>
                <a:moveTo>
                  <a:pt x="115031" y="25891"/>
                </a:moveTo>
                <a:lnTo>
                  <a:pt x="115031" y="30871"/>
                </a:lnTo>
                <a:lnTo>
                  <a:pt x="109937" y="30871"/>
                </a:lnTo>
                <a:lnTo>
                  <a:pt x="109937" y="25891"/>
                </a:lnTo>
                <a:close/>
                <a:moveTo>
                  <a:pt x="120278" y="25891"/>
                </a:moveTo>
                <a:lnTo>
                  <a:pt x="120278" y="30871"/>
                </a:lnTo>
                <a:lnTo>
                  <a:pt x="115183" y="30871"/>
                </a:lnTo>
                <a:lnTo>
                  <a:pt x="115183" y="25891"/>
                </a:lnTo>
                <a:close/>
                <a:moveTo>
                  <a:pt x="125544" y="25891"/>
                </a:moveTo>
                <a:lnTo>
                  <a:pt x="125544" y="30871"/>
                </a:lnTo>
                <a:lnTo>
                  <a:pt x="120449" y="30871"/>
                </a:lnTo>
                <a:lnTo>
                  <a:pt x="120449" y="25891"/>
                </a:lnTo>
                <a:close/>
                <a:moveTo>
                  <a:pt x="130790" y="25891"/>
                </a:moveTo>
                <a:lnTo>
                  <a:pt x="130790" y="30871"/>
                </a:lnTo>
                <a:lnTo>
                  <a:pt x="125696" y="30871"/>
                </a:lnTo>
                <a:lnTo>
                  <a:pt x="125696" y="25891"/>
                </a:lnTo>
                <a:close/>
                <a:moveTo>
                  <a:pt x="136037" y="25891"/>
                </a:moveTo>
                <a:lnTo>
                  <a:pt x="136037" y="30871"/>
                </a:lnTo>
                <a:lnTo>
                  <a:pt x="130943" y="30871"/>
                </a:lnTo>
                <a:lnTo>
                  <a:pt x="130943" y="25891"/>
                </a:lnTo>
                <a:close/>
                <a:moveTo>
                  <a:pt x="141284" y="25891"/>
                </a:moveTo>
                <a:lnTo>
                  <a:pt x="141284" y="30871"/>
                </a:lnTo>
                <a:lnTo>
                  <a:pt x="136190" y="30871"/>
                </a:lnTo>
                <a:lnTo>
                  <a:pt x="136190" y="25891"/>
                </a:lnTo>
                <a:close/>
                <a:moveTo>
                  <a:pt x="10017" y="31023"/>
                </a:moveTo>
                <a:lnTo>
                  <a:pt x="10017" y="36003"/>
                </a:lnTo>
                <a:lnTo>
                  <a:pt x="4923" y="36003"/>
                </a:lnTo>
                <a:lnTo>
                  <a:pt x="4923" y="31023"/>
                </a:lnTo>
                <a:close/>
                <a:moveTo>
                  <a:pt x="15264" y="31023"/>
                </a:moveTo>
                <a:lnTo>
                  <a:pt x="15264" y="36003"/>
                </a:lnTo>
                <a:lnTo>
                  <a:pt x="10170" y="36003"/>
                </a:lnTo>
                <a:lnTo>
                  <a:pt x="10170" y="31023"/>
                </a:lnTo>
                <a:close/>
                <a:moveTo>
                  <a:pt x="20530" y="31023"/>
                </a:moveTo>
                <a:lnTo>
                  <a:pt x="20530" y="36003"/>
                </a:lnTo>
                <a:lnTo>
                  <a:pt x="15417" y="36003"/>
                </a:lnTo>
                <a:lnTo>
                  <a:pt x="15417" y="31023"/>
                </a:lnTo>
                <a:close/>
                <a:moveTo>
                  <a:pt x="25777" y="31023"/>
                </a:moveTo>
                <a:lnTo>
                  <a:pt x="25777" y="36003"/>
                </a:lnTo>
                <a:lnTo>
                  <a:pt x="20683" y="36003"/>
                </a:lnTo>
                <a:lnTo>
                  <a:pt x="20683" y="31023"/>
                </a:lnTo>
                <a:close/>
                <a:moveTo>
                  <a:pt x="31024" y="31023"/>
                </a:moveTo>
                <a:lnTo>
                  <a:pt x="31024" y="36003"/>
                </a:lnTo>
                <a:lnTo>
                  <a:pt x="25930" y="36003"/>
                </a:lnTo>
                <a:lnTo>
                  <a:pt x="25930" y="31023"/>
                </a:lnTo>
                <a:close/>
                <a:moveTo>
                  <a:pt x="36271" y="31023"/>
                </a:moveTo>
                <a:lnTo>
                  <a:pt x="36271" y="36003"/>
                </a:lnTo>
                <a:lnTo>
                  <a:pt x="31177" y="36003"/>
                </a:lnTo>
                <a:lnTo>
                  <a:pt x="31177" y="31023"/>
                </a:lnTo>
                <a:close/>
                <a:moveTo>
                  <a:pt x="41518" y="31023"/>
                </a:moveTo>
                <a:lnTo>
                  <a:pt x="41518" y="36003"/>
                </a:lnTo>
                <a:lnTo>
                  <a:pt x="36423" y="36003"/>
                </a:lnTo>
                <a:lnTo>
                  <a:pt x="36423" y="31023"/>
                </a:lnTo>
                <a:close/>
                <a:moveTo>
                  <a:pt x="46784" y="31023"/>
                </a:moveTo>
                <a:lnTo>
                  <a:pt x="46784" y="36003"/>
                </a:lnTo>
                <a:lnTo>
                  <a:pt x="41670" y="36003"/>
                </a:lnTo>
                <a:lnTo>
                  <a:pt x="41670" y="31023"/>
                </a:lnTo>
                <a:close/>
                <a:moveTo>
                  <a:pt x="52030" y="31023"/>
                </a:moveTo>
                <a:lnTo>
                  <a:pt x="52030" y="36003"/>
                </a:lnTo>
                <a:lnTo>
                  <a:pt x="46936" y="36003"/>
                </a:lnTo>
                <a:lnTo>
                  <a:pt x="46936" y="31023"/>
                </a:lnTo>
                <a:close/>
                <a:moveTo>
                  <a:pt x="57277" y="31023"/>
                </a:moveTo>
                <a:lnTo>
                  <a:pt x="57277" y="36003"/>
                </a:lnTo>
                <a:lnTo>
                  <a:pt x="52183" y="36003"/>
                </a:lnTo>
                <a:lnTo>
                  <a:pt x="52183" y="31023"/>
                </a:lnTo>
                <a:close/>
                <a:moveTo>
                  <a:pt x="62524" y="31023"/>
                </a:moveTo>
                <a:lnTo>
                  <a:pt x="62524" y="36003"/>
                </a:lnTo>
                <a:lnTo>
                  <a:pt x="57430" y="36003"/>
                </a:lnTo>
                <a:lnTo>
                  <a:pt x="57430" y="31023"/>
                </a:lnTo>
                <a:close/>
                <a:moveTo>
                  <a:pt x="67771" y="31023"/>
                </a:moveTo>
                <a:lnTo>
                  <a:pt x="67771" y="36003"/>
                </a:lnTo>
                <a:lnTo>
                  <a:pt x="62677" y="36003"/>
                </a:lnTo>
                <a:lnTo>
                  <a:pt x="62677" y="31023"/>
                </a:lnTo>
                <a:close/>
                <a:moveTo>
                  <a:pt x="73037" y="31023"/>
                </a:moveTo>
                <a:lnTo>
                  <a:pt x="73037" y="36003"/>
                </a:lnTo>
                <a:lnTo>
                  <a:pt x="67943" y="36003"/>
                </a:lnTo>
                <a:lnTo>
                  <a:pt x="67943" y="31023"/>
                </a:lnTo>
                <a:close/>
                <a:moveTo>
                  <a:pt x="78284" y="31023"/>
                </a:moveTo>
                <a:lnTo>
                  <a:pt x="78284" y="36003"/>
                </a:lnTo>
                <a:lnTo>
                  <a:pt x="73190" y="36003"/>
                </a:lnTo>
                <a:lnTo>
                  <a:pt x="73190" y="31023"/>
                </a:lnTo>
                <a:close/>
                <a:moveTo>
                  <a:pt x="83531" y="31023"/>
                </a:moveTo>
                <a:lnTo>
                  <a:pt x="83531" y="36003"/>
                </a:lnTo>
                <a:lnTo>
                  <a:pt x="78436" y="36003"/>
                </a:lnTo>
                <a:lnTo>
                  <a:pt x="78436" y="31023"/>
                </a:lnTo>
                <a:close/>
                <a:moveTo>
                  <a:pt x="88777" y="31023"/>
                </a:moveTo>
                <a:lnTo>
                  <a:pt x="88777" y="36003"/>
                </a:lnTo>
                <a:lnTo>
                  <a:pt x="83683" y="36003"/>
                </a:lnTo>
                <a:lnTo>
                  <a:pt x="83683" y="31023"/>
                </a:lnTo>
                <a:close/>
                <a:moveTo>
                  <a:pt x="94024" y="31023"/>
                </a:moveTo>
                <a:lnTo>
                  <a:pt x="94024" y="36003"/>
                </a:lnTo>
                <a:lnTo>
                  <a:pt x="88930" y="36003"/>
                </a:lnTo>
                <a:lnTo>
                  <a:pt x="88930" y="31023"/>
                </a:lnTo>
                <a:close/>
                <a:moveTo>
                  <a:pt x="99290" y="31023"/>
                </a:moveTo>
                <a:lnTo>
                  <a:pt x="99290" y="36003"/>
                </a:lnTo>
                <a:lnTo>
                  <a:pt x="94196" y="36003"/>
                </a:lnTo>
                <a:lnTo>
                  <a:pt x="94196" y="31023"/>
                </a:lnTo>
                <a:close/>
                <a:moveTo>
                  <a:pt x="104537" y="31023"/>
                </a:moveTo>
                <a:lnTo>
                  <a:pt x="104537" y="36003"/>
                </a:lnTo>
                <a:lnTo>
                  <a:pt x="99443" y="36003"/>
                </a:lnTo>
                <a:lnTo>
                  <a:pt x="99443" y="31023"/>
                </a:lnTo>
                <a:close/>
                <a:moveTo>
                  <a:pt x="109784" y="31023"/>
                </a:moveTo>
                <a:lnTo>
                  <a:pt x="109784" y="36003"/>
                </a:lnTo>
                <a:lnTo>
                  <a:pt x="104690" y="36003"/>
                </a:lnTo>
                <a:lnTo>
                  <a:pt x="104690" y="31023"/>
                </a:lnTo>
                <a:close/>
                <a:moveTo>
                  <a:pt x="115031" y="31023"/>
                </a:moveTo>
                <a:lnTo>
                  <a:pt x="115031" y="36003"/>
                </a:lnTo>
                <a:lnTo>
                  <a:pt x="109937" y="36003"/>
                </a:lnTo>
                <a:lnTo>
                  <a:pt x="109937" y="31023"/>
                </a:lnTo>
                <a:close/>
                <a:moveTo>
                  <a:pt x="120278" y="31023"/>
                </a:moveTo>
                <a:lnTo>
                  <a:pt x="120278" y="36003"/>
                </a:lnTo>
                <a:lnTo>
                  <a:pt x="115183" y="36003"/>
                </a:lnTo>
                <a:lnTo>
                  <a:pt x="115183" y="31023"/>
                </a:lnTo>
                <a:close/>
                <a:moveTo>
                  <a:pt x="125544" y="31023"/>
                </a:moveTo>
                <a:lnTo>
                  <a:pt x="125544" y="36003"/>
                </a:lnTo>
                <a:lnTo>
                  <a:pt x="120449" y="36003"/>
                </a:lnTo>
                <a:lnTo>
                  <a:pt x="120449" y="31023"/>
                </a:lnTo>
                <a:close/>
                <a:moveTo>
                  <a:pt x="130790" y="31023"/>
                </a:moveTo>
                <a:lnTo>
                  <a:pt x="130790" y="36003"/>
                </a:lnTo>
                <a:lnTo>
                  <a:pt x="125696" y="36003"/>
                </a:lnTo>
                <a:lnTo>
                  <a:pt x="125696" y="31023"/>
                </a:lnTo>
                <a:close/>
                <a:moveTo>
                  <a:pt x="136037" y="31023"/>
                </a:moveTo>
                <a:lnTo>
                  <a:pt x="136037" y="36003"/>
                </a:lnTo>
                <a:lnTo>
                  <a:pt x="130943" y="36003"/>
                </a:lnTo>
                <a:lnTo>
                  <a:pt x="130943" y="31023"/>
                </a:lnTo>
                <a:close/>
                <a:moveTo>
                  <a:pt x="141284" y="31023"/>
                </a:moveTo>
                <a:lnTo>
                  <a:pt x="141284" y="36003"/>
                </a:lnTo>
                <a:lnTo>
                  <a:pt x="136190" y="36003"/>
                </a:lnTo>
                <a:lnTo>
                  <a:pt x="136190" y="31023"/>
                </a:lnTo>
                <a:close/>
                <a:moveTo>
                  <a:pt x="10017" y="36156"/>
                </a:moveTo>
                <a:lnTo>
                  <a:pt x="10017" y="41116"/>
                </a:lnTo>
                <a:lnTo>
                  <a:pt x="4923" y="41116"/>
                </a:lnTo>
                <a:lnTo>
                  <a:pt x="4923" y="36156"/>
                </a:lnTo>
                <a:close/>
                <a:moveTo>
                  <a:pt x="15264" y="36156"/>
                </a:moveTo>
                <a:lnTo>
                  <a:pt x="15264" y="41116"/>
                </a:lnTo>
                <a:lnTo>
                  <a:pt x="10170" y="41116"/>
                </a:lnTo>
                <a:lnTo>
                  <a:pt x="10170" y="36156"/>
                </a:lnTo>
                <a:close/>
                <a:moveTo>
                  <a:pt x="20530" y="36156"/>
                </a:moveTo>
                <a:lnTo>
                  <a:pt x="20530" y="41116"/>
                </a:lnTo>
                <a:lnTo>
                  <a:pt x="15417" y="41116"/>
                </a:lnTo>
                <a:lnTo>
                  <a:pt x="15417" y="36156"/>
                </a:lnTo>
                <a:close/>
                <a:moveTo>
                  <a:pt x="25777" y="36156"/>
                </a:moveTo>
                <a:lnTo>
                  <a:pt x="25777" y="41116"/>
                </a:lnTo>
                <a:lnTo>
                  <a:pt x="20683" y="41116"/>
                </a:lnTo>
                <a:lnTo>
                  <a:pt x="20683" y="36156"/>
                </a:lnTo>
                <a:close/>
                <a:moveTo>
                  <a:pt x="31024" y="36156"/>
                </a:moveTo>
                <a:lnTo>
                  <a:pt x="31024" y="41116"/>
                </a:lnTo>
                <a:lnTo>
                  <a:pt x="25930" y="41116"/>
                </a:lnTo>
                <a:lnTo>
                  <a:pt x="25930" y="36156"/>
                </a:lnTo>
                <a:close/>
                <a:moveTo>
                  <a:pt x="36271" y="36156"/>
                </a:moveTo>
                <a:lnTo>
                  <a:pt x="36271" y="41116"/>
                </a:lnTo>
                <a:lnTo>
                  <a:pt x="31177" y="41116"/>
                </a:lnTo>
                <a:lnTo>
                  <a:pt x="31177" y="36156"/>
                </a:lnTo>
                <a:close/>
                <a:moveTo>
                  <a:pt x="41518" y="36156"/>
                </a:moveTo>
                <a:lnTo>
                  <a:pt x="41518" y="41116"/>
                </a:lnTo>
                <a:lnTo>
                  <a:pt x="36423" y="41116"/>
                </a:lnTo>
                <a:lnTo>
                  <a:pt x="36423" y="36156"/>
                </a:lnTo>
                <a:close/>
                <a:moveTo>
                  <a:pt x="46784" y="36156"/>
                </a:moveTo>
                <a:lnTo>
                  <a:pt x="46784" y="41116"/>
                </a:lnTo>
                <a:lnTo>
                  <a:pt x="41670" y="41116"/>
                </a:lnTo>
                <a:lnTo>
                  <a:pt x="41670" y="36156"/>
                </a:lnTo>
                <a:close/>
                <a:moveTo>
                  <a:pt x="52030" y="36156"/>
                </a:moveTo>
                <a:lnTo>
                  <a:pt x="52030" y="41116"/>
                </a:lnTo>
                <a:lnTo>
                  <a:pt x="46936" y="41116"/>
                </a:lnTo>
                <a:lnTo>
                  <a:pt x="46936" y="36156"/>
                </a:lnTo>
                <a:close/>
                <a:moveTo>
                  <a:pt x="57277" y="36156"/>
                </a:moveTo>
                <a:lnTo>
                  <a:pt x="57277" y="41116"/>
                </a:lnTo>
                <a:lnTo>
                  <a:pt x="52183" y="41116"/>
                </a:lnTo>
                <a:lnTo>
                  <a:pt x="52183" y="36156"/>
                </a:lnTo>
                <a:close/>
                <a:moveTo>
                  <a:pt x="62524" y="36156"/>
                </a:moveTo>
                <a:lnTo>
                  <a:pt x="62524" y="41116"/>
                </a:lnTo>
                <a:lnTo>
                  <a:pt x="57430" y="41116"/>
                </a:lnTo>
                <a:lnTo>
                  <a:pt x="57430" y="36156"/>
                </a:lnTo>
                <a:close/>
                <a:moveTo>
                  <a:pt x="67771" y="36156"/>
                </a:moveTo>
                <a:lnTo>
                  <a:pt x="67771" y="41116"/>
                </a:lnTo>
                <a:lnTo>
                  <a:pt x="62677" y="41116"/>
                </a:lnTo>
                <a:lnTo>
                  <a:pt x="62677" y="36156"/>
                </a:lnTo>
                <a:close/>
                <a:moveTo>
                  <a:pt x="73037" y="36156"/>
                </a:moveTo>
                <a:lnTo>
                  <a:pt x="73037" y="41116"/>
                </a:lnTo>
                <a:lnTo>
                  <a:pt x="67943" y="41116"/>
                </a:lnTo>
                <a:lnTo>
                  <a:pt x="67943" y="36156"/>
                </a:lnTo>
                <a:close/>
                <a:moveTo>
                  <a:pt x="78284" y="36156"/>
                </a:moveTo>
                <a:lnTo>
                  <a:pt x="78284" y="41116"/>
                </a:lnTo>
                <a:lnTo>
                  <a:pt x="73190" y="41116"/>
                </a:lnTo>
                <a:lnTo>
                  <a:pt x="73190" y="36156"/>
                </a:lnTo>
                <a:close/>
                <a:moveTo>
                  <a:pt x="83531" y="36156"/>
                </a:moveTo>
                <a:lnTo>
                  <a:pt x="83531" y="41116"/>
                </a:lnTo>
                <a:lnTo>
                  <a:pt x="78436" y="41116"/>
                </a:lnTo>
                <a:lnTo>
                  <a:pt x="78436" y="36156"/>
                </a:lnTo>
                <a:close/>
                <a:moveTo>
                  <a:pt x="88777" y="36156"/>
                </a:moveTo>
                <a:lnTo>
                  <a:pt x="88777" y="41116"/>
                </a:lnTo>
                <a:lnTo>
                  <a:pt x="83683" y="41116"/>
                </a:lnTo>
                <a:lnTo>
                  <a:pt x="83683" y="36156"/>
                </a:lnTo>
                <a:close/>
                <a:moveTo>
                  <a:pt x="94024" y="36156"/>
                </a:moveTo>
                <a:lnTo>
                  <a:pt x="94024" y="41116"/>
                </a:lnTo>
                <a:lnTo>
                  <a:pt x="88930" y="41116"/>
                </a:lnTo>
                <a:lnTo>
                  <a:pt x="88930" y="36156"/>
                </a:lnTo>
                <a:close/>
                <a:moveTo>
                  <a:pt x="99290" y="36156"/>
                </a:moveTo>
                <a:lnTo>
                  <a:pt x="99290" y="41116"/>
                </a:lnTo>
                <a:lnTo>
                  <a:pt x="94196" y="41116"/>
                </a:lnTo>
                <a:lnTo>
                  <a:pt x="94196" y="36156"/>
                </a:lnTo>
                <a:close/>
                <a:moveTo>
                  <a:pt x="104537" y="36156"/>
                </a:moveTo>
                <a:lnTo>
                  <a:pt x="104537" y="41116"/>
                </a:lnTo>
                <a:lnTo>
                  <a:pt x="99443" y="41116"/>
                </a:lnTo>
                <a:lnTo>
                  <a:pt x="99443" y="36156"/>
                </a:lnTo>
                <a:close/>
                <a:moveTo>
                  <a:pt x="109784" y="36156"/>
                </a:moveTo>
                <a:lnTo>
                  <a:pt x="109784" y="41116"/>
                </a:lnTo>
                <a:lnTo>
                  <a:pt x="104690" y="41116"/>
                </a:lnTo>
                <a:lnTo>
                  <a:pt x="104690" y="36156"/>
                </a:lnTo>
                <a:close/>
                <a:moveTo>
                  <a:pt x="115031" y="36156"/>
                </a:moveTo>
                <a:lnTo>
                  <a:pt x="115031" y="41116"/>
                </a:lnTo>
                <a:lnTo>
                  <a:pt x="109937" y="41116"/>
                </a:lnTo>
                <a:lnTo>
                  <a:pt x="109937" y="36156"/>
                </a:lnTo>
                <a:close/>
                <a:moveTo>
                  <a:pt x="120278" y="36156"/>
                </a:moveTo>
                <a:lnTo>
                  <a:pt x="120278" y="41116"/>
                </a:lnTo>
                <a:lnTo>
                  <a:pt x="115183" y="41116"/>
                </a:lnTo>
                <a:lnTo>
                  <a:pt x="115183" y="36156"/>
                </a:lnTo>
                <a:close/>
                <a:moveTo>
                  <a:pt x="125544" y="36156"/>
                </a:moveTo>
                <a:lnTo>
                  <a:pt x="125544" y="41116"/>
                </a:lnTo>
                <a:lnTo>
                  <a:pt x="120449" y="41116"/>
                </a:lnTo>
                <a:lnTo>
                  <a:pt x="120449" y="36156"/>
                </a:lnTo>
                <a:close/>
                <a:moveTo>
                  <a:pt x="130790" y="36156"/>
                </a:moveTo>
                <a:lnTo>
                  <a:pt x="130790" y="41116"/>
                </a:lnTo>
                <a:lnTo>
                  <a:pt x="125696" y="41116"/>
                </a:lnTo>
                <a:lnTo>
                  <a:pt x="125696" y="36156"/>
                </a:lnTo>
                <a:close/>
                <a:moveTo>
                  <a:pt x="136037" y="36156"/>
                </a:moveTo>
                <a:lnTo>
                  <a:pt x="136037" y="41116"/>
                </a:lnTo>
                <a:lnTo>
                  <a:pt x="130943" y="41116"/>
                </a:lnTo>
                <a:lnTo>
                  <a:pt x="130943" y="36156"/>
                </a:lnTo>
                <a:close/>
                <a:moveTo>
                  <a:pt x="141284" y="36156"/>
                </a:moveTo>
                <a:lnTo>
                  <a:pt x="141284" y="41116"/>
                </a:lnTo>
                <a:lnTo>
                  <a:pt x="136190" y="41116"/>
                </a:lnTo>
                <a:lnTo>
                  <a:pt x="136190" y="36156"/>
                </a:lnTo>
                <a:close/>
                <a:moveTo>
                  <a:pt x="10017" y="41269"/>
                </a:moveTo>
                <a:lnTo>
                  <a:pt x="10017" y="46249"/>
                </a:lnTo>
                <a:lnTo>
                  <a:pt x="4923" y="46249"/>
                </a:lnTo>
                <a:lnTo>
                  <a:pt x="4923" y="41269"/>
                </a:lnTo>
                <a:close/>
                <a:moveTo>
                  <a:pt x="15264" y="41269"/>
                </a:moveTo>
                <a:lnTo>
                  <a:pt x="15264" y="46249"/>
                </a:lnTo>
                <a:lnTo>
                  <a:pt x="10170" y="46249"/>
                </a:lnTo>
                <a:lnTo>
                  <a:pt x="10170" y="41269"/>
                </a:lnTo>
                <a:close/>
                <a:moveTo>
                  <a:pt x="20530" y="41269"/>
                </a:moveTo>
                <a:lnTo>
                  <a:pt x="20530" y="46249"/>
                </a:lnTo>
                <a:lnTo>
                  <a:pt x="15417" y="46249"/>
                </a:lnTo>
                <a:lnTo>
                  <a:pt x="15417" y="41269"/>
                </a:lnTo>
                <a:close/>
                <a:moveTo>
                  <a:pt x="25777" y="41269"/>
                </a:moveTo>
                <a:lnTo>
                  <a:pt x="25777" y="46249"/>
                </a:lnTo>
                <a:lnTo>
                  <a:pt x="20683" y="46249"/>
                </a:lnTo>
                <a:lnTo>
                  <a:pt x="20683" y="41269"/>
                </a:lnTo>
                <a:close/>
                <a:moveTo>
                  <a:pt x="31024" y="41269"/>
                </a:moveTo>
                <a:lnTo>
                  <a:pt x="31024" y="46249"/>
                </a:lnTo>
                <a:lnTo>
                  <a:pt x="25930" y="46249"/>
                </a:lnTo>
                <a:lnTo>
                  <a:pt x="25930" y="41269"/>
                </a:lnTo>
                <a:close/>
                <a:moveTo>
                  <a:pt x="36271" y="41269"/>
                </a:moveTo>
                <a:lnTo>
                  <a:pt x="36271" y="46249"/>
                </a:lnTo>
                <a:lnTo>
                  <a:pt x="31177" y="46249"/>
                </a:lnTo>
                <a:lnTo>
                  <a:pt x="31177" y="41269"/>
                </a:lnTo>
                <a:close/>
                <a:moveTo>
                  <a:pt x="41518" y="41269"/>
                </a:moveTo>
                <a:lnTo>
                  <a:pt x="41518" y="46249"/>
                </a:lnTo>
                <a:lnTo>
                  <a:pt x="36423" y="46249"/>
                </a:lnTo>
                <a:lnTo>
                  <a:pt x="36423" y="41269"/>
                </a:lnTo>
                <a:close/>
                <a:moveTo>
                  <a:pt x="46784" y="41269"/>
                </a:moveTo>
                <a:lnTo>
                  <a:pt x="46784" y="46249"/>
                </a:lnTo>
                <a:lnTo>
                  <a:pt x="41670" y="46249"/>
                </a:lnTo>
                <a:lnTo>
                  <a:pt x="41670" y="41269"/>
                </a:lnTo>
                <a:close/>
                <a:moveTo>
                  <a:pt x="52030" y="41269"/>
                </a:moveTo>
                <a:lnTo>
                  <a:pt x="52030" y="46249"/>
                </a:lnTo>
                <a:lnTo>
                  <a:pt x="46936" y="46249"/>
                </a:lnTo>
                <a:lnTo>
                  <a:pt x="46936" y="41269"/>
                </a:lnTo>
                <a:close/>
                <a:moveTo>
                  <a:pt x="57277" y="41269"/>
                </a:moveTo>
                <a:lnTo>
                  <a:pt x="57277" y="46249"/>
                </a:lnTo>
                <a:lnTo>
                  <a:pt x="52183" y="46249"/>
                </a:lnTo>
                <a:lnTo>
                  <a:pt x="52183" y="41269"/>
                </a:lnTo>
                <a:close/>
                <a:moveTo>
                  <a:pt x="62524" y="41269"/>
                </a:moveTo>
                <a:lnTo>
                  <a:pt x="62524" y="46249"/>
                </a:lnTo>
                <a:lnTo>
                  <a:pt x="57430" y="46249"/>
                </a:lnTo>
                <a:lnTo>
                  <a:pt x="57430" y="41269"/>
                </a:lnTo>
                <a:close/>
                <a:moveTo>
                  <a:pt x="67771" y="41269"/>
                </a:moveTo>
                <a:lnTo>
                  <a:pt x="67771" y="46249"/>
                </a:lnTo>
                <a:lnTo>
                  <a:pt x="62677" y="46249"/>
                </a:lnTo>
                <a:lnTo>
                  <a:pt x="62677" y="41269"/>
                </a:lnTo>
                <a:close/>
                <a:moveTo>
                  <a:pt x="73037" y="41269"/>
                </a:moveTo>
                <a:lnTo>
                  <a:pt x="73037" y="46249"/>
                </a:lnTo>
                <a:lnTo>
                  <a:pt x="67943" y="46249"/>
                </a:lnTo>
                <a:lnTo>
                  <a:pt x="67943" y="41269"/>
                </a:lnTo>
                <a:close/>
                <a:moveTo>
                  <a:pt x="78284" y="41269"/>
                </a:moveTo>
                <a:lnTo>
                  <a:pt x="78284" y="46249"/>
                </a:lnTo>
                <a:lnTo>
                  <a:pt x="73190" y="46249"/>
                </a:lnTo>
                <a:lnTo>
                  <a:pt x="73190" y="41269"/>
                </a:lnTo>
                <a:close/>
                <a:moveTo>
                  <a:pt x="83531" y="41269"/>
                </a:moveTo>
                <a:lnTo>
                  <a:pt x="83531" y="46249"/>
                </a:lnTo>
                <a:lnTo>
                  <a:pt x="78436" y="46249"/>
                </a:lnTo>
                <a:lnTo>
                  <a:pt x="78436" y="41269"/>
                </a:lnTo>
                <a:close/>
                <a:moveTo>
                  <a:pt x="88777" y="41269"/>
                </a:moveTo>
                <a:lnTo>
                  <a:pt x="88777" y="46249"/>
                </a:lnTo>
                <a:lnTo>
                  <a:pt x="83683" y="46249"/>
                </a:lnTo>
                <a:lnTo>
                  <a:pt x="83683" y="41269"/>
                </a:lnTo>
                <a:close/>
                <a:moveTo>
                  <a:pt x="94024" y="41269"/>
                </a:moveTo>
                <a:lnTo>
                  <a:pt x="94024" y="46249"/>
                </a:lnTo>
                <a:lnTo>
                  <a:pt x="88930" y="46249"/>
                </a:lnTo>
                <a:lnTo>
                  <a:pt x="88930" y="41269"/>
                </a:lnTo>
                <a:close/>
                <a:moveTo>
                  <a:pt x="99290" y="41269"/>
                </a:moveTo>
                <a:lnTo>
                  <a:pt x="99290" y="46249"/>
                </a:lnTo>
                <a:lnTo>
                  <a:pt x="94196" y="46249"/>
                </a:lnTo>
                <a:lnTo>
                  <a:pt x="94196" y="41269"/>
                </a:lnTo>
                <a:close/>
                <a:moveTo>
                  <a:pt x="104537" y="41269"/>
                </a:moveTo>
                <a:lnTo>
                  <a:pt x="104537" y="46249"/>
                </a:lnTo>
                <a:lnTo>
                  <a:pt x="99443" y="46249"/>
                </a:lnTo>
                <a:lnTo>
                  <a:pt x="99443" y="41269"/>
                </a:lnTo>
                <a:close/>
                <a:moveTo>
                  <a:pt x="109784" y="41269"/>
                </a:moveTo>
                <a:lnTo>
                  <a:pt x="109784" y="46249"/>
                </a:lnTo>
                <a:lnTo>
                  <a:pt x="104690" y="46249"/>
                </a:lnTo>
                <a:lnTo>
                  <a:pt x="104690" y="41269"/>
                </a:lnTo>
                <a:close/>
                <a:moveTo>
                  <a:pt x="115031" y="41269"/>
                </a:moveTo>
                <a:lnTo>
                  <a:pt x="115031" y="46249"/>
                </a:lnTo>
                <a:lnTo>
                  <a:pt x="109937" y="46249"/>
                </a:lnTo>
                <a:lnTo>
                  <a:pt x="109937" y="41269"/>
                </a:lnTo>
                <a:close/>
                <a:moveTo>
                  <a:pt x="120278" y="41269"/>
                </a:moveTo>
                <a:lnTo>
                  <a:pt x="120278" y="46249"/>
                </a:lnTo>
                <a:lnTo>
                  <a:pt x="115183" y="46249"/>
                </a:lnTo>
                <a:lnTo>
                  <a:pt x="115183" y="41269"/>
                </a:lnTo>
                <a:close/>
                <a:moveTo>
                  <a:pt x="125544" y="41269"/>
                </a:moveTo>
                <a:lnTo>
                  <a:pt x="125544" y="46249"/>
                </a:lnTo>
                <a:lnTo>
                  <a:pt x="120449" y="46249"/>
                </a:lnTo>
                <a:lnTo>
                  <a:pt x="120449" y="41269"/>
                </a:lnTo>
                <a:close/>
                <a:moveTo>
                  <a:pt x="130790" y="41269"/>
                </a:moveTo>
                <a:lnTo>
                  <a:pt x="130790" y="46249"/>
                </a:lnTo>
                <a:lnTo>
                  <a:pt x="125696" y="46249"/>
                </a:lnTo>
                <a:lnTo>
                  <a:pt x="125696" y="41269"/>
                </a:lnTo>
                <a:close/>
                <a:moveTo>
                  <a:pt x="136037" y="41269"/>
                </a:moveTo>
                <a:lnTo>
                  <a:pt x="136037" y="46249"/>
                </a:lnTo>
                <a:lnTo>
                  <a:pt x="130943" y="46249"/>
                </a:lnTo>
                <a:lnTo>
                  <a:pt x="130943" y="41269"/>
                </a:lnTo>
                <a:close/>
                <a:moveTo>
                  <a:pt x="141284" y="41269"/>
                </a:moveTo>
                <a:lnTo>
                  <a:pt x="141284" y="46249"/>
                </a:lnTo>
                <a:lnTo>
                  <a:pt x="136190" y="46249"/>
                </a:lnTo>
                <a:lnTo>
                  <a:pt x="136190" y="41269"/>
                </a:lnTo>
                <a:close/>
                <a:moveTo>
                  <a:pt x="10017" y="46401"/>
                </a:moveTo>
                <a:lnTo>
                  <a:pt x="10017" y="51381"/>
                </a:lnTo>
                <a:lnTo>
                  <a:pt x="4923" y="51381"/>
                </a:lnTo>
                <a:lnTo>
                  <a:pt x="4923" y="46401"/>
                </a:lnTo>
                <a:close/>
                <a:moveTo>
                  <a:pt x="15264" y="46401"/>
                </a:moveTo>
                <a:lnTo>
                  <a:pt x="15264" y="51381"/>
                </a:lnTo>
                <a:lnTo>
                  <a:pt x="10170" y="51381"/>
                </a:lnTo>
                <a:lnTo>
                  <a:pt x="10170" y="46401"/>
                </a:lnTo>
                <a:close/>
                <a:moveTo>
                  <a:pt x="20530" y="46401"/>
                </a:moveTo>
                <a:lnTo>
                  <a:pt x="20530" y="51381"/>
                </a:lnTo>
                <a:lnTo>
                  <a:pt x="15417" y="51381"/>
                </a:lnTo>
                <a:lnTo>
                  <a:pt x="15417" y="46401"/>
                </a:lnTo>
                <a:close/>
                <a:moveTo>
                  <a:pt x="25777" y="46401"/>
                </a:moveTo>
                <a:lnTo>
                  <a:pt x="25777" y="51381"/>
                </a:lnTo>
                <a:lnTo>
                  <a:pt x="20683" y="51381"/>
                </a:lnTo>
                <a:lnTo>
                  <a:pt x="20683" y="46401"/>
                </a:lnTo>
                <a:close/>
                <a:moveTo>
                  <a:pt x="31024" y="46401"/>
                </a:moveTo>
                <a:lnTo>
                  <a:pt x="31024" y="51381"/>
                </a:lnTo>
                <a:lnTo>
                  <a:pt x="25930" y="51381"/>
                </a:lnTo>
                <a:lnTo>
                  <a:pt x="25930" y="46401"/>
                </a:lnTo>
                <a:close/>
                <a:moveTo>
                  <a:pt x="36271" y="46401"/>
                </a:moveTo>
                <a:lnTo>
                  <a:pt x="36271" y="51381"/>
                </a:lnTo>
                <a:lnTo>
                  <a:pt x="31177" y="51381"/>
                </a:lnTo>
                <a:lnTo>
                  <a:pt x="31177" y="46401"/>
                </a:lnTo>
                <a:close/>
                <a:moveTo>
                  <a:pt x="41518" y="46401"/>
                </a:moveTo>
                <a:lnTo>
                  <a:pt x="41518" y="51381"/>
                </a:lnTo>
                <a:lnTo>
                  <a:pt x="36423" y="51381"/>
                </a:lnTo>
                <a:lnTo>
                  <a:pt x="36423" y="46401"/>
                </a:lnTo>
                <a:close/>
                <a:moveTo>
                  <a:pt x="46784" y="46401"/>
                </a:moveTo>
                <a:lnTo>
                  <a:pt x="46784" y="51381"/>
                </a:lnTo>
                <a:lnTo>
                  <a:pt x="41670" y="51381"/>
                </a:lnTo>
                <a:lnTo>
                  <a:pt x="41670" y="46401"/>
                </a:lnTo>
                <a:close/>
                <a:moveTo>
                  <a:pt x="52030" y="46401"/>
                </a:moveTo>
                <a:lnTo>
                  <a:pt x="52030" y="51381"/>
                </a:lnTo>
                <a:lnTo>
                  <a:pt x="46936" y="51381"/>
                </a:lnTo>
                <a:lnTo>
                  <a:pt x="46936" y="46401"/>
                </a:lnTo>
                <a:close/>
                <a:moveTo>
                  <a:pt x="57277" y="46401"/>
                </a:moveTo>
                <a:lnTo>
                  <a:pt x="57277" y="51381"/>
                </a:lnTo>
                <a:lnTo>
                  <a:pt x="52183" y="51381"/>
                </a:lnTo>
                <a:lnTo>
                  <a:pt x="52183" y="46401"/>
                </a:lnTo>
                <a:close/>
                <a:moveTo>
                  <a:pt x="62524" y="46401"/>
                </a:moveTo>
                <a:lnTo>
                  <a:pt x="62524" y="51381"/>
                </a:lnTo>
                <a:lnTo>
                  <a:pt x="57430" y="51381"/>
                </a:lnTo>
                <a:lnTo>
                  <a:pt x="57430" y="46401"/>
                </a:lnTo>
                <a:close/>
                <a:moveTo>
                  <a:pt x="67771" y="46401"/>
                </a:moveTo>
                <a:lnTo>
                  <a:pt x="67771" y="51381"/>
                </a:lnTo>
                <a:lnTo>
                  <a:pt x="62677" y="51381"/>
                </a:lnTo>
                <a:lnTo>
                  <a:pt x="62677" y="46401"/>
                </a:lnTo>
                <a:close/>
                <a:moveTo>
                  <a:pt x="73037" y="46401"/>
                </a:moveTo>
                <a:lnTo>
                  <a:pt x="73037" y="51381"/>
                </a:lnTo>
                <a:lnTo>
                  <a:pt x="67943" y="51381"/>
                </a:lnTo>
                <a:lnTo>
                  <a:pt x="67943" y="46401"/>
                </a:lnTo>
                <a:close/>
                <a:moveTo>
                  <a:pt x="78284" y="46401"/>
                </a:moveTo>
                <a:lnTo>
                  <a:pt x="78284" y="51381"/>
                </a:lnTo>
                <a:lnTo>
                  <a:pt x="73190" y="51381"/>
                </a:lnTo>
                <a:lnTo>
                  <a:pt x="73190" y="46401"/>
                </a:lnTo>
                <a:close/>
                <a:moveTo>
                  <a:pt x="83531" y="46401"/>
                </a:moveTo>
                <a:lnTo>
                  <a:pt x="83531" y="51381"/>
                </a:lnTo>
                <a:lnTo>
                  <a:pt x="78436" y="51381"/>
                </a:lnTo>
                <a:lnTo>
                  <a:pt x="78436" y="46401"/>
                </a:lnTo>
                <a:close/>
                <a:moveTo>
                  <a:pt x="88777" y="46401"/>
                </a:moveTo>
                <a:lnTo>
                  <a:pt x="88777" y="51381"/>
                </a:lnTo>
                <a:lnTo>
                  <a:pt x="83683" y="51381"/>
                </a:lnTo>
                <a:lnTo>
                  <a:pt x="83683" y="46401"/>
                </a:lnTo>
                <a:close/>
                <a:moveTo>
                  <a:pt x="94024" y="46401"/>
                </a:moveTo>
                <a:lnTo>
                  <a:pt x="94024" y="51381"/>
                </a:lnTo>
                <a:lnTo>
                  <a:pt x="88930" y="51381"/>
                </a:lnTo>
                <a:lnTo>
                  <a:pt x="88930" y="46401"/>
                </a:lnTo>
                <a:close/>
                <a:moveTo>
                  <a:pt x="99290" y="46401"/>
                </a:moveTo>
                <a:lnTo>
                  <a:pt x="99290" y="51381"/>
                </a:lnTo>
                <a:lnTo>
                  <a:pt x="94196" y="51381"/>
                </a:lnTo>
                <a:lnTo>
                  <a:pt x="94196" y="46401"/>
                </a:lnTo>
                <a:close/>
                <a:moveTo>
                  <a:pt x="104537" y="46401"/>
                </a:moveTo>
                <a:lnTo>
                  <a:pt x="104537" y="51381"/>
                </a:lnTo>
                <a:lnTo>
                  <a:pt x="99443" y="51381"/>
                </a:lnTo>
                <a:lnTo>
                  <a:pt x="99443" y="46401"/>
                </a:lnTo>
                <a:close/>
                <a:moveTo>
                  <a:pt x="109784" y="46401"/>
                </a:moveTo>
                <a:lnTo>
                  <a:pt x="109784" y="51381"/>
                </a:lnTo>
                <a:lnTo>
                  <a:pt x="104690" y="51381"/>
                </a:lnTo>
                <a:lnTo>
                  <a:pt x="104690" y="46401"/>
                </a:lnTo>
                <a:close/>
                <a:moveTo>
                  <a:pt x="115031" y="46401"/>
                </a:moveTo>
                <a:lnTo>
                  <a:pt x="115031" y="51381"/>
                </a:lnTo>
                <a:lnTo>
                  <a:pt x="109937" y="51381"/>
                </a:lnTo>
                <a:lnTo>
                  <a:pt x="109937" y="46401"/>
                </a:lnTo>
                <a:close/>
                <a:moveTo>
                  <a:pt x="120278" y="46401"/>
                </a:moveTo>
                <a:lnTo>
                  <a:pt x="120278" y="51381"/>
                </a:lnTo>
                <a:lnTo>
                  <a:pt x="115183" y="51381"/>
                </a:lnTo>
                <a:lnTo>
                  <a:pt x="115183" y="46401"/>
                </a:lnTo>
                <a:close/>
                <a:moveTo>
                  <a:pt x="125544" y="46401"/>
                </a:moveTo>
                <a:lnTo>
                  <a:pt x="125544" y="51381"/>
                </a:lnTo>
                <a:lnTo>
                  <a:pt x="120449" y="51381"/>
                </a:lnTo>
                <a:lnTo>
                  <a:pt x="120449" y="46401"/>
                </a:lnTo>
                <a:close/>
                <a:moveTo>
                  <a:pt x="130790" y="46401"/>
                </a:moveTo>
                <a:lnTo>
                  <a:pt x="130790" y="51381"/>
                </a:lnTo>
                <a:lnTo>
                  <a:pt x="125696" y="51381"/>
                </a:lnTo>
                <a:lnTo>
                  <a:pt x="125696" y="46401"/>
                </a:lnTo>
                <a:close/>
                <a:moveTo>
                  <a:pt x="136037" y="46401"/>
                </a:moveTo>
                <a:lnTo>
                  <a:pt x="136037" y="51381"/>
                </a:lnTo>
                <a:lnTo>
                  <a:pt x="130943" y="51381"/>
                </a:lnTo>
                <a:lnTo>
                  <a:pt x="130943" y="46401"/>
                </a:lnTo>
                <a:close/>
                <a:moveTo>
                  <a:pt x="141284" y="46401"/>
                </a:moveTo>
                <a:lnTo>
                  <a:pt x="141284" y="51381"/>
                </a:lnTo>
                <a:lnTo>
                  <a:pt x="136190" y="51381"/>
                </a:lnTo>
                <a:lnTo>
                  <a:pt x="136190" y="46401"/>
                </a:lnTo>
                <a:close/>
                <a:moveTo>
                  <a:pt x="10017" y="51534"/>
                </a:moveTo>
                <a:lnTo>
                  <a:pt x="10017" y="56495"/>
                </a:lnTo>
                <a:lnTo>
                  <a:pt x="4923" y="56495"/>
                </a:lnTo>
                <a:lnTo>
                  <a:pt x="4923" y="51534"/>
                </a:lnTo>
                <a:close/>
                <a:moveTo>
                  <a:pt x="15264" y="51534"/>
                </a:moveTo>
                <a:lnTo>
                  <a:pt x="15264" y="56495"/>
                </a:lnTo>
                <a:lnTo>
                  <a:pt x="10170" y="56495"/>
                </a:lnTo>
                <a:lnTo>
                  <a:pt x="10170" y="51534"/>
                </a:lnTo>
                <a:close/>
                <a:moveTo>
                  <a:pt x="20530" y="51534"/>
                </a:moveTo>
                <a:lnTo>
                  <a:pt x="20530" y="56495"/>
                </a:lnTo>
                <a:lnTo>
                  <a:pt x="15417" y="56495"/>
                </a:lnTo>
                <a:lnTo>
                  <a:pt x="15417" y="51534"/>
                </a:lnTo>
                <a:close/>
                <a:moveTo>
                  <a:pt x="25777" y="51534"/>
                </a:moveTo>
                <a:lnTo>
                  <a:pt x="25777" y="56495"/>
                </a:lnTo>
                <a:lnTo>
                  <a:pt x="20683" y="56495"/>
                </a:lnTo>
                <a:lnTo>
                  <a:pt x="20683" y="51534"/>
                </a:lnTo>
                <a:close/>
                <a:moveTo>
                  <a:pt x="31024" y="51534"/>
                </a:moveTo>
                <a:lnTo>
                  <a:pt x="31024" y="56495"/>
                </a:lnTo>
                <a:lnTo>
                  <a:pt x="25930" y="56495"/>
                </a:lnTo>
                <a:lnTo>
                  <a:pt x="25930" y="51534"/>
                </a:lnTo>
                <a:close/>
                <a:moveTo>
                  <a:pt x="36271" y="51534"/>
                </a:moveTo>
                <a:lnTo>
                  <a:pt x="36271" y="56495"/>
                </a:lnTo>
                <a:lnTo>
                  <a:pt x="31177" y="56495"/>
                </a:lnTo>
                <a:lnTo>
                  <a:pt x="31177" y="51534"/>
                </a:lnTo>
                <a:close/>
                <a:moveTo>
                  <a:pt x="41518" y="51534"/>
                </a:moveTo>
                <a:lnTo>
                  <a:pt x="41518" y="56495"/>
                </a:lnTo>
                <a:lnTo>
                  <a:pt x="36423" y="56495"/>
                </a:lnTo>
                <a:lnTo>
                  <a:pt x="36423" y="51534"/>
                </a:lnTo>
                <a:close/>
                <a:moveTo>
                  <a:pt x="46784" y="51534"/>
                </a:moveTo>
                <a:lnTo>
                  <a:pt x="46784" y="56495"/>
                </a:lnTo>
                <a:lnTo>
                  <a:pt x="41670" y="56495"/>
                </a:lnTo>
                <a:lnTo>
                  <a:pt x="41670" y="51534"/>
                </a:lnTo>
                <a:close/>
                <a:moveTo>
                  <a:pt x="52030" y="51534"/>
                </a:moveTo>
                <a:lnTo>
                  <a:pt x="52030" y="56495"/>
                </a:lnTo>
                <a:lnTo>
                  <a:pt x="46936" y="56495"/>
                </a:lnTo>
                <a:lnTo>
                  <a:pt x="46936" y="51534"/>
                </a:lnTo>
                <a:close/>
                <a:moveTo>
                  <a:pt x="57277" y="51534"/>
                </a:moveTo>
                <a:lnTo>
                  <a:pt x="57277" y="56495"/>
                </a:lnTo>
                <a:lnTo>
                  <a:pt x="52183" y="56495"/>
                </a:lnTo>
                <a:lnTo>
                  <a:pt x="52183" y="51534"/>
                </a:lnTo>
                <a:close/>
                <a:moveTo>
                  <a:pt x="62524" y="51534"/>
                </a:moveTo>
                <a:lnTo>
                  <a:pt x="62524" y="56495"/>
                </a:lnTo>
                <a:lnTo>
                  <a:pt x="57430" y="56495"/>
                </a:lnTo>
                <a:lnTo>
                  <a:pt x="57430" y="51534"/>
                </a:lnTo>
                <a:close/>
                <a:moveTo>
                  <a:pt x="67771" y="51534"/>
                </a:moveTo>
                <a:lnTo>
                  <a:pt x="67771" y="56495"/>
                </a:lnTo>
                <a:lnTo>
                  <a:pt x="62677" y="56495"/>
                </a:lnTo>
                <a:lnTo>
                  <a:pt x="62677" y="51534"/>
                </a:lnTo>
                <a:close/>
                <a:moveTo>
                  <a:pt x="73037" y="51534"/>
                </a:moveTo>
                <a:lnTo>
                  <a:pt x="73037" y="56495"/>
                </a:lnTo>
                <a:lnTo>
                  <a:pt x="67943" y="56495"/>
                </a:lnTo>
                <a:lnTo>
                  <a:pt x="67943" y="51534"/>
                </a:lnTo>
                <a:close/>
                <a:moveTo>
                  <a:pt x="78284" y="51534"/>
                </a:moveTo>
                <a:lnTo>
                  <a:pt x="78284" y="56495"/>
                </a:lnTo>
                <a:lnTo>
                  <a:pt x="73190" y="56495"/>
                </a:lnTo>
                <a:lnTo>
                  <a:pt x="73190" y="51534"/>
                </a:lnTo>
                <a:close/>
                <a:moveTo>
                  <a:pt x="83531" y="51534"/>
                </a:moveTo>
                <a:lnTo>
                  <a:pt x="83531" y="56495"/>
                </a:lnTo>
                <a:lnTo>
                  <a:pt x="78436" y="56495"/>
                </a:lnTo>
                <a:lnTo>
                  <a:pt x="78436" y="51534"/>
                </a:lnTo>
                <a:close/>
                <a:moveTo>
                  <a:pt x="88777" y="51534"/>
                </a:moveTo>
                <a:lnTo>
                  <a:pt x="88777" y="56495"/>
                </a:lnTo>
                <a:lnTo>
                  <a:pt x="83683" y="56495"/>
                </a:lnTo>
                <a:lnTo>
                  <a:pt x="83683" y="51534"/>
                </a:lnTo>
                <a:close/>
                <a:moveTo>
                  <a:pt x="94024" y="51534"/>
                </a:moveTo>
                <a:lnTo>
                  <a:pt x="94024" y="56495"/>
                </a:lnTo>
                <a:lnTo>
                  <a:pt x="88930" y="56495"/>
                </a:lnTo>
                <a:lnTo>
                  <a:pt x="88930" y="51534"/>
                </a:lnTo>
                <a:close/>
                <a:moveTo>
                  <a:pt x="99290" y="51534"/>
                </a:moveTo>
                <a:lnTo>
                  <a:pt x="99290" y="56495"/>
                </a:lnTo>
                <a:lnTo>
                  <a:pt x="94196" y="56495"/>
                </a:lnTo>
                <a:lnTo>
                  <a:pt x="94196" y="51534"/>
                </a:lnTo>
                <a:close/>
                <a:moveTo>
                  <a:pt x="104537" y="51534"/>
                </a:moveTo>
                <a:lnTo>
                  <a:pt x="104537" y="56495"/>
                </a:lnTo>
                <a:lnTo>
                  <a:pt x="99443" y="56495"/>
                </a:lnTo>
                <a:lnTo>
                  <a:pt x="99443" y="51534"/>
                </a:lnTo>
                <a:close/>
                <a:moveTo>
                  <a:pt x="109784" y="51534"/>
                </a:moveTo>
                <a:lnTo>
                  <a:pt x="109784" y="56495"/>
                </a:lnTo>
                <a:lnTo>
                  <a:pt x="104690" y="56495"/>
                </a:lnTo>
                <a:lnTo>
                  <a:pt x="104690" y="51534"/>
                </a:lnTo>
                <a:close/>
                <a:moveTo>
                  <a:pt x="115031" y="51534"/>
                </a:moveTo>
                <a:lnTo>
                  <a:pt x="115031" y="56495"/>
                </a:lnTo>
                <a:lnTo>
                  <a:pt x="109937" y="56495"/>
                </a:lnTo>
                <a:lnTo>
                  <a:pt x="109937" y="51534"/>
                </a:lnTo>
                <a:close/>
                <a:moveTo>
                  <a:pt x="120278" y="51534"/>
                </a:moveTo>
                <a:lnTo>
                  <a:pt x="120278" y="56495"/>
                </a:lnTo>
                <a:lnTo>
                  <a:pt x="115183" y="56495"/>
                </a:lnTo>
                <a:lnTo>
                  <a:pt x="115183" y="51534"/>
                </a:lnTo>
                <a:close/>
                <a:moveTo>
                  <a:pt x="125544" y="51534"/>
                </a:moveTo>
                <a:lnTo>
                  <a:pt x="125544" y="56495"/>
                </a:lnTo>
                <a:lnTo>
                  <a:pt x="120449" y="56495"/>
                </a:lnTo>
                <a:lnTo>
                  <a:pt x="120449" y="51534"/>
                </a:lnTo>
                <a:close/>
                <a:moveTo>
                  <a:pt x="130790" y="51534"/>
                </a:moveTo>
                <a:lnTo>
                  <a:pt x="130790" y="56495"/>
                </a:lnTo>
                <a:lnTo>
                  <a:pt x="125696" y="56495"/>
                </a:lnTo>
                <a:lnTo>
                  <a:pt x="125696" y="51534"/>
                </a:lnTo>
                <a:close/>
                <a:moveTo>
                  <a:pt x="136037" y="51534"/>
                </a:moveTo>
                <a:lnTo>
                  <a:pt x="136037" y="56495"/>
                </a:lnTo>
                <a:lnTo>
                  <a:pt x="130943" y="56495"/>
                </a:lnTo>
                <a:lnTo>
                  <a:pt x="130943" y="51534"/>
                </a:lnTo>
                <a:close/>
                <a:moveTo>
                  <a:pt x="141284" y="51534"/>
                </a:moveTo>
                <a:lnTo>
                  <a:pt x="141284" y="56495"/>
                </a:lnTo>
                <a:lnTo>
                  <a:pt x="136190" y="56495"/>
                </a:lnTo>
                <a:lnTo>
                  <a:pt x="136190" y="51534"/>
                </a:lnTo>
                <a:close/>
                <a:moveTo>
                  <a:pt x="10017" y="56666"/>
                </a:moveTo>
                <a:lnTo>
                  <a:pt x="10017" y="61627"/>
                </a:lnTo>
                <a:lnTo>
                  <a:pt x="4923" y="61627"/>
                </a:lnTo>
                <a:lnTo>
                  <a:pt x="4923" y="56666"/>
                </a:lnTo>
                <a:close/>
                <a:moveTo>
                  <a:pt x="15264" y="56666"/>
                </a:moveTo>
                <a:lnTo>
                  <a:pt x="15264" y="61627"/>
                </a:lnTo>
                <a:lnTo>
                  <a:pt x="10170" y="61627"/>
                </a:lnTo>
                <a:lnTo>
                  <a:pt x="10170" y="56666"/>
                </a:lnTo>
                <a:close/>
                <a:moveTo>
                  <a:pt x="20530" y="56666"/>
                </a:moveTo>
                <a:lnTo>
                  <a:pt x="20530" y="61627"/>
                </a:lnTo>
                <a:lnTo>
                  <a:pt x="15417" y="61627"/>
                </a:lnTo>
                <a:lnTo>
                  <a:pt x="15417" y="56666"/>
                </a:lnTo>
                <a:close/>
                <a:moveTo>
                  <a:pt x="25777" y="56666"/>
                </a:moveTo>
                <a:lnTo>
                  <a:pt x="25777" y="61627"/>
                </a:lnTo>
                <a:lnTo>
                  <a:pt x="20683" y="61627"/>
                </a:lnTo>
                <a:lnTo>
                  <a:pt x="20683" y="56666"/>
                </a:lnTo>
                <a:close/>
                <a:moveTo>
                  <a:pt x="31024" y="56666"/>
                </a:moveTo>
                <a:lnTo>
                  <a:pt x="31024" y="61627"/>
                </a:lnTo>
                <a:lnTo>
                  <a:pt x="25930" y="61627"/>
                </a:lnTo>
                <a:lnTo>
                  <a:pt x="25930" y="56666"/>
                </a:lnTo>
                <a:close/>
                <a:moveTo>
                  <a:pt x="36271" y="56666"/>
                </a:moveTo>
                <a:lnTo>
                  <a:pt x="36271" y="61627"/>
                </a:lnTo>
                <a:lnTo>
                  <a:pt x="31177" y="61627"/>
                </a:lnTo>
                <a:lnTo>
                  <a:pt x="31177" y="56666"/>
                </a:lnTo>
                <a:close/>
                <a:moveTo>
                  <a:pt x="41518" y="56666"/>
                </a:moveTo>
                <a:lnTo>
                  <a:pt x="41518" y="61627"/>
                </a:lnTo>
                <a:lnTo>
                  <a:pt x="36423" y="61627"/>
                </a:lnTo>
                <a:lnTo>
                  <a:pt x="36423" y="56666"/>
                </a:lnTo>
                <a:close/>
                <a:moveTo>
                  <a:pt x="46784" y="56666"/>
                </a:moveTo>
                <a:lnTo>
                  <a:pt x="46784" y="61627"/>
                </a:lnTo>
                <a:lnTo>
                  <a:pt x="41670" y="61627"/>
                </a:lnTo>
                <a:lnTo>
                  <a:pt x="41670" y="56666"/>
                </a:lnTo>
                <a:close/>
                <a:moveTo>
                  <a:pt x="52030" y="56666"/>
                </a:moveTo>
                <a:lnTo>
                  <a:pt x="52030" y="61627"/>
                </a:lnTo>
                <a:lnTo>
                  <a:pt x="46936" y="61627"/>
                </a:lnTo>
                <a:lnTo>
                  <a:pt x="46936" y="56666"/>
                </a:lnTo>
                <a:close/>
                <a:moveTo>
                  <a:pt x="57277" y="56666"/>
                </a:moveTo>
                <a:lnTo>
                  <a:pt x="57277" y="61627"/>
                </a:lnTo>
                <a:lnTo>
                  <a:pt x="52183" y="61627"/>
                </a:lnTo>
                <a:lnTo>
                  <a:pt x="52183" y="56666"/>
                </a:lnTo>
                <a:close/>
                <a:moveTo>
                  <a:pt x="62524" y="56666"/>
                </a:moveTo>
                <a:lnTo>
                  <a:pt x="62524" y="61627"/>
                </a:lnTo>
                <a:lnTo>
                  <a:pt x="57430" y="61627"/>
                </a:lnTo>
                <a:lnTo>
                  <a:pt x="57430" y="56666"/>
                </a:lnTo>
                <a:close/>
                <a:moveTo>
                  <a:pt x="67771" y="56666"/>
                </a:moveTo>
                <a:lnTo>
                  <a:pt x="67771" y="61627"/>
                </a:lnTo>
                <a:lnTo>
                  <a:pt x="62677" y="61627"/>
                </a:lnTo>
                <a:lnTo>
                  <a:pt x="62677" y="56666"/>
                </a:lnTo>
                <a:close/>
                <a:moveTo>
                  <a:pt x="73037" y="56666"/>
                </a:moveTo>
                <a:lnTo>
                  <a:pt x="73037" y="61627"/>
                </a:lnTo>
                <a:lnTo>
                  <a:pt x="67943" y="61627"/>
                </a:lnTo>
                <a:lnTo>
                  <a:pt x="67943" y="56666"/>
                </a:lnTo>
                <a:close/>
                <a:moveTo>
                  <a:pt x="78284" y="56666"/>
                </a:moveTo>
                <a:lnTo>
                  <a:pt x="78284" y="61627"/>
                </a:lnTo>
                <a:lnTo>
                  <a:pt x="73190" y="61627"/>
                </a:lnTo>
                <a:lnTo>
                  <a:pt x="73190" y="56666"/>
                </a:lnTo>
                <a:close/>
                <a:moveTo>
                  <a:pt x="83531" y="56666"/>
                </a:moveTo>
                <a:lnTo>
                  <a:pt x="83531" y="61627"/>
                </a:lnTo>
                <a:lnTo>
                  <a:pt x="78436" y="61627"/>
                </a:lnTo>
                <a:lnTo>
                  <a:pt x="78436" y="56666"/>
                </a:lnTo>
                <a:close/>
                <a:moveTo>
                  <a:pt x="88777" y="56666"/>
                </a:moveTo>
                <a:lnTo>
                  <a:pt x="88777" y="61627"/>
                </a:lnTo>
                <a:lnTo>
                  <a:pt x="83683" y="61627"/>
                </a:lnTo>
                <a:lnTo>
                  <a:pt x="83683" y="56666"/>
                </a:lnTo>
                <a:close/>
                <a:moveTo>
                  <a:pt x="94024" y="56666"/>
                </a:moveTo>
                <a:lnTo>
                  <a:pt x="94024" y="61627"/>
                </a:lnTo>
                <a:lnTo>
                  <a:pt x="88930" y="61627"/>
                </a:lnTo>
                <a:lnTo>
                  <a:pt x="88930" y="56666"/>
                </a:lnTo>
                <a:close/>
                <a:moveTo>
                  <a:pt x="99290" y="56666"/>
                </a:moveTo>
                <a:lnTo>
                  <a:pt x="99290" y="61627"/>
                </a:lnTo>
                <a:lnTo>
                  <a:pt x="94196" y="61627"/>
                </a:lnTo>
                <a:lnTo>
                  <a:pt x="94196" y="56666"/>
                </a:lnTo>
                <a:close/>
                <a:moveTo>
                  <a:pt x="104537" y="56666"/>
                </a:moveTo>
                <a:lnTo>
                  <a:pt x="104537" y="61627"/>
                </a:lnTo>
                <a:lnTo>
                  <a:pt x="99443" y="61627"/>
                </a:lnTo>
                <a:lnTo>
                  <a:pt x="99443" y="56666"/>
                </a:lnTo>
                <a:close/>
                <a:moveTo>
                  <a:pt x="109784" y="56666"/>
                </a:moveTo>
                <a:lnTo>
                  <a:pt x="109784" y="61627"/>
                </a:lnTo>
                <a:lnTo>
                  <a:pt x="104690" y="61627"/>
                </a:lnTo>
                <a:lnTo>
                  <a:pt x="104690" y="56666"/>
                </a:lnTo>
                <a:close/>
                <a:moveTo>
                  <a:pt x="115031" y="56666"/>
                </a:moveTo>
                <a:lnTo>
                  <a:pt x="115031" y="61627"/>
                </a:lnTo>
                <a:lnTo>
                  <a:pt x="109937" y="61627"/>
                </a:lnTo>
                <a:lnTo>
                  <a:pt x="109937" y="56666"/>
                </a:lnTo>
                <a:close/>
                <a:moveTo>
                  <a:pt x="120278" y="56666"/>
                </a:moveTo>
                <a:lnTo>
                  <a:pt x="120278" y="61627"/>
                </a:lnTo>
                <a:lnTo>
                  <a:pt x="115183" y="61627"/>
                </a:lnTo>
                <a:lnTo>
                  <a:pt x="115183" y="56666"/>
                </a:lnTo>
                <a:close/>
                <a:moveTo>
                  <a:pt x="125544" y="56666"/>
                </a:moveTo>
                <a:lnTo>
                  <a:pt x="125544" y="61627"/>
                </a:lnTo>
                <a:lnTo>
                  <a:pt x="120449" y="61627"/>
                </a:lnTo>
                <a:lnTo>
                  <a:pt x="120449" y="56666"/>
                </a:lnTo>
                <a:close/>
                <a:moveTo>
                  <a:pt x="130790" y="56666"/>
                </a:moveTo>
                <a:lnTo>
                  <a:pt x="130790" y="61627"/>
                </a:lnTo>
                <a:lnTo>
                  <a:pt x="125696" y="61627"/>
                </a:lnTo>
                <a:lnTo>
                  <a:pt x="125696" y="56666"/>
                </a:lnTo>
                <a:close/>
                <a:moveTo>
                  <a:pt x="136037" y="56666"/>
                </a:moveTo>
                <a:lnTo>
                  <a:pt x="136037" y="61627"/>
                </a:lnTo>
                <a:lnTo>
                  <a:pt x="130943" y="61627"/>
                </a:lnTo>
                <a:lnTo>
                  <a:pt x="130943" y="56666"/>
                </a:lnTo>
                <a:close/>
                <a:moveTo>
                  <a:pt x="141284" y="56666"/>
                </a:moveTo>
                <a:lnTo>
                  <a:pt x="141284" y="61627"/>
                </a:lnTo>
                <a:lnTo>
                  <a:pt x="136190" y="61627"/>
                </a:lnTo>
                <a:lnTo>
                  <a:pt x="136190" y="56666"/>
                </a:lnTo>
                <a:close/>
                <a:moveTo>
                  <a:pt x="10017" y="61780"/>
                </a:moveTo>
                <a:lnTo>
                  <a:pt x="10017" y="66759"/>
                </a:lnTo>
                <a:lnTo>
                  <a:pt x="4923" y="66759"/>
                </a:lnTo>
                <a:lnTo>
                  <a:pt x="4923" y="61780"/>
                </a:lnTo>
                <a:close/>
                <a:moveTo>
                  <a:pt x="15264" y="61780"/>
                </a:moveTo>
                <a:lnTo>
                  <a:pt x="15264" y="66759"/>
                </a:lnTo>
                <a:lnTo>
                  <a:pt x="10170" y="66759"/>
                </a:lnTo>
                <a:lnTo>
                  <a:pt x="10170" y="61780"/>
                </a:lnTo>
                <a:close/>
                <a:moveTo>
                  <a:pt x="20530" y="61780"/>
                </a:moveTo>
                <a:lnTo>
                  <a:pt x="20530" y="66759"/>
                </a:lnTo>
                <a:lnTo>
                  <a:pt x="15417" y="66759"/>
                </a:lnTo>
                <a:lnTo>
                  <a:pt x="15417" y="61780"/>
                </a:lnTo>
                <a:close/>
                <a:moveTo>
                  <a:pt x="25777" y="61780"/>
                </a:moveTo>
                <a:lnTo>
                  <a:pt x="25777" y="66759"/>
                </a:lnTo>
                <a:lnTo>
                  <a:pt x="20683" y="66759"/>
                </a:lnTo>
                <a:lnTo>
                  <a:pt x="20683" y="61780"/>
                </a:lnTo>
                <a:close/>
                <a:moveTo>
                  <a:pt x="31024" y="61780"/>
                </a:moveTo>
                <a:lnTo>
                  <a:pt x="31024" y="66759"/>
                </a:lnTo>
                <a:lnTo>
                  <a:pt x="25930" y="66759"/>
                </a:lnTo>
                <a:lnTo>
                  <a:pt x="25930" y="61780"/>
                </a:lnTo>
                <a:close/>
                <a:moveTo>
                  <a:pt x="36271" y="61780"/>
                </a:moveTo>
                <a:lnTo>
                  <a:pt x="36271" y="66759"/>
                </a:lnTo>
                <a:lnTo>
                  <a:pt x="31177" y="66759"/>
                </a:lnTo>
                <a:lnTo>
                  <a:pt x="31177" y="61780"/>
                </a:lnTo>
                <a:close/>
                <a:moveTo>
                  <a:pt x="41518" y="61780"/>
                </a:moveTo>
                <a:lnTo>
                  <a:pt x="41518" y="66759"/>
                </a:lnTo>
                <a:lnTo>
                  <a:pt x="36423" y="66759"/>
                </a:lnTo>
                <a:lnTo>
                  <a:pt x="36423" y="61780"/>
                </a:lnTo>
                <a:close/>
                <a:moveTo>
                  <a:pt x="46784" y="61780"/>
                </a:moveTo>
                <a:lnTo>
                  <a:pt x="46784" y="66759"/>
                </a:lnTo>
                <a:lnTo>
                  <a:pt x="41670" y="66759"/>
                </a:lnTo>
                <a:lnTo>
                  <a:pt x="41670" y="61780"/>
                </a:lnTo>
                <a:close/>
                <a:moveTo>
                  <a:pt x="52030" y="61780"/>
                </a:moveTo>
                <a:lnTo>
                  <a:pt x="52030" y="66759"/>
                </a:lnTo>
                <a:lnTo>
                  <a:pt x="46936" y="66759"/>
                </a:lnTo>
                <a:lnTo>
                  <a:pt x="46936" y="61780"/>
                </a:lnTo>
                <a:close/>
                <a:moveTo>
                  <a:pt x="57277" y="61780"/>
                </a:moveTo>
                <a:lnTo>
                  <a:pt x="57277" y="66759"/>
                </a:lnTo>
                <a:lnTo>
                  <a:pt x="52183" y="66759"/>
                </a:lnTo>
                <a:lnTo>
                  <a:pt x="52183" y="61780"/>
                </a:lnTo>
                <a:close/>
                <a:moveTo>
                  <a:pt x="62524" y="61780"/>
                </a:moveTo>
                <a:lnTo>
                  <a:pt x="62524" y="66759"/>
                </a:lnTo>
                <a:lnTo>
                  <a:pt x="57430" y="66759"/>
                </a:lnTo>
                <a:lnTo>
                  <a:pt x="57430" y="61780"/>
                </a:lnTo>
                <a:close/>
                <a:moveTo>
                  <a:pt x="67771" y="61780"/>
                </a:moveTo>
                <a:lnTo>
                  <a:pt x="67771" y="66759"/>
                </a:lnTo>
                <a:lnTo>
                  <a:pt x="62677" y="66759"/>
                </a:lnTo>
                <a:lnTo>
                  <a:pt x="62677" y="61780"/>
                </a:lnTo>
                <a:close/>
                <a:moveTo>
                  <a:pt x="73037" y="61780"/>
                </a:moveTo>
                <a:lnTo>
                  <a:pt x="73037" y="66759"/>
                </a:lnTo>
                <a:lnTo>
                  <a:pt x="67943" y="66759"/>
                </a:lnTo>
                <a:lnTo>
                  <a:pt x="67943" y="61780"/>
                </a:lnTo>
                <a:close/>
                <a:moveTo>
                  <a:pt x="78284" y="61780"/>
                </a:moveTo>
                <a:lnTo>
                  <a:pt x="78284" y="66759"/>
                </a:lnTo>
                <a:lnTo>
                  <a:pt x="73190" y="66759"/>
                </a:lnTo>
                <a:lnTo>
                  <a:pt x="73190" y="61780"/>
                </a:lnTo>
                <a:close/>
                <a:moveTo>
                  <a:pt x="83531" y="61780"/>
                </a:moveTo>
                <a:lnTo>
                  <a:pt x="83531" y="66759"/>
                </a:lnTo>
                <a:lnTo>
                  <a:pt x="78436" y="66759"/>
                </a:lnTo>
                <a:lnTo>
                  <a:pt x="78436" y="61780"/>
                </a:lnTo>
                <a:close/>
                <a:moveTo>
                  <a:pt x="88777" y="61780"/>
                </a:moveTo>
                <a:lnTo>
                  <a:pt x="88777" y="66759"/>
                </a:lnTo>
                <a:lnTo>
                  <a:pt x="83683" y="66759"/>
                </a:lnTo>
                <a:lnTo>
                  <a:pt x="83683" y="61780"/>
                </a:lnTo>
                <a:close/>
                <a:moveTo>
                  <a:pt x="94024" y="61780"/>
                </a:moveTo>
                <a:lnTo>
                  <a:pt x="94024" y="66759"/>
                </a:lnTo>
                <a:lnTo>
                  <a:pt x="88930" y="66759"/>
                </a:lnTo>
                <a:lnTo>
                  <a:pt x="88930" y="61780"/>
                </a:lnTo>
                <a:close/>
                <a:moveTo>
                  <a:pt x="99290" y="61780"/>
                </a:moveTo>
                <a:lnTo>
                  <a:pt x="99290" y="66759"/>
                </a:lnTo>
                <a:lnTo>
                  <a:pt x="94196" y="66759"/>
                </a:lnTo>
                <a:lnTo>
                  <a:pt x="94196" y="61780"/>
                </a:lnTo>
                <a:close/>
                <a:moveTo>
                  <a:pt x="104537" y="61780"/>
                </a:moveTo>
                <a:lnTo>
                  <a:pt x="104537" y="66759"/>
                </a:lnTo>
                <a:lnTo>
                  <a:pt x="99443" y="66759"/>
                </a:lnTo>
                <a:lnTo>
                  <a:pt x="99443" y="61780"/>
                </a:lnTo>
                <a:close/>
                <a:moveTo>
                  <a:pt x="109784" y="61780"/>
                </a:moveTo>
                <a:lnTo>
                  <a:pt x="109784" y="66759"/>
                </a:lnTo>
                <a:lnTo>
                  <a:pt x="104690" y="66759"/>
                </a:lnTo>
                <a:lnTo>
                  <a:pt x="104690" y="61780"/>
                </a:lnTo>
                <a:close/>
                <a:moveTo>
                  <a:pt x="115031" y="61780"/>
                </a:moveTo>
                <a:lnTo>
                  <a:pt x="115031" y="66759"/>
                </a:lnTo>
                <a:lnTo>
                  <a:pt x="109937" y="66759"/>
                </a:lnTo>
                <a:lnTo>
                  <a:pt x="109937" y="61780"/>
                </a:lnTo>
                <a:close/>
                <a:moveTo>
                  <a:pt x="120278" y="61780"/>
                </a:moveTo>
                <a:lnTo>
                  <a:pt x="120278" y="66759"/>
                </a:lnTo>
                <a:lnTo>
                  <a:pt x="115183" y="66759"/>
                </a:lnTo>
                <a:lnTo>
                  <a:pt x="115183" y="61780"/>
                </a:lnTo>
                <a:close/>
                <a:moveTo>
                  <a:pt x="125544" y="61780"/>
                </a:moveTo>
                <a:lnTo>
                  <a:pt x="125544" y="66759"/>
                </a:lnTo>
                <a:lnTo>
                  <a:pt x="120449" y="66759"/>
                </a:lnTo>
                <a:lnTo>
                  <a:pt x="120449" y="61780"/>
                </a:lnTo>
                <a:close/>
                <a:moveTo>
                  <a:pt x="130790" y="61780"/>
                </a:moveTo>
                <a:lnTo>
                  <a:pt x="130790" y="66759"/>
                </a:lnTo>
                <a:lnTo>
                  <a:pt x="125696" y="66759"/>
                </a:lnTo>
                <a:lnTo>
                  <a:pt x="125696" y="61780"/>
                </a:lnTo>
                <a:close/>
                <a:moveTo>
                  <a:pt x="136037" y="61780"/>
                </a:moveTo>
                <a:lnTo>
                  <a:pt x="136037" y="66759"/>
                </a:lnTo>
                <a:lnTo>
                  <a:pt x="130943" y="66759"/>
                </a:lnTo>
                <a:lnTo>
                  <a:pt x="130943" y="61780"/>
                </a:lnTo>
                <a:close/>
                <a:moveTo>
                  <a:pt x="141284" y="61780"/>
                </a:moveTo>
                <a:lnTo>
                  <a:pt x="141284" y="66759"/>
                </a:lnTo>
                <a:lnTo>
                  <a:pt x="136190" y="66759"/>
                </a:lnTo>
                <a:lnTo>
                  <a:pt x="136190" y="61780"/>
                </a:lnTo>
                <a:close/>
                <a:moveTo>
                  <a:pt x="10017" y="66912"/>
                </a:moveTo>
                <a:lnTo>
                  <a:pt x="10017" y="71873"/>
                </a:lnTo>
                <a:lnTo>
                  <a:pt x="4923" y="71873"/>
                </a:lnTo>
                <a:lnTo>
                  <a:pt x="4923" y="66912"/>
                </a:lnTo>
                <a:close/>
                <a:moveTo>
                  <a:pt x="15264" y="66912"/>
                </a:moveTo>
                <a:lnTo>
                  <a:pt x="15264" y="71873"/>
                </a:lnTo>
                <a:lnTo>
                  <a:pt x="10170" y="71873"/>
                </a:lnTo>
                <a:lnTo>
                  <a:pt x="10170" y="66912"/>
                </a:lnTo>
                <a:close/>
                <a:moveTo>
                  <a:pt x="20530" y="66912"/>
                </a:moveTo>
                <a:lnTo>
                  <a:pt x="20530" y="71873"/>
                </a:lnTo>
                <a:lnTo>
                  <a:pt x="15417" y="71873"/>
                </a:lnTo>
                <a:lnTo>
                  <a:pt x="15417" y="66912"/>
                </a:lnTo>
                <a:close/>
                <a:moveTo>
                  <a:pt x="25777" y="66912"/>
                </a:moveTo>
                <a:lnTo>
                  <a:pt x="25777" y="71873"/>
                </a:lnTo>
                <a:lnTo>
                  <a:pt x="20683" y="71873"/>
                </a:lnTo>
                <a:lnTo>
                  <a:pt x="20683" y="66912"/>
                </a:lnTo>
                <a:close/>
                <a:moveTo>
                  <a:pt x="31024" y="66912"/>
                </a:moveTo>
                <a:lnTo>
                  <a:pt x="31024" y="71873"/>
                </a:lnTo>
                <a:lnTo>
                  <a:pt x="25930" y="71873"/>
                </a:lnTo>
                <a:lnTo>
                  <a:pt x="25930" y="66912"/>
                </a:lnTo>
                <a:close/>
                <a:moveTo>
                  <a:pt x="36271" y="66912"/>
                </a:moveTo>
                <a:lnTo>
                  <a:pt x="36271" y="71873"/>
                </a:lnTo>
                <a:lnTo>
                  <a:pt x="31177" y="71873"/>
                </a:lnTo>
                <a:lnTo>
                  <a:pt x="31177" y="66912"/>
                </a:lnTo>
                <a:close/>
                <a:moveTo>
                  <a:pt x="41518" y="66912"/>
                </a:moveTo>
                <a:lnTo>
                  <a:pt x="41518" y="71873"/>
                </a:lnTo>
                <a:lnTo>
                  <a:pt x="36423" y="71873"/>
                </a:lnTo>
                <a:lnTo>
                  <a:pt x="36423" y="66912"/>
                </a:lnTo>
                <a:close/>
                <a:moveTo>
                  <a:pt x="46784" y="66912"/>
                </a:moveTo>
                <a:lnTo>
                  <a:pt x="46784" y="71873"/>
                </a:lnTo>
                <a:lnTo>
                  <a:pt x="41670" y="71873"/>
                </a:lnTo>
                <a:lnTo>
                  <a:pt x="41670" y="66912"/>
                </a:lnTo>
                <a:close/>
                <a:moveTo>
                  <a:pt x="52030" y="66912"/>
                </a:moveTo>
                <a:lnTo>
                  <a:pt x="52030" y="71873"/>
                </a:lnTo>
                <a:lnTo>
                  <a:pt x="46936" y="71873"/>
                </a:lnTo>
                <a:lnTo>
                  <a:pt x="46936" y="66912"/>
                </a:lnTo>
                <a:close/>
                <a:moveTo>
                  <a:pt x="57277" y="66912"/>
                </a:moveTo>
                <a:lnTo>
                  <a:pt x="57277" y="71873"/>
                </a:lnTo>
                <a:lnTo>
                  <a:pt x="52183" y="71873"/>
                </a:lnTo>
                <a:lnTo>
                  <a:pt x="52183" y="66912"/>
                </a:lnTo>
                <a:close/>
                <a:moveTo>
                  <a:pt x="62524" y="66912"/>
                </a:moveTo>
                <a:lnTo>
                  <a:pt x="62524" y="71873"/>
                </a:lnTo>
                <a:lnTo>
                  <a:pt x="57430" y="71873"/>
                </a:lnTo>
                <a:lnTo>
                  <a:pt x="57430" y="66912"/>
                </a:lnTo>
                <a:close/>
                <a:moveTo>
                  <a:pt x="67771" y="66912"/>
                </a:moveTo>
                <a:lnTo>
                  <a:pt x="67771" y="71873"/>
                </a:lnTo>
                <a:lnTo>
                  <a:pt x="62677" y="71873"/>
                </a:lnTo>
                <a:lnTo>
                  <a:pt x="62677" y="66912"/>
                </a:lnTo>
                <a:close/>
                <a:moveTo>
                  <a:pt x="73037" y="66912"/>
                </a:moveTo>
                <a:lnTo>
                  <a:pt x="73037" y="71873"/>
                </a:lnTo>
                <a:lnTo>
                  <a:pt x="67943" y="71873"/>
                </a:lnTo>
                <a:lnTo>
                  <a:pt x="67943" y="66912"/>
                </a:lnTo>
                <a:close/>
                <a:moveTo>
                  <a:pt x="78284" y="66912"/>
                </a:moveTo>
                <a:lnTo>
                  <a:pt x="78284" y="71873"/>
                </a:lnTo>
                <a:lnTo>
                  <a:pt x="73190" y="71873"/>
                </a:lnTo>
                <a:lnTo>
                  <a:pt x="73190" y="66912"/>
                </a:lnTo>
                <a:close/>
                <a:moveTo>
                  <a:pt x="83531" y="66912"/>
                </a:moveTo>
                <a:lnTo>
                  <a:pt x="83531" y="71873"/>
                </a:lnTo>
                <a:lnTo>
                  <a:pt x="78436" y="71873"/>
                </a:lnTo>
                <a:lnTo>
                  <a:pt x="78436" y="66912"/>
                </a:lnTo>
                <a:close/>
                <a:moveTo>
                  <a:pt x="88777" y="66912"/>
                </a:moveTo>
                <a:lnTo>
                  <a:pt x="88777" y="71873"/>
                </a:lnTo>
                <a:lnTo>
                  <a:pt x="83683" y="71873"/>
                </a:lnTo>
                <a:lnTo>
                  <a:pt x="83683" y="66912"/>
                </a:lnTo>
                <a:close/>
                <a:moveTo>
                  <a:pt x="94024" y="66912"/>
                </a:moveTo>
                <a:lnTo>
                  <a:pt x="94024" y="71873"/>
                </a:lnTo>
                <a:lnTo>
                  <a:pt x="88930" y="71873"/>
                </a:lnTo>
                <a:lnTo>
                  <a:pt x="88930" y="66912"/>
                </a:lnTo>
                <a:close/>
                <a:moveTo>
                  <a:pt x="99290" y="66912"/>
                </a:moveTo>
                <a:lnTo>
                  <a:pt x="99290" y="71873"/>
                </a:lnTo>
                <a:lnTo>
                  <a:pt x="94196" y="71873"/>
                </a:lnTo>
                <a:lnTo>
                  <a:pt x="94196" y="66912"/>
                </a:lnTo>
                <a:close/>
                <a:moveTo>
                  <a:pt x="104537" y="66912"/>
                </a:moveTo>
                <a:lnTo>
                  <a:pt x="104537" y="71873"/>
                </a:lnTo>
                <a:lnTo>
                  <a:pt x="99443" y="71873"/>
                </a:lnTo>
                <a:lnTo>
                  <a:pt x="99443" y="66912"/>
                </a:lnTo>
                <a:close/>
                <a:moveTo>
                  <a:pt x="109784" y="66912"/>
                </a:moveTo>
                <a:lnTo>
                  <a:pt x="109784" y="71873"/>
                </a:lnTo>
                <a:lnTo>
                  <a:pt x="104690" y="71873"/>
                </a:lnTo>
                <a:lnTo>
                  <a:pt x="104690" y="66912"/>
                </a:lnTo>
                <a:close/>
                <a:moveTo>
                  <a:pt x="115031" y="66912"/>
                </a:moveTo>
                <a:lnTo>
                  <a:pt x="115031" y="71873"/>
                </a:lnTo>
                <a:lnTo>
                  <a:pt x="109937" y="71873"/>
                </a:lnTo>
                <a:lnTo>
                  <a:pt x="109937" y="66912"/>
                </a:lnTo>
                <a:close/>
                <a:moveTo>
                  <a:pt x="120278" y="66912"/>
                </a:moveTo>
                <a:lnTo>
                  <a:pt x="120278" y="71873"/>
                </a:lnTo>
                <a:lnTo>
                  <a:pt x="115183" y="71873"/>
                </a:lnTo>
                <a:lnTo>
                  <a:pt x="115183" y="66912"/>
                </a:lnTo>
                <a:close/>
                <a:moveTo>
                  <a:pt x="125544" y="66912"/>
                </a:moveTo>
                <a:lnTo>
                  <a:pt x="125544" y="71873"/>
                </a:lnTo>
                <a:lnTo>
                  <a:pt x="120449" y="71873"/>
                </a:lnTo>
                <a:lnTo>
                  <a:pt x="120449" y="66912"/>
                </a:lnTo>
                <a:close/>
                <a:moveTo>
                  <a:pt x="130790" y="66912"/>
                </a:moveTo>
                <a:lnTo>
                  <a:pt x="130790" y="71873"/>
                </a:lnTo>
                <a:lnTo>
                  <a:pt x="125696" y="71873"/>
                </a:lnTo>
                <a:lnTo>
                  <a:pt x="125696" y="66912"/>
                </a:lnTo>
                <a:close/>
                <a:moveTo>
                  <a:pt x="136037" y="66912"/>
                </a:moveTo>
                <a:lnTo>
                  <a:pt x="136037" y="71873"/>
                </a:lnTo>
                <a:lnTo>
                  <a:pt x="130943" y="71873"/>
                </a:lnTo>
                <a:lnTo>
                  <a:pt x="130943" y="66912"/>
                </a:lnTo>
                <a:close/>
                <a:moveTo>
                  <a:pt x="141284" y="66912"/>
                </a:moveTo>
                <a:lnTo>
                  <a:pt x="141284" y="71873"/>
                </a:lnTo>
                <a:lnTo>
                  <a:pt x="136190" y="71873"/>
                </a:lnTo>
                <a:lnTo>
                  <a:pt x="136190" y="66912"/>
                </a:lnTo>
                <a:close/>
                <a:moveTo>
                  <a:pt x="10017" y="72044"/>
                </a:moveTo>
                <a:lnTo>
                  <a:pt x="10017" y="77005"/>
                </a:lnTo>
                <a:lnTo>
                  <a:pt x="4923" y="77005"/>
                </a:lnTo>
                <a:lnTo>
                  <a:pt x="4923" y="72044"/>
                </a:lnTo>
                <a:close/>
                <a:moveTo>
                  <a:pt x="15264" y="72044"/>
                </a:moveTo>
                <a:lnTo>
                  <a:pt x="15264" y="77005"/>
                </a:lnTo>
                <a:lnTo>
                  <a:pt x="10170" y="77005"/>
                </a:lnTo>
                <a:lnTo>
                  <a:pt x="10170" y="72044"/>
                </a:lnTo>
                <a:close/>
                <a:moveTo>
                  <a:pt x="20530" y="72044"/>
                </a:moveTo>
                <a:lnTo>
                  <a:pt x="20530" y="77005"/>
                </a:lnTo>
                <a:lnTo>
                  <a:pt x="15417" y="77005"/>
                </a:lnTo>
                <a:lnTo>
                  <a:pt x="15417" y="72044"/>
                </a:lnTo>
                <a:close/>
                <a:moveTo>
                  <a:pt x="25777" y="72044"/>
                </a:moveTo>
                <a:lnTo>
                  <a:pt x="25777" y="77005"/>
                </a:lnTo>
                <a:lnTo>
                  <a:pt x="20683" y="77005"/>
                </a:lnTo>
                <a:lnTo>
                  <a:pt x="20683" y="72044"/>
                </a:lnTo>
                <a:close/>
                <a:moveTo>
                  <a:pt x="31024" y="72044"/>
                </a:moveTo>
                <a:lnTo>
                  <a:pt x="31024" y="77005"/>
                </a:lnTo>
                <a:lnTo>
                  <a:pt x="25930" y="77005"/>
                </a:lnTo>
                <a:lnTo>
                  <a:pt x="25930" y="72044"/>
                </a:lnTo>
                <a:close/>
                <a:moveTo>
                  <a:pt x="36271" y="72044"/>
                </a:moveTo>
                <a:lnTo>
                  <a:pt x="36271" y="77005"/>
                </a:lnTo>
                <a:lnTo>
                  <a:pt x="31177" y="77005"/>
                </a:lnTo>
                <a:lnTo>
                  <a:pt x="31177" y="72044"/>
                </a:lnTo>
                <a:close/>
                <a:moveTo>
                  <a:pt x="41518" y="72044"/>
                </a:moveTo>
                <a:lnTo>
                  <a:pt x="41518" y="77005"/>
                </a:lnTo>
                <a:lnTo>
                  <a:pt x="36423" y="77005"/>
                </a:lnTo>
                <a:lnTo>
                  <a:pt x="36423" y="72044"/>
                </a:lnTo>
                <a:close/>
                <a:moveTo>
                  <a:pt x="46784" y="72044"/>
                </a:moveTo>
                <a:lnTo>
                  <a:pt x="46784" y="77005"/>
                </a:lnTo>
                <a:lnTo>
                  <a:pt x="41670" y="77005"/>
                </a:lnTo>
                <a:lnTo>
                  <a:pt x="41670" y="72044"/>
                </a:lnTo>
                <a:close/>
                <a:moveTo>
                  <a:pt x="52030" y="72044"/>
                </a:moveTo>
                <a:lnTo>
                  <a:pt x="52030" y="77005"/>
                </a:lnTo>
                <a:lnTo>
                  <a:pt x="46936" y="77005"/>
                </a:lnTo>
                <a:lnTo>
                  <a:pt x="46936" y="72044"/>
                </a:lnTo>
                <a:close/>
                <a:moveTo>
                  <a:pt x="57277" y="72044"/>
                </a:moveTo>
                <a:lnTo>
                  <a:pt x="57277" y="77005"/>
                </a:lnTo>
                <a:lnTo>
                  <a:pt x="52183" y="77005"/>
                </a:lnTo>
                <a:lnTo>
                  <a:pt x="52183" y="72044"/>
                </a:lnTo>
                <a:close/>
                <a:moveTo>
                  <a:pt x="62524" y="72044"/>
                </a:moveTo>
                <a:lnTo>
                  <a:pt x="62524" y="77005"/>
                </a:lnTo>
                <a:lnTo>
                  <a:pt x="57430" y="77005"/>
                </a:lnTo>
                <a:lnTo>
                  <a:pt x="57430" y="72044"/>
                </a:lnTo>
                <a:close/>
                <a:moveTo>
                  <a:pt x="67771" y="72044"/>
                </a:moveTo>
                <a:lnTo>
                  <a:pt x="67771" y="77005"/>
                </a:lnTo>
                <a:lnTo>
                  <a:pt x="62677" y="77005"/>
                </a:lnTo>
                <a:lnTo>
                  <a:pt x="62677" y="72044"/>
                </a:lnTo>
                <a:close/>
                <a:moveTo>
                  <a:pt x="73037" y="72044"/>
                </a:moveTo>
                <a:lnTo>
                  <a:pt x="73037" y="77005"/>
                </a:lnTo>
                <a:lnTo>
                  <a:pt x="67943" y="77005"/>
                </a:lnTo>
                <a:lnTo>
                  <a:pt x="67943" y="72044"/>
                </a:lnTo>
                <a:close/>
                <a:moveTo>
                  <a:pt x="78284" y="72044"/>
                </a:moveTo>
                <a:lnTo>
                  <a:pt x="78284" y="77005"/>
                </a:lnTo>
                <a:lnTo>
                  <a:pt x="73190" y="77005"/>
                </a:lnTo>
                <a:lnTo>
                  <a:pt x="73190" y="72044"/>
                </a:lnTo>
                <a:close/>
                <a:moveTo>
                  <a:pt x="83531" y="72044"/>
                </a:moveTo>
                <a:lnTo>
                  <a:pt x="83531" y="77005"/>
                </a:lnTo>
                <a:lnTo>
                  <a:pt x="78436" y="77005"/>
                </a:lnTo>
                <a:lnTo>
                  <a:pt x="78436" y="72044"/>
                </a:lnTo>
                <a:close/>
                <a:moveTo>
                  <a:pt x="88777" y="72044"/>
                </a:moveTo>
                <a:lnTo>
                  <a:pt x="88777" y="77005"/>
                </a:lnTo>
                <a:lnTo>
                  <a:pt x="83683" y="77005"/>
                </a:lnTo>
                <a:lnTo>
                  <a:pt x="83683" y="72044"/>
                </a:lnTo>
                <a:close/>
                <a:moveTo>
                  <a:pt x="94024" y="72044"/>
                </a:moveTo>
                <a:lnTo>
                  <a:pt x="94024" y="77005"/>
                </a:lnTo>
                <a:lnTo>
                  <a:pt x="88930" y="77005"/>
                </a:lnTo>
                <a:lnTo>
                  <a:pt x="88930" y="72044"/>
                </a:lnTo>
                <a:close/>
                <a:moveTo>
                  <a:pt x="99290" y="72044"/>
                </a:moveTo>
                <a:lnTo>
                  <a:pt x="99290" y="77005"/>
                </a:lnTo>
                <a:lnTo>
                  <a:pt x="94196" y="77005"/>
                </a:lnTo>
                <a:lnTo>
                  <a:pt x="94196" y="72044"/>
                </a:lnTo>
                <a:close/>
                <a:moveTo>
                  <a:pt x="104537" y="72044"/>
                </a:moveTo>
                <a:lnTo>
                  <a:pt x="104537" y="77005"/>
                </a:lnTo>
                <a:lnTo>
                  <a:pt x="99443" y="77005"/>
                </a:lnTo>
                <a:lnTo>
                  <a:pt x="99443" y="72044"/>
                </a:lnTo>
                <a:close/>
                <a:moveTo>
                  <a:pt x="109784" y="72044"/>
                </a:moveTo>
                <a:lnTo>
                  <a:pt x="109784" y="77005"/>
                </a:lnTo>
                <a:lnTo>
                  <a:pt x="104690" y="77005"/>
                </a:lnTo>
                <a:lnTo>
                  <a:pt x="104690" y="72044"/>
                </a:lnTo>
                <a:close/>
                <a:moveTo>
                  <a:pt x="115031" y="72044"/>
                </a:moveTo>
                <a:lnTo>
                  <a:pt x="115031" y="77005"/>
                </a:lnTo>
                <a:lnTo>
                  <a:pt x="109937" y="77005"/>
                </a:lnTo>
                <a:lnTo>
                  <a:pt x="109937" y="72044"/>
                </a:lnTo>
                <a:close/>
                <a:moveTo>
                  <a:pt x="120278" y="72044"/>
                </a:moveTo>
                <a:lnTo>
                  <a:pt x="120278" y="77005"/>
                </a:lnTo>
                <a:lnTo>
                  <a:pt x="115183" y="77005"/>
                </a:lnTo>
                <a:lnTo>
                  <a:pt x="115183" y="72044"/>
                </a:lnTo>
                <a:close/>
                <a:moveTo>
                  <a:pt x="125544" y="72044"/>
                </a:moveTo>
                <a:lnTo>
                  <a:pt x="125544" y="77005"/>
                </a:lnTo>
                <a:lnTo>
                  <a:pt x="120449" y="77005"/>
                </a:lnTo>
                <a:lnTo>
                  <a:pt x="120449" y="72044"/>
                </a:lnTo>
                <a:close/>
                <a:moveTo>
                  <a:pt x="130790" y="72044"/>
                </a:moveTo>
                <a:lnTo>
                  <a:pt x="130790" y="77005"/>
                </a:lnTo>
                <a:lnTo>
                  <a:pt x="125696" y="77005"/>
                </a:lnTo>
                <a:lnTo>
                  <a:pt x="125696" y="72044"/>
                </a:lnTo>
                <a:close/>
                <a:moveTo>
                  <a:pt x="136037" y="72044"/>
                </a:moveTo>
                <a:lnTo>
                  <a:pt x="136037" y="77005"/>
                </a:lnTo>
                <a:lnTo>
                  <a:pt x="130943" y="77005"/>
                </a:lnTo>
                <a:lnTo>
                  <a:pt x="130943" y="72044"/>
                </a:lnTo>
                <a:close/>
                <a:moveTo>
                  <a:pt x="141284" y="72044"/>
                </a:moveTo>
                <a:lnTo>
                  <a:pt x="141284" y="77005"/>
                </a:lnTo>
                <a:lnTo>
                  <a:pt x="136190" y="77005"/>
                </a:lnTo>
                <a:lnTo>
                  <a:pt x="136190" y="72044"/>
                </a:lnTo>
                <a:close/>
                <a:moveTo>
                  <a:pt x="10017" y="77158"/>
                </a:moveTo>
                <a:lnTo>
                  <a:pt x="10017" y="82137"/>
                </a:lnTo>
                <a:lnTo>
                  <a:pt x="4923" y="82137"/>
                </a:lnTo>
                <a:lnTo>
                  <a:pt x="4923" y="77158"/>
                </a:lnTo>
                <a:close/>
                <a:moveTo>
                  <a:pt x="15264" y="77158"/>
                </a:moveTo>
                <a:lnTo>
                  <a:pt x="15264" y="82137"/>
                </a:lnTo>
                <a:lnTo>
                  <a:pt x="10170" y="82137"/>
                </a:lnTo>
                <a:lnTo>
                  <a:pt x="10170" y="77158"/>
                </a:lnTo>
                <a:close/>
                <a:moveTo>
                  <a:pt x="20530" y="77158"/>
                </a:moveTo>
                <a:lnTo>
                  <a:pt x="20530" y="82137"/>
                </a:lnTo>
                <a:lnTo>
                  <a:pt x="15417" y="82137"/>
                </a:lnTo>
                <a:lnTo>
                  <a:pt x="15417" y="77158"/>
                </a:lnTo>
                <a:close/>
                <a:moveTo>
                  <a:pt x="25777" y="77158"/>
                </a:moveTo>
                <a:lnTo>
                  <a:pt x="25777" y="82137"/>
                </a:lnTo>
                <a:lnTo>
                  <a:pt x="20683" y="82137"/>
                </a:lnTo>
                <a:lnTo>
                  <a:pt x="20683" y="77158"/>
                </a:lnTo>
                <a:close/>
                <a:moveTo>
                  <a:pt x="31024" y="77158"/>
                </a:moveTo>
                <a:lnTo>
                  <a:pt x="31024" y="82137"/>
                </a:lnTo>
                <a:lnTo>
                  <a:pt x="25930" y="82137"/>
                </a:lnTo>
                <a:lnTo>
                  <a:pt x="25930" y="77158"/>
                </a:lnTo>
                <a:close/>
                <a:moveTo>
                  <a:pt x="36271" y="77158"/>
                </a:moveTo>
                <a:lnTo>
                  <a:pt x="36271" y="82137"/>
                </a:lnTo>
                <a:lnTo>
                  <a:pt x="31177" y="82137"/>
                </a:lnTo>
                <a:lnTo>
                  <a:pt x="31177" y="77158"/>
                </a:lnTo>
                <a:close/>
                <a:moveTo>
                  <a:pt x="41518" y="77158"/>
                </a:moveTo>
                <a:lnTo>
                  <a:pt x="41518" y="82137"/>
                </a:lnTo>
                <a:lnTo>
                  <a:pt x="36423" y="82137"/>
                </a:lnTo>
                <a:lnTo>
                  <a:pt x="36423" y="77158"/>
                </a:lnTo>
                <a:close/>
                <a:moveTo>
                  <a:pt x="46784" y="77158"/>
                </a:moveTo>
                <a:lnTo>
                  <a:pt x="46784" y="82137"/>
                </a:lnTo>
                <a:lnTo>
                  <a:pt x="41670" y="82137"/>
                </a:lnTo>
                <a:lnTo>
                  <a:pt x="41670" y="77158"/>
                </a:lnTo>
                <a:close/>
                <a:moveTo>
                  <a:pt x="52030" y="77158"/>
                </a:moveTo>
                <a:lnTo>
                  <a:pt x="52030" y="82137"/>
                </a:lnTo>
                <a:lnTo>
                  <a:pt x="46936" y="82137"/>
                </a:lnTo>
                <a:lnTo>
                  <a:pt x="46936" y="77158"/>
                </a:lnTo>
                <a:close/>
                <a:moveTo>
                  <a:pt x="57277" y="77158"/>
                </a:moveTo>
                <a:lnTo>
                  <a:pt x="57277" y="82137"/>
                </a:lnTo>
                <a:lnTo>
                  <a:pt x="52183" y="82137"/>
                </a:lnTo>
                <a:lnTo>
                  <a:pt x="52183" y="77158"/>
                </a:lnTo>
                <a:close/>
                <a:moveTo>
                  <a:pt x="62524" y="77158"/>
                </a:moveTo>
                <a:lnTo>
                  <a:pt x="62524" y="82137"/>
                </a:lnTo>
                <a:lnTo>
                  <a:pt x="57430" y="82137"/>
                </a:lnTo>
                <a:lnTo>
                  <a:pt x="57430" y="77158"/>
                </a:lnTo>
                <a:close/>
                <a:moveTo>
                  <a:pt x="67771" y="77158"/>
                </a:moveTo>
                <a:lnTo>
                  <a:pt x="67771" y="82137"/>
                </a:lnTo>
                <a:lnTo>
                  <a:pt x="62677" y="82137"/>
                </a:lnTo>
                <a:lnTo>
                  <a:pt x="62677" y="77158"/>
                </a:lnTo>
                <a:close/>
                <a:moveTo>
                  <a:pt x="73037" y="77158"/>
                </a:moveTo>
                <a:lnTo>
                  <a:pt x="73037" y="82137"/>
                </a:lnTo>
                <a:lnTo>
                  <a:pt x="67943" y="82137"/>
                </a:lnTo>
                <a:lnTo>
                  <a:pt x="67943" y="77158"/>
                </a:lnTo>
                <a:close/>
                <a:moveTo>
                  <a:pt x="78284" y="77158"/>
                </a:moveTo>
                <a:lnTo>
                  <a:pt x="78284" y="82137"/>
                </a:lnTo>
                <a:lnTo>
                  <a:pt x="73190" y="82137"/>
                </a:lnTo>
                <a:lnTo>
                  <a:pt x="73190" y="77158"/>
                </a:lnTo>
                <a:close/>
                <a:moveTo>
                  <a:pt x="83531" y="77158"/>
                </a:moveTo>
                <a:lnTo>
                  <a:pt x="83531" y="82137"/>
                </a:lnTo>
                <a:lnTo>
                  <a:pt x="78436" y="82137"/>
                </a:lnTo>
                <a:lnTo>
                  <a:pt x="78436" y="77158"/>
                </a:lnTo>
                <a:close/>
                <a:moveTo>
                  <a:pt x="88777" y="77158"/>
                </a:moveTo>
                <a:lnTo>
                  <a:pt x="88777" y="82137"/>
                </a:lnTo>
                <a:lnTo>
                  <a:pt x="83683" y="82137"/>
                </a:lnTo>
                <a:lnTo>
                  <a:pt x="83683" y="77158"/>
                </a:lnTo>
                <a:close/>
                <a:moveTo>
                  <a:pt x="94024" y="77158"/>
                </a:moveTo>
                <a:lnTo>
                  <a:pt x="94024" y="82137"/>
                </a:lnTo>
                <a:lnTo>
                  <a:pt x="88930" y="82137"/>
                </a:lnTo>
                <a:lnTo>
                  <a:pt x="88930" y="77158"/>
                </a:lnTo>
                <a:close/>
                <a:moveTo>
                  <a:pt x="99290" y="77158"/>
                </a:moveTo>
                <a:lnTo>
                  <a:pt x="99290" y="82137"/>
                </a:lnTo>
                <a:lnTo>
                  <a:pt x="94196" y="82137"/>
                </a:lnTo>
                <a:lnTo>
                  <a:pt x="94196" y="77158"/>
                </a:lnTo>
                <a:close/>
                <a:moveTo>
                  <a:pt x="104537" y="77158"/>
                </a:moveTo>
                <a:lnTo>
                  <a:pt x="104537" y="82137"/>
                </a:lnTo>
                <a:lnTo>
                  <a:pt x="99443" y="82137"/>
                </a:lnTo>
                <a:lnTo>
                  <a:pt x="99443" y="77158"/>
                </a:lnTo>
                <a:close/>
                <a:moveTo>
                  <a:pt x="109784" y="77158"/>
                </a:moveTo>
                <a:lnTo>
                  <a:pt x="109784" y="82137"/>
                </a:lnTo>
                <a:lnTo>
                  <a:pt x="104690" y="82137"/>
                </a:lnTo>
                <a:lnTo>
                  <a:pt x="104690" y="77158"/>
                </a:lnTo>
                <a:close/>
                <a:moveTo>
                  <a:pt x="115031" y="77158"/>
                </a:moveTo>
                <a:lnTo>
                  <a:pt x="115031" y="82137"/>
                </a:lnTo>
                <a:lnTo>
                  <a:pt x="109937" y="82137"/>
                </a:lnTo>
                <a:lnTo>
                  <a:pt x="109937" y="77158"/>
                </a:lnTo>
                <a:close/>
                <a:moveTo>
                  <a:pt x="120278" y="77158"/>
                </a:moveTo>
                <a:lnTo>
                  <a:pt x="120278" y="82137"/>
                </a:lnTo>
                <a:lnTo>
                  <a:pt x="115183" y="82137"/>
                </a:lnTo>
                <a:lnTo>
                  <a:pt x="115183" y="77158"/>
                </a:lnTo>
                <a:close/>
                <a:moveTo>
                  <a:pt x="125544" y="77158"/>
                </a:moveTo>
                <a:lnTo>
                  <a:pt x="125544" y="82137"/>
                </a:lnTo>
                <a:lnTo>
                  <a:pt x="120449" y="82137"/>
                </a:lnTo>
                <a:lnTo>
                  <a:pt x="120449" y="77158"/>
                </a:lnTo>
                <a:close/>
                <a:moveTo>
                  <a:pt x="130790" y="77158"/>
                </a:moveTo>
                <a:lnTo>
                  <a:pt x="130790" y="82137"/>
                </a:lnTo>
                <a:lnTo>
                  <a:pt x="125696" y="82137"/>
                </a:lnTo>
                <a:lnTo>
                  <a:pt x="125696" y="77158"/>
                </a:lnTo>
                <a:close/>
                <a:moveTo>
                  <a:pt x="136037" y="77158"/>
                </a:moveTo>
                <a:lnTo>
                  <a:pt x="136037" y="82137"/>
                </a:lnTo>
                <a:lnTo>
                  <a:pt x="130943" y="82137"/>
                </a:lnTo>
                <a:lnTo>
                  <a:pt x="130943" y="77158"/>
                </a:lnTo>
                <a:close/>
                <a:moveTo>
                  <a:pt x="141284" y="77158"/>
                </a:moveTo>
                <a:lnTo>
                  <a:pt x="141284" y="82137"/>
                </a:lnTo>
                <a:lnTo>
                  <a:pt x="136190" y="82137"/>
                </a:lnTo>
                <a:lnTo>
                  <a:pt x="136190" y="77158"/>
                </a:lnTo>
                <a:close/>
                <a:moveTo>
                  <a:pt x="4771" y="0"/>
                </a:moveTo>
                <a:lnTo>
                  <a:pt x="4771" y="115"/>
                </a:lnTo>
                <a:lnTo>
                  <a:pt x="1" y="115"/>
                </a:lnTo>
                <a:lnTo>
                  <a:pt x="1" y="267"/>
                </a:lnTo>
                <a:lnTo>
                  <a:pt x="4771" y="267"/>
                </a:lnTo>
                <a:lnTo>
                  <a:pt x="4771" y="5247"/>
                </a:lnTo>
                <a:lnTo>
                  <a:pt x="1" y="5247"/>
                </a:lnTo>
                <a:lnTo>
                  <a:pt x="1" y="5400"/>
                </a:lnTo>
                <a:lnTo>
                  <a:pt x="4771" y="5400"/>
                </a:lnTo>
                <a:lnTo>
                  <a:pt x="4771" y="10360"/>
                </a:lnTo>
                <a:lnTo>
                  <a:pt x="1" y="10360"/>
                </a:lnTo>
                <a:lnTo>
                  <a:pt x="1" y="10513"/>
                </a:lnTo>
                <a:lnTo>
                  <a:pt x="4771" y="10513"/>
                </a:lnTo>
                <a:lnTo>
                  <a:pt x="4771" y="15493"/>
                </a:lnTo>
                <a:lnTo>
                  <a:pt x="1" y="15493"/>
                </a:lnTo>
                <a:lnTo>
                  <a:pt x="1" y="15645"/>
                </a:lnTo>
                <a:lnTo>
                  <a:pt x="4771" y="15645"/>
                </a:lnTo>
                <a:lnTo>
                  <a:pt x="4771" y="20625"/>
                </a:lnTo>
                <a:lnTo>
                  <a:pt x="1" y="20625"/>
                </a:lnTo>
                <a:lnTo>
                  <a:pt x="1" y="20778"/>
                </a:lnTo>
                <a:lnTo>
                  <a:pt x="4771" y="20778"/>
                </a:lnTo>
                <a:lnTo>
                  <a:pt x="4771" y="25738"/>
                </a:lnTo>
                <a:lnTo>
                  <a:pt x="1" y="25738"/>
                </a:lnTo>
                <a:lnTo>
                  <a:pt x="1" y="25891"/>
                </a:lnTo>
                <a:lnTo>
                  <a:pt x="4771" y="25891"/>
                </a:lnTo>
                <a:lnTo>
                  <a:pt x="4771" y="30871"/>
                </a:lnTo>
                <a:lnTo>
                  <a:pt x="1" y="30871"/>
                </a:lnTo>
                <a:lnTo>
                  <a:pt x="1" y="31023"/>
                </a:lnTo>
                <a:lnTo>
                  <a:pt x="4771" y="31023"/>
                </a:lnTo>
                <a:lnTo>
                  <a:pt x="4771" y="36003"/>
                </a:lnTo>
                <a:lnTo>
                  <a:pt x="1" y="36003"/>
                </a:lnTo>
                <a:lnTo>
                  <a:pt x="1" y="36156"/>
                </a:lnTo>
                <a:lnTo>
                  <a:pt x="4771" y="36156"/>
                </a:lnTo>
                <a:lnTo>
                  <a:pt x="4771" y="41116"/>
                </a:lnTo>
                <a:lnTo>
                  <a:pt x="1" y="41116"/>
                </a:lnTo>
                <a:lnTo>
                  <a:pt x="1" y="41269"/>
                </a:lnTo>
                <a:lnTo>
                  <a:pt x="4771" y="41269"/>
                </a:lnTo>
                <a:lnTo>
                  <a:pt x="4771" y="46249"/>
                </a:lnTo>
                <a:lnTo>
                  <a:pt x="1" y="46249"/>
                </a:lnTo>
                <a:lnTo>
                  <a:pt x="1" y="46401"/>
                </a:lnTo>
                <a:lnTo>
                  <a:pt x="4771" y="46401"/>
                </a:lnTo>
                <a:lnTo>
                  <a:pt x="4771" y="51381"/>
                </a:lnTo>
                <a:lnTo>
                  <a:pt x="1" y="51381"/>
                </a:lnTo>
                <a:lnTo>
                  <a:pt x="1" y="51534"/>
                </a:lnTo>
                <a:lnTo>
                  <a:pt x="4771" y="51534"/>
                </a:lnTo>
                <a:lnTo>
                  <a:pt x="4771" y="56495"/>
                </a:lnTo>
                <a:lnTo>
                  <a:pt x="1" y="56495"/>
                </a:lnTo>
                <a:lnTo>
                  <a:pt x="1" y="56666"/>
                </a:lnTo>
                <a:lnTo>
                  <a:pt x="4771" y="56666"/>
                </a:lnTo>
                <a:lnTo>
                  <a:pt x="4771" y="61627"/>
                </a:lnTo>
                <a:lnTo>
                  <a:pt x="1" y="61627"/>
                </a:lnTo>
                <a:lnTo>
                  <a:pt x="1" y="61780"/>
                </a:lnTo>
                <a:lnTo>
                  <a:pt x="4771" y="61780"/>
                </a:lnTo>
                <a:lnTo>
                  <a:pt x="4771" y="66759"/>
                </a:lnTo>
                <a:lnTo>
                  <a:pt x="1" y="66759"/>
                </a:lnTo>
                <a:lnTo>
                  <a:pt x="1" y="66912"/>
                </a:lnTo>
                <a:lnTo>
                  <a:pt x="4771" y="66912"/>
                </a:lnTo>
                <a:lnTo>
                  <a:pt x="4771" y="71873"/>
                </a:lnTo>
                <a:lnTo>
                  <a:pt x="1" y="71873"/>
                </a:lnTo>
                <a:lnTo>
                  <a:pt x="1" y="72044"/>
                </a:lnTo>
                <a:lnTo>
                  <a:pt x="4771" y="72044"/>
                </a:lnTo>
                <a:lnTo>
                  <a:pt x="4771" y="77005"/>
                </a:lnTo>
                <a:lnTo>
                  <a:pt x="1" y="77005"/>
                </a:lnTo>
                <a:lnTo>
                  <a:pt x="1" y="77158"/>
                </a:lnTo>
                <a:lnTo>
                  <a:pt x="4771" y="77158"/>
                </a:lnTo>
                <a:lnTo>
                  <a:pt x="4771" y="82137"/>
                </a:lnTo>
                <a:lnTo>
                  <a:pt x="1" y="82137"/>
                </a:lnTo>
                <a:lnTo>
                  <a:pt x="1" y="82290"/>
                </a:lnTo>
                <a:lnTo>
                  <a:pt x="146550" y="82290"/>
                </a:lnTo>
                <a:lnTo>
                  <a:pt x="146550" y="82137"/>
                </a:lnTo>
                <a:lnTo>
                  <a:pt x="141437" y="82137"/>
                </a:lnTo>
                <a:lnTo>
                  <a:pt x="141437" y="77158"/>
                </a:lnTo>
                <a:lnTo>
                  <a:pt x="146550" y="77158"/>
                </a:lnTo>
                <a:lnTo>
                  <a:pt x="146550" y="77005"/>
                </a:lnTo>
                <a:lnTo>
                  <a:pt x="141437" y="77005"/>
                </a:lnTo>
                <a:lnTo>
                  <a:pt x="141437" y="72044"/>
                </a:lnTo>
                <a:lnTo>
                  <a:pt x="146550" y="72044"/>
                </a:lnTo>
                <a:lnTo>
                  <a:pt x="146550" y="71873"/>
                </a:lnTo>
                <a:lnTo>
                  <a:pt x="141437" y="71873"/>
                </a:lnTo>
                <a:lnTo>
                  <a:pt x="141437" y="66912"/>
                </a:lnTo>
                <a:lnTo>
                  <a:pt x="146550" y="66912"/>
                </a:lnTo>
                <a:lnTo>
                  <a:pt x="146550" y="66759"/>
                </a:lnTo>
                <a:lnTo>
                  <a:pt x="141437" y="66759"/>
                </a:lnTo>
                <a:lnTo>
                  <a:pt x="141437" y="61780"/>
                </a:lnTo>
                <a:lnTo>
                  <a:pt x="146550" y="61780"/>
                </a:lnTo>
                <a:lnTo>
                  <a:pt x="146550" y="61627"/>
                </a:lnTo>
                <a:lnTo>
                  <a:pt x="141437" y="61627"/>
                </a:lnTo>
                <a:lnTo>
                  <a:pt x="141437" y="56666"/>
                </a:lnTo>
                <a:lnTo>
                  <a:pt x="146550" y="56666"/>
                </a:lnTo>
                <a:lnTo>
                  <a:pt x="146550" y="56495"/>
                </a:lnTo>
                <a:lnTo>
                  <a:pt x="141437" y="56495"/>
                </a:lnTo>
                <a:lnTo>
                  <a:pt x="141437" y="51534"/>
                </a:lnTo>
                <a:lnTo>
                  <a:pt x="146550" y="51534"/>
                </a:lnTo>
                <a:lnTo>
                  <a:pt x="146550" y="51381"/>
                </a:lnTo>
                <a:lnTo>
                  <a:pt x="141437" y="51381"/>
                </a:lnTo>
                <a:lnTo>
                  <a:pt x="141437" y="46401"/>
                </a:lnTo>
                <a:lnTo>
                  <a:pt x="146550" y="46401"/>
                </a:lnTo>
                <a:lnTo>
                  <a:pt x="146550" y="46249"/>
                </a:lnTo>
                <a:lnTo>
                  <a:pt x="141437" y="46249"/>
                </a:lnTo>
                <a:lnTo>
                  <a:pt x="141437" y="41269"/>
                </a:lnTo>
                <a:lnTo>
                  <a:pt x="146550" y="41269"/>
                </a:lnTo>
                <a:lnTo>
                  <a:pt x="146550" y="41116"/>
                </a:lnTo>
                <a:lnTo>
                  <a:pt x="141437" y="41116"/>
                </a:lnTo>
                <a:lnTo>
                  <a:pt x="141437" y="36156"/>
                </a:lnTo>
                <a:lnTo>
                  <a:pt x="146550" y="36156"/>
                </a:lnTo>
                <a:lnTo>
                  <a:pt x="146550" y="36003"/>
                </a:lnTo>
                <a:lnTo>
                  <a:pt x="141437" y="36003"/>
                </a:lnTo>
                <a:lnTo>
                  <a:pt x="141437" y="31023"/>
                </a:lnTo>
                <a:lnTo>
                  <a:pt x="146550" y="31023"/>
                </a:lnTo>
                <a:lnTo>
                  <a:pt x="146550" y="30871"/>
                </a:lnTo>
                <a:lnTo>
                  <a:pt x="141437" y="30871"/>
                </a:lnTo>
                <a:lnTo>
                  <a:pt x="141437" y="25891"/>
                </a:lnTo>
                <a:lnTo>
                  <a:pt x="146550" y="25891"/>
                </a:lnTo>
                <a:lnTo>
                  <a:pt x="146550" y="25738"/>
                </a:lnTo>
                <a:lnTo>
                  <a:pt x="141437" y="25738"/>
                </a:lnTo>
                <a:lnTo>
                  <a:pt x="141437" y="20778"/>
                </a:lnTo>
                <a:lnTo>
                  <a:pt x="146550" y="20778"/>
                </a:lnTo>
                <a:lnTo>
                  <a:pt x="146550" y="20625"/>
                </a:lnTo>
                <a:lnTo>
                  <a:pt x="141437" y="20625"/>
                </a:lnTo>
                <a:lnTo>
                  <a:pt x="141437" y="15645"/>
                </a:lnTo>
                <a:lnTo>
                  <a:pt x="146550" y="15645"/>
                </a:lnTo>
                <a:lnTo>
                  <a:pt x="146550" y="15493"/>
                </a:lnTo>
                <a:lnTo>
                  <a:pt x="141437" y="15493"/>
                </a:lnTo>
                <a:lnTo>
                  <a:pt x="141437" y="10513"/>
                </a:lnTo>
                <a:lnTo>
                  <a:pt x="146550" y="10513"/>
                </a:lnTo>
                <a:lnTo>
                  <a:pt x="146550" y="10360"/>
                </a:lnTo>
                <a:lnTo>
                  <a:pt x="141437" y="10360"/>
                </a:lnTo>
                <a:lnTo>
                  <a:pt x="141437" y="5400"/>
                </a:lnTo>
                <a:lnTo>
                  <a:pt x="146550" y="5400"/>
                </a:lnTo>
                <a:lnTo>
                  <a:pt x="146550" y="5247"/>
                </a:lnTo>
                <a:lnTo>
                  <a:pt x="141437" y="5247"/>
                </a:lnTo>
                <a:lnTo>
                  <a:pt x="141437" y="267"/>
                </a:lnTo>
                <a:lnTo>
                  <a:pt x="146550" y="267"/>
                </a:lnTo>
                <a:lnTo>
                  <a:pt x="146550" y="115"/>
                </a:lnTo>
                <a:lnTo>
                  <a:pt x="141437" y="115"/>
                </a:lnTo>
                <a:lnTo>
                  <a:pt x="141437" y="0"/>
                </a:lnTo>
                <a:lnTo>
                  <a:pt x="141284" y="0"/>
                </a:lnTo>
                <a:lnTo>
                  <a:pt x="141284" y="115"/>
                </a:lnTo>
                <a:lnTo>
                  <a:pt x="136190" y="115"/>
                </a:lnTo>
                <a:lnTo>
                  <a:pt x="136190" y="0"/>
                </a:lnTo>
                <a:lnTo>
                  <a:pt x="136037" y="0"/>
                </a:lnTo>
                <a:lnTo>
                  <a:pt x="136037" y="115"/>
                </a:lnTo>
                <a:lnTo>
                  <a:pt x="130943" y="115"/>
                </a:lnTo>
                <a:lnTo>
                  <a:pt x="130943" y="0"/>
                </a:lnTo>
                <a:lnTo>
                  <a:pt x="130790" y="0"/>
                </a:lnTo>
                <a:lnTo>
                  <a:pt x="130790" y="115"/>
                </a:lnTo>
                <a:lnTo>
                  <a:pt x="125696" y="115"/>
                </a:lnTo>
                <a:lnTo>
                  <a:pt x="125696" y="0"/>
                </a:lnTo>
                <a:lnTo>
                  <a:pt x="125544" y="0"/>
                </a:lnTo>
                <a:lnTo>
                  <a:pt x="125544" y="115"/>
                </a:lnTo>
                <a:lnTo>
                  <a:pt x="120449" y="115"/>
                </a:lnTo>
                <a:lnTo>
                  <a:pt x="120449" y="0"/>
                </a:lnTo>
                <a:lnTo>
                  <a:pt x="120278" y="0"/>
                </a:lnTo>
                <a:lnTo>
                  <a:pt x="120278" y="115"/>
                </a:lnTo>
                <a:lnTo>
                  <a:pt x="115183" y="115"/>
                </a:lnTo>
                <a:lnTo>
                  <a:pt x="115183" y="0"/>
                </a:lnTo>
                <a:lnTo>
                  <a:pt x="115031" y="0"/>
                </a:lnTo>
                <a:lnTo>
                  <a:pt x="115031" y="115"/>
                </a:lnTo>
                <a:lnTo>
                  <a:pt x="109937" y="115"/>
                </a:lnTo>
                <a:lnTo>
                  <a:pt x="109937" y="0"/>
                </a:lnTo>
                <a:lnTo>
                  <a:pt x="109784" y="0"/>
                </a:lnTo>
                <a:lnTo>
                  <a:pt x="109784" y="115"/>
                </a:lnTo>
                <a:lnTo>
                  <a:pt x="104690" y="115"/>
                </a:lnTo>
                <a:lnTo>
                  <a:pt x="104690" y="0"/>
                </a:lnTo>
                <a:lnTo>
                  <a:pt x="104537" y="0"/>
                </a:lnTo>
                <a:lnTo>
                  <a:pt x="104537" y="115"/>
                </a:lnTo>
                <a:lnTo>
                  <a:pt x="99443" y="115"/>
                </a:lnTo>
                <a:lnTo>
                  <a:pt x="99443" y="0"/>
                </a:lnTo>
                <a:lnTo>
                  <a:pt x="99290" y="0"/>
                </a:lnTo>
                <a:lnTo>
                  <a:pt x="99290" y="115"/>
                </a:lnTo>
                <a:lnTo>
                  <a:pt x="94196" y="115"/>
                </a:lnTo>
                <a:lnTo>
                  <a:pt x="94196" y="0"/>
                </a:lnTo>
                <a:lnTo>
                  <a:pt x="94024" y="0"/>
                </a:lnTo>
                <a:lnTo>
                  <a:pt x="94024" y="115"/>
                </a:lnTo>
                <a:lnTo>
                  <a:pt x="88930" y="115"/>
                </a:lnTo>
                <a:lnTo>
                  <a:pt x="88930" y="0"/>
                </a:lnTo>
                <a:lnTo>
                  <a:pt x="88777" y="0"/>
                </a:lnTo>
                <a:lnTo>
                  <a:pt x="88777" y="115"/>
                </a:lnTo>
                <a:lnTo>
                  <a:pt x="83683" y="115"/>
                </a:lnTo>
                <a:lnTo>
                  <a:pt x="83683" y="0"/>
                </a:lnTo>
                <a:lnTo>
                  <a:pt x="83531" y="0"/>
                </a:lnTo>
                <a:lnTo>
                  <a:pt x="83531" y="115"/>
                </a:lnTo>
                <a:lnTo>
                  <a:pt x="78436" y="115"/>
                </a:lnTo>
                <a:lnTo>
                  <a:pt x="78436" y="0"/>
                </a:lnTo>
                <a:lnTo>
                  <a:pt x="78284" y="0"/>
                </a:lnTo>
                <a:lnTo>
                  <a:pt x="78284" y="115"/>
                </a:lnTo>
                <a:lnTo>
                  <a:pt x="73190" y="115"/>
                </a:lnTo>
                <a:lnTo>
                  <a:pt x="73190" y="0"/>
                </a:lnTo>
                <a:lnTo>
                  <a:pt x="73037" y="0"/>
                </a:lnTo>
                <a:lnTo>
                  <a:pt x="73037" y="115"/>
                </a:lnTo>
                <a:lnTo>
                  <a:pt x="67943" y="115"/>
                </a:lnTo>
                <a:lnTo>
                  <a:pt x="67943" y="0"/>
                </a:lnTo>
                <a:lnTo>
                  <a:pt x="67771" y="0"/>
                </a:lnTo>
                <a:lnTo>
                  <a:pt x="67771" y="115"/>
                </a:lnTo>
                <a:lnTo>
                  <a:pt x="62677" y="115"/>
                </a:lnTo>
                <a:lnTo>
                  <a:pt x="62677" y="0"/>
                </a:lnTo>
                <a:lnTo>
                  <a:pt x="62524" y="0"/>
                </a:lnTo>
                <a:lnTo>
                  <a:pt x="62524" y="115"/>
                </a:lnTo>
                <a:lnTo>
                  <a:pt x="57430" y="115"/>
                </a:lnTo>
                <a:lnTo>
                  <a:pt x="57430" y="0"/>
                </a:lnTo>
                <a:lnTo>
                  <a:pt x="57277" y="0"/>
                </a:lnTo>
                <a:lnTo>
                  <a:pt x="57277" y="115"/>
                </a:lnTo>
                <a:lnTo>
                  <a:pt x="52183" y="115"/>
                </a:lnTo>
                <a:lnTo>
                  <a:pt x="52183" y="0"/>
                </a:lnTo>
                <a:lnTo>
                  <a:pt x="52030" y="0"/>
                </a:lnTo>
                <a:lnTo>
                  <a:pt x="52030" y="115"/>
                </a:lnTo>
                <a:lnTo>
                  <a:pt x="46936" y="115"/>
                </a:lnTo>
                <a:lnTo>
                  <a:pt x="46936" y="0"/>
                </a:lnTo>
                <a:lnTo>
                  <a:pt x="46784" y="0"/>
                </a:lnTo>
                <a:lnTo>
                  <a:pt x="46784" y="115"/>
                </a:lnTo>
                <a:lnTo>
                  <a:pt x="41670" y="115"/>
                </a:lnTo>
                <a:lnTo>
                  <a:pt x="41670" y="0"/>
                </a:lnTo>
                <a:lnTo>
                  <a:pt x="41518" y="0"/>
                </a:lnTo>
                <a:lnTo>
                  <a:pt x="41518" y="115"/>
                </a:lnTo>
                <a:lnTo>
                  <a:pt x="36423" y="115"/>
                </a:lnTo>
                <a:lnTo>
                  <a:pt x="36423" y="0"/>
                </a:lnTo>
                <a:lnTo>
                  <a:pt x="36271" y="0"/>
                </a:lnTo>
                <a:lnTo>
                  <a:pt x="36271" y="115"/>
                </a:lnTo>
                <a:lnTo>
                  <a:pt x="31177" y="115"/>
                </a:lnTo>
                <a:lnTo>
                  <a:pt x="31177" y="0"/>
                </a:lnTo>
                <a:lnTo>
                  <a:pt x="31024" y="0"/>
                </a:lnTo>
                <a:lnTo>
                  <a:pt x="31024" y="115"/>
                </a:lnTo>
                <a:lnTo>
                  <a:pt x="25930" y="115"/>
                </a:lnTo>
                <a:lnTo>
                  <a:pt x="25930" y="0"/>
                </a:lnTo>
                <a:lnTo>
                  <a:pt x="25777" y="0"/>
                </a:lnTo>
                <a:lnTo>
                  <a:pt x="25777" y="115"/>
                </a:lnTo>
                <a:lnTo>
                  <a:pt x="20683" y="115"/>
                </a:lnTo>
                <a:lnTo>
                  <a:pt x="20683" y="0"/>
                </a:lnTo>
                <a:lnTo>
                  <a:pt x="20530" y="0"/>
                </a:lnTo>
                <a:lnTo>
                  <a:pt x="20530" y="115"/>
                </a:lnTo>
                <a:lnTo>
                  <a:pt x="15417" y="115"/>
                </a:lnTo>
                <a:lnTo>
                  <a:pt x="15417" y="0"/>
                </a:lnTo>
                <a:lnTo>
                  <a:pt x="15264" y="0"/>
                </a:lnTo>
                <a:lnTo>
                  <a:pt x="15264" y="115"/>
                </a:lnTo>
                <a:lnTo>
                  <a:pt x="10170" y="115"/>
                </a:lnTo>
                <a:lnTo>
                  <a:pt x="10170" y="0"/>
                </a:lnTo>
                <a:lnTo>
                  <a:pt x="10017" y="0"/>
                </a:lnTo>
                <a:lnTo>
                  <a:pt x="10017" y="115"/>
                </a:lnTo>
                <a:lnTo>
                  <a:pt x="4923" y="115"/>
                </a:lnTo>
                <a:lnTo>
                  <a:pt x="49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>
            <a:spLocks noGrp="1"/>
          </p:cNvSpPr>
          <p:nvPr>
            <p:ph type="title"/>
          </p:nvPr>
        </p:nvSpPr>
        <p:spPr>
          <a:xfrm>
            <a:off x="1841250" y="1611002"/>
            <a:ext cx="54615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9"/>
          <p:cNvSpPr txBox="1">
            <a:spLocks noGrp="1"/>
          </p:cNvSpPr>
          <p:nvPr>
            <p:ph type="subTitle" idx="1"/>
          </p:nvPr>
        </p:nvSpPr>
        <p:spPr>
          <a:xfrm>
            <a:off x="1841250" y="2435098"/>
            <a:ext cx="54615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0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0"/>
          <p:cNvSpPr txBox="1">
            <a:spLocks noGrp="1"/>
          </p:cNvSpPr>
          <p:nvPr>
            <p:ph type="title"/>
          </p:nvPr>
        </p:nvSpPr>
        <p:spPr>
          <a:xfrm>
            <a:off x="4476750" y="501400"/>
            <a:ext cx="39540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35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537" y="224288"/>
            <a:ext cx="8608926" cy="46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bhaya Libre ExtraBold"/>
              <a:buNone/>
              <a:defRPr sz="3200">
                <a:solidFill>
                  <a:schemeClr val="lt2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Bebas Neue"/>
              <a:buNone/>
              <a:defRPr sz="32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Bebas Neue"/>
              <a:buNone/>
              <a:defRPr sz="32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Bebas Neue"/>
              <a:buNone/>
              <a:defRPr sz="32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Bebas Neue"/>
              <a:buNone/>
              <a:defRPr sz="32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Bebas Neue"/>
              <a:buNone/>
              <a:defRPr sz="32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Bebas Neue"/>
              <a:buNone/>
              <a:defRPr sz="32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Bebas Neue"/>
              <a:buNone/>
              <a:defRPr sz="32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Bebas Neue"/>
              <a:buNone/>
              <a:defRPr sz="32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●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○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ulim Park"/>
              <a:buChar char="■"/>
              <a:defRPr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8"/>
          <p:cNvSpPr txBox="1">
            <a:spLocks noGrp="1"/>
          </p:cNvSpPr>
          <p:nvPr>
            <p:ph type="body" idx="1"/>
          </p:nvPr>
        </p:nvSpPr>
        <p:spPr>
          <a:xfrm>
            <a:off x="682050" y="1669800"/>
            <a:ext cx="32883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Đông Nam Á có vị trí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Questrial"/>
                <a:ea typeface="Questrial"/>
                <a:cs typeface="Questrial"/>
                <a:sym typeface="Questrial"/>
              </a:rPr>
              <a:t>chiến lược như thế nào?</a:t>
            </a:r>
            <a:endParaRPr sz="1800"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389" name="Google Shape;389;p28"/>
          <p:cNvGrpSpPr/>
          <p:nvPr/>
        </p:nvGrpSpPr>
        <p:grpSpPr>
          <a:xfrm>
            <a:off x="4770875" y="3864300"/>
            <a:ext cx="1137650" cy="804325"/>
            <a:chOff x="713225" y="3639925"/>
            <a:chExt cx="1137650" cy="804325"/>
          </a:xfrm>
        </p:grpSpPr>
        <p:grpSp>
          <p:nvGrpSpPr>
            <p:cNvPr id="390" name="Google Shape;390;p28"/>
            <p:cNvGrpSpPr/>
            <p:nvPr/>
          </p:nvGrpSpPr>
          <p:grpSpPr>
            <a:xfrm>
              <a:off x="713225" y="3639925"/>
              <a:ext cx="835025" cy="684925"/>
              <a:chOff x="713225" y="3639925"/>
              <a:chExt cx="835025" cy="684925"/>
            </a:xfrm>
          </p:grpSpPr>
          <p:sp>
            <p:nvSpPr>
              <p:cNvPr id="391" name="Google Shape;391;p28"/>
              <p:cNvSpPr/>
              <p:nvPr/>
            </p:nvSpPr>
            <p:spPr>
              <a:xfrm>
                <a:off x="713225" y="3909725"/>
                <a:ext cx="24570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7569" extrusionOk="0">
                    <a:moveTo>
                      <a:pt x="8186" y="1"/>
                    </a:moveTo>
                    <a:lnTo>
                      <a:pt x="8012" y="20"/>
                    </a:lnTo>
                    <a:lnTo>
                      <a:pt x="7858" y="59"/>
                    </a:lnTo>
                    <a:lnTo>
                      <a:pt x="7549" y="194"/>
                    </a:lnTo>
                    <a:lnTo>
                      <a:pt x="7259" y="368"/>
                    </a:lnTo>
                    <a:lnTo>
                      <a:pt x="7008" y="542"/>
                    </a:lnTo>
                    <a:lnTo>
                      <a:pt x="6758" y="735"/>
                    </a:lnTo>
                    <a:lnTo>
                      <a:pt x="6545" y="947"/>
                    </a:lnTo>
                    <a:lnTo>
                      <a:pt x="6333" y="1140"/>
                    </a:lnTo>
                    <a:lnTo>
                      <a:pt x="5927" y="1565"/>
                    </a:lnTo>
                    <a:lnTo>
                      <a:pt x="5194" y="2414"/>
                    </a:lnTo>
                    <a:lnTo>
                      <a:pt x="4827" y="2839"/>
                    </a:lnTo>
                    <a:lnTo>
                      <a:pt x="4499" y="3283"/>
                    </a:lnTo>
                    <a:lnTo>
                      <a:pt x="4170" y="3727"/>
                    </a:lnTo>
                    <a:lnTo>
                      <a:pt x="3842" y="4171"/>
                    </a:lnTo>
                    <a:lnTo>
                      <a:pt x="3495" y="4577"/>
                    </a:lnTo>
                    <a:lnTo>
                      <a:pt x="3128" y="4963"/>
                    </a:lnTo>
                    <a:lnTo>
                      <a:pt x="2761" y="5329"/>
                    </a:lnTo>
                    <a:lnTo>
                      <a:pt x="2568" y="5484"/>
                    </a:lnTo>
                    <a:lnTo>
                      <a:pt x="2356" y="5638"/>
                    </a:lnTo>
                    <a:lnTo>
                      <a:pt x="2143" y="5793"/>
                    </a:lnTo>
                    <a:lnTo>
                      <a:pt x="1950" y="5909"/>
                    </a:lnTo>
                    <a:lnTo>
                      <a:pt x="1738" y="6024"/>
                    </a:lnTo>
                    <a:lnTo>
                      <a:pt x="1526" y="6102"/>
                    </a:lnTo>
                    <a:lnTo>
                      <a:pt x="1275" y="6256"/>
                    </a:lnTo>
                    <a:lnTo>
                      <a:pt x="1004" y="6430"/>
                    </a:lnTo>
                    <a:lnTo>
                      <a:pt x="522" y="6797"/>
                    </a:lnTo>
                    <a:lnTo>
                      <a:pt x="329" y="6951"/>
                    </a:lnTo>
                    <a:lnTo>
                      <a:pt x="213" y="7048"/>
                    </a:lnTo>
                    <a:lnTo>
                      <a:pt x="155" y="7028"/>
                    </a:lnTo>
                    <a:lnTo>
                      <a:pt x="135" y="7028"/>
                    </a:lnTo>
                    <a:lnTo>
                      <a:pt x="116" y="7009"/>
                    </a:lnTo>
                    <a:lnTo>
                      <a:pt x="78" y="7048"/>
                    </a:lnTo>
                    <a:lnTo>
                      <a:pt x="39" y="7086"/>
                    </a:lnTo>
                    <a:lnTo>
                      <a:pt x="0" y="7183"/>
                    </a:lnTo>
                    <a:lnTo>
                      <a:pt x="0" y="7221"/>
                    </a:lnTo>
                    <a:lnTo>
                      <a:pt x="0" y="7299"/>
                    </a:lnTo>
                    <a:lnTo>
                      <a:pt x="20" y="7357"/>
                    </a:lnTo>
                    <a:lnTo>
                      <a:pt x="58" y="7415"/>
                    </a:lnTo>
                    <a:lnTo>
                      <a:pt x="174" y="7472"/>
                    </a:lnTo>
                    <a:lnTo>
                      <a:pt x="271" y="7511"/>
                    </a:lnTo>
                    <a:lnTo>
                      <a:pt x="464" y="7550"/>
                    </a:lnTo>
                    <a:lnTo>
                      <a:pt x="657" y="7569"/>
                    </a:lnTo>
                    <a:lnTo>
                      <a:pt x="850" y="7569"/>
                    </a:lnTo>
                    <a:lnTo>
                      <a:pt x="1236" y="7530"/>
                    </a:lnTo>
                    <a:lnTo>
                      <a:pt x="1583" y="7453"/>
                    </a:lnTo>
                    <a:lnTo>
                      <a:pt x="1892" y="7376"/>
                    </a:lnTo>
                    <a:lnTo>
                      <a:pt x="2163" y="7260"/>
                    </a:lnTo>
                    <a:lnTo>
                      <a:pt x="2394" y="7067"/>
                    </a:lnTo>
                    <a:lnTo>
                      <a:pt x="2626" y="6855"/>
                    </a:lnTo>
                    <a:lnTo>
                      <a:pt x="2858" y="6642"/>
                    </a:lnTo>
                    <a:lnTo>
                      <a:pt x="3070" y="6430"/>
                    </a:lnTo>
                    <a:lnTo>
                      <a:pt x="3437" y="5986"/>
                    </a:lnTo>
                    <a:lnTo>
                      <a:pt x="3804" y="5523"/>
                    </a:lnTo>
                    <a:lnTo>
                      <a:pt x="4132" y="5059"/>
                    </a:lnTo>
                    <a:lnTo>
                      <a:pt x="4441" y="4615"/>
                    </a:lnTo>
                    <a:lnTo>
                      <a:pt x="4750" y="4152"/>
                    </a:lnTo>
                    <a:lnTo>
                      <a:pt x="5059" y="3708"/>
                    </a:lnTo>
                    <a:lnTo>
                      <a:pt x="5387" y="3302"/>
                    </a:lnTo>
                    <a:lnTo>
                      <a:pt x="5754" y="2897"/>
                    </a:lnTo>
                    <a:lnTo>
                      <a:pt x="6120" y="2530"/>
                    </a:lnTo>
                    <a:lnTo>
                      <a:pt x="6526" y="2183"/>
                    </a:lnTo>
                    <a:lnTo>
                      <a:pt x="6931" y="1874"/>
                    </a:lnTo>
                    <a:lnTo>
                      <a:pt x="7144" y="1739"/>
                    </a:lnTo>
                    <a:lnTo>
                      <a:pt x="7375" y="1603"/>
                    </a:lnTo>
                    <a:lnTo>
                      <a:pt x="7588" y="1507"/>
                    </a:lnTo>
                    <a:lnTo>
                      <a:pt x="7800" y="1410"/>
                    </a:lnTo>
                    <a:lnTo>
                      <a:pt x="8012" y="1352"/>
                    </a:lnTo>
                    <a:lnTo>
                      <a:pt x="8205" y="1333"/>
                    </a:lnTo>
                    <a:lnTo>
                      <a:pt x="8399" y="1275"/>
                    </a:lnTo>
                    <a:lnTo>
                      <a:pt x="8592" y="1217"/>
                    </a:lnTo>
                    <a:lnTo>
                      <a:pt x="8823" y="1198"/>
                    </a:lnTo>
                    <a:lnTo>
                      <a:pt x="8939" y="1217"/>
                    </a:lnTo>
                    <a:lnTo>
                      <a:pt x="9055" y="1237"/>
                    </a:lnTo>
                    <a:lnTo>
                      <a:pt x="9171" y="1275"/>
                    </a:lnTo>
                    <a:lnTo>
                      <a:pt x="9306" y="1314"/>
                    </a:lnTo>
                    <a:lnTo>
                      <a:pt x="9518" y="1410"/>
                    </a:lnTo>
                    <a:lnTo>
                      <a:pt x="9673" y="1488"/>
                    </a:lnTo>
                    <a:lnTo>
                      <a:pt x="9731" y="1507"/>
                    </a:lnTo>
                    <a:lnTo>
                      <a:pt x="9789" y="1488"/>
                    </a:lnTo>
                    <a:lnTo>
                      <a:pt x="9808" y="1449"/>
                    </a:lnTo>
                    <a:lnTo>
                      <a:pt x="9827" y="1372"/>
                    </a:lnTo>
                    <a:lnTo>
                      <a:pt x="9827" y="1275"/>
                    </a:lnTo>
                    <a:lnTo>
                      <a:pt x="9808" y="1159"/>
                    </a:lnTo>
                    <a:lnTo>
                      <a:pt x="9750" y="1005"/>
                    </a:lnTo>
                    <a:lnTo>
                      <a:pt x="9692" y="850"/>
                    </a:lnTo>
                    <a:lnTo>
                      <a:pt x="9596" y="677"/>
                    </a:lnTo>
                    <a:lnTo>
                      <a:pt x="9460" y="503"/>
                    </a:lnTo>
                    <a:lnTo>
                      <a:pt x="9287" y="368"/>
                    </a:lnTo>
                    <a:lnTo>
                      <a:pt x="9074" y="213"/>
                    </a:lnTo>
                    <a:lnTo>
                      <a:pt x="8862" y="117"/>
                    </a:lnTo>
                    <a:lnTo>
                      <a:pt x="8611" y="40"/>
                    </a:lnTo>
                    <a:lnTo>
                      <a:pt x="8399" y="20"/>
                    </a:lnTo>
                    <a:lnTo>
                      <a:pt x="81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8"/>
              <p:cNvSpPr/>
              <p:nvPr/>
            </p:nvSpPr>
            <p:spPr>
              <a:xfrm>
                <a:off x="917375" y="3639925"/>
                <a:ext cx="372650" cy="482200"/>
              </a:xfrm>
              <a:custGeom>
                <a:avLst/>
                <a:gdLst/>
                <a:ahLst/>
                <a:cxnLst/>
                <a:rect l="l" t="t" r="r" b="b"/>
                <a:pathLst>
                  <a:path w="14906" h="19288" extrusionOk="0">
                    <a:moveTo>
                      <a:pt x="9886" y="1"/>
                    </a:moveTo>
                    <a:lnTo>
                      <a:pt x="9673" y="39"/>
                    </a:lnTo>
                    <a:lnTo>
                      <a:pt x="9461" y="97"/>
                    </a:lnTo>
                    <a:lnTo>
                      <a:pt x="9249" y="155"/>
                    </a:lnTo>
                    <a:lnTo>
                      <a:pt x="9055" y="252"/>
                    </a:lnTo>
                    <a:lnTo>
                      <a:pt x="8862" y="329"/>
                    </a:lnTo>
                    <a:lnTo>
                      <a:pt x="8669" y="445"/>
                    </a:lnTo>
                    <a:lnTo>
                      <a:pt x="8515" y="561"/>
                    </a:lnTo>
                    <a:lnTo>
                      <a:pt x="8187" y="792"/>
                    </a:lnTo>
                    <a:lnTo>
                      <a:pt x="7878" y="1063"/>
                    </a:lnTo>
                    <a:lnTo>
                      <a:pt x="7608" y="1352"/>
                    </a:lnTo>
                    <a:lnTo>
                      <a:pt x="7357" y="1661"/>
                    </a:lnTo>
                    <a:lnTo>
                      <a:pt x="7125" y="1970"/>
                    </a:lnTo>
                    <a:lnTo>
                      <a:pt x="6912" y="2298"/>
                    </a:lnTo>
                    <a:lnTo>
                      <a:pt x="6700" y="2626"/>
                    </a:lnTo>
                    <a:lnTo>
                      <a:pt x="6526" y="2955"/>
                    </a:lnTo>
                    <a:lnTo>
                      <a:pt x="6353" y="3302"/>
                    </a:lnTo>
                    <a:lnTo>
                      <a:pt x="5638" y="4615"/>
                    </a:lnTo>
                    <a:lnTo>
                      <a:pt x="5020" y="5986"/>
                    </a:lnTo>
                    <a:lnTo>
                      <a:pt x="4712" y="6681"/>
                    </a:lnTo>
                    <a:lnTo>
                      <a:pt x="4422" y="7376"/>
                    </a:lnTo>
                    <a:lnTo>
                      <a:pt x="3862" y="8766"/>
                    </a:lnTo>
                    <a:lnTo>
                      <a:pt x="3341" y="10175"/>
                    </a:lnTo>
                    <a:lnTo>
                      <a:pt x="3090" y="10870"/>
                    </a:lnTo>
                    <a:lnTo>
                      <a:pt x="2858" y="11584"/>
                    </a:lnTo>
                    <a:lnTo>
                      <a:pt x="2395" y="13013"/>
                    </a:lnTo>
                    <a:lnTo>
                      <a:pt x="2182" y="13727"/>
                    </a:lnTo>
                    <a:lnTo>
                      <a:pt x="1951" y="14423"/>
                    </a:lnTo>
                    <a:lnTo>
                      <a:pt x="1777" y="15060"/>
                    </a:lnTo>
                    <a:lnTo>
                      <a:pt x="1584" y="15716"/>
                    </a:lnTo>
                    <a:lnTo>
                      <a:pt x="1372" y="16392"/>
                    </a:lnTo>
                    <a:lnTo>
                      <a:pt x="1159" y="17048"/>
                    </a:lnTo>
                    <a:lnTo>
                      <a:pt x="889" y="17627"/>
                    </a:lnTo>
                    <a:lnTo>
                      <a:pt x="773" y="17917"/>
                    </a:lnTo>
                    <a:lnTo>
                      <a:pt x="638" y="18168"/>
                    </a:lnTo>
                    <a:lnTo>
                      <a:pt x="387" y="18631"/>
                    </a:lnTo>
                    <a:lnTo>
                      <a:pt x="233" y="18957"/>
                    </a:lnTo>
                    <a:lnTo>
                      <a:pt x="233" y="18921"/>
                    </a:lnTo>
                    <a:lnTo>
                      <a:pt x="213" y="18863"/>
                    </a:lnTo>
                    <a:lnTo>
                      <a:pt x="213" y="18824"/>
                    </a:lnTo>
                    <a:lnTo>
                      <a:pt x="194" y="18805"/>
                    </a:lnTo>
                    <a:lnTo>
                      <a:pt x="175" y="18786"/>
                    </a:lnTo>
                    <a:lnTo>
                      <a:pt x="155" y="18786"/>
                    </a:lnTo>
                    <a:lnTo>
                      <a:pt x="136" y="18805"/>
                    </a:lnTo>
                    <a:lnTo>
                      <a:pt x="78" y="18882"/>
                    </a:lnTo>
                    <a:lnTo>
                      <a:pt x="39" y="18921"/>
                    </a:lnTo>
                    <a:lnTo>
                      <a:pt x="20" y="18959"/>
                    </a:lnTo>
                    <a:lnTo>
                      <a:pt x="1" y="19056"/>
                    </a:lnTo>
                    <a:lnTo>
                      <a:pt x="1" y="19095"/>
                    </a:lnTo>
                    <a:lnTo>
                      <a:pt x="20" y="19133"/>
                    </a:lnTo>
                    <a:lnTo>
                      <a:pt x="59" y="19172"/>
                    </a:lnTo>
                    <a:lnTo>
                      <a:pt x="97" y="19210"/>
                    </a:lnTo>
                    <a:lnTo>
                      <a:pt x="175" y="19249"/>
                    </a:lnTo>
                    <a:lnTo>
                      <a:pt x="310" y="19268"/>
                    </a:lnTo>
                    <a:lnTo>
                      <a:pt x="368" y="19288"/>
                    </a:lnTo>
                    <a:lnTo>
                      <a:pt x="445" y="19210"/>
                    </a:lnTo>
                    <a:lnTo>
                      <a:pt x="812" y="18882"/>
                    </a:lnTo>
                    <a:lnTo>
                      <a:pt x="1275" y="18438"/>
                    </a:lnTo>
                    <a:lnTo>
                      <a:pt x="1719" y="17878"/>
                    </a:lnTo>
                    <a:lnTo>
                      <a:pt x="1951" y="17550"/>
                    </a:lnTo>
                    <a:lnTo>
                      <a:pt x="2144" y="17222"/>
                    </a:lnTo>
                    <a:lnTo>
                      <a:pt x="2530" y="16546"/>
                    </a:lnTo>
                    <a:lnTo>
                      <a:pt x="2684" y="16199"/>
                    </a:lnTo>
                    <a:lnTo>
                      <a:pt x="2820" y="15870"/>
                    </a:lnTo>
                    <a:lnTo>
                      <a:pt x="2955" y="15562"/>
                    </a:lnTo>
                    <a:lnTo>
                      <a:pt x="3051" y="15272"/>
                    </a:lnTo>
                    <a:lnTo>
                      <a:pt x="3225" y="14789"/>
                    </a:lnTo>
                    <a:lnTo>
                      <a:pt x="3379" y="14036"/>
                    </a:lnTo>
                    <a:lnTo>
                      <a:pt x="3534" y="13322"/>
                    </a:lnTo>
                    <a:lnTo>
                      <a:pt x="3688" y="12588"/>
                    </a:lnTo>
                    <a:lnTo>
                      <a:pt x="3862" y="11874"/>
                    </a:lnTo>
                    <a:lnTo>
                      <a:pt x="4036" y="11160"/>
                    </a:lnTo>
                    <a:lnTo>
                      <a:pt x="4248" y="10465"/>
                    </a:lnTo>
                    <a:lnTo>
                      <a:pt x="4673" y="9055"/>
                    </a:lnTo>
                    <a:lnTo>
                      <a:pt x="5175" y="7665"/>
                    </a:lnTo>
                    <a:lnTo>
                      <a:pt x="5426" y="6970"/>
                    </a:lnTo>
                    <a:lnTo>
                      <a:pt x="5696" y="6295"/>
                    </a:lnTo>
                    <a:lnTo>
                      <a:pt x="6295" y="4943"/>
                    </a:lnTo>
                    <a:lnTo>
                      <a:pt x="6970" y="3630"/>
                    </a:lnTo>
                    <a:lnTo>
                      <a:pt x="7144" y="3302"/>
                    </a:lnTo>
                    <a:lnTo>
                      <a:pt x="7318" y="2993"/>
                    </a:lnTo>
                    <a:lnTo>
                      <a:pt x="7511" y="2684"/>
                    </a:lnTo>
                    <a:lnTo>
                      <a:pt x="7704" y="2395"/>
                    </a:lnTo>
                    <a:lnTo>
                      <a:pt x="7916" y="2124"/>
                    </a:lnTo>
                    <a:lnTo>
                      <a:pt x="8148" y="1854"/>
                    </a:lnTo>
                    <a:lnTo>
                      <a:pt x="8399" y="1603"/>
                    </a:lnTo>
                    <a:lnTo>
                      <a:pt x="8650" y="1371"/>
                    </a:lnTo>
                    <a:lnTo>
                      <a:pt x="8920" y="1178"/>
                    </a:lnTo>
                    <a:lnTo>
                      <a:pt x="9210" y="1024"/>
                    </a:lnTo>
                    <a:lnTo>
                      <a:pt x="9500" y="908"/>
                    </a:lnTo>
                    <a:lnTo>
                      <a:pt x="9654" y="850"/>
                    </a:lnTo>
                    <a:lnTo>
                      <a:pt x="9789" y="831"/>
                    </a:lnTo>
                    <a:lnTo>
                      <a:pt x="9944" y="812"/>
                    </a:lnTo>
                    <a:lnTo>
                      <a:pt x="10098" y="812"/>
                    </a:lnTo>
                    <a:lnTo>
                      <a:pt x="10233" y="831"/>
                    </a:lnTo>
                    <a:lnTo>
                      <a:pt x="10368" y="870"/>
                    </a:lnTo>
                    <a:lnTo>
                      <a:pt x="10503" y="908"/>
                    </a:lnTo>
                    <a:lnTo>
                      <a:pt x="10619" y="966"/>
                    </a:lnTo>
                    <a:lnTo>
                      <a:pt x="10735" y="1043"/>
                    </a:lnTo>
                    <a:lnTo>
                      <a:pt x="10851" y="1140"/>
                    </a:lnTo>
                    <a:lnTo>
                      <a:pt x="10947" y="1236"/>
                    </a:lnTo>
                    <a:lnTo>
                      <a:pt x="11044" y="1352"/>
                    </a:lnTo>
                    <a:lnTo>
                      <a:pt x="11218" y="1622"/>
                    </a:lnTo>
                    <a:lnTo>
                      <a:pt x="11372" y="1893"/>
                    </a:lnTo>
                    <a:lnTo>
                      <a:pt x="11507" y="2202"/>
                    </a:lnTo>
                    <a:lnTo>
                      <a:pt x="11585" y="2530"/>
                    </a:lnTo>
                    <a:lnTo>
                      <a:pt x="11662" y="2858"/>
                    </a:lnTo>
                    <a:lnTo>
                      <a:pt x="11720" y="3206"/>
                    </a:lnTo>
                    <a:lnTo>
                      <a:pt x="11758" y="3553"/>
                    </a:lnTo>
                    <a:lnTo>
                      <a:pt x="11836" y="4267"/>
                    </a:lnTo>
                    <a:lnTo>
                      <a:pt x="11893" y="5001"/>
                    </a:lnTo>
                    <a:lnTo>
                      <a:pt x="11990" y="6507"/>
                    </a:lnTo>
                    <a:lnTo>
                      <a:pt x="12048" y="6874"/>
                    </a:lnTo>
                    <a:lnTo>
                      <a:pt x="12125" y="7299"/>
                    </a:lnTo>
                    <a:lnTo>
                      <a:pt x="12222" y="7762"/>
                    </a:lnTo>
                    <a:lnTo>
                      <a:pt x="12338" y="8225"/>
                    </a:lnTo>
                    <a:lnTo>
                      <a:pt x="12492" y="8708"/>
                    </a:lnTo>
                    <a:lnTo>
                      <a:pt x="12666" y="9191"/>
                    </a:lnTo>
                    <a:lnTo>
                      <a:pt x="12878" y="9654"/>
                    </a:lnTo>
                    <a:lnTo>
                      <a:pt x="13110" y="10098"/>
                    </a:lnTo>
                    <a:lnTo>
                      <a:pt x="13245" y="10310"/>
                    </a:lnTo>
                    <a:lnTo>
                      <a:pt x="13380" y="10523"/>
                    </a:lnTo>
                    <a:lnTo>
                      <a:pt x="13515" y="10696"/>
                    </a:lnTo>
                    <a:lnTo>
                      <a:pt x="13670" y="10870"/>
                    </a:lnTo>
                    <a:lnTo>
                      <a:pt x="13805" y="11025"/>
                    </a:lnTo>
                    <a:lnTo>
                      <a:pt x="13959" y="11140"/>
                    </a:lnTo>
                    <a:lnTo>
                      <a:pt x="14249" y="11353"/>
                    </a:lnTo>
                    <a:lnTo>
                      <a:pt x="14500" y="11507"/>
                    </a:lnTo>
                    <a:lnTo>
                      <a:pt x="14712" y="11584"/>
                    </a:lnTo>
                    <a:lnTo>
                      <a:pt x="14847" y="11623"/>
                    </a:lnTo>
                    <a:lnTo>
                      <a:pt x="14905" y="11623"/>
                    </a:lnTo>
                    <a:lnTo>
                      <a:pt x="14905" y="11584"/>
                    </a:lnTo>
                    <a:lnTo>
                      <a:pt x="14886" y="11546"/>
                    </a:lnTo>
                    <a:lnTo>
                      <a:pt x="14789" y="11430"/>
                    </a:lnTo>
                    <a:lnTo>
                      <a:pt x="14635" y="11256"/>
                    </a:lnTo>
                    <a:lnTo>
                      <a:pt x="14461" y="11025"/>
                    </a:lnTo>
                    <a:lnTo>
                      <a:pt x="14268" y="10735"/>
                    </a:lnTo>
                    <a:lnTo>
                      <a:pt x="14075" y="10407"/>
                    </a:lnTo>
                    <a:lnTo>
                      <a:pt x="13805" y="9615"/>
                    </a:lnTo>
                    <a:lnTo>
                      <a:pt x="13670" y="9171"/>
                    </a:lnTo>
                    <a:lnTo>
                      <a:pt x="13573" y="8727"/>
                    </a:lnTo>
                    <a:lnTo>
                      <a:pt x="13496" y="8264"/>
                    </a:lnTo>
                    <a:lnTo>
                      <a:pt x="13438" y="7820"/>
                    </a:lnTo>
                    <a:lnTo>
                      <a:pt x="13361" y="6990"/>
                    </a:lnTo>
                    <a:lnTo>
                      <a:pt x="13303" y="6333"/>
                    </a:lnTo>
                    <a:lnTo>
                      <a:pt x="13168" y="5619"/>
                    </a:lnTo>
                    <a:lnTo>
                      <a:pt x="13052" y="4885"/>
                    </a:lnTo>
                    <a:lnTo>
                      <a:pt x="12936" y="4152"/>
                    </a:lnTo>
                    <a:lnTo>
                      <a:pt x="12801" y="3399"/>
                    </a:lnTo>
                    <a:lnTo>
                      <a:pt x="12724" y="3013"/>
                    </a:lnTo>
                    <a:lnTo>
                      <a:pt x="12646" y="2626"/>
                    </a:lnTo>
                    <a:lnTo>
                      <a:pt x="12531" y="2240"/>
                    </a:lnTo>
                    <a:lnTo>
                      <a:pt x="12376" y="1854"/>
                    </a:lnTo>
                    <a:lnTo>
                      <a:pt x="12202" y="1487"/>
                    </a:lnTo>
                    <a:lnTo>
                      <a:pt x="12106" y="1314"/>
                    </a:lnTo>
                    <a:lnTo>
                      <a:pt x="11990" y="1121"/>
                    </a:lnTo>
                    <a:lnTo>
                      <a:pt x="11855" y="966"/>
                    </a:lnTo>
                    <a:lnTo>
                      <a:pt x="11720" y="792"/>
                    </a:lnTo>
                    <a:lnTo>
                      <a:pt x="11565" y="638"/>
                    </a:lnTo>
                    <a:lnTo>
                      <a:pt x="11392" y="483"/>
                    </a:lnTo>
                    <a:lnTo>
                      <a:pt x="11218" y="348"/>
                    </a:lnTo>
                    <a:lnTo>
                      <a:pt x="11025" y="232"/>
                    </a:lnTo>
                    <a:lnTo>
                      <a:pt x="10793" y="136"/>
                    </a:lnTo>
                    <a:lnTo>
                      <a:pt x="10581" y="59"/>
                    </a:lnTo>
                    <a:lnTo>
                      <a:pt x="10349" y="20"/>
                    </a:lnTo>
                    <a:lnTo>
                      <a:pt x="101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8"/>
              <p:cNvSpPr/>
              <p:nvPr/>
            </p:nvSpPr>
            <p:spPr>
              <a:xfrm>
                <a:off x="1053000" y="3804525"/>
                <a:ext cx="652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445" extrusionOk="0">
                    <a:moveTo>
                      <a:pt x="426" y="0"/>
                    </a:moveTo>
                    <a:lnTo>
                      <a:pt x="348" y="19"/>
                    </a:lnTo>
                    <a:lnTo>
                      <a:pt x="290" y="39"/>
                    </a:lnTo>
                    <a:lnTo>
                      <a:pt x="155" y="97"/>
                    </a:lnTo>
                    <a:lnTo>
                      <a:pt x="59" y="174"/>
                    </a:lnTo>
                    <a:lnTo>
                      <a:pt x="20" y="213"/>
                    </a:lnTo>
                    <a:lnTo>
                      <a:pt x="1" y="232"/>
                    </a:lnTo>
                    <a:lnTo>
                      <a:pt x="20" y="270"/>
                    </a:lnTo>
                    <a:lnTo>
                      <a:pt x="59" y="309"/>
                    </a:lnTo>
                    <a:lnTo>
                      <a:pt x="175" y="367"/>
                    </a:lnTo>
                    <a:lnTo>
                      <a:pt x="310" y="425"/>
                    </a:lnTo>
                    <a:lnTo>
                      <a:pt x="426" y="444"/>
                    </a:lnTo>
                    <a:lnTo>
                      <a:pt x="638" y="406"/>
                    </a:lnTo>
                    <a:lnTo>
                      <a:pt x="850" y="367"/>
                    </a:lnTo>
                    <a:lnTo>
                      <a:pt x="1082" y="348"/>
                    </a:lnTo>
                    <a:lnTo>
                      <a:pt x="1507" y="348"/>
                    </a:lnTo>
                    <a:lnTo>
                      <a:pt x="1738" y="367"/>
                    </a:lnTo>
                    <a:lnTo>
                      <a:pt x="1951" y="406"/>
                    </a:lnTo>
                    <a:lnTo>
                      <a:pt x="2163" y="444"/>
                    </a:lnTo>
                    <a:lnTo>
                      <a:pt x="2298" y="425"/>
                    </a:lnTo>
                    <a:lnTo>
                      <a:pt x="2433" y="367"/>
                    </a:lnTo>
                    <a:lnTo>
                      <a:pt x="2549" y="309"/>
                    </a:lnTo>
                    <a:lnTo>
                      <a:pt x="2588" y="290"/>
                    </a:lnTo>
                    <a:lnTo>
                      <a:pt x="2607" y="270"/>
                    </a:lnTo>
                    <a:lnTo>
                      <a:pt x="2588" y="232"/>
                    </a:lnTo>
                    <a:lnTo>
                      <a:pt x="2549" y="193"/>
                    </a:lnTo>
                    <a:lnTo>
                      <a:pt x="2433" y="97"/>
                    </a:lnTo>
                    <a:lnTo>
                      <a:pt x="2279" y="39"/>
                    </a:lnTo>
                    <a:lnTo>
                      <a:pt x="2163" y="0"/>
                    </a:lnTo>
                    <a:lnTo>
                      <a:pt x="1951" y="58"/>
                    </a:lnTo>
                    <a:lnTo>
                      <a:pt x="1738" y="77"/>
                    </a:lnTo>
                    <a:lnTo>
                      <a:pt x="1507" y="97"/>
                    </a:lnTo>
                    <a:lnTo>
                      <a:pt x="1294" y="116"/>
                    </a:lnTo>
                    <a:lnTo>
                      <a:pt x="1082" y="97"/>
                    </a:lnTo>
                    <a:lnTo>
                      <a:pt x="850" y="77"/>
                    </a:lnTo>
                    <a:lnTo>
                      <a:pt x="638" y="58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8"/>
              <p:cNvSpPr/>
              <p:nvPr/>
            </p:nvSpPr>
            <p:spPr>
              <a:xfrm>
                <a:off x="1070375" y="3763000"/>
                <a:ext cx="574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523" extrusionOk="0">
                    <a:moveTo>
                      <a:pt x="291" y="1"/>
                    </a:moveTo>
                    <a:lnTo>
                      <a:pt x="175" y="20"/>
                    </a:lnTo>
                    <a:lnTo>
                      <a:pt x="78" y="59"/>
                    </a:lnTo>
                    <a:lnTo>
                      <a:pt x="1" y="117"/>
                    </a:lnTo>
                    <a:lnTo>
                      <a:pt x="1" y="136"/>
                    </a:lnTo>
                    <a:lnTo>
                      <a:pt x="20" y="175"/>
                    </a:lnTo>
                    <a:lnTo>
                      <a:pt x="97" y="290"/>
                    </a:lnTo>
                    <a:lnTo>
                      <a:pt x="194" y="387"/>
                    </a:lnTo>
                    <a:lnTo>
                      <a:pt x="252" y="406"/>
                    </a:lnTo>
                    <a:lnTo>
                      <a:pt x="310" y="426"/>
                    </a:lnTo>
                    <a:lnTo>
                      <a:pt x="1140" y="426"/>
                    </a:lnTo>
                    <a:lnTo>
                      <a:pt x="1526" y="445"/>
                    </a:lnTo>
                    <a:lnTo>
                      <a:pt x="1719" y="483"/>
                    </a:lnTo>
                    <a:lnTo>
                      <a:pt x="1932" y="522"/>
                    </a:lnTo>
                    <a:lnTo>
                      <a:pt x="2028" y="503"/>
                    </a:lnTo>
                    <a:lnTo>
                      <a:pt x="2163" y="445"/>
                    </a:lnTo>
                    <a:lnTo>
                      <a:pt x="2260" y="387"/>
                    </a:lnTo>
                    <a:lnTo>
                      <a:pt x="2298" y="348"/>
                    </a:lnTo>
                    <a:lnTo>
                      <a:pt x="2298" y="329"/>
                    </a:lnTo>
                    <a:lnTo>
                      <a:pt x="2298" y="290"/>
                    </a:lnTo>
                    <a:lnTo>
                      <a:pt x="2260" y="252"/>
                    </a:lnTo>
                    <a:lnTo>
                      <a:pt x="2144" y="175"/>
                    </a:lnTo>
                    <a:lnTo>
                      <a:pt x="2009" y="97"/>
                    </a:lnTo>
                    <a:lnTo>
                      <a:pt x="1912" y="78"/>
                    </a:lnTo>
                    <a:lnTo>
                      <a:pt x="1719" y="136"/>
                    </a:lnTo>
                    <a:lnTo>
                      <a:pt x="1526" y="155"/>
                    </a:lnTo>
                    <a:lnTo>
                      <a:pt x="1333" y="194"/>
                    </a:lnTo>
                    <a:lnTo>
                      <a:pt x="1140" y="194"/>
                    </a:lnTo>
                    <a:lnTo>
                      <a:pt x="947" y="175"/>
                    </a:lnTo>
                    <a:lnTo>
                      <a:pt x="754" y="136"/>
                    </a:lnTo>
                    <a:lnTo>
                      <a:pt x="580" y="78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8"/>
              <p:cNvSpPr/>
              <p:nvPr/>
            </p:nvSpPr>
            <p:spPr>
              <a:xfrm>
                <a:off x="1088250" y="3725350"/>
                <a:ext cx="396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03" extrusionOk="0">
                    <a:moveTo>
                      <a:pt x="251" y="1"/>
                    </a:moveTo>
                    <a:lnTo>
                      <a:pt x="174" y="20"/>
                    </a:lnTo>
                    <a:lnTo>
                      <a:pt x="77" y="78"/>
                    </a:lnTo>
                    <a:lnTo>
                      <a:pt x="20" y="155"/>
                    </a:lnTo>
                    <a:lnTo>
                      <a:pt x="0" y="213"/>
                    </a:lnTo>
                    <a:lnTo>
                      <a:pt x="20" y="291"/>
                    </a:lnTo>
                    <a:lnTo>
                      <a:pt x="97" y="348"/>
                    </a:lnTo>
                    <a:lnTo>
                      <a:pt x="174" y="406"/>
                    </a:lnTo>
                    <a:lnTo>
                      <a:pt x="251" y="426"/>
                    </a:lnTo>
                    <a:lnTo>
                      <a:pt x="367" y="387"/>
                    </a:lnTo>
                    <a:lnTo>
                      <a:pt x="502" y="368"/>
                    </a:lnTo>
                    <a:lnTo>
                      <a:pt x="637" y="348"/>
                    </a:lnTo>
                    <a:lnTo>
                      <a:pt x="773" y="348"/>
                    </a:lnTo>
                    <a:lnTo>
                      <a:pt x="908" y="368"/>
                    </a:lnTo>
                    <a:lnTo>
                      <a:pt x="1043" y="387"/>
                    </a:lnTo>
                    <a:lnTo>
                      <a:pt x="1178" y="445"/>
                    </a:lnTo>
                    <a:lnTo>
                      <a:pt x="1294" y="503"/>
                    </a:lnTo>
                    <a:lnTo>
                      <a:pt x="1371" y="484"/>
                    </a:lnTo>
                    <a:lnTo>
                      <a:pt x="1468" y="445"/>
                    </a:lnTo>
                    <a:lnTo>
                      <a:pt x="1545" y="387"/>
                    </a:lnTo>
                    <a:lnTo>
                      <a:pt x="1583" y="348"/>
                    </a:lnTo>
                    <a:lnTo>
                      <a:pt x="1583" y="310"/>
                    </a:lnTo>
                    <a:lnTo>
                      <a:pt x="1564" y="271"/>
                    </a:lnTo>
                    <a:lnTo>
                      <a:pt x="1506" y="175"/>
                    </a:lnTo>
                    <a:lnTo>
                      <a:pt x="1429" y="97"/>
                    </a:lnTo>
                    <a:lnTo>
                      <a:pt x="1352" y="59"/>
                    </a:lnTo>
                    <a:lnTo>
                      <a:pt x="1062" y="97"/>
                    </a:lnTo>
                    <a:lnTo>
                      <a:pt x="792" y="117"/>
                    </a:lnTo>
                    <a:lnTo>
                      <a:pt x="522" y="7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8"/>
              <p:cNvSpPr/>
              <p:nvPr/>
            </p:nvSpPr>
            <p:spPr>
              <a:xfrm>
                <a:off x="1093075" y="3689150"/>
                <a:ext cx="671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735" extrusionOk="0">
                    <a:moveTo>
                      <a:pt x="309" y="1"/>
                    </a:moveTo>
                    <a:lnTo>
                      <a:pt x="155" y="40"/>
                    </a:lnTo>
                    <a:lnTo>
                      <a:pt x="39" y="117"/>
                    </a:lnTo>
                    <a:lnTo>
                      <a:pt x="20" y="136"/>
                    </a:lnTo>
                    <a:lnTo>
                      <a:pt x="0" y="175"/>
                    </a:lnTo>
                    <a:lnTo>
                      <a:pt x="20" y="213"/>
                    </a:lnTo>
                    <a:lnTo>
                      <a:pt x="58" y="252"/>
                    </a:lnTo>
                    <a:lnTo>
                      <a:pt x="155" y="329"/>
                    </a:lnTo>
                    <a:lnTo>
                      <a:pt x="290" y="387"/>
                    </a:lnTo>
                    <a:lnTo>
                      <a:pt x="386" y="426"/>
                    </a:lnTo>
                    <a:lnTo>
                      <a:pt x="850" y="426"/>
                    </a:lnTo>
                    <a:lnTo>
                      <a:pt x="1081" y="464"/>
                    </a:lnTo>
                    <a:lnTo>
                      <a:pt x="1313" y="503"/>
                    </a:lnTo>
                    <a:lnTo>
                      <a:pt x="1757" y="599"/>
                    </a:lnTo>
                    <a:lnTo>
                      <a:pt x="2221" y="735"/>
                    </a:lnTo>
                    <a:lnTo>
                      <a:pt x="2356" y="735"/>
                    </a:lnTo>
                    <a:lnTo>
                      <a:pt x="2510" y="696"/>
                    </a:lnTo>
                    <a:lnTo>
                      <a:pt x="2645" y="638"/>
                    </a:lnTo>
                    <a:lnTo>
                      <a:pt x="2684" y="619"/>
                    </a:lnTo>
                    <a:lnTo>
                      <a:pt x="2684" y="599"/>
                    </a:lnTo>
                    <a:lnTo>
                      <a:pt x="2665" y="561"/>
                    </a:lnTo>
                    <a:lnTo>
                      <a:pt x="2626" y="522"/>
                    </a:lnTo>
                    <a:lnTo>
                      <a:pt x="2510" y="426"/>
                    </a:lnTo>
                    <a:lnTo>
                      <a:pt x="2375" y="329"/>
                    </a:lnTo>
                    <a:lnTo>
                      <a:pt x="2259" y="310"/>
                    </a:lnTo>
                    <a:lnTo>
                      <a:pt x="1815" y="310"/>
                    </a:lnTo>
                    <a:lnTo>
                      <a:pt x="1583" y="291"/>
                    </a:lnTo>
                    <a:lnTo>
                      <a:pt x="1352" y="271"/>
                    </a:lnTo>
                    <a:lnTo>
                      <a:pt x="1120" y="213"/>
                    </a:lnTo>
                    <a:lnTo>
                      <a:pt x="908" y="155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8"/>
              <p:cNvSpPr/>
              <p:nvPr/>
            </p:nvSpPr>
            <p:spPr>
              <a:xfrm>
                <a:off x="1246075" y="3880300"/>
                <a:ext cx="302175" cy="326775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13071" extrusionOk="0">
                    <a:moveTo>
                      <a:pt x="3533" y="0"/>
                    </a:moveTo>
                    <a:lnTo>
                      <a:pt x="3302" y="20"/>
                    </a:lnTo>
                    <a:lnTo>
                      <a:pt x="3109" y="77"/>
                    </a:lnTo>
                    <a:lnTo>
                      <a:pt x="2935" y="135"/>
                    </a:lnTo>
                    <a:lnTo>
                      <a:pt x="2626" y="290"/>
                    </a:lnTo>
                    <a:lnTo>
                      <a:pt x="2356" y="464"/>
                    </a:lnTo>
                    <a:lnTo>
                      <a:pt x="2105" y="637"/>
                    </a:lnTo>
                    <a:lnTo>
                      <a:pt x="1873" y="830"/>
                    </a:lnTo>
                    <a:lnTo>
                      <a:pt x="1448" y="1217"/>
                    </a:lnTo>
                    <a:lnTo>
                      <a:pt x="1275" y="1429"/>
                    </a:lnTo>
                    <a:lnTo>
                      <a:pt x="1101" y="1641"/>
                    </a:lnTo>
                    <a:lnTo>
                      <a:pt x="946" y="1892"/>
                    </a:lnTo>
                    <a:lnTo>
                      <a:pt x="792" y="2143"/>
                    </a:lnTo>
                    <a:lnTo>
                      <a:pt x="522" y="2645"/>
                    </a:lnTo>
                    <a:lnTo>
                      <a:pt x="309" y="3128"/>
                    </a:lnTo>
                    <a:lnTo>
                      <a:pt x="136" y="3572"/>
                    </a:lnTo>
                    <a:lnTo>
                      <a:pt x="39" y="3939"/>
                    </a:lnTo>
                    <a:lnTo>
                      <a:pt x="20" y="4074"/>
                    </a:lnTo>
                    <a:lnTo>
                      <a:pt x="0" y="4190"/>
                    </a:lnTo>
                    <a:lnTo>
                      <a:pt x="20" y="4286"/>
                    </a:lnTo>
                    <a:lnTo>
                      <a:pt x="39" y="4325"/>
                    </a:lnTo>
                    <a:lnTo>
                      <a:pt x="97" y="4325"/>
                    </a:lnTo>
                    <a:lnTo>
                      <a:pt x="174" y="4286"/>
                    </a:lnTo>
                    <a:lnTo>
                      <a:pt x="406" y="4093"/>
                    </a:lnTo>
                    <a:lnTo>
                      <a:pt x="715" y="3804"/>
                    </a:lnTo>
                    <a:lnTo>
                      <a:pt x="1082" y="3437"/>
                    </a:lnTo>
                    <a:lnTo>
                      <a:pt x="1854" y="2684"/>
                    </a:lnTo>
                    <a:lnTo>
                      <a:pt x="2433" y="2085"/>
                    </a:lnTo>
                    <a:lnTo>
                      <a:pt x="2568" y="1892"/>
                    </a:lnTo>
                    <a:lnTo>
                      <a:pt x="2742" y="1699"/>
                    </a:lnTo>
                    <a:lnTo>
                      <a:pt x="3051" y="1352"/>
                    </a:lnTo>
                    <a:lnTo>
                      <a:pt x="3225" y="1217"/>
                    </a:lnTo>
                    <a:lnTo>
                      <a:pt x="3398" y="1101"/>
                    </a:lnTo>
                    <a:lnTo>
                      <a:pt x="3514" y="1043"/>
                    </a:lnTo>
                    <a:lnTo>
                      <a:pt x="3591" y="1004"/>
                    </a:lnTo>
                    <a:lnTo>
                      <a:pt x="3649" y="1023"/>
                    </a:lnTo>
                    <a:lnTo>
                      <a:pt x="3746" y="1062"/>
                    </a:lnTo>
                    <a:lnTo>
                      <a:pt x="3862" y="1139"/>
                    </a:lnTo>
                    <a:lnTo>
                      <a:pt x="3997" y="1255"/>
                    </a:lnTo>
                    <a:lnTo>
                      <a:pt x="4248" y="1468"/>
                    </a:lnTo>
                    <a:lnTo>
                      <a:pt x="4499" y="1738"/>
                    </a:lnTo>
                    <a:lnTo>
                      <a:pt x="4981" y="2278"/>
                    </a:lnTo>
                    <a:lnTo>
                      <a:pt x="5464" y="2838"/>
                    </a:lnTo>
                    <a:lnTo>
                      <a:pt x="5715" y="3128"/>
                    </a:lnTo>
                    <a:lnTo>
                      <a:pt x="5985" y="3417"/>
                    </a:lnTo>
                    <a:lnTo>
                      <a:pt x="6120" y="3572"/>
                    </a:lnTo>
                    <a:lnTo>
                      <a:pt x="6294" y="3707"/>
                    </a:lnTo>
                    <a:lnTo>
                      <a:pt x="6564" y="3939"/>
                    </a:lnTo>
                    <a:lnTo>
                      <a:pt x="7124" y="4421"/>
                    </a:lnTo>
                    <a:lnTo>
                      <a:pt x="7375" y="4672"/>
                    </a:lnTo>
                    <a:lnTo>
                      <a:pt x="7626" y="4943"/>
                    </a:lnTo>
                    <a:lnTo>
                      <a:pt x="7858" y="5213"/>
                    </a:lnTo>
                    <a:lnTo>
                      <a:pt x="8070" y="5483"/>
                    </a:lnTo>
                    <a:lnTo>
                      <a:pt x="8263" y="5773"/>
                    </a:lnTo>
                    <a:lnTo>
                      <a:pt x="8437" y="6082"/>
                    </a:lnTo>
                    <a:lnTo>
                      <a:pt x="8592" y="6391"/>
                    </a:lnTo>
                    <a:lnTo>
                      <a:pt x="8746" y="6719"/>
                    </a:lnTo>
                    <a:lnTo>
                      <a:pt x="8862" y="7066"/>
                    </a:lnTo>
                    <a:lnTo>
                      <a:pt x="8978" y="7395"/>
                    </a:lnTo>
                    <a:lnTo>
                      <a:pt x="9094" y="7761"/>
                    </a:lnTo>
                    <a:lnTo>
                      <a:pt x="9209" y="8128"/>
                    </a:lnTo>
                    <a:lnTo>
                      <a:pt x="9364" y="8495"/>
                    </a:lnTo>
                    <a:lnTo>
                      <a:pt x="9518" y="8862"/>
                    </a:lnTo>
                    <a:lnTo>
                      <a:pt x="9827" y="9557"/>
                    </a:lnTo>
                    <a:lnTo>
                      <a:pt x="10136" y="10233"/>
                    </a:lnTo>
                    <a:lnTo>
                      <a:pt x="10387" y="10638"/>
                    </a:lnTo>
                    <a:lnTo>
                      <a:pt x="10677" y="11063"/>
                    </a:lnTo>
                    <a:lnTo>
                      <a:pt x="11275" y="11989"/>
                    </a:lnTo>
                    <a:lnTo>
                      <a:pt x="11526" y="12395"/>
                    </a:lnTo>
                    <a:lnTo>
                      <a:pt x="11700" y="12742"/>
                    </a:lnTo>
                    <a:lnTo>
                      <a:pt x="11854" y="12993"/>
                    </a:lnTo>
                    <a:lnTo>
                      <a:pt x="11912" y="13051"/>
                    </a:lnTo>
                    <a:lnTo>
                      <a:pt x="11951" y="13071"/>
                    </a:lnTo>
                    <a:lnTo>
                      <a:pt x="11970" y="13071"/>
                    </a:lnTo>
                    <a:lnTo>
                      <a:pt x="11990" y="13051"/>
                    </a:lnTo>
                    <a:lnTo>
                      <a:pt x="12028" y="12955"/>
                    </a:lnTo>
                    <a:lnTo>
                      <a:pt x="12067" y="12820"/>
                    </a:lnTo>
                    <a:lnTo>
                      <a:pt x="12086" y="12627"/>
                    </a:lnTo>
                    <a:lnTo>
                      <a:pt x="12086" y="12414"/>
                    </a:lnTo>
                    <a:lnTo>
                      <a:pt x="12086" y="12163"/>
                    </a:lnTo>
                    <a:lnTo>
                      <a:pt x="12047" y="11874"/>
                    </a:lnTo>
                    <a:lnTo>
                      <a:pt x="12009" y="11584"/>
                    </a:lnTo>
                    <a:lnTo>
                      <a:pt x="11932" y="11294"/>
                    </a:lnTo>
                    <a:lnTo>
                      <a:pt x="11854" y="11005"/>
                    </a:lnTo>
                    <a:lnTo>
                      <a:pt x="11661" y="10445"/>
                    </a:lnTo>
                    <a:lnTo>
                      <a:pt x="11468" y="9943"/>
                    </a:lnTo>
                    <a:lnTo>
                      <a:pt x="11294" y="9576"/>
                    </a:lnTo>
                    <a:lnTo>
                      <a:pt x="10870" y="8978"/>
                    </a:lnTo>
                    <a:lnTo>
                      <a:pt x="10484" y="8360"/>
                    </a:lnTo>
                    <a:lnTo>
                      <a:pt x="10291" y="8051"/>
                    </a:lnTo>
                    <a:lnTo>
                      <a:pt x="10136" y="7742"/>
                    </a:lnTo>
                    <a:lnTo>
                      <a:pt x="9982" y="7433"/>
                    </a:lnTo>
                    <a:lnTo>
                      <a:pt x="9827" y="7086"/>
                    </a:lnTo>
                    <a:lnTo>
                      <a:pt x="9673" y="6719"/>
                    </a:lnTo>
                    <a:lnTo>
                      <a:pt x="9499" y="6371"/>
                    </a:lnTo>
                    <a:lnTo>
                      <a:pt x="9325" y="6024"/>
                    </a:lnTo>
                    <a:lnTo>
                      <a:pt x="9132" y="5676"/>
                    </a:lnTo>
                    <a:lnTo>
                      <a:pt x="8920" y="5348"/>
                    </a:lnTo>
                    <a:lnTo>
                      <a:pt x="8669" y="5039"/>
                    </a:lnTo>
                    <a:lnTo>
                      <a:pt x="8418" y="4730"/>
                    </a:lnTo>
                    <a:lnTo>
                      <a:pt x="8148" y="4441"/>
                    </a:lnTo>
                    <a:lnTo>
                      <a:pt x="7877" y="4170"/>
                    </a:lnTo>
                    <a:lnTo>
                      <a:pt x="7607" y="3900"/>
                    </a:lnTo>
                    <a:lnTo>
                      <a:pt x="7028" y="3398"/>
                    </a:lnTo>
                    <a:lnTo>
                      <a:pt x="6738" y="3166"/>
                    </a:lnTo>
                    <a:lnTo>
                      <a:pt x="6622" y="3051"/>
                    </a:lnTo>
                    <a:lnTo>
                      <a:pt x="6507" y="2935"/>
                    </a:lnTo>
                    <a:lnTo>
                      <a:pt x="6294" y="2645"/>
                    </a:lnTo>
                    <a:lnTo>
                      <a:pt x="6063" y="2375"/>
                    </a:lnTo>
                    <a:lnTo>
                      <a:pt x="5599" y="1776"/>
                    </a:lnTo>
                    <a:lnTo>
                      <a:pt x="5136" y="1178"/>
                    </a:lnTo>
                    <a:lnTo>
                      <a:pt x="4885" y="869"/>
                    </a:lnTo>
                    <a:lnTo>
                      <a:pt x="4615" y="579"/>
                    </a:lnTo>
                    <a:lnTo>
                      <a:pt x="4460" y="425"/>
                    </a:lnTo>
                    <a:lnTo>
                      <a:pt x="4286" y="271"/>
                    </a:lnTo>
                    <a:lnTo>
                      <a:pt x="4190" y="213"/>
                    </a:lnTo>
                    <a:lnTo>
                      <a:pt x="4074" y="135"/>
                    </a:lnTo>
                    <a:lnTo>
                      <a:pt x="3939" y="77"/>
                    </a:lnTo>
                    <a:lnTo>
                      <a:pt x="3765" y="20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8"/>
              <p:cNvSpPr/>
              <p:nvPr/>
            </p:nvSpPr>
            <p:spPr>
              <a:xfrm>
                <a:off x="997500" y="4031375"/>
                <a:ext cx="465300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11739" extrusionOk="0">
                    <a:moveTo>
                      <a:pt x="5561" y="0"/>
                    </a:moveTo>
                    <a:lnTo>
                      <a:pt x="5368" y="19"/>
                    </a:lnTo>
                    <a:lnTo>
                      <a:pt x="5194" y="58"/>
                    </a:lnTo>
                    <a:lnTo>
                      <a:pt x="5001" y="97"/>
                    </a:lnTo>
                    <a:lnTo>
                      <a:pt x="4827" y="155"/>
                    </a:lnTo>
                    <a:lnTo>
                      <a:pt x="4673" y="232"/>
                    </a:lnTo>
                    <a:lnTo>
                      <a:pt x="4499" y="328"/>
                    </a:lnTo>
                    <a:lnTo>
                      <a:pt x="4209" y="521"/>
                    </a:lnTo>
                    <a:lnTo>
                      <a:pt x="3939" y="753"/>
                    </a:lnTo>
                    <a:lnTo>
                      <a:pt x="3707" y="1004"/>
                    </a:lnTo>
                    <a:lnTo>
                      <a:pt x="3495" y="1255"/>
                    </a:lnTo>
                    <a:lnTo>
                      <a:pt x="3302" y="1545"/>
                    </a:lnTo>
                    <a:lnTo>
                      <a:pt x="3128" y="1815"/>
                    </a:lnTo>
                    <a:lnTo>
                      <a:pt x="2819" y="2394"/>
                    </a:lnTo>
                    <a:lnTo>
                      <a:pt x="2549" y="2973"/>
                    </a:lnTo>
                    <a:lnTo>
                      <a:pt x="2298" y="3552"/>
                    </a:lnTo>
                    <a:lnTo>
                      <a:pt x="2066" y="4151"/>
                    </a:lnTo>
                    <a:lnTo>
                      <a:pt x="1854" y="4730"/>
                    </a:lnTo>
                    <a:lnTo>
                      <a:pt x="1468" y="5927"/>
                    </a:lnTo>
                    <a:lnTo>
                      <a:pt x="1082" y="7105"/>
                    </a:lnTo>
                    <a:lnTo>
                      <a:pt x="927" y="7742"/>
                    </a:lnTo>
                    <a:lnTo>
                      <a:pt x="773" y="8495"/>
                    </a:lnTo>
                    <a:lnTo>
                      <a:pt x="464" y="10020"/>
                    </a:lnTo>
                    <a:lnTo>
                      <a:pt x="310" y="10696"/>
                    </a:lnTo>
                    <a:lnTo>
                      <a:pt x="155" y="11217"/>
                    </a:lnTo>
                    <a:lnTo>
                      <a:pt x="39" y="11584"/>
                    </a:lnTo>
                    <a:lnTo>
                      <a:pt x="1" y="11680"/>
                    </a:lnTo>
                    <a:lnTo>
                      <a:pt x="1" y="11719"/>
                    </a:lnTo>
                    <a:lnTo>
                      <a:pt x="20" y="11738"/>
                    </a:lnTo>
                    <a:lnTo>
                      <a:pt x="78" y="11738"/>
                    </a:lnTo>
                    <a:lnTo>
                      <a:pt x="194" y="11680"/>
                    </a:lnTo>
                    <a:lnTo>
                      <a:pt x="329" y="11545"/>
                    </a:lnTo>
                    <a:lnTo>
                      <a:pt x="522" y="11371"/>
                    </a:lnTo>
                    <a:lnTo>
                      <a:pt x="696" y="11140"/>
                    </a:lnTo>
                    <a:lnTo>
                      <a:pt x="908" y="10850"/>
                    </a:lnTo>
                    <a:lnTo>
                      <a:pt x="1101" y="10522"/>
                    </a:lnTo>
                    <a:lnTo>
                      <a:pt x="1294" y="10175"/>
                    </a:lnTo>
                    <a:lnTo>
                      <a:pt x="1468" y="9788"/>
                    </a:lnTo>
                    <a:lnTo>
                      <a:pt x="1642" y="9422"/>
                    </a:lnTo>
                    <a:lnTo>
                      <a:pt x="1951" y="8669"/>
                    </a:lnTo>
                    <a:lnTo>
                      <a:pt x="2182" y="7974"/>
                    </a:lnTo>
                    <a:lnTo>
                      <a:pt x="2356" y="7433"/>
                    </a:lnTo>
                    <a:lnTo>
                      <a:pt x="2588" y="6236"/>
                    </a:lnTo>
                    <a:lnTo>
                      <a:pt x="2723" y="5638"/>
                    </a:lnTo>
                    <a:lnTo>
                      <a:pt x="2858" y="5039"/>
                    </a:lnTo>
                    <a:lnTo>
                      <a:pt x="3012" y="4460"/>
                    </a:lnTo>
                    <a:lnTo>
                      <a:pt x="3186" y="3881"/>
                    </a:lnTo>
                    <a:lnTo>
                      <a:pt x="3379" y="3301"/>
                    </a:lnTo>
                    <a:lnTo>
                      <a:pt x="3592" y="2761"/>
                    </a:lnTo>
                    <a:lnTo>
                      <a:pt x="3727" y="2491"/>
                    </a:lnTo>
                    <a:lnTo>
                      <a:pt x="3843" y="2220"/>
                    </a:lnTo>
                    <a:lnTo>
                      <a:pt x="3997" y="1969"/>
                    </a:lnTo>
                    <a:lnTo>
                      <a:pt x="4152" y="1718"/>
                    </a:lnTo>
                    <a:lnTo>
                      <a:pt x="4306" y="1506"/>
                    </a:lnTo>
                    <a:lnTo>
                      <a:pt x="4499" y="1294"/>
                    </a:lnTo>
                    <a:lnTo>
                      <a:pt x="4692" y="1120"/>
                    </a:lnTo>
                    <a:lnTo>
                      <a:pt x="4885" y="965"/>
                    </a:lnTo>
                    <a:lnTo>
                      <a:pt x="5117" y="850"/>
                    </a:lnTo>
                    <a:lnTo>
                      <a:pt x="5349" y="772"/>
                    </a:lnTo>
                    <a:lnTo>
                      <a:pt x="5599" y="714"/>
                    </a:lnTo>
                    <a:lnTo>
                      <a:pt x="5850" y="734"/>
                    </a:lnTo>
                    <a:lnTo>
                      <a:pt x="6101" y="772"/>
                    </a:lnTo>
                    <a:lnTo>
                      <a:pt x="6352" y="850"/>
                    </a:lnTo>
                    <a:lnTo>
                      <a:pt x="6623" y="965"/>
                    </a:lnTo>
                    <a:lnTo>
                      <a:pt x="6874" y="1101"/>
                    </a:lnTo>
                    <a:lnTo>
                      <a:pt x="7105" y="1236"/>
                    </a:lnTo>
                    <a:lnTo>
                      <a:pt x="7337" y="1409"/>
                    </a:lnTo>
                    <a:lnTo>
                      <a:pt x="7569" y="1583"/>
                    </a:lnTo>
                    <a:lnTo>
                      <a:pt x="7762" y="1796"/>
                    </a:lnTo>
                    <a:lnTo>
                      <a:pt x="7974" y="2008"/>
                    </a:lnTo>
                    <a:lnTo>
                      <a:pt x="8167" y="2220"/>
                    </a:lnTo>
                    <a:lnTo>
                      <a:pt x="8534" y="2703"/>
                    </a:lnTo>
                    <a:lnTo>
                      <a:pt x="8901" y="3205"/>
                    </a:lnTo>
                    <a:lnTo>
                      <a:pt x="9306" y="3688"/>
                    </a:lnTo>
                    <a:lnTo>
                      <a:pt x="9499" y="3939"/>
                    </a:lnTo>
                    <a:lnTo>
                      <a:pt x="9731" y="4190"/>
                    </a:lnTo>
                    <a:lnTo>
                      <a:pt x="9982" y="4421"/>
                    </a:lnTo>
                    <a:lnTo>
                      <a:pt x="10233" y="4614"/>
                    </a:lnTo>
                    <a:lnTo>
                      <a:pt x="10484" y="4827"/>
                    </a:lnTo>
                    <a:lnTo>
                      <a:pt x="10735" y="5039"/>
                    </a:lnTo>
                    <a:lnTo>
                      <a:pt x="11276" y="5387"/>
                    </a:lnTo>
                    <a:lnTo>
                      <a:pt x="12318" y="6062"/>
                    </a:lnTo>
                    <a:lnTo>
                      <a:pt x="12820" y="6390"/>
                    </a:lnTo>
                    <a:lnTo>
                      <a:pt x="13052" y="6564"/>
                    </a:lnTo>
                    <a:lnTo>
                      <a:pt x="13283" y="6738"/>
                    </a:lnTo>
                    <a:lnTo>
                      <a:pt x="13515" y="6931"/>
                    </a:lnTo>
                    <a:lnTo>
                      <a:pt x="13708" y="7124"/>
                    </a:lnTo>
                    <a:lnTo>
                      <a:pt x="14133" y="7530"/>
                    </a:lnTo>
                    <a:lnTo>
                      <a:pt x="14384" y="7781"/>
                    </a:lnTo>
                    <a:lnTo>
                      <a:pt x="14693" y="8032"/>
                    </a:lnTo>
                    <a:lnTo>
                      <a:pt x="15021" y="8282"/>
                    </a:lnTo>
                    <a:lnTo>
                      <a:pt x="15214" y="8398"/>
                    </a:lnTo>
                    <a:lnTo>
                      <a:pt x="15407" y="8514"/>
                    </a:lnTo>
                    <a:lnTo>
                      <a:pt x="15600" y="8611"/>
                    </a:lnTo>
                    <a:lnTo>
                      <a:pt x="15793" y="8707"/>
                    </a:lnTo>
                    <a:lnTo>
                      <a:pt x="16199" y="8862"/>
                    </a:lnTo>
                    <a:lnTo>
                      <a:pt x="16604" y="8939"/>
                    </a:lnTo>
                    <a:lnTo>
                      <a:pt x="16971" y="9016"/>
                    </a:lnTo>
                    <a:lnTo>
                      <a:pt x="17589" y="9113"/>
                    </a:lnTo>
                    <a:lnTo>
                      <a:pt x="17878" y="9151"/>
                    </a:lnTo>
                    <a:lnTo>
                      <a:pt x="18322" y="9151"/>
                    </a:lnTo>
                    <a:lnTo>
                      <a:pt x="18477" y="9132"/>
                    </a:lnTo>
                    <a:lnTo>
                      <a:pt x="18573" y="9113"/>
                    </a:lnTo>
                    <a:lnTo>
                      <a:pt x="18612" y="9093"/>
                    </a:lnTo>
                    <a:lnTo>
                      <a:pt x="18612" y="9074"/>
                    </a:lnTo>
                    <a:lnTo>
                      <a:pt x="18612" y="9055"/>
                    </a:lnTo>
                    <a:lnTo>
                      <a:pt x="18593" y="9016"/>
                    </a:lnTo>
                    <a:lnTo>
                      <a:pt x="18496" y="8958"/>
                    </a:lnTo>
                    <a:lnTo>
                      <a:pt x="18149" y="8746"/>
                    </a:lnTo>
                    <a:lnTo>
                      <a:pt x="16990" y="8147"/>
                    </a:lnTo>
                    <a:lnTo>
                      <a:pt x="16662" y="7993"/>
                    </a:lnTo>
                    <a:lnTo>
                      <a:pt x="16372" y="7800"/>
                    </a:lnTo>
                    <a:lnTo>
                      <a:pt x="16102" y="7607"/>
                    </a:lnTo>
                    <a:lnTo>
                      <a:pt x="15851" y="7394"/>
                    </a:lnTo>
                    <a:lnTo>
                      <a:pt x="15407" y="6950"/>
                    </a:lnTo>
                    <a:lnTo>
                      <a:pt x="15021" y="6564"/>
                    </a:lnTo>
                    <a:lnTo>
                      <a:pt x="14519" y="6159"/>
                    </a:lnTo>
                    <a:lnTo>
                      <a:pt x="14249" y="5966"/>
                    </a:lnTo>
                    <a:lnTo>
                      <a:pt x="13978" y="5792"/>
                    </a:lnTo>
                    <a:lnTo>
                      <a:pt x="13689" y="5618"/>
                    </a:lnTo>
                    <a:lnTo>
                      <a:pt x="13418" y="5464"/>
                    </a:lnTo>
                    <a:lnTo>
                      <a:pt x="12839" y="5155"/>
                    </a:lnTo>
                    <a:lnTo>
                      <a:pt x="11758" y="4576"/>
                    </a:lnTo>
                    <a:lnTo>
                      <a:pt x="11237" y="4286"/>
                    </a:lnTo>
                    <a:lnTo>
                      <a:pt x="11005" y="4112"/>
                    </a:lnTo>
                    <a:lnTo>
                      <a:pt x="10774" y="3958"/>
                    </a:lnTo>
                    <a:lnTo>
                      <a:pt x="10542" y="3784"/>
                    </a:lnTo>
                    <a:lnTo>
                      <a:pt x="10310" y="3591"/>
                    </a:lnTo>
                    <a:lnTo>
                      <a:pt x="10098" y="3398"/>
                    </a:lnTo>
                    <a:lnTo>
                      <a:pt x="9905" y="3186"/>
                    </a:lnTo>
                    <a:lnTo>
                      <a:pt x="9519" y="2722"/>
                    </a:lnTo>
                    <a:lnTo>
                      <a:pt x="9133" y="2240"/>
                    </a:lnTo>
                    <a:lnTo>
                      <a:pt x="8727" y="1757"/>
                    </a:lnTo>
                    <a:lnTo>
                      <a:pt x="8495" y="1506"/>
                    </a:lnTo>
                    <a:lnTo>
                      <a:pt x="8283" y="1274"/>
                    </a:lnTo>
                    <a:lnTo>
                      <a:pt x="8032" y="1062"/>
                    </a:lnTo>
                    <a:lnTo>
                      <a:pt x="7781" y="850"/>
                    </a:lnTo>
                    <a:lnTo>
                      <a:pt x="7511" y="657"/>
                    </a:lnTo>
                    <a:lnTo>
                      <a:pt x="7221" y="463"/>
                    </a:lnTo>
                    <a:lnTo>
                      <a:pt x="6912" y="309"/>
                    </a:lnTo>
                    <a:lnTo>
                      <a:pt x="6603" y="193"/>
                    </a:lnTo>
                    <a:lnTo>
                      <a:pt x="6275" y="77"/>
                    </a:lnTo>
                    <a:lnTo>
                      <a:pt x="5928" y="19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8"/>
              <p:cNvSpPr/>
              <p:nvPr/>
            </p:nvSpPr>
            <p:spPr>
              <a:xfrm>
                <a:off x="757625" y="4129825"/>
                <a:ext cx="2920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6488" extrusionOk="0">
                    <a:moveTo>
                      <a:pt x="9634" y="1"/>
                    </a:moveTo>
                    <a:lnTo>
                      <a:pt x="9441" y="39"/>
                    </a:lnTo>
                    <a:lnTo>
                      <a:pt x="9267" y="78"/>
                    </a:lnTo>
                    <a:lnTo>
                      <a:pt x="9113" y="136"/>
                    </a:lnTo>
                    <a:lnTo>
                      <a:pt x="8959" y="213"/>
                    </a:lnTo>
                    <a:lnTo>
                      <a:pt x="8669" y="367"/>
                    </a:lnTo>
                    <a:lnTo>
                      <a:pt x="8418" y="560"/>
                    </a:lnTo>
                    <a:lnTo>
                      <a:pt x="8206" y="754"/>
                    </a:lnTo>
                    <a:lnTo>
                      <a:pt x="8013" y="966"/>
                    </a:lnTo>
                    <a:lnTo>
                      <a:pt x="7684" y="1371"/>
                    </a:lnTo>
                    <a:lnTo>
                      <a:pt x="7356" y="1757"/>
                    </a:lnTo>
                    <a:lnTo>
                      <a:pt x="7202" y="1931"/>
                    </a:lnTo>
                    <a:lnTo>
                      <a:pt x="7047" y="2105"/>
                    </a:lnTo>
                    <a:lnTo>
                      <a:pt x="6874" y="2240"/>
                    </a:lnTo>
                    <a:lnTo>
                      <a:pt x="6700" y="2375"/>
                    </a:lnTo>
                    <a:lnTo>
                      <a:pt x="6680" y="2395"/>
                    </a:lnTo>
                    <a:lnTo>
                      <a:pt x="6661" y="2395"/>
                    </a:lnTo>
                    <a:lnTo>
                      <a:pt x="6410" y="2588"/>
                    </a:lnTo>
                    <a:lnTo>
                      <a:pt x="6140" y="2781"/>
                    </a:lnTo>
                    <a:lnTo>
                      <a:pt x="5561" y="3128"/>
                    </a:lnTo>
                    <a:lnTo>
                      <a:pt x="4962" y="3456"/>
                    </a:lnTo>
                    <a:lnTo>
                      <a:pt x="4325" y="3765"/>
                    </a:lnTo>
                    <a:lnTo>
                      <a:pt x="3688" y="4094"/>
                    </a:lnTo>
                    <a:lnTo>
                      <a:pt x="3070" y="4402"/>
                    </a:lnTo>
                    <a:lnTo>
                      <a:pt x="2472" y="4692"/>
                    </a:lnTo>
                    <a:lnTo>
                      <a:pt x="1854" y="4943"/>
                    </a:lnTo>
                    <a:lnTo>
                      <a:pt x="1294" y="5290"/>
                    </a:lnTo>
                    <a:lnTo>
                      <a:pt x="966" y="5503"/>
                    </a:lnTo>
                    <a:lnTo>
                      <a:pt x="676" y="5735"/>
                    </a:lnTo>
                    <a:lnTo>
                      <a:pt x="406" y="5928"/>
                    </a:lnTo>
                    <a:lnTo>
                      <a:pt x="174" y="6121"/>
                    </a:lnTo>
                    <a:lnTo>
                      <a:pt x="39" y="6275"/>
                    </a:lnTo>
                    <a:lnTo>
                      <a:pt x="1" y="6333"/>
                    </a:lnTo>
                    <a:lnTo>
                      <a:pt x="1" y="6372"/>
                    </a:lnTo>
                    <a:lnTo>
                      <a:pt x="20" y="6410"/>
                    </a:lnTo>
                    <a:lnTo>
                      <a:pt x="97" y="6449"/>
                    </a:lnTo>
                    <a:lnTo>
                      <a:pt x="194" y="6468"/>
                    </a:lnTo>
                    <a:lnTo>
                      <a:pt x="329" y="6487"/>
                    </a:lnTo>
                    <a:lnTo>
                      <a:pt x="657" y="6487"/>
                    </a:lnTo>
                    <a:lnTo>
                      <a:pt x="1043" y="6468"/>
                    </a:lnTo>
                    <a:lnTo>
                      <a:pt x="1448" y="6410"/>
                    </a:lnTo>
                    <a:lnTo>
                      <a:pt x="1854" y="6314"/>
                    </a:lnTo>
                    <a:lnTo>
                      <a:pt x="2201" y="6217"/>
                    </a:lnTo>
                    <a:lnTo>
                      <a:pt x="2356" y="6159"/>
                    </a:lnTo>
                    <a:lnTo>
                      <a:pt x="2472" y="6101"/>
                    </a:lnTo>
                    <a:lnTo>
                      <a:pt x="3051" y="5696"/>
                    </a:lnTo>
                    <a:lnTo>
                      <a:pt x="3630" y="5252"/>
                    </a:lnTo>
                    <a:lnTo>
                      <a:pt x="4171" y="4846"/>
                    </a:lnTo>
                    <a:lnTo>
                      <a:pt x="4441" y="4653"/>
                    </a:lnTo>
                    <a:lnTo>
                      <a:pt x="4731" y="4460"/>
                    </a:lnTo>
                    <a:lnTo>
                      <a:pt x="5928" y="3746"/>
                    </a:lnTo>
                    <a:lnTo>
                      <a:pt x="6526" y="3379"/>
                    </a:lnTo>
                    <a:lnTo>
                      <a:pt x="7124" y="2974"/>
                    </a:lnTo>
                    <a:lnTo>
                      <a:pt x="7086" y="2993"/>
                    </a:lnTo>
                    <a:lnTo>
                      <a:pt x="7086" y="2993"/>
                    </a:lnTo>
                    <a:lnTo>
                      <a:pt x="7337" y="2819"/>
                    </a:lnTo>
                    <a:lnTo>
                      <a:pt x="7549" y="2646"/>
                    </a:lnTo>
                    <a:lnTo>
                      <a:pt x="7935" y="2298"/>
                    </a:lnTo>
                    <a:lnTo>
                      <a:pt x="8302" y="1931"/>
                    </a:lnTo>
                    <a:lnTo>
                      <a:pt x="8476" y="1777"/>
                    </a:lnTo>
                    <a:lnTo>
                      <a:pt x="8650" y="1622"/>
                    </a:lnTo>
                    <a:lnTo>
                      <a:pt x="8843" y="1487"/>
                    </a:lnTo>
                    <a:lnTo>
                      <a:pt x="9017" y="1352"/>
                    </a:lnTo>
                    <a:lnTo>
                      <a:pt x="9190" y="1275"/>
                    </a:lnTo>
                    <a:lnTo>
                      <a:pt x="9364" y="1217"/>
                    </a:lnTo>
                    <a:lnTo>
                      <a:pt x="9518" y="1198"/>
                    </a:lnTo>
                    <a:lnTo>
                      <a:pt x="9654" y="1198"/>
                    </a:lnTo>
                    <a:lnTo>
                      <a:pt x="9808" y="1236"/>
                    </a:lnTo>
                    <a:lnTo>
                      <a:pt x="9943" y="1313"/>
                    </a:lnTo>
                    <a:lnTo>
                      <a:pt x="10117" y="1352"/>
                    </a:lnTo>
                    <a:lnTo>
                      <a:pt x="10194" y="1391"/>
                    </a:lnTo>
                    <a:lnTo>
                      <a:pt x="10310" y="1449"/>
                    </a:lnTo>
                    <a:lnTo>
                      <a:pt x="10407" y="1526"/>
                    </a:lnTo>
                    <a:lnTo>
                      <a:pt x="10522" y="1642"/>
                    </a:lnTo>
                    <a:lnTo>
                      <a:pt x="10793" y="1873"/>
                    </a:lnTo>
                    <a:lnTo>
                      <a:pt x="10928" y="1989"/>
                    </a:lnTo>
                    <a:lnTo>
                      <a:pt x="11082" y="2105"/>
                    </a:lnTo>
                    <a:lnTo>
                      <a:pt x="11237" y="2182"/>
                    </a:lnTo>
                    <a:lnTo>
                      <a:pt x="11372" y="2240"/>
                    </a:lnTo>
                    <a:lnTo>
                      <a:pt x="11507" y="2240"/>
                    </a:lnTo>
                    <a:lnTo>
                      <a:pt x="11604" y="2221"/>
                    </a:lnTo>
                    <a:lnTo>
                      <a:pt x="11661" y="2182"/>
                    </a:lnTo>
                    <a:lnTo>
                      <a:pt x="11681" y="2144"/>
                    </a:lnTo>
                    <a:lnTo>
                      <a:pt x="11681" y="2105"/>
                    </a:lnTo>
                    <a:lnTo>
                      <a:pt x="11642" y="2047"/>
                    </a:lnTo>
                    <a:lnTo>
                      <a:pt x="11604" y="1970"/>
                    </a:lnTo>
                    <a:lnTo>
                      <a:pt x="11584" y="1893"/>
                    </a:lnTo>
                    <a:lnTo>
                      <a:pt x="11526" y="1680"/>
                    </a:lnTo>
                    <a:lnTo>
                      <a:pt x="11449" y="1352"/>
                    </a:lnTo>
                    <a:lnTo>
                      <a:pt x="11391" y="1159"/>
                    </a:lnTo>
                    <a:lnTo>
                      <a:pt x="11295" y="966"/>
                    </a:lnTo>
                    <a:lnTo>
                      <a:pt x="11198" y="754"/>
                    </a:lnTo>
                    <a:lnTo>
                      <a:pt x="11044" y="541"/>
                    </a:lnTo>
                    <a:lnTo>
                      <a:pt x="10966" y="445"/>
                    </a:lnTo>
                    <a:lnTo>
                      <a:pt x="10870" y="367"/>
                    </a:lnTo>
                    <a:lnTo>
                      <a:pt x="10677" y="213"/>
                    </a:lnTo>
                    <a:lnTo>
                      <a:pt x="10503" y="116"/>
                    </a:lnTo>
                    <a:lnTo>
                      <a:pt x="10329" y="59"/>
                    </a:lnTo>
                    <a:lnTo>
                      <a:pt x="10156" y="20"/>
                    </a:lnTo>
                    <a:lnTo>
                      <a:pt x="99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8"/>
              <p:cNvSpPr/>
              <p:nvPr/>
            </p:nvSpPr>
            <p:spPr>
              <a:xfrm>
                <a:off x="768250" y="4077225"/>
                <a:ext cx="898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503" extrusionOk="0">
                    <a:moveTo>
                      <a:pt x="2993" y="0"/>
                    </a:moveTo>
                    <a:lnTo>
                      <a:pt x="2684" y="58"/>
                    </a:lnTo>
                    <a:lnTo>
                      <a:pt x="2375" y="97"/>
                    </a:lnTo>
                    <a:lnTo>
                      <a:pt x="2085" y="116"/>
                    </a:lnTo>
                    <a:lnTo>
                      <a:pt x="1776" y="135"/>
                    </a:lnTo>
                    <a:lnTo>
                      <a:pt x="1178" y="135"/>
                    </a:lnTo>
                    <a:lnTo>
                      <a:pt x="869" y="97"/>
                    </a:lnTo>
                    <a:lnTo>
                      <a:pt x="560" y="77"/>
                    </a:lnTo>
                    <a:lnTo>
                      <a:pt x="464" y="77"/>
                    </a:lnTo>
                    <a:lnTo>
                      <a:pt x="386" y="97"/>
                    </a:lnTo>
                    <a:lnTo>
                      <a:pt x="193" y="174"/>
                    </a:lnTo>
                    <a:lnTo>
                      <a:pt x="58" y="251"/>
                    </a:lnTo>
                    <a:lnTo>
                      <a:pt x="20" y="290"/>
                    </a:lnTo>
                    <a:lnTo>
                      <a:pt x="0" y="309"/>
                    </a:lnTo>
                    <a:lnTo>
                      <a:pt x="20" y="348"/>
                    </a:lnTo>
                    <a:lnTo>
                      <a:pt x="58" y="386"/>
                    </a:lnTo>
                    <a:lnTo>
                      <a:pt x="232" y="444"/>
                    </a:lnTo>
                    <a:lnTo>
                      <a:pt x="406" y="483"/>
                    </a:lnTo>
                    <a:lnTo>
                      <a:pt x="560" y="502"/>
                    </a:lnTo>
                    <a:lnTo>
                      <a:pt x="869" y="464"/>
                    </a:lnTo>
                    <a:lnTo>
                      <a:pt x="1178" y="425"/>
                    </a:lnTo>
                    <a:lnTo>
                      <a:pt x="1468" y="386"/>
                    </a:lnTo>
                    <a:lnTo>
                      <a:pt x="1776" y="367"/>
                    </a:lnTo>
                    <a:lnTo>
                      <a:pt x="2085" y="367"/>
                    </a:lnTo>
                    <a:lnTo>
                      <a:pt x="2375" y="386"/>
                    </a:lnTo>
                    <a:lnTo>
                      <a:pt x="2684" y="406"/>
                    </a:lnTo>
                    <a:lnTo>
                      <a:pt x="2993" y="444"/>
                    </a:lnTo>
                    <a:lnTo>
                      <a:pt x="3166" y="425"/>
                    </a:lnTo>
                    <a:lnTo>
                      <a:pt x="3360" y="367"/>
                    </a:lnTo>
                    <a:lnTo>
                      <a:pt x="3514" y="290"/>
                    </a:lnTo>
                    <a:lnTo>
                      <a:pt x="3572" y="270"/>
                    </a:lnTo>
                    <a:lnTo>
                      <a:pt x="3591" y="232"/>
                    </a:lnTo>
                    <a:lnTo>
                      <a:pt x="3572" y="213"/>
                    </a:lnTo>
                    <a:lnTo>
                      <a:pt x="3514" y="174"/>
                    </a:lnTo>
                    <a:lnTo>
                      <a:pt x="3340" y="97"/>
                    </a:lnTo>
                    <a:lnTo>
                      <a:pt x="3147" y="20"/>
                    </a:lnTo>
                    <a:lnTo>
                      <a:pt x="2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8"/>
              <p:cNvSpPr/>
              <p:nvPr/>
            </p:nvSpPr>
            <p:spPr>
              <a:xfrm>
                <a:off x="790450" y="4041025"/>
                <a:ext cx="777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483" extrusionOk="0">
                    <a:moveTo>
                      <a:pt x="2568" y="0"/>
                    </a:moveTo>
                    <a:lnTo>
                      <a:pt x="2317" y="77"/>
                    </a:lnTo>
                    <a:lnTo>
                      <a:pt x="2066" y="116"/>
                    </a:lnTo>
                    <a:lnTo>
                      <a:pt x="1796" y="155"/>
                    </a:lnTo>
                    <a:lnTo>
                      <a:pt x="1275" y="155"/>
                    </a:lnTo>
                    <a:lnTo>
                      <a:pt x="1024" y="135"/>
                    </a:lnTo>
                    <a:lnTo>
                      <a:pt x="753" y="97"/>
                    </a:lnTo>
                    <a:lnTo>
                      <a:pt x="502" y="39"/>
                    </a:lnTo>
                    <a:lnTo>
                      <a:pt x="425" y="58"/>
                    </a:lnTo>
                    <a:lnTo>
                      <a:pt x="329" y="77"/>
                    </a:lnTo>
                    <a:lnTo>
                      <a:pt x="174" y="135"/>
                    </a:lnTo>
                    <a:lnTo>
                      <a:pt x="58" y="213"/>
                    </a:lnTo>
                    <a:lnTo>
                      <a:pt x="20" y="232"/>
                    </a:lnTo>
                    <a:lnTo>
                      <a:pt x="0" y="271"/>
                    </a:lnTo>
                    <a:lnTo>
                      <a:pt x="20" y="309"/>
                    </a:lnTo>
                    <a:lnTo>
                      <a:pt x="58" y="328"/>
                    </a:lnTo>
                    <a:lnTo>
                      <a:pt x="193" y="406"/>
                    </a:lnTo>
                    <a:lnTo>
                      <a:pt x="367" y="464"/>
                    </a:lnTo>
                    <a:lnTo>
                      <a:pt x="483" y="483"/>
                    </a:lnTo>
                    <a:lnTo>
                      <a:pt x="753" y="444"/>
                    </a:lnTo>
                    <a:lnTo>
                      <a:pt x="1024" y="425"/>
                    </a:lnTo>
                    <a:lnTo>
                      <a:pt x="1545" y="406"/>
                    </a:lnTo>
                    <a:lnTo>
                      <a:pt x="2066" y="406"/>
                    </a:lnTo>
                    <a:lnTo>
                      <a:pt x="2607" y="444"/>
                    </a:lnTo>
                    <a:lnTo>
                      <a:pt x="2761" y="406"/>
                    </a:lnTo>
                    <a:lnTo>
                      <a:pt x="2916" y="328"/>
                    </a:lnTo>
                    <a:lnTo>
                      <a:pt x="3051" y="251"/>
                    </a:lnTo>
                    <a:lnTo>
                      <a:pt x="3089" y="213"/>
                    </a:lnTo>
                    <a:lnTo>
                      <a:pt x="3109" y="193"/>
                    </a:lnTo>
                    <a:lnTo>
                      <a:pt x="3070" y="155"/>
                    </a:lnTo>
                    <a:lnTo>
                      <a:pt x="3031" y="135"/>
                    </a:lnTo>
                    <a:lnTo>
                      <a:pt x="2877" y="58"/>
                    </a:lnTo>
                    <a:lnTo>
                      <a:pt x="2684" y="20"/>
                    </a:lnTo>
                    <a:lnTo>
                      <a:pt x="2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8"/>
              <p:cNvSpPr/>
              <p:nvPr/>
            </p:nvSpPr>
            <p:spPr>
              <a:xfrm>
                <a:off x="832925" y="3997100"/>
                <a:ext cx="598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45" extrusionOk="0">
                    <a:moveTo>
                      <a:pt x="367" y="0"/>
                    </a:moveTo>
                    <a:lnTo>
                      <a:pt x="309" y="20"/>
                    </a:lnTo>
                    <a:lnTo>
                      <a:pt x="251" y="39"/>
                    </a:lnTo>
                    <a:lnTo>
                      <a:pt x="135" y="97"/>
                    </a:lnTo>
                    <a:lnTo>
                      <a:pt x="39" y="174"/>
                    </a:lnTo>
                    <a:lnTo>
                      <a:pt x="0" y="213"/>
                    </a:lnTo>
                    <a:lnTo>
                      <a:pt x="0" y="232"/>
                    </a:lnTo>
                    <a:lnTo>
                      <a:pt x="20" y="271"/>
                    </a:lnTo>
                    <a:lnTo>
                      <a:pt x="39" y="290"/>
                    </a:lnTo>
                    <a:lnTo>
                      <a:pt x="155" y="367"/>
                    </a:lnTo>
                    <a:lnTo>
                      <a:pt x="271" y="425"/>
                    </a:lnTo>
                    <a:lnTo>
                      <a:pt x="367" y="444"/>
                    </a:lnTo>
                    <a:lnTo>
                      <a:pt x="579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0" y="348"/>
                    </a:lnTo>
                    <a:lnTo>
                      <a:pt x="1583" y="367"/>
                    </a:lnTo>
                    <a:lnTo>
                      <a:pt x="1796" y="406"/>
                    </a:lnTo>
                    <a:lnTo>
                      <a:pt x="1989" y="444"/>
                    </a:lnTo>
                    <a:lnTo>
                      <a:pt x="2105" y="425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90"/>
                    </a:lnTo>
                    <a:lnTo>
                      <a:pt x="2394" y="251"/>
                    </a:lnTo>
                    <a:lnTo>
                      <a:pt x="2375" y="232"/>
                    </a:lnTo>
                    <a:lnTo>
                      <a:pt x="2336" y="174"/>
                    </a:lnTo>
                    <a:lnTo>
                      <a:pt x="2240" y="97"/>
                    </a:lnTo>
                    <a:lnTo>
                      <a:pt x="2105" y="39"/>
                    </a:lnTo>
                    <a:lnTo>
                      <a:pt x="1989" y="0"/>
                    </a:lnTo>
                    <a:lnTo>
                      <a:pt x="1796" y="39"/>
                    </a:lnTo>
                    <a:lnTo>
                      <a:pt x="1583" y="78"/>
                    </a:lnTo>
                    <a:lnTo>
                      <a:pt x="1390" y="97"/>
                    </a:lnTo>
                    <a:lnTo>
                      <a:pt x="985" y="97"/>
                    </a:lnTo>
                    <a:lnTo>
                      <a:pt x="773" y="78"/>
                    </a:lnTo>
                    <a:lnTo>
                      <a:pt x="579" y="3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8"/>
              <p:cNvSpPr/>
              <p:nvPr/>
            </p:nvSpPr>
            <p:spPr>
              <a:xfrm>
                <a:off x="865250" y="3957525"/>
                <a:ext cx="598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64" extrusionOk="0">
                    <a:moveTo>
                      <a:pt x="1989" y="0"/>
                    </a:moveTo>
                    <a:lnTo>
                      <a:pt x="1796" y="39"/>
                    </a:lnTo>
                    <a:lnTo>
                      <a:pt x="1584" y="77"/>
                    </a:lnTo>
                    <a:lnTo>
                      <a:pt x="1391" y="97"/>
                    </a:lnTo>
                    <a:lnTo>
                      <a:pt x="1178" y="97"/>
                    </a:lnTo>
                    <a:lnTo>
                      <a:pt x="773" y="77"/>
                    </a:lnTo>
                    <a:lnTo>
                      <a:pt x="348" y="39"/>
                    </a:lnTo>
                    <a:lnTo>
                      <a:pt x="290" y="39"/>
                    </a:lnTo>
                    <a:lnTo>
                      <a:pt x="232" y="58"/>
                    </a:lnTo>
                    <a:lnTo>
                      <a:pt x="97" y="135"/>
                    </a:lnTo>
                    <a:lnTo>
                      <a:pt x="59" y="193"/>
                    </a:lnTo>
                    <a:lnTo>
                      <a:pt x="20" y="232"/>
                    </a:lnTo>
                    <a:lnTo>
                      <a:pt x="1" y="271"/>
                    </a:lnTo>
                    <a:lnTo>
                      <a:pt x="1" y="290"/>
                    </a:lnTo>
                    <a:lnTo>
                      <a:pt x="1" y="309"/>
                    </a:lnTo>
                    <a:lnTo>
                      <a:pt x="20" y="309"/>
                    </a:lnTo>
                    <a:lnTo>
                      <a:pt x="59" y="367"/>
                    </a:lnTo>
                    <a:lnTo>
                      <a:pt x="175" y="406"/>
                    </a:lnTo>
                    <a:lnTo>
                      <a:pt x="290" y="444"/>
                    </a:lnTo>
                    <a:lnTo>
                      <a:pt x="387" y="464"/>
                    </a:lnTo>
                    <a:lnTo>
                      <a:pt x="580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1" y="348"/>
                    </a:lnTo>
                    <a:lnTo>
                      <a:pt x="1584" y="367"/>
                    </a:lnTo>
                    <a:lnTo>
                      <a:pt x="1796" y="386"/>
                    </a:lnTo>
                    <a:lnTo>
                      <a:pt x="1989" y="425"/>
                    </a:lnTo>
                    <a:lnTo>
                      <a:pt x="2105" y="406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71"/>
                    </a:lnTo>
                    <a:lnTo>
                      <a:pt x="2395" y="251"/>
                    </a:lnTo>
                    <a:lnTo>
                      <a:pt x="2375" y="213"/>
                    </a:lnTo>
                    <a:lnTo>
                      <a:pt x="2337" y="174"/>
                    </a:lnTo>
                    <a:lnTo>
                      <a:pt x="2240" y="97"/>
                    </a:lnTo>
                    <a:lnTo>
                      <a:pt x="2105" y="20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8"/>
              <p:cNvSpPr/>
              <p:nvPr/>
            </p:nvSpPr>
            <p:spPr>
              <a:xfrm>
                <a:off x="969500" y="4046800"/>
                <a:ext cx="854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716" extrusionOk="0">
                    <a:moveTo>
                      <a:pt x="2800" y="1"/>
                    </a:moveTo>
                    <a:lnTo>
                      <a:pt x="2549" y="117"/>
                    </a:lnTo>
                    <a:lnTo>
                      <a:pt x="2260" y="213"/>
                    </a:lnTo>
                    <a:lnTo>
                      <a:pt x="1989" y="271"/>
                    </a:lnTo>
                    <a:lnTo>
                      <a:pt x="1700" y="329"/>
                    </a:lnTo>
                    <a:lnTo>
                      <a:pt x="1410" y="348"/>
                    </a:lnTo>
                    <a:lnTo>
                      <a:pt x="1121" y="348"/>
                    </a:lnTo>
                    <a:lnTo>
                      <a:pt x="850" y="329"/>
                    </a:lnTo>
                    <a:lnTo>
                      <a:pt x="561" y="271"/>
                    </a:lnTo>
                    <a:lnTo>
                      <a:pt x="387" y="291"/>
                    </a:lnTo>
                    <a:lnTo>
                      <a:pt x="213" y="329"/>
                    </a:lnTo>
                    <a:lnTo>
                      <a:pt x="78" y="387"/>
                    </a:lnTo>
                    <a:lnTo>
                      <a:pt x="40" y="406"/>
                    </a:lnTo>
                    <a:lnTo>
                      <a:pt x="1" y="445"/>
                    </a:lnTo>
                    <a:lnTo>
                      <a:pt x="20" y="464"/>
                    </a:lnTo>
                    <a:lnTo>
                      <a:pt x="59" y="503"/>
                    </a:lnTo>
                    <a:lnTo>
                      <a:pt x="213" y="599"/>
                    </a:lnTo>
                    <a:lnTo>
                      <a:pt x="387" y="696"/>
                    </a:lnTo>
                    <a:lnTo>
                      <a:pt x="484" y="715"/>
                    </a:lnTo>
                    <a:lnTo>
                      <a:pt x="542" y="715"/>
                    </a:lnTo>
                    <a:lnTo>
                      <a:pt x="1738" y="561"/>
                    </a:lnTo>
                    <a:lnTo>
                      <a:pt x="2916" y="426"/>
                    </a:lnTo>
                    <a:lnTo>
                      <a:pt x="2993" y="406"/>
                    </a:lnTo>
                    <a:lnTo>
                      <a:pt x="3090" y="368"/>
                    </a:lnTo>
                    <a:lnTo>
                      <a:pt x="3244" y="252"/>
                    </a:lnTo>
                    <a:lnTo>
                      <a:pt x="3380" y="136"/>
                    </a:lnTo>
                    <a:lnTo>
                      <a:pt x="3418" y="78"/>
                    </a:lnTo>
                    <a:lnTo>
                      <a:pt x="3418" y="59"/>
                    </a:lnTo>
                    <a:lnTo>
                      <a:pt x="3380" y="40"/>
                    </a:lnTo>
                    <a:lnTo>
                      <a:pt x="3322" y="20"/>
                    </a:lnTo>
                    <a:lnTo>
                      <a:pt x="3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8"/>
              <p:cNvSpPr/>
              <p:nvPr/>
            </p:nvSpPr>
            <p:spPr>
              <a:xfrm>
                <a:off x="994600" y="3993725"/>
                <a:ext cx="550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638" extrusionOk="0">
                    <a:moveTo>
                      <a:pt x="1796" y="0"/>
                    </a:moveTo>
                    <a:lnTo>
                      <a:pt x="1623" y="77"/>
                    </a:lnTo>
                    <a:lnTo>
                      <a:pt x="1449" y="155"/>
                    </a:lnTo>
                    <a:lnTo>
                      <a:pt x="1275" y="193"/>
                    </a:lnTo>
                    <a:lnTo>
                      <a:pt x="1082" y="232"/>
                    </a:lnTo>
                    <a:lnTo>
                      <a:pt x="889" y="251"/>
                    </a:lnTo>
                    <a:lnTo>
                      <a:pt x="715" y="251"/>
                    </a:lnTo>
                    <a:lnTo>
                      <a:pt x="522" y="232"/>
                    </a:lnTo>
                    <a:lnTo>
                      <a:pt x="329" y="213"/>
                    </a:lnTo>
                    <a:lnTo>
                      <a:pt x="271" y="213"/>
                    </a:lnTo>
                    <a:lnTo>
                      <a:pt x="213" y="251"/>
                    </a:lnTo>
                    <a:lnTo>
                      <a:pt x="117" y="309"/>
                    </a:lnTo>
                    <a:lnTo>
                      <a:pt x="39" y="406"/>
                    </a:lnTo>
                    <a:lnTo>
                      <a:pt x="20" y="444"/>
                    </a:lnTo>
                    <a:lnTo>
                      <a:pt x="1" y="464"/>
                    </a:lnTo>
                    <a:lnTo>
                      <a:pt x="20" y="502"/>
                    </a:lnTo>
                    <a:lnTo>
                      <a:pt x="59" y="521"/>
                    </a:lnTo>
                    <a:lnTo>
                      <a:pt x="155" y="579"/>
                    </a:lnTo>
                    <a:lnTo>
                      <a:pt x="290" y="637"/>
                    </a:lnTo>
                    <a:lnTo>
                      <a:pt x="387" y="637"/>
                    </a:lnTo>
                    <a:lnTo>
                      <a:pt x="561" y="579"/>
                    </a:lnTo>
                    <a:lnTo>
                      <a:pt x="734" y="521"/>
                    </a:lnTo>
                    <a:lnTo>
                      <a:pt x="928" y="483"/>
                    </a:lnTo>
                    <a:lnTo>
                      <a:pt x="1101" y="464"/>
                    </a:lnTo>
                    <a:lnTo>
                      <a:pt x="1487" y="425"/>
                    </a:lnTo>
                    <a:lnTo>
                      <a:pt x="1680" y="425"/>
                    </a:lnTo>
                    <a:lnTo>
                      <a:pt x="1893" y="444"/>
                    </a:lnTo>
                    <a:lnTo>
                      <a:pt x="1989" y="406"/>
                    </a:lnTo>
                    <a:lnTo>
                      <a:pt x="2105" y="328"/>
                    </a:lnTo>
                    <a:lnTo>
                      <a:pt x="2182" y="251"/>
                    </a:lnTo>
                    <a:lnTo>
                      <a:pt x="2202" y="213"/>
                    </a:lnTo>
                    <a:lnTo>
                      <a:pt x="2202" y="193"/>
                    </a:lnTo>
                    <a:lnTo>
                      <a:pt x="2182" y="155"/>
                    </a:lnTo>
                    <a:lnTo>
                      <a:pt x="2144" y="135"/>
                    </a:lnTo>
                    <a:lnTo>
                      <a:pt x="2028" y="58"/>
                    </a:lnTo>
                    <a:lnTo>
                      <a:pt x="1893" y="20"/>
                    </a:lnTo>
                    <a:lnTo>
                      <a:pt x="1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8"/>
              <p:cNvSpPr/>
              <p:nvPr/>
            </p:nvSpPr>
            <p:spPr>
              <a:xfrm>
                <a:off x="987375" y="3945925"/>
                <a:ext cx="825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870" extrusionOk="0">
                    <a:moveTo>
                      <a:pt x="3205" y="1"/>
                    </a:moveTo>
                    <a:lnTo>
                      <a:pt x="3031" y="20"/>
                    </a:lnTo>
                    <a:lnTo>
                      <a:pt x="2858" y="78"/>
                    </a:lnTo>
                    <a:lnTo>
                      <a:pt x="2722" y="97"/>
                    </a:lnTo>
                    <a:lnTo>
                      <a:pt x="2491" y="252"/>
                    </a:lnTo>
                    <a:lnTo>
                      <a:pt x="2240" y="348"/>
                    </a:lnTo>
                    <a:lnTo>
                      <a:pt x="1969" y="426"/>
                    </a:lnTo>
                    <a:lnTo>
                      <a:pt x="1680" y="464"/>
                    </a:lnTo>
                    <a:lnTo>
                      <a:pt x="1390" y="484"/>
                    </a:lnTo>
                    <a:lnTo>
                      <a:pt x="1101" y="484"/>
                    </a:lnTo>
                    <a:lnTo>
                      <a:pt x="811" y="464"/>
                    </a:lnTo>
                    <a:lnTo>
                      <a:pt x="522" y="426"/>
                    </a:lnTo>
                    <a:lnTo>
                      <a:pt x="444" y="426"/>
                    </a:lnTo>
                    <a:lnTo>
                      <a:pt x="348" y="464"/>
                    </a:lnTo>
                    <a:lnTo>
                      <a:pt x="174" y="522"/>
                    </a:lnTo>
                    <a:lnTo>
                      <a:pt x="39" y="619"/>
                    </a:lnTo>
                    <a:lnTo>
                      <a:pt x="0" y="657"/>
                    </a:lnTo>
                    <a:lnTo>
                      <a:pt x="0" y="696"/>
                    </a:lnTo>
                    <a:lnTo>
                      <a:pt x="20" y="715"/>
                    </a:lnTo>
                    <a:lnTo>
                      <a:pt x="77" y="754"/>
                    </a:lnTo>
                    <a:lnTo>
                      <a:pt x="213" y="812"/>
                    </a:lnTo>
                    <a:lnTo>
                      <a:pt x="406" y="850"/>
                    </a:lnTo>
                    <a:lnTo>
                      <a:pt x="541" y="870"/>
                    </a:lnTo>
                    <a:lnTo>
                      <a:pt x="830" y="812"/>
                    </a:lnTo>
                    <a:lnTo>
                      <a:pt x="1120" y="773"/>
                    </a:lnTo>
                    <a:lnTo>
                      <a:pt x="1699" y="696"/>
                    </a:lnTo>
                    <a:lnTo>
                      <a:pt x="2298" y="619"/>
                    </a:lnTo>
                    <a:lnTo>
                      <a:pt x="2607" y="561"/>
                    </a:lnTo>
                    <a:lnTo>
                      <a:pt x="2915" y="484"/>
                    </a:lnTo>
                    <a:lnTo>
                      <a:pt x="2993" y="464"/>
                    </a:lnTo>
                    <a:lnTo>
                      <a:pt x="3070" y="387"/>
                    </a:lnTo>
                    <a:lnTo>
                      <a:pt x="3147" y="310"/>
                    </a:lnTo>
                    <a:lnTo>
                      <a:pt x="3205" y="233"/>
                    </a:lnTo>
                    <a:lnTo>
                      <a:pt x="3302" y="78"/>
                    </a:lnTo>
                    <a:lnTo>
                      <a:pt x="3302" y="40"/>
                    </a:lnTo>
                    <a:lnTo>
                      <a:pt x="33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8"/>
              <p:cNvSpPr/>
              <p:nvPr/>
            </p:nvSpPr>
            <p:spPr>
              <a:xfrm>
                <a:off x="1014875" y="3890425"/>
                <a:ext cx="748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793" extrusionOk="0">
                    <a:moveTo>
                      <a:pt x="2433" y="1"/>
                    </a:moveTo>
                    <a:lnTo>
                      <a:pt x="2202" y="97"/>
                    </a:lnTo>
                    <a:lnTo>
                      <a:pt x="1951" y="155"/>
                    </a:lnTo>
                    <a:lnTo>
                      <a:pt x="1700" y="213"/>
                    </a:lnTo>
                    <a:lnTo>
                      <a:pt x="1449" y="252"/>
                    </a:lnTo>
                    <a:lnTo>
                      <a:pt x="927" y="310"/>
                    </a:lnTo>
                    <a:lnTo>
                      <a:pt x="387" y="348"/>
                    </a:lnTo>
                    <a:lnTo>
                      <a:pt x="310" y="387"/>
                    </a:lnTo>
                    <a:lnTo>
                      <a:pt x="232" y="425"/>
                    </a:lnTo>
                    <a:lnTo>
                      <a:pt x="97" y="541"/>
                    </a:lnTo>
                    <a:lnTo>
                      <a:pt x="20" y="638"/>
                    </a:lnTo>
                    <a:lnTo>
                      <a:pt x="1" y="676"/>
                    </a:lnTo>
                    <a:lnTo>
                      <a:pt x="1" y="715"/>
                    </a:lnTo>
                    <a:lnTo>
                      <a:pt x="20" y="734"/>
                    </a:lnTo>
                    <a:lnTo>
                      <a:pt x="78" y="754"/>
                    </a:lnTo>
                    <a:lnTo>
                      <a:pt x="232" y="773"/>
                    </a:lnTo>
                    <a:lnTo>
                      <a:pt x="387" y="792"/>
                    </a:lnTo>
                    <a:lnTo>
                      <a:pt x="503" y="773"/>
                    </a:lnTo>
                    <a:lnTo>
                      <a:pt x="734" y="676"/>
                    </a:lnTo>
                    <a:lnTo>
                      <a:pt x="985" y="580"/>
                    </a:lnTo>
                    <a:lnTo>
                      <a:pt x="1217" y="522"/>
                    </a:lnTo>
                    <a:lnTo>
                      <a:pt x="1468" y="483"/>
                    </a:lnTo>
                    <a:lnTo>
                      <a:pt x="1738" y="464"/>
                    </a:lnTo>
                    <a:lnTo>
                      <a:pt x="1989" y="445"/>
                    </a:lnTo>
                    <a:lnTo>
                      <a:pt x="2530" y="425"/>
                    </a:lnTo>
                    <a:lnTo>
                      <a:pt x="2684" y="387"/>
                    </a:lnTo>
                    <a:lnTo>
                      <a:pt x="2839" y="290"/>
                    </a:lnTo>
                    <a:lnTo>
                      <a:pt x="2955" y="213"/>
                    </a:lnTo>
                    <a:lnTo>
                      <a:pt x="2974" y="174"/>
                    </a:lnTo>
                    <a:lnTo>
                      <a:pt x="2993" y="136"/>
                    </a:lnTo>
                    <a:lnTo>
                      <a:pt x="2955" y="117"/>
                    </a:lnTo>
                    <a:lnTo>
                      <a:pt x="2916" y="78"/>
                    </a:lnTo>
                    <a:lnTo>
                      <a:pt x="2742" y="39"/>
                    </a:lnTo>
                    <a:lnTo>
                      <a:pt x="25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8"/>
              <p:cNvSpPr/>
              <p:nvPr/>
            </p:nvSpPr>
            <p:spPr>
              <a:xfrm>
                <a:off x="1039500" y="3847000"/>
                <a:ext cx="6760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580" extrusionOk="0">
                    <a:moveTo>
                      <a:pt x="2221" y="0"/>
                    </a:moveTo>
                    <a:lnTo>
                      <a:pt x="2008" y="77"/>
                    </a:lnTo>
                    <a:lnTo>
                      <a:pt x="1776" y="116"/>
                    </a:lnTo>
                    <a:lnTo>
                      <a:pt x="1564" y="155"/>
                    </a:lnTo>
                    <a:lnTo>
                      <a:pt x="1332" y="174"/>
                    </a:lnTo>
                    <a:lnTo>
                      <a:pt x="869" y="174"/>
                    </a:lnTo>
                    <a:lnTo>
                      <a:pt x="386" y="155"/>
                    </a:lnTo>
                    <a:lnTo>
                      <a:pt x="309" y="174"/>
                    </a:lnTo>
                    <a:lnTo>
                      <a:pt x="232" y="212"/>
                    </a:lnTo>
                    <a:lnTo>
                      <a:pt x="116" y="290"/>
                    </a:lnTo>
                    <a:lnTo>
                      <a:pt x="20" y="386"/>
                    </a:lnTo>
                    <a:lnTo>
                      <a:pt x="0" y="425"/>
                    </a:lnTo>
                    <a:lnTo>
                      <a:pt x="0" y="463"/>
                    </a:lnTo>
                    <a:lnTo>
                      <a:pt x="39" y="483"/>
                    </a:lnTo>
                    <a:lnTo>
                      <a:pt x="78" y="502"/>
                    </a:lnTo>
                    <a:lnTo>
                      <a:pt x="213" y="560"/>
                    </a:lnTo>
                    <a:lnTo>
                      <a:pt x="348" y="579"/>
                    </a:lnTo>
                    <a:lnTo>
                      <a:pt x="444" y="579"/>
                    </a:lnTo>
                    <a:lnTo>
                      <a:pt x="676" y="521"/>
                    </a:lnTo>
                    <a:lnTo>
                      <a:pt x="888" y="463"/>
                    </a:lnTo>
                    <a:lnTo>
                      <a:pt x="1120" y="425"/>
                    </a:lnTo>
                    <a:lnTo>
                      <a:pt x="1332" y="406"/>
                    </a:lnTo>
                    <a:lnTo>
                      <a:pt x="1796" y="406"/>
                    </a:lnTo>
                    <a:lnTo>
                      <a:pt x="2278" y="425"/>
                    </a:lnTo>
                    <a:lnTo>
                      <a:pt x="2414" y="386"/>
                    </a:lnTo>
                    <a:lnTo>
                      <a:pt x="2549" y="328"/>
                    </a:lnTo>
                    <a:lnTo>
                      <a:pt x="2665" y="251"/>
                    </a:lnTo>
                    <a:lnTo>
                      <a:pt x="2684" y="212"/>
                    </a:lnTo>
                    <a:lnTo>
                      <a:pt x="2703" y="193"/>
                    </a:lnTo>
                    <a:lnTo>
                      <a:pt x="2684" y="155"/>
                    </a:lnTo>
                    <a:lnTo>
                      <a:pt x="2626" y="116"/>
                    </a:lnTo>
                    <a:lnTo>
                      <a:pt x="2491" y="58"/>
                    </a:lnTo>
                    <a:lnTo>
                      <a:pt x="2336" y="19"/>
                    </a:lnTo>
                    <a:lnTo>
                      <a:pt x="2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8"/>
              <p:cNvSpPr/>
              <p:nvPr/>
            </p:nvSpPr>
            <p:spPr>
              <a:xfrm>
                <a:off x="1034675" y="4234575"/>
                <a:ext cx="772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024" extrusionOk="0">
                    <a:moveTo>
                      <a:pt x="2510" y="0"/>
                    </a:moveTo>
                    <a:lnTo>
                      <a:pt x="2259" y="116"/>
                    </a:lnTo>
                    <a:lnTo>
                      <a:pt x="2008" y="212"/>
                    </a:lnTo>
                    <a:lnTo>
                      <a:pt x="1738" y="309"/>
                    </a:lnTo>
                    <a:lnTo>
                      <a:pt x="1487" y="386"/>
                    </a:lnTo>
                    <a:lnTo>
                      <a:pt x="946" y="502"/>
                    </a:lnTo>
                    <a:lnTo>
                      <a:pt x="406" y="579"/>
                    </a:lnTo>
                    <a:lnTo>
                      <a:pt x="328" y="618"/>
                    </a:lnTo>
                    <a:lnTo>
                      <a:pt x="251" y="656"/>
                    </a:lnTo>
                    <a:lnTo>
                      <a:pt x="97" y="772"/>
                    </a:lnTo>
                    <a:lnTo>
                      <a:pt x="0" y="907"/>
                    </a:lnTo>
                    <a:lnTo>
                      <a:pt x="0" y="946"/>
                    </a:lnTo>
                    <a:lnTo>
                      <a:pt x="0" y="985"/>
                    </a:lnTo>
                    <a:lnTo>
                      <a:pt x="20" y="1004"/>
                    </a:lnTo>
                    <a:lnTo>
                      <a:pt x="77" y="1004"/>
                    </a:lnTo>
                    <a:lnTo>
                      <a:pt x="232" y="1023"/>
                    </a:lnTo>
                    <a:lnTo>
                      <a:pt x="406" y="1023"/>
                    </a:lnTo>
                    <a:lnTo>
                      <a:pt x="522" y="1004"/>
                    </a:lnTo>
                    <a:lnTo>
                      <a:pt x="773" y="888"/>
                    </a:lnTo>
                    <a:lnTo>
                      <a:pt x="1023" y="772"/>
                    </a:lnTo>
                    <a:lnTo>
                      <a:pt x="1274" y="695"/>
                    </a:lnTo>
                    <a:lnTo>
                      <a:pt x="1545" y="618"/>
                    </a:lnTo>
                    <a:lnTo>
                      <a:pt x="1815" y="541"/>
                    </a:lnTo>
                    <a:lnTo>
                      <a:pt x="2085" y="502"/>
                    </a:lnTo>
                    <a:lnTo>
                      <a:pt x="2356" y="463"/>
                    </a:lnTo>
                    <a:lnTo>
                      <a:pt x="2626" y="425"/>
                    </a:lnTo>
                    <a:lnTo>
                      <a:pt x="2761" y="367"/>
                    </a:lnTo>
                    <a:lnTo>
                      <a:pt x="2916" y="290"/>
                    </a:lnTo>
                    <a:lnTo>
                      <a:pt x="3051" y="193"/>
                    </a:lnTo>
                    <a:lnTo>
                      <a:pt x="3089" y="154"/>
                    </a:lnTo>
                    <a:lnTo>
                      <a:pt x="3089" y="116"/>
                    </a:lnTo>
                    <a:lnTo>
                      <a:pt x="3070" y="97"/>
                    </a:lnTo>
                    <a:lnTo>
                      <a:pt x="3012" y="58"/>
                    </a:lnTo>
                    <a:lnTo>
                      <a:pt x="2838" y="19"/>
                    </a:lnTo>
                    <a:lnTo>
                      <a:pt x="26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8"/>
              <p:cNvSpPr/>
              <p:nvPr/>
            </p:nvSpPr>
            <p:spPr>
              <a:xfrm>
                <a:off x="1044800" y="4203200"/>
                <a:ext cx="6952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696" extrusionOk="0">
                    <a:moveTo>
                      <a:pt x="2279" y="0"/>
                    </a:moveTo>
                    <a:lnTo>
                      <a:pt x="2047" y="77"/>
                    </a:lnTo>
                    <a:lnTo>
                      <a:pt x="1815" y="135"/>
                    </a:lnTo>
                    <a:lnTo>
                      <a:pt x="1603" y="193"/>
                    </a:lnTo>
                    <a:lnTo>
                      <a:pt x="1352" y="232"/>
                    </a:lnTo>
                    <a:lnTo>
                      <a:pt x="1120" y="251"/>
                    </a:lnTo>
                    <a:lnTo>
                      <a:pt x="889" y="270"/>
                    </a:lnTo>
                    <a:lnTo>
                      <a:pt x="387" y="270"/>
                    </a:lnTo>
                    <a:lnTo>
                      <a:pt x="310" y="290"/>
                    </a:lnTo>
                    <a:lnTo>
                      <a:pt x="252" y="309"/>
                    </a:lnTo>
                    <a:lnTo>
                      <a:pt x="117" y="386"/>
                    </a:lnTo>
                    <a:lnTo>
                      <a:pt x="20" y="483"/>
                    </a:lnTo>
                    <a:lnTo>
                      <a:pt x="1" y="521"/>
                    </a:lnTo>
                    <a:lnTo>
                      <a:pt x="1" y="560"/>
                    </a:lnTo>
                    <a:lnTo>
                      <a:pt x="20" y="579"/>
                    </a:lnTo>
                    <a:lnTo>
                      <a:pt x="59" y="618"/>
                    </a:lnTo>
                    <a:lnTo>
                      <a:pt x="194" y="657"/>
                    </a:lnTo>
                    <a:lnTo>
                      <a:pt x="348" y="695"/>
                    </a:lnTo>
                    <a:lnTo>
                      <a:pt x="464" y="695"/>
                    </a:lnTo>
                    <a:lnTo>
                      <a:pt x="696" y="618"/>
                    </a:lnTo>
                    <a:lnTo>
                      <a:pt x="927" y="560"/>
                    </a:lnTo>
                    <a:lnTo>
                      <a:pt x="1159" y="502"/>
                    </a:lnTo>
                    <a:lnTo>
                      <a:pt x="1391" y="463"/>
                    </a:lnTo>
                    <a:lnTo>
                      <a:pt x="1622" y="444"/>
                    </a:lnTo>
                    <a:lnTo>
                      <a:pt x="1873" y="425"/>
                    </a:lnTo>
                    <a:lnTo>
                      <a:pt x="2356" y="425"/>
                    </a:lnTo>
                    <a:lnTo>
                      <a:pt x="2491" y="386"/>
                    </a:lnTo>
                    <a:lnTo>
                      <a:pt x="2646" y="309"/>
                    </a:lnTo>
                    <a:lnTo>
                      <a:pt x="2742" y="232"/>
                    </a:lnTo>
                    <a:lnTo>
                      <a:pt x="2781" y="213"/>
                    </a:lnTo>
                    <a:lnTo>
                      <a:pt x="2781" y="174"/>
                    </a:lnTo>
                    <a:lnTo>
                      <a:pt x="2761" y="155"/>
                    </a:lnTo>
                    <a:lnTo>
                      <a:pt x="2704" y="116"/>
                    </a:lnTo>
                    <a:lnTo>
                      <a:pt x="2568" y="58"/>
                    </a:lnTo>
                    <a:lnTo>
                      <a:pt x="23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8"/>
              <p:cNvSpPr/>
              <p:nvPr/>
            </p:nvSpPr>
            <p:spPr>
              <a:xfrm>
                <a:off x="1047225" y="4167950"/>
                <a:ext cx="719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16" extrusionOk="0">
                    <a:moveTo>
                      <a:pt x="2375" y="1"/>
                    </a:moveTo>
                    <a:lnTo>
                      <a:pt x="2143" y="78"/>
                    </a:lnTo>
                    <a:lnTo>
                      <a:pt x="1892" y="155"/>
                    </a:lnTo>
                    <a:lnTo>
                      <a:pt x="1661" y="213"/>
                    </a:lnTo>
                    <a:lnTo>
                      <a:pt x="1410" y="252"/>
                    </a:lnTo>
                    <a:lnTo>
                      <a:pt x="1159" y="271"/>
                    </a:lnTo>
                    <a:lnTo>
                      <a:pt x="908" y="290"/>
                    </a:lnTo>
                    <a:lnTo>
                      <a:pt x="657" y="290"/>
                    </a:lnTo>
                    <a:lnTo>
                      <a:pt x="406" y="271"/>
                    </a:lnTo>
                    <a:lnTo>
                      <a:pt x="328" y="290"/>
                    </a:lnTo>
                    <a:lnTo>
                      <a:pt x="271" y="329"/>
                    </a:lnTo>
                    <a:lnTo>
                      <a:pt x="116" y="406"/>
                    </a:lnTo>
                    <a:lnTo>
                      <a:pt x="20" y="503"/>
                    </a:lnTo>
                    <a:lnTo>
                      <a:pt x="0" y="541"/>
                    </a:lnTo>
                    <a:lnTo>
                      <a:pt x="0" y="580"/>
                    </a:lnTo>
                    <a:lnTo>
                      <a:pt x="20" y="599"/>
                    </a:lnTo>
                    <a:lnTo>
                      <a:pt x="58" y="619"/>
                    </a:lnTo>
                    <a:lnTo>
                      <a:pt x="193" y="676"/>
                    </a:lnTo>
                    <a:lnTo>
                      <a:pt x="367" y="715"/>
                    </a:lnTo>
                    <a:lnTo>
                      <a:pt x="483" y="715"/>
                    </a:lnTo>
                    <a:lnTo>
                      <a:pt x="715" y="638"/>
                    </a:lnTo>
                    <a:lnTo>
                      <a:pt x="966" y="580"/>
                    </a:lnTo>
                    <a:lnTo>
                      <a:pt x="1197" y="522"/>
                    </a:lnTo>
                    <a:lnTo>
                      <a:pt x="1448" y="483"/>
                    </a:lnTo>
                    <a:lnTo>
                      <a:pt x="1680" y="445"/>
                    </a:lnTo>
                    <a:lnTo>
                      <a:pt x="1931" y="445"/>
                    </a:lnTo>
                    <a:lnTo>
                      <a:pt x="2182" y="426"/>
                    </a:lnTo>
                    <a:lnTo>
                      <a:pt x="2433" y="445"/>
                    </a:lnTo>
                    <a:lnTo>
                      <a:pt x="2568" y="406"/>
                    </a:lnTo>
                    <a:lnTo>
                      <a:pt x="2722" y="329"/>
                    </a:lnTo>
                    <a:lnTo>
                      <a:pt x="2838" y="252"/>
                    </a:lnTo>
                    <a:lnTo>
                      <a:pt x="2877" y="232"/>
                    </a:lnTo>
                    <a:lnTo>
                      <a:pt x="2877" y="194"/>
                    </a:lnTo>
                    <a:lnTo>
                      <a:pt x="2858" y="155"/>
                    </a:lnTo>
                    <a:lnTo>
                      <a:pt x="2819" y="136"/>
                    </a:lnTo>
                    <a:lnTo>
                      <a:pt x="2664" y="59"/>
                    </a:lnTo>
                    <a:lnTo>
                      <a:pt x="2510" y="20"/>
                    </a:lnTo>
                    <a:lnTo>
                      <a:pt x="2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8"/>
              <p:cNvSpPr/>
              <p:nvPr/>
            </p:nvSpPr>
            <p:spPr>
              <a:xfrm>
                <a:off x="1067000" y="4128375"/>
                <a:ext cx="647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484" extrusionOk="0">
                    <a:moveTo>
                      <a:pt x="2124" y="1"/>
                    </a:moveTo>
                    <a:lnTo>
                      <a:pt x="1931" y="78"/>
                    </a:lnTo>
                    <a:lnTo>
                      <a:pt x="1719" y="117"/>
                    </a:lnTo>
                    <a:lnTo>
                      <a:pt x="1507" y="136"/>
                    </a:lnTo>
                    <a:lnTo>
                      <a:pt x="1294" y="155"/>
                    </a:lnTo>
                    <a:lnTo>
                      <a:pt x="1063" y="155"/>
                    </a:lnTo>
                    <a:lnTo>
                      <a:pt x="850" y="117"/>
                    </a:lnTo>
                    <a:lnTo>
                      <a:pt x="638" y="97"/>
                    </a:lnTo>
                    <a:lnTo>
                      <a:pt x="406" y="39"/>
                    </a:lnTo>
                    <a:lnTo>
                      <a:pt x="348" y="39"/>
                    </a:lnTo>
                    <a:lnTo>
                      <a:pt x="271" y="59"/>
                    </a:lnTo>
                    <a:lnTo>
                      <a:pt x="136" y="117"/>
                    </a:lnTo>
                    <a:lnTo>
                      <a:pt x="39" y="194"/>
                    </a:lnTo>
                    <a:lnTo>
                      <a:pt x="1" y="232"/>
                    </a:lnTo>
                    <a:lnTo>
                      <a:pt x="1" y="271"/>
                    </a:lnTo>
                    <a:lnTo>
                      <a:pt x="20" y="290"/>
                    </a:lnTo>
                    <a:lnTo>
                      <a:pt x="39" y="329"/>
                    </a:lnTo>
                    <a:lnTo>
                      <a:pt x="155" y="387"/>
                    </a:lnTo>
                    <a:lnTo>
                      <a:pt x="290" y="445"/>
                    </a:lnTo>
                    <a:lnTo>
                      <a:pt x="406" y="483"/>
                    </a:lnTo>
                    <a:lnTo>
                      <a:pt x="619" y="445"/>
                    </a:lnTo>
                    <a:lnTo>
                      <a:pt x="850" y="406"/>
                    </a:lnTo>
                    <a:lnTo>
                      <a:pt x="1294" y="387"/>
                    </a:lnTo>
                    <a:lnTo>
                      <a:pt x="1738" y="406"/>
                    </a:lnTo>
                    <a:lnTo>
                      <a:pt x="2202" y="445"/>
                    </a:lnTo>
                    <a:lnTo>
                      <a:pt x="2318" y="387"/>
                    </a:lnTo>
                    <a:lnTo>
                      <a:pt x="2453" y="329"/>
                    </a:lnTo>
                    <a:lnTo>
                      <a:pt x="2569" y="252"/>
                    </a:lnTo>
                    <a:lnTo>
                      <a:pt x="2588" y="213"/>
                    </a:lnTo>
                    <a:lnTo>
                      <a:pt x="2588" y="174"/>
                    </a:lnTo>
                    <a:lnTo>
                      <a:pt x="2569" y="155"/>
                    </a:lnTo>
                    <a:lnTo>
                      <a:pt x="2530" y="117"/>
                    </a:lnTo>
                    <a:lnTo>
                      <a:pt x="2395" y="59"/>
                    </a:lnTo>
                    <a:lnTo>
                      <a:pt x="2240" y="20"/>
                    </a:lnTo>
                    <a:lnTo>
                      <a:pt x="21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8"/>
              <p:cNvSpPr/>
              <p:nvPr/>
            </p:nvSpPr>
            <p:spPr>
              <a:xfrm>
                <a:off x="1092100" y="4093625"/>
                <a:ext cx="497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464" extrusionOk="0">
                    <a:moveTo>
                      <a:pt x="290" y="1"/>
                    </a:moveTo>
                    <a:lnTo>
                      <a:pt x="232" y="20"/>
                    </a:lnTo>
                    <a:lnTo>
                      <a:pt x="174" y="39"/>
                    </a:lnTo>
                    <a:lnTo>
                      <a:pt x="78" y="97"/>
                    </a:lnTo>
                    <a:lnTo>
                      <a:pt x="20" y="194"/>
                    </a:lnTo>
                    <a:lnTo>
                      <a:pt x="1" y="232"/>
                    </a:lnTo>
                    <a:lnTo>
                      <a:pt x="1" y="252"/>
                    </a:lnTo>
                    <a:lnTo>
                      <a:pt x="1" y="290"/>
                    </a:lnTo>
                    <a:lnTo>
                      <a:pt x="39" y="310"/>
                    </a:lnTo>
                    <a:lnTo>
                      <a:pt x="136" y="367"/>
                    </a:lnTo>
                    <a:lnTo>
                      <a:pt x="232" y="425"/>
                    </a:lnTo>
                    <a:lnTo>
                      <a:pt x="310" y="445"/>
                    </a:lnTo>
                    <a:lnTo>
                      <a:pt x="483" y="387"/>
                    </a:lnTo>
                    <a:lnTo>
                      <a:pt x="638" y="348"/>
                    </a:lnTo>
                    <a:lnTo>
                      <a:pt x="812" y="329"/>
                    </a:lnTo>
                    <a:lnTo>
                      <a:pt x="966" y="329"/>
                    </a:lnTo>
                    <a:lnTo>
                      <a:pt x="1140" y="348"/>
                    </a:lnTo>
                    <a:lnTo>
                      <a:pt x="1314" y="367"/>
                    </a:lnTo>
                    <a:lnTo>
                      <a:pt x="1642" y="464"/>
                    </a:lnTo>
                    <a:lnTo>
                      <a:pt x="1738" y="445"/>
                    </a:lnTo>
                    <a:lnTo>
                      <a:pt x="1854" y="387"/>
                    </a:lnTo>
                    <a:lnTo>
                      <a:pt x="1951" y="329"/>
                    </a:lnTo>
                    <a:lnTo>
                      <a:pt x="1970" y="310"/>
                    </a:lnTo>
                    <a:lnTo>
                      <a:pt x="1989" y="271"/>
                    </a:lnTo>
                    <a:lnTo>
                      <a:pt x="1970" y="252"/>
                    </a:lnTo>
                    <a:lnTo>
                      <a:pt x="1951" y="213"/>
                    </a:lnTo>
                    <a:lnTo>
                      <a:pt x="1854" y="116"/>
                    </a:lnTo>
                    <a:lnTo>
                      <a:pt x="1738" y="39"/>
                    </a:lnTo>
                    <a:lnTo>
                      <a:pt x="1661" y="20"/>
                    </a:lnTo>
                    <a:lnTo>
                      <a:pt x="1487" y="59"/>
                    </a:lnTo>
                    <a:lnTo>
                      <a:pt x="1314" y="78"/>
                    </a:lnTo>
                    <a:lnTo>
                      <a:pt x="1159" y="97"/>
                    </a:lnTo>
                    <a:lnTo>
                      <a:pt x="985" y="97"/>
                    </a:lnTo>
                    <a:lnTo>
                      <a:pt x="638" y="59"/>
                    </a:lnTo>
                    <a:lnTo>
                      <a:pt x="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28"/>
            <p:cNvGrpSpPr/>
            <p:nvPr/>
          </p:nvGrpSpPr>
          <p:grpSpPr>
            <a:xfrm>
              <a:off x="1638000" y="3975575"/>
              <a:ext cx="212875" cy="468675"/>
              <a:chOff x="5314650" y="2594450"/>
              <a:chExt cx="212875" cy="468675"/>
            </a:xfrm>
          </p:grpSpPr>
          <p:sp>
            <p:nvSpPr>
              <p:cNvPr id="415" name="Google Shape;415;p28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8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8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8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8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8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8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8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6" name="Google Shape;426;p28"/>
          <p:cNvSpPr txBox="1">
            <a:spLocks noGrp="1"/>
          </p:cNvSpPr>
          <p:nvPr>
            <p:ph type="title"/>
          </p:nvPr>
        </p:nvSpPr>
        <p:spPr>
          <a:xfrm>
            <a:off x="682050" y="1149000"/>
            <a:ext cx="3288300" cy="5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Viaoda Libre"/>
                <a:ea typeface="Viaoda Libre"/>
                <a:cs typeface="Viaoda Libre"/>
                <a:sym typeface="Viaoda Libre"/>
              </a:rPr>
              <a:t>Khởi động</a:t>
            </a:r>
            <a:endParaRPr b="1">
              <a:latin typeface="Viaoda Libre"/>
              <a:ea typeface="Viaoda Libre"/>
              <a:cs typeface="Viaoda Libre"/>
              <a:sym typeface="Viaoda Libre"/>
            </a:endParaRPr>
          </a:p>
        </p:txBody>
      </p:sp>
      <p:pic>
        <p:nvPicPr>
          <p:cNvPr id="427" name="Google Shape;4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0360" y="269750"/>
            <a:ext cx="4596840" cy="460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>
            <a:spLocks noGrp="1"/>
          </p:cNvSpPr>
          <p:nvPr>
            <p:ph type="ctrTitle"/>
          </p:nvPr>
        </p:nvSpPr>
        <p:spPr>
          <a:xfrm>
            <a:off x="1541500" y="1433525"/>
            <a:ext cx="6060900" cy="17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u="sng">
                <a:latin typeface="Viaoda Libre"/>
                <a:ea typeface="Viaoda Libre"/>
                <a:cs typeface="Viaoda Libre"/>
                <a:sym typeface="Viaoda Libre"/>
              </a:rPr>
              <a:t>Bài 4</a:t>
            </a:r>
            <a:r>
              <a:rPr lang="en" sz="4800" b="1">
                <a:latin typeface="Viaoda Libre"/>
                <a:ea typeface="Viaoda Libre"/>
                <a:cs typeface="Viaoda Libre"/>
                <a:sym typeface="Viaoda Libre"/>
              </a:rPr>
              <a:t>. Đông Nam Á từ nửa sau thế kỉ XVI đến giữa thế kỉ XIX</a:t>
            </a:r>
            <a:endParaRPr sz="4800" b="1">
              <a:latin typeface="Viaoda Libre"/>
              <a:ea typeface="Viaoda Libre"/>
              <a:cs typeface="Viaoda Libre"/>
              <a:sym typeface="Viaoda Libre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30"/>
          <p:cNvGrpSpPr/>
          <p:nvPr/>
        </p:nvGrpSpPr>
        <p:grpSpPr>
          <a:xfrm>
            <a:off x="3903329" y="1191414"/>
            <a:ext cx="1337341" cy="1337341"/>
            <a:chOff x="3651739" y="-2000173"/>
            <a:chExt cx="1249034" cy="1249034"/>
          </a:xfrm>
        </p:grpSpPr>
        <p:sp>
          <p:nvSpPr>
            <p:cNvPr id="438" name="Google Shape;438;p30"/>
            <p:cNvSpPr/>
            <p:nvPr/>
          </p:nvSpPr>
          <p:spPr>
            <a:xfrm>
              <a:off x="3651739" y="-2000173"/>
              <a:ext cx="1249034" cy="1249034"/>
            </a:xfrm>
            <a:custGeom>
              <a:avLst/>
              <a:gdLst/>
              <a:ahLst/>
              <a:cxnLst/>
              <a:rect l="l" t="t" r="r" b="b"/>
              <a:pathLst>
                <a:path w="31444" h="31444" extrusionOk="0">
                  <a:moveTo>
                    <a:pt x="15722" y="1"/>
                  </a:moveTo>
                  <a:lnTo>
                    <a:pt x="14920" y="20"/>
                  </a:lnTo>
                  <a:lnTo>
                    <a:pt x="14119" y="77"/>
                  </a:lnTo>
                  <a:lnTo>
                    <a:pt x="13337" y="173"/>
                  </a:lnTo>
                  <a:lnTo>
                    <a:pt x="12554" y="325"/>
                  </a:lnTo>
                  <a:lnTo>
                    <a:pt x="11791" y="497"/>
                  </a:lnTo>
                  <a:lnTo>
                    <a:pt x="11047" y="707"/>
                  </a:lnTo>
                  <a:lnTo>
                    <a:pt x="10322" y="955"/>
                  </a:lnTo>
                  <a:lnTo>
                    <a:pt x="9616" y="1241"/>
                  </a:lnTo>
                  <a:lnTo>
                    <a:pt x="8910" y="1546"/>
                  </a:lnTo>
                  <a:lnTo>
                    <a:pt x="8243" y="1890"/>
                  </a:lnTo>
                  <a:lnTo>
                    <a:pt x="7575" y="2271"/>
                  </a:lnTo>
                  <a:lnTo>
                    <a:pt x="6945" y="2691"/>
                  </a:lnTo>
                  <a:lnTo>
                    <a:pt x="6315" y="3111"/>
                  </a:lnTo>
                  <a:lnTo>
                    <a:pt x="5724" y="3588"/>
                  </a:lnTo>
                  <a:lnTo>
                    <a:pt x="5152" y="4084"/>
                  </a:lnTo>
                  <a:lnTo>
                    <a:pt x="4617" y="4599"/>
                  </a:lnTo>
                  <a:lnTo>
                    <a:pt x="4083" y="5152"/>
                  </a:lnTo>
                  <a:lnTo>
                    <a:pt x="3587" y="5725"/>
                  </a:lnTo>
                  <a:lnTo>
                    <a:pt x="3129" y="6316"/>
                  </a:lnTo>
                  <a:lnTo>
                    <a:pt x="2690" y="6927"/>
                  </a:lnTo>
                  <a:lnTo>
                    <a:pt x="2290" y="7575"/>
                  </a:lnTo>
                  <a:lnTo>
                    <a:pt x="1908" y="8224"/>
                  </a:lnTo>
                  <a:lnTo>
                    <a:pt x="1565" y="8911"/>
                  </a:lnTo>
                  <a:lnTo>
                    <a:pt x="1240" y="9598"/>
                  </a:lnTo>
                  <a:lnTo>
                    <a:pt x="954" y="10304"/>
                  </a:lnTo>
                  <a:lnTo>
                    <a:pt x="706" y="11048"/>
                  </a:lnTo>
                  <a:lnTo>
                    <a:pt x="496" y="11792"/>
                  </a:lnTo>
                  <a:lnTo>
                    <a:pt x="325" y="12555"/>
                  </a:lnTo>
                  <a:lnTo>
                    <a:pt x="191" y="13318"/>
                  </a:lnTo>
                  <a:lnTo>
                    <a:pt x="96" y="14120"/>
                  </a:lnTo>
                  <a:lnTo>
                    <a:pt x="19" y="14902"/>
                  </a:lnTo>
                  <a:lnTo>
                    <a:pt x="0" y="15722"/>
                  </a:lnTo>
                  <a:lnTo>
                    <a:pt x="19" y="16524"/>
                  </a:lnTo>
                  <a:lnTo>
                    <a:pt x="76" y="17306"/>
                  </a:lnTo>
                  <a:lnTo>
                    <a:pt x="191" y="18088"/>
                  </a:lnTo>
                  <a:lnTo>
                    <a:pt x="325" y="18851"/>
                  </a:lnTo>
                  <a:lnTo>
                    <a:pt x="496" y="19615"/>
                  </a:lnTo>
                  <a:lnTo>
                    <a:pt x="706" y="20340"/>
                  </a:lnTo>
                  <a:lnTo>
                    <a:pt x="935" y="21065"/>
                  </a:lnTo>
                  <a:lnTo>
                    <a:pt x="1221" y="21770"/>
                  </a:lnTo>
                  <a:lnTo>
                    <a:pt x="1527" y="22476"/>
                  </a:lnTo>
                  <a:lnTo>
                    <a:pt x="1870" y="23144"/>
                  </a:lnTo>
                  <a:lnTo>
                    <a:pt x="2232" y="23793"/>
                  </a:lnTo>
                  <a:lnTo>
                    <a:pt x="2633" y="24423"/>
                  </a:lnTo>
                  <a:lnTo>
                    <a:pt x="3072" y="25052"/>
                  </a:lnTo>
                  <a:lnTo>
                    <a:pt x="3530" y="25625"/>
                  </a:lnTo>
                  <a:lnTo>
                    <a:pt x="4007" y="26197"/>
                  </a:lnTo>
                  <a:lnTo>
                    <a:pt x="4522" y="26750"/>
                  </a:lnTo>
                  <a:lnTo>
                    <a:pt x="5056" y="27265"/>
                  </a:lnTo>
                  <a:lnTo>
                    <a:pt x="5610" y="27761"/>
                  </a:lnTo>
                  <a:lnTo>
                    <a:pt x="6201" y="28219"/>
                  </a:lnTo>
                  <a:lnTo>
                    <a:pt x="6812" y="28658"/>
                  </a:lnTo>
                  <a:lnTo>
                    <a:pt x="7441" y="29078"/>
                  </a:lnTo>
                  <a:lnTo>
                    <a:pt x="8090" y="29460"/>
                  </a:lnTo>
                  <a:lnTo>
                    <a:pt x="8739" y="29803"/>
                  </a:lnTo>
                  <a:lnTo>
                    <a:pt x="9425" y="30127"/>
                  </a:lnTo>
                  <a:lnTo>
                    <a:pt x="10131" y="30413"/>
                  </a:lnTo>
                  <a:lnTo>
                    <a:pt x="10856" y="30662"/>
                  </a:lnTo>
                  <a:lnTo>
                    <a:pt x="11581" y="30890"/>
                  </a:lnTo>
                  <a:lnTo>
                    <a:pt x="12345" y="31081"/>
                  </a:lnTo>
                  <a:lnTo>
                    <a:pt x="13089" y="31215"/>
                  </a:lnTo>
                  <a:lnTo>
                    <a:pt x="13871" y="31329"/>
                  </a:lnTo>
                  <a:lnTo>
                    <a:pt x="14653" y="31406"/>
                  </a:lnTo>
                  <a:lnTo>
                    <a:pt x="15455" y="31444"/>
                  </a:lnTo>
                  <a:lnTo>
                    <a:pt x="15951" y="31444"/>
                  </a:lnTo>
                  <a:lnTo>
                    <a:pt x="16733" y="31406"/>
                  </a:lnTo>
                  <a:lnTo>
                    <a:pt x="17534" y="31329"/>
                  </a:lnTo>
                  <a:lnTo>
                    <a:pt x="18316" y="31234"/>
                  </a:lnTo>
                  <a:lnTo>
                    <a:pt x="19080" y="31081"/>
                  </a:lnTo>
                  <a:lnTo>
                    <a:pt x="19824" y="30910"/>
                  </a:lnTo>
                  <a:lnTo>
                    <a:pt x="20568" y="30681"/>
                  </a:lnTo>
                  <a:lnTo>
                    <a:pt x="21274" y="30433"/>
                  </a:lnTo>
                  <a:lnTo>
                    <a:pt x="21980" y="30146"/>
                  </a:lnTo>
                  <a:lnTo>
                    <a:pt x="22667" y="29822"/>
                  </a:lnTo>
                  <a:lnTo>
                    <a:pt x="23334" y="29479"/>
                  </a:lnTo>
                  <a:lnTo>
                    <a:pt x="23983" y="29097"/>
                  </a:lnTo>
                  <a:lnTo>
                    <a:pt x="24613" y="28677"/>
                  </a:lnTo>
                  <a:lnTo>
                    <a:pt x="25223" y="28238"/>
                  </a:lnTo>
                  <a:lnTo>
                    <a:pt x="25815" y="27781"/>
                  </a:lnTo>
                  <a:lnTo>
                    <a:pt x="26368" y="27284"/>
                  </a:lnTo>
                  <a:lnTo>
                    <a:pt x="26921" y="26769"/>
                  </a:lnTo>
                  <a:lnTo>
                    <a:pt x="27436" y="26216"/>
                  </a:lnTo>
                  <a:lnTo>
                    <a:pt x="27913" y="25644"/>
                  </a:lnTo>
                  <a:lnTo>
                    <a:pt x="28371" y="25052"/>
                  </a:lnTo>
                  <a:lnTo>
                    <a:pt x="28810" y="24442"/>
                  </a:lnTo>
                  <a:lnTo>
                    <a:pt x="29211" y="23812"/>
                  </a:lnTo>
                  <a:lnTo>
                    <a:pt x="29573" y="23163"/>
                  </a:lnTo>
                  <a:lnTo>
                    <a:pt x="29917" y="22476"/>
                  </a:lnTo>
                  <a:lnTo>
                    <a:pt x="30241" y="21790"/>
                  </a:lnTo>
                  <a:lnTo>
                    <a:pt x="30508" y="21084"/>
                  </a:lnTo>
                  <a:lnTo>
                    <a:pt x="30756" y="20359"/>
                  </a:lnTo>
                  <a:lnTo>
                    <a:pt x="30966" y="19615"/>
                  </a:lnTo>
                  <a:lnTo>
                    <a:pt x="31138" y="18870"/>
                  </a:lnTo>
                  <a:lnTo>
                    <a:pt x="31271" y="18088"/>
                  </a:lnTo>
                  <a:lnTo>
                    <a:pt x="31367" y="17306"/>
                  </a:lnTo>
                  <a:lnTo>
                    <a:pt x="31424" y="16524"/>
                  </a:lnTo>
                  <a:lnTo>
                    <a:pt x="31443" y="15722"/>
                  </a:lnTo>
                  <a:lnTo>
                    <a:pt x="31424" y="14902"/>
                  </a:lnTo>
                  <a:lnTo>
                    <a:pt x="31367" y="14120"/>
                  </a:lnTo>
                  <a:lnTo>
                    <a:pt x="31271" y="13318"/>
                  </a:lnTo>
                  <a:lnTo>
                    <a:pt x="31138" y="12555"/>
                  </a:lnTo>
                  <a:lnTo>
                    <a:pt x="30947" y="11792"/>
                  </a:lnTo>
                  <a:lnTo>
                    <a:pt x="30737" y="11048"/>
                  </a:lnTo>
                  <a:lnTo>
                    <a:pt x="30489" y="10304"/>
                  </a:lnTo>
                  <a:lnTo>
                    <a:pt x="30222" y="9598"/>
                  </a:lnTo>
                  <a:lnTo>
                    <a:pt x="29898" y="8911"/>
                  </a:lnTo>
                  <a:lnTo>
                    <a:pt x="29554" y="8224"/>
                  </a:lnTo>
                  <a:lnTo>
                    <a:pt x="29173" y="7575"/>
                  </a:lnTo>
                  <a:lnTo>
                    <a:pt x="28772" y="6927"/>
                  </a:lnTo>
                  <a:lnTo>
                    <a:pt x="28333" y="6316"/>
                  </a:lnTo>
                  <a:lnTo>
                    <a:pt x="27856" y="5725"/>
                  </a:lnTo>
                  <a:lnTo>
                    <a:pt x="27360" y="5152"/>
                  </a:lnTo>
                  <a:lnTo>
                    <a:pt x="26845" y="4599"/>
                  </a:lnTo>
                  <a:lnTo>
                    <a:pt x="26292" y="4084"/>
                  </a:lnTo>
                  <a:lnTo>
                    <a:pt x="25719" y="3588"/>
                  </a:lnTo>
                  <a:lnTo>
                    <a:pt x="25128" y="3111"/>
                  </a:lnTo>
                  <a:lnTo>
                    <a:pt x="24517" y="2691"/>
                  </a:lnTo>
                  <a:lnTo>
                    <a:pt x="23888" y="2271"/>
                  </a:lnTo>
                  <a:lnTo>
                    <a:pt x="23220" y="1890"/>
                  </a:lnTo>
                  <a:lnTo>
                    <a:pt x="22552" y="1546"/>
                  </a:lnTo>
                  <a:lnTo>
                    <a:pt x="21846" y="1241"/>
                  </a:lnTo>
                  <a:lnTo>
                    <a:pt x="21140" y="955"/>
                  </a:lnTo>
                  <a:lnTo>
                    <a:pt x="20396" y="707"/>
                  </a:lnTo>
                  <a:lnTo>
                    <a:pt x="19652" y="497"/>
                  </a:lnTo>
                  <a:lnTo>
                    <a:pt x="18889" y="325"/>
                  </a:lnTo>
                  <a:lnTo>
                    <a:pt x="18126" y="173"/>
                  </a:lnTo>
                  <a:lnTo>
                    <a:pt x="17343" y="77"/>
                  </a:lnTo>
                  <a:lnTo>
                    <a:pt x="16542" y="20"/>
                  </a:lnTo>
                  <a:lnTo>
                    <a:pt x="1572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6334" y="1"/>
                  </a:moveTo>
                  <a:lnTo>
                    <a:pt x="19" y="7861"/>
                  </a:lnTo>
                  <a:lnTo>
                    <a:pt x="0" y="7881"/>
                  </a:lnTo>
                  <a:lnTo>
                    <a:pt x="0" y="7919"/>
                  </a:lnTo>
                  <a:lnTo>
                    <a:pt x="19" y="7957"/>
                  </a:lnTo>
                  <a:lnTo>
                    <a:pt x="57" y="7976"/>
                  </a:lnTo>
                  <a:lnTo>
                    <a:pt x="114" y="7976"/>
                  </a:lnTo>
                  <a:lnTo>
                    <a:pt x="7975" y="1642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7975" y="1642"/>
                  </a:moveTo>
                  <a:lnTo>
                    <a:pt x="114" y="7976"/>
                  </a:lnTo>
                  <a:lnTo>
                    <a:pt x="114" y="7976"/>
                  </a:lnTo>
                  <a:lnTo>
                    <a:pt x="95" y="7976"/>
                  </a:lnTo>
                  <a:lnTo>
                    <a:pt x="57" y="7976"/>
                  </a:lnTo>
                  <a:lnTo>
                    <a:pt x="19" y="7957"/>
                  </a:lnTo>
                  <a:lnTo>
                    <a:pt x="0" y="7919"/>
                  </a:lnTo>
                  <a:lnTo>
                    <a:pt x="0" y="7881"/>
                  </a:lnTo>
                  <a:lnTo>
                    <a:pt x="19" y="7861"/>
                  </a:lnTo>
                  <a:lnTo>
                    <a:pt x="6334" y="1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3900322" y="-1279406"/>
              <a:ext cx="312259" cy="282745"/>
            </a:xfrm>
            <a:custGeom>
              <a:avLst/>
              <a:gdLst/>
              <a:ahLst/>
              <a:cxnLst/>
              <a:rect l="l" t="t" r="r" b="b"/>
              <a:pathLst>
                <a:path w="7861" h="7118" extrusionOk="0">
                  <a:moveTo>
                    <a:pt x="7041" y="0"/>
                  </a:moveTo>
                  <a:lnTo>
                    <a:pt x="38" y="7022"/>
                  </a:lnTo>
                  <a:lnTo>
                    <a:pt x="19" y="7079"/>
                  </a:lnTo>
                  <a:lnTo>
                    <a:pt x="0" y="7098"/>
                  </a:lnTo>
                  <a:lnTo>
                    <a:pt x="19" y="7117"/>
                  </a:lnTo>
                  <a:lnTo>
                    <a:pt x="57" y="7098"/>
                  </a:lnTo>
                  <a:lnTo>
                    <a:pt x="7861" y="725"/>
                  </a:lnTo>
                  <a:lnTo>
                    <a:pt x="7041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7880" y="1"/>
                  </a:moveTo>
                  <a:lnTo>
                    <a:pt x="7842" y="20"/>
                  </a:lnTo>
                  <a:lnTo>
                    <a:pt x="0" y="6335"/>
                  </a:lnTo>
                  <a:lnTo>
                    <a:pt x="1641" y="7976"/>
                  </a:lnTo>
                  <a:lnTo>
                    <a:pt x="7956" y="134"/>
                  </a:lnTo>
                  <a:lnTo>
                    <a:pt x="7975" y="96"/>
                  </a:lnTo>
                  <a:lnTo>
                    <a:pt x="7975" y="77"/>
                  </a:lnTo>
                  <a:lnTo>
                    <a:pt x="7956" y="20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0" y="6335"/>
                  </a:moveTo>
                  <a:lnTo>
                    <a:pt x="7842" y="20"/>
                  </a:lnTo>
                  <a:lnTo>
                    <a:pt x="7842" y="20"/>
                  </a:lnTo>
                  <a:lnTo>
                    <a:pt x="7880" y="1"/>
                  </a:lnTo>
                  <a:lnTo>
                    <a:pt x="7899" y="1"/>
                  </a:lnTo>
                  <a:lnTo>
                    <a:pt x="7956" y="20"/>
                  </a:lnTo>
                  <a:lnTo>
                    <a:pt x="7975" y="77"/>
                  </a:lnTo>
                  <a:lnTo>
                    <a:pt x="7975" y="96"/>
                  </a:lnTo>
                  <a:lnTo>
                    <a:pt x="7956" y="134"/>
                  </a:lnTo>
                  <a:lnTo>
                    <a:pt x="1641" y="7976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4340645" y="-1754608"/>
              <a:ext cx="311544" cy="282745"/>
            </a:xfrm>
            <a:custGeom>
              <a:avLst/>
              <a:gdLst/>
              <a:ahLst/>
              <a:cxnLst/>
              <a:rect l="l" t="t" r="r" b="b"/>
              <a:pathLst>
                <a:path w="7843" h="7118" extrusionOk="0">
                  <a:moveTo>
                    <a:pt x="7842" y="1"/>
                  </a:moveTo>
                  <a:lnTo>
                    <a:pt x="7785" y="20"/>
                  </a:lnTo>
                  <a:lnTo>
                    <a:pt x="0" y="6392"/>
                  </a:lnTo>
                  <a:lnTo>
                    <a:pt x="802" y="7117"/>
                  </a:lnTo>
                  <a:lnTo>
                    <a:pt x="7804" y="96"/>
                  </a:lnTo>
                  <a:lnTo>
                    <a:pt x="7842" y="39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57" y="1"/>
                  </a:moveTo>
                  <a:lnTo>
                    <a:pt x="19" y="39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19" y="134"/>
                  </a:lnTo>
                  <a:lnTo>
                    <a:pt x="6334" y="7976"/>
                  </a:lnTo>
                  <a:lnTo>
                    <a:pt x="7975" y="6335"/>
                  </a:lnTo>
                  <a:lnTo>
                    <a:pt x="114" y="2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6334" y="7976"/>
                  </a:moveTo>
                  <a:lnTo>
                    <a:pt x="19" y="134"/>
                  </a:lnTo>
                  <a:lnTo>
                    <a:pt x="19" y="13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19" y="39"/>
                  </a:lnTo>
                  <a:lnTo>
                    <a:pt x="57" y="1"/>
                  </a:lnTo>
                  <a:lnTo>
                    <a:pt x="95" y="1"/>
                  </a:lnTo>
                  <a:lnTo>
                    <a:pt x="114" y="20"/>
                  </a:lnTo>
                  <a:lnTo>
                    <a:pt x="7975" y="6335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3897263" y="-1751589"/>
              <a:ext cx="282745" cy="311544"/>
            </a:xfrm>
            <a:custGeom>
              <a:avLst/>
              <a:gdLst/>
              <a:ahLst/>
              <a:cxnLst/>
              <a:rect l="l" t="t" r="r" b="b"/>
              <a:pathLst>
                <a:path w="7118" h="7843" extrusionOk="0">
                  <a:moveTo>
                    <a:pt x="20" y="1"/>
                  </a:moveTo>
                  <a:lnTo>
                    <a:pt x="1" y="20"/>
                  </a:lnTo>
                  <a:lnTo>
                    <a:pt x="39" y="58"/>
                  </a:lnTo>
                  <a:lnTo>
                    <a:pt x="6393" y="7843"/>
                  </a:lnTo>
                  <a:lnTo>
                    <a:pt x="7118" y="7041"/>
                  </a:lnTo>
                  <a:lnTo>
                    <a:pt x="96" y="3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1641" y="1"/>
                  </a:moveTo>
                  <a:lnTo>
                    <a:pt x="0" y="1642"/>
                  </a:lnTo>
                  <a:lnTo>
                    <a:pt x="7842" y="7976"/>
                  </a:lnTo>
                  <a:lnTo>
                    <a:pt x="7899" y="7976"/>
                  </a:lnTo>
                  <a:lnTo>
                    <a:pt x="7956" y="7957"/>
                  </a:lnTo>
                  <a:lnTo>
                    <a:pt x="7975" y="7919"/>
                  </a:lnTo>
                  <a:lnTo>
                    <a:pt x="7975" y="7881"/>
                  </a:lnTo>
                  <a:lnTo>
                    <a:pt x="7956" y="786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1641" y="1"/>
                  </a:moveTo>
                  <a:lnTo>
                    <a:pt x="7956" y="7861"/>
                  </a:lnTo>
                  <a:lnTo>
                    <a:pt x="7956" y="7861"/>
                  </a:lnTo>
                  <a:lnTo>
                    <a:pt x="7975" y="7881"/>
                  </a:lnTo>
                  <a:lnTo>
                    <a:pt x="7975" y="7919"/>
                  </a:lnTo>
                  <a:lnTo>
                    <a:pt x="7956" y="7957"/>
                  </a:lnTo>
                  <a:lnTo>
                    <a:pt x="7899" y="7976"/>
                  </a:lnTo>
                  <a:lnTo>
                    <a:pt x="7880" y="7976"/>
                  </a:lnTo>
                  <a:lnTo>
                    <a:pt x="7842" y="7976"/>
                  </a:lnTo>
                  <a:lnTo>
                    <a:pt x="0" y="1642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4373218" y="-1311224"/>
              <a:ext cx="281990" cy="311504"/>
            </a:xfrm>
            <a:custGeom>
              <a:avLst/>
              <a:gdLst/>
              <a:ahLst/>
              <a:cxnLst/>
              <a:rect l="l" t="t" r="r" b="b"/>
              <a:pathLst>
                <a:path w="7099" h="7842" extrusionOk="0">
                  <a:moveTo>
                    <a:pt x="707" y="0"/>
                  </a:moveTo>
                  <a:lnTo>
                    <a:pt x="1" y="801"/>
                  </a:lnTo>
                  <a:lnTo>
                    <a:pt x="7003" y="7804"/>
                  </a:lnTo>
                  <a:lnTo>
                    <a:pt x="7060" y="7842"/>
                  </a:lnTo>
                  <a:lnTo>
                    <a:pt x="7098" y="7842"/>
                  </a:lnTo>
                  <a:lnTo>
                    <a:pt x="7098" y="7823"/>
                  </a:lnTo>
                  <a:lnTo>
                    <a:pt x="7079" y="778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4115538" y="-1536332"/>
              <a:ext cx="321395" cy="321395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4046" y="0"/>
                  </a:moveTo>
                  <a:lnTo>
                    <a:pt x="3645" y="20"/>
                  </a:lnTo>
                  <a:lnTo>
                    <a:pt x="3244" y="77"/>
                  </a:lnTo>
                  <a:lnTo>
                    <a:pt x="2844" y="172"/>
                  </a:lnTo>
                  <a:lnTo>
                    <a:pt x="2481" y="306"/>
                  </a:lnTo>
                  <a:lnTo>
                    <a:pt x="2119" y="477"/>
                  </a:lnTo>
                  <a:lnTo>
                    <a:pt x="1794" y="687"/>
                  </a:lnTo>
                  <a:lnTo>
                    <a:pt x="1470" y="916"/>
                  </a:lnTo>
                  <a:lnTo>
                    <a:pt x="1184" y="1183"/>
                  </a:lnTo>
                  <a:lnTo>
                    <a:pt x="936" y="1470"/>
                  </a:lnTo>
                  <a:lnTo>
                    <a:pt x="688" y="1775"/>
                  </a:lnTo>
                  <a:lnTo>
                    <a:pt x="497" y="2118"/>
                  </a:lnTo>
                  <a:lnTo>
                    <a:pt x="325" y="2462"/>
                  </a:lnTo>
                  <a:lnTo>
                    <a:pt x="192" y="2843"/>
                  </a:lnTo>
                  <a:lnTo>
                    <a:pt x="77" y="3225"/>
                  </a:lnTo>
                  <a:lnTo>
                    <a:pt x="20" y="3626"/>
                  </a:lnTo>
                  <a:lnTo>
                    <a:pt x="1" y="4045"/>
                  </a:lnTo>
                  <a:lnTo>
                    <a:pt x="20" y="4465"/>
                  </a:lnTo>
                  <a:lnTo>
                    <a:pt x="77" y="4866"/>
                  </a:lnTo>
                  <a:lnTo>
                    <a:pt x="192" y="5247"/>
                  </a:lnTo>
                  <a:lnTo>
                    <a:pt x="325" y="5610"/>
                  </a:lnTo>
                  <a:lnTo>
                    <a:pt x="497" y="5972"/>
                  </a:lnTo>
                  <a:lnTo>
                    <a:pt x="688" y="6297"/>
                  </a:lnTo>
                  <a:lnTo>
                    <a:pt x="936" y="6621"/>
                  </a:lnTo>
                  <a:lnTo>
                    <a:pt x="1184" y="6907"/>
                  </a:lnTo>
                  <a:lnTo>
                    <a:pt x="1470" y="7174"/>
                  </a:lnTo>
                  <a:lnTo>
                    <a:pt x="1794" y="7403"/>
                  </a:lnTo>
                  <a:lnTo>
                    <a:pt x="2119" y="7594"/>
                  </a:lnTo>
                  <a:lnTo>
                    <a:pt x="2481" y="7766"/>
                  </a:lnTo>
                  <a:lnTo>
                    <a:pt x="2844" y="7899"/>
                  </a:lnTo>
                  <a:lnTo>
                    <a:pt x="3244" y="8014"/>
                  </a:lnTo>
                  <a:lnTo>
                    <a:pt x="3645" y="8071"/>
                  </a:lnTo>
                  <a:lnTo>
                    <a:pt x="4046" y="8090"/>
                  </a:lnTo>
                  <a:lnTo>
                    <a:pt x="4465" y="8071"/>
                  </a:lnTo>
                  <a:lnTo>
                    <a:pt x="4866" y="8014"/>
                  </a:lnTo>
                  <a:lnTo>
                    <a:pt x="5248" y="7899"/>
                  </a:lnTo>
                  <a:lnTo>
                    <a:pt x="5629" y="7766"/>
                  </a:lnTo>
                  <a:lnTo>
                    <a:pt x="5973" y="7594"/>
                  </a:lnTo>
                  <a:lnTo>
                    <a:pt x="6316" y="7403"/>
                  </a:lnTo>
                  <a:lnTo>
                    <a:pt x="6621" y="7174"/>
                  </a:lnTo>
                  <a:lnTo>
                    <a:pt x="6908" y="6907"/>
                  </a:lnTo>
                  <a:lnTo>
                    <a:pt x="7175" y="6621"/>
                  </a:lnTo>
                  <a:lnTo>
                    <a:pt x="7404" y="6297"/>
                  </a:lnTo>
                  <a:lnTo>
                    <a:pt x="7614" y="5972"/>
                  </a:lnTo>
                  <a:lnTo>
                    <a:pt x="7785" y="5610"/>
                  </a:lnTo>
                  <a:lnTo>
                    <a:pt x="7919" y="5247"/>
                  </a:lnTo>
                  <a:lnTo>
                    <a:pt x="8014" y="4866"/>
                  </a:lnTo>
                  <a:lnTo>
                    <a:pt x="8071" y="4465"/>
                  </a:lnTo>
                  <a:lnTo>
                    <a:pt x="8090" y="4045"/>
                  </a:lnTo>
                  <a:lnTo>
                    <a:pt x="8071" y="3626"/>
                  </a:lnTo>
                  <a:lnTo>
                    <a:pt x="8014" y="3225"/>
                  </a:lnTo>
                  <a:lnTo>
                    <a:pt x="7919" y="2843"/>
                  </a:lnTo>
                  <a:lnTo>
                    <a:pt x="7785" y="2462"/>
                  </a:lnTo>
                  <a:lnTo>
                    <a:pt x="7614" y="2118"/>
                  </a:lnTo>
                  <a:lnTo>
                    <a:pt x="7404" y="1775"/>
                  </a:lnTo>
                  <a:lnTo>
                    <a:pt x="7175" y="1470"/>
                  </a:lnTo>
                  <a:lnTo>
                    <a:pt x="6908" y="1183"/>
                  </a:lnTo>
                  <a:lnTo>
                    <a:pt x="6621" y="916"/>
                  </a:lnTo>
                  <a:lnTo>
                    <a:pt x="6316" y="687"/>
                  </a:lnTo>
                  <a:lnTo>
                    <a:pt x="5973" y="477"/>
                  </a:lnTo>
                  <a:lnTo>
                    <a:pt x="5629" y="306"/>
                  </a:lnTo>
                  <a:lnTo>
                    <a:pt x="5248" y="172"/>
                  </a:lnTo>
                  <a:lnTo>
                    <a:pt x="4866" y="77"/>
                  </a:lnTo>
                  <a:lnTo>
                    <a:pt x="4465" y="20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9F3E5"/>
            </a:solidFill>
            <a:ln w="95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4208012" y="-1443857"/>
              <a:ext cx="137202" cy="136447"/>
            </a:xfrm>
            <a:custGeom>
              <a:avLst/>
              <a:gdLst/>
              <a:ahLst/>
              <a:cxnLst/>
              <a:rect l="l" t="t" r="r" b="b"/>
              <a:pathLst>
                <a:path w="3454" h="3435" fill="none" extrusionOk="0">
                  <a:moveTo>
                    <a:pt x="3454" y="1717"/>
                  </a:moveTo>
                  <a:lnTo>
                    <a:pt x="3454" y="1717"/>
                  </a:lnTo>
                  <a:lnTo>
                    <a:pt x="3435" y="1889"/>
                  </a:lnTo>
                  <a:lnTo>
                    <a:pt x="3416" y="2061"/>
                  </a:lnTo>
                  <a:lnTo>
                    <a:pt x="3378" y="2232"/>
                  </a:lnTo>
                  <a:lnTo>
                    <a:pt x="3301" y="2385"/>
                  </a:lnTo>
                  <a:lnTo>
                    <a:pt x="3244" y="2538"/>
                  </a:lnTo>
                  <a:lnTo>
                    <a:pt x="3149" y="2671"/>
                  </a:lnTo>
                  <a:lnTo>
                    <a:pt x="3053" y="2805"/>
                  </a:lnTo>
                  <a:lnTo>
                    <a:pt x="2939" y="2938"/>
                  </a:lnTo>
                  <a:lnTo>
                    <a:pt x="2824" y="3034"/>
                  </a:lnTo>
                  <a:lnTo>
                    <a:pt x="2691" y="3148"/>
                  </a:lnTo>
                  <a:lnTo>
                    <a:pt x="2538" y="3225"/>
                  </a:lnTo>
                  <a:lnTo>
                    <a:pt x="2385" y="3301"/>
                  </a:lnTo>
                  <a:lnTo>
                    <a:pt x="2233" y="3358"/>
                  </a:lnTo>
                  <a:lnTo>
                    <a:pt x="2061" y="3396"/>
                  </a:lnTo>
                  <a:lnTo>
                    <a:pt x="1908" y="3434"/>
                  </a:lnTo>
                  <a:lnTo>
                    <a:pt x="1718" y="3434"/>
                  </a:lnTo>
                  <a:lnTo>
                    <a:pt x="1718" y="3434"/>
                  </a:lnTo>
                  <a:lnTo>
                    <a:pt x="1546" y="3434"/>
                  </a:lnTo>
                  <a:lnTo>
                    <a:pt x="1374" y="3396"/>
                  </a:lnTo>
                  <a:lnTo>
                    <a:pt x="1203" y="3358"/>
                  </a:lnTo>
                  <a:lnTo>
                    <a:pt x="1050" y="3301"/>
                  </a:lnTo>
                  <a:lnTo>
                    <a:pt x="897" y="3225"/>
                  </a:lnTo>
                  <a:lnTo>
                    <a:pt x="764" y="3148"/>
                  </a:lnTo>
                  <a:lnTo>
                    <a:pt x="630" y="3034"/>
                  </a:lnTo>
                  <a:lnTo>
                    <a:pt x="497" y="2938"/>
                  </a:lnTo>
                  <a:lnTo>
                    <a:pt x="401" y="2805"/>
                  </a:lnTo>
                  <a:lnTo>
                    <a:pt x="287" y="2671"/>
                  </a:lnTo>
                  <a:lnTo>
                    <a:pt x="210" y="2538"/>
                  </a:lnTo>
                  <a:lnTo>
                    <a:pt x="134" y="2385"/>
                  </a:lnTo>
                  <a:lnTo>
                    <a:pt x="77" y="2232"/>
                  </a:lnTo>
                  <a:lnTo>
                    <a:pt x="39" y="2061"/>
                  </a:lnTo>
                  <a:lnTo>
                    <a:pt x="0" y="1889"/>
                  </a:lnTo>
                  <a:lnTo>
                    <a:pt x="0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39" y="1374"/>
                  </a:lnTo>
                  <a:lnTo>
                    <a:pt x="77" y="1202"/>
                  </a:lnTo>
                  <a:lnTo>
                    <a:pt x="134" y="1050"/>
                  </a:lnTo>
                  <a:lnTo>
                    <a:pt x="210" y="897"/>
                  </a:lnTo>
                  <a:lnTo>
                    <a:pt x="287" y="744"/>
                  </a:lnTo>
                  <a:lnTo>
                    <a:pt x="401" y="611"/>
                  </a:lnTo>
                  <a:lnTo>
                    <a:pt x="497" y="496"/>
                  </a:lnTo>
                  <a:lnTo>
                    <a:pt x="630" y="382"/>
                  </a:lnTo>
                  <a:lnTo>
                    <a:pt x="764" y="286"/>
                  </a:lnTo>
                  <a:lnTo>
                    <a:pt x="897" y="191"/>
                  </a:lnTo>
                  <a:lnTo>
                    <a:pt x="1050" y="134"/>
                  </a:lnTo>
                  <a:lnTo>
                    <a:pt x="1203" y="76"/>
                  </a:lnTo>
                  <a:lnTo>
                    <a:pt x="1374" y="19"/>
                  </a:lnTo>
                  <a:lnTo>
                    <a:pt x="1546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908" y="0"/>
                  </a:lnTo>
                  <a:lnTo>
                    <a:pt x="2061" y="19"/>
                  </a:lnTo>
                  <a:lnTo>
                    <a:pt x="2233" y="76"/>
                  </a:lnTo>
                  <a:lnTo>
                    <a:pt x="2385" y="134"/>
                  </a:lnTo>
                  <a:lnTo>
                    <a:pt x="2538" y="191"/>
                  </a:lnTo>
                  <a:lnTo>
                    <a:pt x="2691" y="286"/>
                  </a:lnTo>
                  <a:lnTo>
                    <a:pt x="2824" y="382"/>
                  </a:lnTo>
                  <a:lnTo>
                    <a:pt x="2939" y="496"/>
                  </a:lnTo>
                  <a:lnTo>
                    <a:pt x="3053" y="611"/>
                  </a:lnTo>
                  <a:lnTo>
                    <a:pt x="3149" y="744"/>
                  </a:lnTo>
                  <a:lnTo>
                    <a:pt x="3244" y="897"/>
                  </a:lnTo>
                  <a:lnTo>
                    <a:pt x="3301" y="1050"/>
                  </a:lnTo>
                  <a:lnTo>
                    <a:pt x="3378" y="1202"/>
                  </a:lnTo>
                  <a:lnTo>
                    <a:pt x="3416" y="1374"/>
                  </a:lnTo>
                  <a:lnTo>
                    <a:pt x="3435" y="1546"/>
                  </a:lnTo>
                  <a:lnTo>
                    <a:pt x="3454" y="1717"/>
                  </a:lnTo>
                  <a:lnTo>
                    <a:pt x="3454" y="1717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4143582" y="-1509042"/>
              <a:ext cx="266061" cy="266061"/>
            </a:xfrm>
            <a:custGeom>
              <a:avLst/>
              <a:gdLst/>
              <a:ahLst/>
              <a:cxnLst/>
              <a:rect l="l" t="t" r="r" b="b"/>
              <a:pathLst>
                <a:path w="6698" h="6698" fill="none" extrusionOk="0">
                  <a:moveTo>
                    <a:pt x="6698" y="3358"/>
                  </a:moveTo>
                  <a:lnTo>
                    <a:pt x="6698" y="3358"/>
                  </a:lnTo>
                  <a:lnTo>
                    <a:pt x="6679" y="3702"/>
                  </a:lnTo>
                  <a:lnTo>
                    <a:pt x="6621" y="4026"/>
                  </a:lnTo>
                  <a:lnTo>
                    <a:pt x="6545" y="4350"/>
                  </a:lnTo>
                  <a:lnTo>
                    <a:pt x="6431" y="4656"/>
                  </a:lnTo>
                  <a:lnTo>
                    <a:pt x="6297" y="4942"/>
                  </a:lnTo>
                  <a:lnTo>
                    <a:pt x="6125" y="5228"/>
                  </a:lnTo>
                  <a:lnTo>
                    <a:pt x="5934" y="5476"/>
                  </a:lnTo>
                  <a:lnTo>
                    <a:pt x="5706" y="5724"/>
                  </a:lnTo>
                  <a:lnTo>
                    <a:pt x="5477" y="5934"/>
                  </a:lnTo>
                  <a:lnTo>
                    <a:pt x="5209" y="6125"/>
                  </a:lnTo>
                  <a:lnTo>
                    <a:pt x="4942" y="6297"/>
                  </a:lnTo>
                  <a:lnTo>
                    <a:pt x="4656" y="6449"/>
                  </a:lnTo>
                  <a:lnTo>
                    <a:pt x="4332" y="6545"/>
                  </a:lnTo>
                  <a:lnTo>
                    <a:pt x="4027" y="6640"/>
                  </a:lnTo>
                  <a:lnTo>
                    <a:pt x="3683" y="6678"/>
                  </a:lnTo>
                  <a:lnTo>
                    <a:pt x="3340" y="6697"/>
                  </a:lnTo>
                  <a:lnTo>
                    <a:pt x="3340" y="6697"/>
                  </a:lnTo>
                  <a:lnTo>
                    <a:pt x="2996" y="6678"/>
                  </a:lnTo>
                  <a:lnTo>
                    <a:pt x="2672" y="6640"/>
                  </a:lnTo>
                  <a:lnTo>
                    <a:pt x="2348" y="6545"/>
                  </a:lnTo>
                  <a:lnTo>
                    <a:pt x="2042" y="6449"/>
                  </a:lnTo>
                  <a:lnTo>
                    <a:pt x="1756" y="6297"/>
                  </a:lnTo>
                  <a:lnTo>
                    <a:pt x="1470" y="6125"/>
                  </a:lnTo>
                  <a:lnTo>
                    <a:pt x="1222" y="5934"/>
                  </a:lnTo>
                  <a:lnTo>
                    <a:pt x="974" y="5724"/>
                  </a:lnTo>
                  <a:lnTo>
                    <a:pt x="764" y="5476"/>
                  </a:lnTo>
                  <a:lnTo>
                    <a:pt x="573" y="5228"/>
                  </a:lnTo>
                  <a:lnTo>
                    <a:pt x="401" y="4942"/>
                  </a:lnTo>
                  <a:lnTo>
                    <a:pt x="268" y="4656"/>
                  </a:lnTo>
                  <a:lnTo>
                    <a:pt x="153" y="4350"/>
                  </a:lnTo>
                  <a:lnTo>
                    <a:pt x="58" y="4026"/>
                  </a:lnTo>
                  <a:lnTo>
                    <a:pt x="20" y="3702"/>
                  </a:lnTo>
                  <a:lnTo>
                    <a:pt x="1" y="3358"/>
                  </a:lnTo>
                  <a:lnTo>
                    <a:pt x="1" y="3358"/>
                  </a:lnTo>
                  <a:lnTo>
                    <a:pt x="20" y="3015"/>
                  </a:lnTo>
                  <a:lnTo>
                    <a:pt x="58" y="2671"/>
                  </a:lnTo>
                  <a:lnTo>
                    <a:pt x="153" y="2366"/>
                  </a:lnTo>
                  <a:lnTo>
                    <a:pt x="268" y="2042"/>
                  </a:lnTo>
                  <a:lnTo>
                    <a:pt x="401" y="1756"/>
                  </a:lnTo>
                  <a:lnTo>
                    <a:pt x="573" y="1488"/>
                  </a:lnTo>
                  <a:lnTo>
                    <a:pt x="764" y="1221"/>
                  </a:lnTo>
                  <a:lnTo>
                    <a:pt x="974" y="992"/>
                  </a:lnTo>
                  <a:lnTo>
                    <a:pt x="1222" y="763"/>
                  </a:lnTo>
                  <a:lnTo>
                    <a:pt x="1470" y="573"/>
                  </a:lnTo>
                  <a:lnTo>
                    <a:pt x="1756" y="401"/>
                  </a:lnTo>
                  <a:lnTo>
                    <a:pt x="2042" y="267"/>
                  </a:lnTo>
                  <a:lnTo>
                    <a:pt x="2348" y="153"/>
                  </a:lnTo>
                  <a:lnTo>
                    <a:pt x="2672" y="77"/>
                  </a:lnTo>
                  <a:lnTo>
                    <a:pt x="2996" y="19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683" y="19"/>
                  </a:lnTo>
                  <a:lnTo>
                    <a:pt x="4027" y="77"/>
                  </a:lnTo>
                  <a:lnTo>
                    <a:pt x="4332" y="153"/>
                  </a:lnTo>
                  <a:lnTo>
                    <a:pt x="4656" y="267"/>
                  </a:lnTo>
                  <a:lnTo>
                    <a:pt x="4942" y="401"/>
                  </a:lnTo>
                  <a:lnTo>
                    <a:pt x="5209" y="573"/>
                  </a:lnTo>
                  <a:lnTo>
                    <a:pt x="5477" y="763"/>
                  </a:lnTo>
                  <a:lnTo>
                    <a:pt x="5706" y="992"/>
                  </a:lnTo>
                  <a:lnTo>
                    <a:pt x="5934" y="1221"/>
                  </a:lnTo>
                  <a:lnTo>
                    <a:pt x="6125" y="1488"/>
                  </a:lnTo>
                  <a:lnTo>
                    <a:pt x="6297" y="1756"/>
                  </a:lnTo>
                  <a:lnTo>
                    <a:pt x="6431" y="2042"/>
                  </a:lnTo>
                  <a:lnTo>
                    <a:pt x="6545" y="2366"/>
                  </a:lnTo>
                  <a:lnTo>
                    <a:pt x="6621" y="2671"/>
                  </a:lnTo>
                  <a:lnTo>
                    <a:pt x="6679" y="3015"/>
                  </a:lnTo>
                  <a:lnTo>
                    <a:pt x="6698" y="3358"/>
                  </a:lnTo>
                  <a:lnTo>
                    <a:pt x="6698" y="3358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4239830" y="-1412040"/>
              <a:ext cx="72811" cy="72811"/>
            </a:xfrm>
            <a:custGeom>
              <a:avLst/>
              <a:gdLst/>
              <a:ahLst/>
              <a:cxnLst/>
              <a:rect l="l" t="t" r="r" b="b"/>
              <a:pathLst>
                <a:path w="1833" h="1833" extrusionOk="0">
                  <a:moveTo>
                    <a:pt x="917" y="0"/>
                  </a:moveTo>
                  <a:lnTo>
                    <a:pt x="745" y="20"/>
                  </a:lnTo>
                  <a:lnTo>
                    <a:pt x="573" y="77"/>
                  </a:lnTo>
                  <a:lnTo>
                    <a:pt x="421" y="153"/>
                  </a:lnTo>
                  <a:lnTo>
                    <a:pt x="268" y="268"/>
                  </a:lnTo>
                  <a:lnTo>
                    <a:pt x="173" y="401"/>
                  </a:lnTo>
                  <a:lnTo>
                    <a:pt x="77" y="554"/>
                  </a:lnTo>
                  <a:lnTo>
                    <a:pt x="20" y="725"/>
                  </a:lnTo>
                  <a:lnTo>
                    <a:pt x="1" y="916"/>
                  </a:lnTo>
                  <a:lnTo>
                    <a:pt x="20" y="1088"/>
                  </a:lnTo>
                  <a:lnTo>
                    <a:pt x="77" y="1260"/>
                  </a:lnTo>
                  <a:lnTo>
                    <a:pt x="173" y="1431"/>
                  </a:lnTo>
                  <a:lnTo>
                    <a:pt x="268" y="1565"/>
                  </a:lnTo>
                  <a:lnTo>
                    <a:pt x="421" y="1660"/>
                  </a:lnTo>
                  <a:lnTo>
                    <a:pt x="573" y="1756"/>
                  </a:lnTo>
                  <a:lnTo>
                    <a:pt x="745" y="1813"/>
                  </a:lnTo>
                  <a:lnTo>
                    <a:pt x="917" y="1832"/>
                  </a:lnTo>
                  <a:lnTo>
                    <a:pt x="1107" y="1813"/>
                  </a:lnTo>
                  <a:lnTo>
                    <a:pt x="1279" y="1756"/>
                  </a:lnTo>
                  <a:lnTo>
                    <a:pt x="1432" y="1660"/>
                  </a:lnTo>
                  <a:lnTo>
                    <a:pt x="1565" y="1565"/>
                  </a:lnTo>
                  <a:lnTo>
                    <a:pt x="1680" y="1431"/>
                  </a:lnTo>
                  <a:lnTo>
                    <a:pt x="1756" y="1260"/>
                  </a:lnTo>
                  <a:lnTo>
                    <a:pt x="1813" y="1088"/>
                  </a:lnTo>
                  <a:lnTo>
                    <a:pt x="1832" y="916"/>
                  </a:lnTo>
                  <a:lnTo>
                    <a:pt x="1813" y="725"/>
                  </a:lnTo>
                  <a:lnTo>
                    <a:pt x="1756" y="554"/>
                  </a:lnTo>
                  <a:lnTo>
                    <a:pt x="1680" y="401"/>
                  </a:lnTo>
                  <a:lnTo>
                    <a:pt x="1565" y="268"/>
                  </a:lnTo>
                  <a:lnTo>
                    <a:pt x="1432" y="153"/>
                  </a:lnTo>
                  <a:lnTo>
                    <a:pt x="1279" y="77"/>
                  </a:lnTo>
                  <a:lnTo>
                    <a:pt x="1107" y="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30"/>
          <p:cNvSpPr txBox="1">
            <a:spLocks noGrp="1"/>
          </p:cNvSpPr>
          <p:nvPr>
            <p:ph type="title" idx="2"/>
          </p:nvPr>
        </p:nvSpPr>
        <p:spPr>
          <a:xfrm>
            <a:off x="4114800" y="1326684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grpSp>
        <p:nvGrpSpPr>
          <p:cNvPr id="462" name="Google Shape;462;p30"/>
          <p:cNvGrpSpPr/>
          <p:nvPr/>
        </p:nvGrpSpPr>
        <p:grpSpPr>
          <a:xfrm>
            <a:off x="713225" y="3639925"/>
            <a:ext cx="835025" cy="684925"/>
            <a:chOff x="713225" y="3639925"/>
            <a:chExt cx="835025" cy="684925"/>
          </a:xfrm>
        </p:grpSpPr>
        <p:sp>
          <p:nvSpPr>
            <p:cNvPr id="463" name="Google Shape;463;p30"/>
            <p:cNvSpPr/>
            <p:nvPr/>
          </p:nvSpPr>
          <p:spPr>
            <a:xfrm>
              <a:off x="713225" y="3909725"/>
              <a:ext cx="245700" cy="189225"/>
            </a:xfrm>
            <a:custGeom>
              <a:avLst/>
              <a:gdLst/>
              <a:ahLst/>
              <a:cxnLst/>
              <a:rect l="l" t="t" r="r" b="b"/>
              <a:pathLst>
                <a:path w="9828" h="7569" extrusionOk="0">
                  <a:moveTo>
                    <a:pt x="8186" y="1"/>
                  </a:moveTo>
                  <a:lnTo>
                    <a:pt x="8012" y="20"/>
                  </a:lnTo>
                  <a:lnTo>
                    <a:pt x="7858" y="59"/>
                  </a:lnTo>
                  <a:lnTo>
                    <a:pt x="7549" y="194"/>
                  </a:lnTo>
                  <a:lnTo>
                    <a:pt x="7259" y="368"/>
                  </a:lnTo>
                  <a:lnTo>
                    <a:pt x="7008" y="542"/>
                  </a:lnTo>
                  <a:lnTo>
                    <a:pt x="6758" y="735"/>
                  </a:lnTo>
                  <a:lnTo>
                    <a:pt x="6545" y="947"/>
                  </a:lnTo>
                  <a:lnTo>
                    <a:pt x="6333" y="1140"/>
                  </a:lnTo>
                  <a:lnTo>
                    <a:pt x="5927" y="1565"/>
                  </a:lnTo>
                  <a:lnTo>
                    <a:pt x="5194" y="2414"/>
                  </a:lnTo>
                  <a:lnTo>
                    <a:pt x="4827" y="2839"/>
                  </a:lnTo>
                  <a:lnTo>
                    <a:pt x="4499" y="3283"/>
                  </a:lnTo>
                  <a:lnTo>
                    <a:pt x="4170" y="3727"/>
                  </a:lnTo>
                  <a:lnTo>
                    <a:pt x="3842" y="4171"/>
                  </a:lnTo>
                  <a:lnTo>
                    <a:pt x="3495" y="4577"/>
                  </a:lnTo>
                  <a:lnTo>
                    <a:pt x="3128" y="4963"/>
                  </a:lnTo>
                  <a:lnTo>
                    <a:pt x="2761" y="5329"/>
                  </a:lnTo>
                  <a:lnTo>
                    <a:pt x="2568" y="5484"/>
                  </a:lnTo>
                  <a:lnTo>
                    <a:pt x="2356" y="5638"/>
                  </a:lnTo>
                  <a:lnTo>
                    <a:pt x="2143" y="5793"/>
                  </a:lnTo>
                  <a:lnTo>
                    <a:pt x="1950" y="5909"/>
                  </a:lnTo>
                  <a:lnTo>
                    <a:pt x="1738" y="6024"/>
                  </a:lnTo>
                  <a:lnTo>
                    <a:pt x="1526" y="6102"/>
                  </a:lnTo>
                  <a:lnTo>
                    <a:pt x="1275" y="6256"/>
                  </a:lnTo>
                  <a:lnTo>
                    <a:pt x="1004" y="6430"/>
                  </a:lnTo>
                  <a:lnTo>
                    <a:pt x="522" y="6797"/>
                  </a:lnTo>
                  <a:lnTo>
                    <a:pt x="329" y="6951"/>
                  </a:lnTo>
                  <a:lnTo>
                    <a:pt x="213" y="7048"/>
                  </a:lnTo>
                  <a:lnTo>
                    <a:pt x="155" y="7028"/>
                  </a:lnTo>
                  <a:lnTo>
                    <a:pt x="135" y="7028"/>
                  </a:lnTo>
                  <a:lnTo>
                    <a:pt x="116" y="7009"/>
                  </a:lnTo>
                  <a:lnTo>
                    <a:pt x="78" y="7048"/>
                  </a:lnTo>
                  <a:lnTo>
                    <a:pt x="39" y="7086"/>
                  </a:lnTo>
                  <a:lnTo>
                    <a:pt x="0" y="7183"/>
                  </a:lnTo>
                  <a:lnTo>
                    <a:pt x="0" y="7221"/>
                  </a:lnTo>
                  <a:lnTo>
                    <a:pt x="0" y="7299"/>
                  </a:lnTo>
                  <a:lnTo>
                    <a:pt x="20" y="7357"/>
                  </a:lnTo>
                  <a:lnTo>
                    <a:pt x="58" y="7415"/>
                  </a:lnTo>
                  <a:lnTo>
                    <a:pt x="174" y="7472"/>
                  </a:lnTo>
                  <a:lnTo>
                    <a:pt x="271" y="7511"/>
                  </a:lnTo>
                  <a:lnTo>
                    <a:pt x="464" y="7550"/>
                  </a:lnTo>
                  <a:lnTo>
                    <a:pt x="657" y="7569"/>
                  </a:lnTo>
                  <a:lnTo>
                    <a:pt x="850" y="7569"/>
                  </a:lnTo>
                  <a:lnTo>
                    <a:pt x="1236" y="7530"/>
                  </a:lnTo>
                  <a:lnTo>
                    <a:pt x="1583" y="7453"/>
                  </a:lnTo>
                  <a:lnTo>
                    <a:pt x="1892" y="7376"/>
                  </a:lnTo>
                  <a:lnTo>
                    <a:pt x="2163" y="7260"/>
                  </a:lnTo>
                  <a:lnTo>
                    <a:pt x="2394" y="7067"/>
                  </a:lnTo>
                  <a:lnTo>
                    <a:pt x="2626" y="6855"/>
                  </a:lnTo>
                  <a:lnTo>
                    <a:pt x="2858" y="6642"/>
                  </a:lnTo>
                  <a:lnTo>
                    <a:pt x="3070" y="6430"/>
                  </a:lnTo>
                  <a:lnTo>
                    <a:pt x="3437" y="5986"/>
                  </a:lnTo>
                  <a:lnTo>
                    <a:pt x="3804" y="5523"/>
                  </a:lnTo>
                  <a:lnTo>
                    <a:pt x="4132" y="5059"/>
                  </a:lnTo>
                  <a:lnTo>
                    <a:pt x="4441" y="4615"/>
                  </a:lnTo>
                  <a:lnTo>
                    <a:pt x="4750" y="4152"/>
                  </a:lnTo>
                  <a:lnTo>
                    <a:pt x="5059" y="3708"/>
                  </a:lnTo>
                  <a:lnTo>
                    <a:pt x="5387" y="3302"/>
                  </a:lnTo>
                  <a:lnTo>
                    <a:pt x="5754" y="2897"/>
                  </a:lnTo>
                  <a:lnTo>
                    <a:pt x="6120" y="2530"/>
                  </a:lnTo>
                  <a:lnTo>
                    <a:pt x="6526" y="2183"/>
                  </a:lnTo>
                  <a:lnTo>
                    <a:pt x="6931" y="1874"/>
                  </a:lnTo>
                  <a:lnTo>
                    <a:pt x="7144" y="1739"/>
                  </a:lnTo>
                  <a:lnTo>
                    <a:pt x="7375" y="1603"/>
                  </a:lnTo>
                  <a:lnTo>
                    <a:pt x="7588" y="1507"/>
                  </a:lnTo>
                  <a:lnTo>
                    <a:pt x="7800" y="1410"/>
                  </a:lnTo>
                  <a:lnTo>
                    <a:pt x="8012" y="1352"/>
                  </a:lnTo>
                  <a:lnTo>
                    <a:pt x="8205" y="1333"/>
                  </a:lnTo>
                  <a:lnTo>
                    <a:pt x="8399" y="1275"/>
                  </a:lnTo>
                  <a:lnTo>
                    <a:pt x="8592" y="1217"/>
                  </a:lnTo>
                  <a:lnTo>
                    <a:pt x="8823" y="1198"/>
                  </a:lnTo>
                  <a:lnTo>
                    <a:pt x="8939" y="1217"/>
                  </a:lnTo>
                  <a:lnTo>
                    <a:pt x="9055" y="1237"/>
                  </a:lnTo>
                  <a:lnTo>
                    <a:pt x="9171" y="1275"/>
                  </a:lnTo>
                  <a:lnTo>
                    <a:pt x="9306" y="1314"/>
                  </a:lnTo>
                  <a:lnTo>
                    <a:pt x="9518" y="1410"/>
                  </a:lnTo>
                  <a:lnTo>
                    <a:pt x="9673" y="1488"/>
                  </a:lnTo>
                  <a:lnTo>
                    <a:pt x="9731" y="1507"/>
                  </a:lnTo>
                  <a:lnTo>
                    <a:pt x="9789" y="1488"/>
                  </a:lnTo>
                  <a:lnTo>
                    <a:pt x="9808" y="1449"/>
                  </a:lnTo>
                  <a:lnTo>
                    <a:pt x="9827" y="1372"/>
                  </a:lnTo>
                  <a:lnTo>
                    <a:pt x="9827" y="1275"/>
                  </a:lnTo>
                  <a:lnTo>
                    <a:pt x="9808" y="1159"/>
                  </a:lnTo>
                  <a:lnTo>
                    <a:pt x="9750" y="1005"/>
                  </a:lnTo>
                  <a:lnTo>
                    <a:pt x="9692" y="850"/>
                  </a:lnTo>
                  <a:lnTo>
                    <a:pt x="9596" y="677"/>
                  </a:lnTo>
                  <a:lnTo>
                    <a:pt x="9460" y="503"/>
                  </a:lnTo>
                  <a:lnTo>
                    <a:pt x="9287" y="368"/>
                  </a:lnTo>
                  <a:lnTo>
                    <a:pt x="9074" y="213"/>
                  </a:lnTo>
                  <a:lnTo>
                    <a:pt x="8862" y="117"/>
                  </a:lnTo>
                  <a:lnTo>
                    <a:pt x="8611" y="40"/>
                  </a:lnTo>
                  <a:lnTo>
                    <a:pt x="8399" y="20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917375" y="3639925"/>
              <a:ext cx="372650" cy="482200"/>
            </a:xfrm>
            <a:custGeom>
              <a:avLst/>
              <a:gdLst/>
              <a:ahLst/>
              <a:cxnLst/>
              <a:rect l="l" t="t" r="r" b="b"/>
              <a:pathLst>
                <a:path w="14906" h="19288" extrusionOk="0">
                  <a:moveTo>
                    <a:pt x="9886" y="1"/>
                  </a:moveTo>
                  <a:lnTo>
                    <a:pt x="9673" y="39"/>
                  </a:lnTo>
                  <a:lnTo>
                    <a:pt x="9461" y="97"/>
                  </a:lnTo>
                  <a:lnTo>
                    <a:pt x="9249" y="155"/>
                  </a:lnTo>
                  <a:lnTo>
                    <a:pt x="9055" y="252"/>
                  </a:lnTo>
                  <a:lnTo>
                    <a:pt x="8862" y="329"/>
                  </a:lnTo>
                  <a:lnTo>
                    <a:pt x="8669" y="445"/>
                  </a:lnTo>
                  <a:lnTo>
                    <a:pt x="8515" y="561"/>
                  </a:lnTo>
                  <a:lnTo>
                    <a:pt x="8187" y="792"/>
                  </a:lnTo>
                  <a:lnTo>
                    <a:pt x="7878" y="1063"/>
                  </a:lnTo>
                  <a:lnTo>
                    <a:pt x="7608" y="1352"/>
                  </a:lnTo>
                  <a:lnTo>
                    <a:pt x="7357" y="1661"/>
                  </a:lnTo>
                  <a:lnTo>
                    <a:pt x="7125" y="1970"/>
                  </a:lnTo>
                  <a:lnTo>
                    <a:pt x="6912" y="2298"/>
                  </a:lnTo>
                  <a:lnTo>
                    <a:pt x="6700" y="2626"/>
                  </a:lnTo>
                  <a:lnTo>
                    <a:pt x="6526" y="2955"/>
                  </a:lnTo>
                  <a:lnTo>
                    <a:pt x="6353" y="3302"/>
                  </a:lnTo>
                  <a:lnTo>
                    <a:pt x="5638" y="4615"/>
                  </a:lnTo>
                  <a:lnTo>
                    <a:pt x="5020" y="5986"/>
                  </a:lnTo>
                  <a:lnTo>
                    <a:pt x="4712" y="6681"/>
                  </a:lnTo>
                  <a:lnTo>
                    <a:pt x="4422" y="7376"/>
                  </a:lnTo>
                  <a:lnTo>
                    <a:pt x="3862" y="8766"/>
                  </a:lnTo>
                  <a:lnTo>
                    <a:pt x="3341" y="10175"/>
                  </a:lnTo>
                  <a:lnTo>
                    <a:pt x="3090" y="10870"/>
                  </a:lnTo>
                  <a:lnTo>
                    <a:pt x="2858" y="11584"/>
                  </a:lnTo>
                  <a:lnTo>
                    <a:pt x="2395" y="13013"/>
                  </a:lnTo>
                  <a:lnTo>
                    <a:pt x="2182" y="13727"/>
                  </a:lnTo>
                  <a:lnTo>
                    <a:pt x="1951" y="14423"/>
                  </a:lnTo>
                  <a:lnTo>
                    <a:pt x="1777" y="15060"/>
                  </a:lnTo>
                  <a:lnTo>
                    <a:pt x="1584" y="15716"/>
                  </a:lnTo>
                  <a:lnTo>
                    <a:pt x="1372" y="16392"/>
                  </a:lnTo>
                  <a:lnTo>
                    <a:pt x="1159" y="17048"/>
                  </a:lnTo>
                  <a:lnTo>
                    <a:pt x="889" y="17627"/>
                  </a:lnTo>
                  <a:lnTo>
                    <a:pt x="773" y="17917"/>
                  </a:lnTo>
                  <a:lnTo>
                    <a:pt x="638" y="18168"/>
                  </a:lnTo>
                  <a:lnTo>
                    <a:pt x="387" y="18631"/>
                  </a:lnTo>
                  <a:lnTo>
                    <a:pt x="233" y="18957"/>
                  </a:lnTo>
                  <a:lnTo>
                    <a:pt x="233" y="18921"/>
                  </a:lnTo>
                  <a:lnTo>
                    <a:pt x="213" y="18863"/>
                  </a:lnTo>
                  <a:lnTo>
                    <a:pt x="213" y="18824"/>
                  </a:lnTo>
                  <a:lnTo>
                    <a:pt x="194" y="18805"/>
                  </a:lnTo>
                  <a:lnTo>
                    <a:pt x="175" y="18786"/>
                  </a:lnTo>
                  <a:lnTo>
                    <a:pt x="155" y="18786"/>
                  </a:lnTo>
                  <a:lnTo>
                    <a:pt x="136" y="18805"/>
                  </a:lnTo>
                  <a:lnTo>
                    <a:pt x="78" y="18882"/>
                  </a:lnTo>
                  <a:lnTo>
                    <a:pt x="39" y="18921"/>
                  </a:lnTo>
                  <a:lnTo>
                    <a:pt x="20" y="18959"/>
                  </a:lnTo>
                  <a:lnTo>
                    <a:pt x="1" y="19056"/>
                  </a:lnTo>
                  <a:lnTo>
                    <a:pt x="1" y="19095"/>
                  </a:lnTo>
                  <a:lnTo>
                    <a:pt x="20" y="19133"/>
                  </a:lnTo>
                  <a:lnTo>
                    <a:pt x="59" y="19172"/>
                  </a:lnTo>
                  <a:lnTo>
                    <a:pt x="97" y="19210"/>
                  </a:lnTo>
                  <a:lnTo>
                    <a:pt x="175" y="19249"/>
                  </a:lnTo>
                  <a:lnTo>
                    <a:pt x="310" y="19268"/>
                  </a:lnTo>
                  <a:lnTo>
                    <a:pt x="368" y="19288"/>
                  </a:lnTo>
                  <a:lnTo>
                    <a:pt x="445" y="19210"/>
                  </a:lnTo>
                  <a:lnTo>
                    <a:pt x="812" y="18882"/>
                  </a:lnTo>
                  <a:lnTo>
                    <a:pt x="1275" y="18438"/>
                  </a:lnTo>
                  <a:lnTo>
                    <a:pt x="1719" y="17878"/>
                  </a:lnTo>
                  <a:lnTo>
                    <a:pt x="1951" y="17550"/>
                  </a:lnTo>
                  <a:lnTo>
                    <a:pt x="2144" y="17222"/>
                  </a:lnTo>
                  <a:lnTo>
                    <a:pt x="2530" y="16546"/>
                  </a:lnTo>
                  <a:lnTo>
                    <a:pt x="2684" y="16199"/>
                  </a:lnTo>
                  <a:lnTo>
                    <a:pt x="2820" y="15870"/>
                  </a:lnTo>
                  <a:lnTo>
                    <a:pt x="2955" y="15562"/>
                  </a:lnTo>
                  <a:lnTo>
                    <a:pt x="3051" y="15272"/>
                  </a:lnTo>
                  <a:lnTo>
                    <a:pt x="3225" y="14789"/>
                  </a:lnTo>
                  <a:lnTo>
                    <a:pt x="3379" y="14036"/>
                  </a:lnTo>
                  <a:lnTo>
                    <a:pt x="3534" y="13322"/>
                  </a:lnTo>
                  <a:lnTo>
                    <a:pt x="3688" y="12588"/>
                  </a:lnTo>
                  <a:lnTo>
                    <a:pt x="3862" y="11874"/>
                  </a:lnTo>
                  <a:lnTo>
                    <a:pt x="4036" y="11160"/>
                  </a:lnTo>
                  <a:lnTo>
                    <a:pt x="4248" y="10465"/>
                  </a:lnTo>
                  <a:lnTo>
                    <a:pt x="4673" y="9055"/>
                  </a:lnTo>
                  <a:lnTo>
                    <a:pt x="5175" y="7665"/>
                  </a:lnTo>
                  <a:lnTo>
                    <a:pt x="5426" y="6970"/>
                  </a:lnTo>
                  <a:lnTo>
                    <a:pt x="5696" y="6295"/>
                  </a:lnTo>
                  <a:lnTo>
                    <a:pt x="6295" y="4943"/>
                  </a:lnTo>
                  <a:lnTo>
                    <a:pt x="6970" y="3630"/>
                  </a:lnTo>
                  <a:lnTo>
                    <a:pt x="7144" y="3302"/>
                  </a:lnTo>
                  <a:lnTo>
                    <a:pt x="7318" y="2993"/>
                  </a:lnTo>
                  <a:lnTo>
                    <a:pt x="7511" y="2684"/>
                  </a:lnTo>
                  <a:lnTo>
                    <a:pt x="7704" y="2395"/>
                  </a:lnTo>
                  <a:lnTo>
                    <a:pt x="7916" y="2124"/>
                  </a:lnTo>
                  <a:lnTo>
                    <a:pt x="8148" y="1854"/>
                  </a:lnTo>
                  <a:lnTo>
                    <a:pt x="8399" y="1603"/>
                  </a:lnTo>
                  <a:lnTo>
                    <a:pt x="8650" y="1371"/>
                  </a:lnTo>
                  <a:lnTo>
                    <a:pt x="8920" y="1178"/>
                  </a:lnTo>
                  <a:lnTo>
                    <a:pt x="9210" y="1024"/>
                  </a:lnTo>
                  <a:lnTo>
                    <a:pt x="9500" y="908"/>
                  </a:lnTo>
                  <a:lnTo>
                    <a:pt x="9654" y="850"/>
                  </a:lnTo>
                  <a:lnTo>
                    <a:pt x="9789" y="831"/>
                  </a:lnTo>
                  <a:lnTo>
                    <a:pt x="9944" y="812"/>
                  </a:lnTo>
                  <a:lnTo>
                    <a:pt x="10098" y="812"/>
                  </a:lnTo>
                  <a:lnTo>
                    <a:pt x="10233" y="831"/>
                  </a:lnTo>
                  <a:lnTo>
                    <a:pt x="10368" y="870"/>
                  </a:lnTo>
                  <a:lnTo>
                    <a:pt x="10503" y="908"/>
                  </a:lnTo>
                  <a:lnTo>
                    <a:pt x="10619" y="966"/>
                  </a:lnTo>
                  <a:lnTo>
                    <a:pt x="10735" y="1043"/>
                  </a:lnTo>
                  <a:lnTo>
                    <a:pt x="10851" y="1140"/>
                  </a:lnTo>
                  <a:lnTo>
                    <a:pt x="10947" y="1236"/>
                  </a:lnTo>
                  <a:lnTo>
                    <a:pt x="11044" y="1352"/>
                  </a:lnTo>
                  <a:lnTo>
                    <a:pt x="11218" y="1622"/>
                  </a:lnTo>
                  <a:lnTo>
                    <a:pt x="11372" y="1893"/>
                  </a:lnTo>
                  <a:lnTo>
                    <a:pt x="11507" y="2202"/>
                  </a:lnTo>
                  <a:lnTo>
                    <a:pt x="11585" y="2530"/>
                  </a:lnTo>
                  <a:lnTo>
                    <a:pt x="11662" y="2858"/>
                  </a:lnTo>
                  <a:lnTo>
                    <a:pt x="11720" y="3206"/>
                  </a:lnTo>
                  <a:lnTo>
                    <a:pt x="11758" y="3553"/>
                  </a:lnTo>
                  <a:lnTo>
                    <a:pt x="11836" y="4267"/>
                  </a:lnTo>
                  <a:lnTo>
                    <a:pt x="11893" y="5001"/>
                  </a:lnTo>
                  <a:lnTo>
                    <a:pt x="11990" y="6507"/>
                  </a:lnTo>
                  <a:lnTo>
                    <a:pt x="12048" y="6874"/>
                  </a:lnTo>
                  <a:lnTo>
                    <a:pt x="12125" y="7299"/>
                  </a:lnTo>
                  <a:lnTo>
                    <a:pt x="12222" y="7762"/>
                  </a:lnTo>
                  <a:lnTo>
                    <a:pt x="12338" y="8225"/>
                  </a:lnTo>
                  <a:lnTo>
                    <a:pt x="12492" y="8708"/>
                  </a:lnTo>
                  <a:lnTo>
                    <a:pt x="12666" y="9191"/>
                  </a:lnTo>
                  <a:lnTo>
                    <a:pt x="12878" y="9654"/>
                  </a:lnTo>
                  <a:lnTo>
                    <a:pt x="13110" y="10098"/>
                  </a:lnTo>
                  <a:lnTo>
                    <a:pt x="13245" y="10310"/>
                  </a:lnTo>
                  <a:lnTo>
                    <a:pt x="13380" y="10523"/>
                  </a:lnTo>
                  <a:lnTo>
                    <a:pt x="13515" y="10696"/>
                  </a:lnTo>
                  <a:lnTo>
                    <a:pt x="13670" y="10870"/>
                  </a:lnTo>
                  <a:lnTo>
                    <a:pt x="13805" y="11025"/>
                  </a:lnTo>
                  <a:lnTo>
                    <a:pt x="13959" y="11140"/>
                  </a:lnTo>
                  <a:lnTo>
                    <a:pt x="14249" y="11353"/>
                  </a:lnTo>
                  <a:lnTo>
                    <a:pt x="14500" y="11507"/>
                  </a:lnTo>
                  <a:lnTo>
                    <a:pt x="14712" y="11584"/>
                  </a:lnTo>
                  <a:lnTo>
                    <a:pt x="14847" y="11623"/>
                  </a:lnTo>
                  <a:lnTo>
                    <a:pt x="14905" y="11623"/>
                  </a:lnTo>
                  <a:lnTo>
                    <a:pt x="14905" y="11584"/>
                  </a:lnTo>
                  <a:lnTo>
                    <a:pt x="14886" y="11546"/>
                  </a:lnTo>
                  <a:lnTo>
                    <a:pt x="14789" y="11430"/>
                  </a:lnTo>
                  <a:lnTo>
                    <a:pt x="14635" y="11256"/>
                  </a:lnTo>
                  <a:lnTo>
                    <a:pt x="14461" y="11025"/>
                  </a:lnTo>
                  <a:lnTo>
                    <a:pt x="14268" y="10735"/>
                  </a:lnTo>
                  <a:lnTo>
                    <a:pt x="14075" y="10407"/>
                  </a:lnTo>
                  <a:lnTo>
                    <a:pt x="13805" y="9615"/>
                  </a:lnTo>
                  <a:lnTo>
                    <a:pt x="13670" y="9171"/>
                  </a:lnTo>
                  <a:lnTo>
                    <a:pt x="13573" y="8727"/>
                  </a:lnTo>
                  <a:lnTo>
                    <a:pt x="13496" y="8264"/>
                  </a:lnTo>
                  <a:lnTo>
                    <a:pt x="13438" y="7820"/>
                  </a:lnTo>
                  <a:lnTo>
                    <a:pt x="13361" y="6990"/>
                  </a:lnTo>
                  <a:lnTo>
                    <a:pt x="13303" y="6333"/>
                  </a:lnTo>
                  <a:lnTo>
                    <a:pt x="13168" y="5619"/>
                  </a:lnTo>
                  <a:lnTo>
                    <a:pt x="13052" y="4885"/>
                  </a:lnTo>
                  <a:lnTo>
                    <a:pt x="12936" y="4152"/>
                  </a:lnTo>
                  <a:lnTo>
                    <a:pt x="12801" y="3399"/>
                  </a:lnTo>
                  <a:lnTo>
                    <a:pt x="12724" y="3013"/>
                  </a:lnTo>
                  <a:lnTo>
                    <a:pt x="12646" y="2626"/>
                  </a:lnTo>
                  <a:lnTo>
                    <a:pt x="12531" y="2240"/>
                  </a:lnTo>
                  <a:lnTo>
                    <a:pt x="12376" y="1854"/>
                  </a:lnTo>
                  <a:lnTo>
                    <a:pt x="12202" y="1487"/>
                  </a:lnTo>
                  <a:lnTo>
                    <a:pt x="12106" y="1314"/>
                  </a:lnTo>
                  <a:lnTo>
                    <a:pt x="11990" y="1121"/>
                  </a:lnTo>
                  <a:lnTo>
                    <a:pt x="11855" y="966"/>
                  </a:lnTo>
                  <a:lnTo>
                    <a:pt x="11720" y="792"/>
                  </a:lnTo>
                  <a:lnTo>
                    <a:pt x="11565" y="638"/>
                  </a:lnTo>
                  <a:lnTo>
                    <a:pt x="11392" y="483"/>
                  </a:lnTo>
                  <a:lnTo>
                    <a:pt x="11218" y="348"/>
                  </a:lnTo>
                  <a:lnTo>
                    <a:pt x="11025" y="232"/>
                  </a:lnTo>
                  <a:lnTo>
                    <a:pt x="10793" y="136"/>
                  </a:lnTo>
                  <a:lnTo>
                    <a:pt x="10581" y="59"/>
                  </a:lnTo>
                  <a:lnTo>
                    <a:pt x="10349" y="20"/>
                  </a:lnTo>
                  <a:lnTo>
                    <a:pt x="10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1053000" y="3804525"/>
              <a:ext cx="65200" cy="11125"/>
            </a:xfrm>
            <a:custGeom>
              <a:avLst/>
              <a:gdLst/>
              <a:ahLst/>
              <a:cxnLst/>
              <a:rect l="l" t="t" r="r" b="b"/>
              <a:pathLst>
                <a:path w="2608" h="445" extrusionOk="0">
                  <a:moveTo>
                    <a:pt x="426" y="0"/>
                  </a:moveTo>
                  <a:lnTo>
                    <a:pt x="348" y="19"/>
                  </a:lnTo>
                  <a:lnTo>
                    <a:pt x="290" y="39"/>
                  </a:lnTo>
                  <a:lnTo>
                    <a:pt x="155" y="97"/>
                  </a:lnTo>
                  <a:lnTo>
                    <a:pt x="59" y="174"/>
                  </a:lnTo>
                  <a:lnTo>
                    <a:pt x="20" y="213"/>
                  </a:lnTo>
                  <a:lnTo>
                    <a:pt x="1" y="232"/>
                  </a:lnTo>
                  <a:lnTo>
                    <a:pt x="20" y="270"/>
                  </a:lnTo>
                  <a:lnTo>
                    <a:pt x="59" y="309"/>
                  </a:lnTo>
                  <a:lnTo>
                    <a:pt x="175" y="367"/>
                  </a:lnTo>
                  <a:lnTo>
                    <a:pt x="310" y="425"/>
                  </a:lnTo>
                  <a:lnTo>
                    <a:pt x="426" y="444"/>
                  </a:lnTo>
                  <a:lnTo>
                    <a:pt x="638" y="406"/>
                  </a:lnTo>
                  <a:lnTo>
                    <a:pt x="850" y="367"/>
                  </a:lnTo>
                  <a:lnTo>
                    <a:pt x="1082" y="348"/>
                  </a:lnTo>
                  <a:lnTo>
                    <a:pt x="1507" y="348"/>
                  </a:lnTo>
                  <a:lnTo>
                    <a:pt x="1738" y="367"/>
                  </a:lnTo>
                  <a:lnTo>
                    <a:pt x="1951" y="406"/>
                  </a:lnTo>
                  <a:lnTo>
                    <a:pt x="2163" y="444"/>
                  </a:lnTo>
                  <a:lnTo>
                    <a:pt x="2298" y="425"/>
                  </a:lnTo>
                  <a:lnTo>
                    <a:pt x="2433" y="367"/>
                  </a:lnTo>
                  <a:lnTo>
                    <a:pt x="2549" y="309"/>
                  </a:lnTo>
                  <a:lnTo>
                    <a:pt x="2588" y="290"/>
                  </a:lnTo>
                  <a:lnTo>
                    <a:pt x="2607" y="270"/>
                  </a:lnTo>
                  <a:lnTo>
                    <a:pt x="2588" y="232"/>
                  </a:lnTo>
                  <a:lnTo>
                    <a:pt x="2549" y="193"/>
                  </a:lnTo>
                  <a:lnTo>
                    <a:pt x="2433" y="97"/>
                  </a:lnTo>
                  <a:lnTo>
                    <a:pt x="2279" y="39"/>
                  </a:lnTo>
                  <a:lnTo>
                    <a:pt x="2163" y="0"/>
                  </a:lnTo>
                  <a:lnTo>
                    <a:pt x="1951" y="58"/>
                  </a:lnTo>
                  <a:lnTo>
                    <a:pt x="1738" y="77"/>
                  </a:lnTo>
                  <a:lnTo>
                    <a:pt x="1507" y="97"/>
                  </a:lnTo>
                  <a:lnTo>
                    <a:pt x="1294" y="116"/>
                  </a:lnTo>
                  <a:lnTo>
                    <a:pt x="1082" y="97"/>
                  </a:lnTo>
                  <a:lnTo>
                    <a:pt x="850" y="77"/>
                  </a:lnTo>
                  <a:lnTo>
                    <a:pt x="638" y="58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1070375" y="3763000"/>
              <a:ext cx="57475" cy="13075"/>
            </a:xfrm>
            <a:custGeom>
              <a:avLst/>
              <a:gdLst/>
              <a:ahLst/>
              <a:cxnLst/>
              <a:rect l="l" t="t" r="r" b="b"/>
              <a:pathLst>
                <a:path w="2299" h="523" extrusionOk="0">
                  <a:moveTo>
                    <a:pt x="291" y="1"/>
                  </a:moveTo>
                  <a:lnTo>
                    <a:pt x="175" y="20"/>
                  </a:lnTo>
                  <a:lnTo>
                    <a:pt x="78" y="59"/>
                  </a:lnTo>
                  <a:lnTo>
                    <a:pt x="1" y="117"/>
                  </a:lnTo>
                  <a:lnTo>
                    <a:pt x="1" y="136"/>
                  </a:lnTo>
                  <a:lnTo>
                    <a:pt x="20" y="175"/>
                  </a:lnTo>
                  <a:lnTo>
                    <a:pt x="97" y="290"/>
                  </a:lnTo>
                  <a:lnTo>
                    <a:pt x="194" y="387"/>
                  </a:lnTo>
                  <a:lnTo>
                    <a:pt x="252" y="406"/>
                  </a:lnTo>
                  <a:lnTo>
                    <a:pt x="310" y="426"/>
                  </a:lnTo>
                  <a:lnTo>
                    <a:pt x="1140" y="426"/>
                  </a:lnTo>
                  <a:lnTo>
                    <a:pt x="1526" y="445"/>
                  </a:lnTo>
                  <a:lnTo>
                    <a:pt x="1719" y="483"/>
                  </a:lnTo>
                  <a:lnTo>
                    <a:pt x="1932" y="522"/>
                  </a:lnTo>
                  <a:lnTo>
                    <a:pt x="2028" y="503"/>
                  </a:lnTo>
                  <a:lnTo>
                    <a:pt x="2163" y="445"/>
                  </a:lnTo>
                  <a:lnTo>
                    <a:pt x="2260" y="387"/>
                  </a:lnTo>
                  <a:lnTo>
                    <a:pt x="2298" y="348"/>
                  </a:lnTo>
                  <a:lnTo>
                    <a:pt x="2298" y="329"/>
                  </a:lnTo>
                  <a:lnTo>
                    <a:pt x="2298" y="290"/>
                  </a:lnTo>
                  <a:lnTo>
                    <a:pt x="2260" y="252"/>
                  </a:lnTo>
                  <a:lnTo>
                    <a:pt x="2144" y="175"/>
                  </a:lnTo>
                  <a:lnTo>
                    <a:pt x="2009" y="97"/>
                  </a:lnTo>
                  <a:lnTo>
                    <a:pt x="1912" y="78"/>
                  </a:lnTo>
                  <a:lnTo>
                    <a:pt x="1719" y="136"/>
                  </a:lnTo>
                  <a:lnTo>
                    <a:pt x="1526" y="155"/>
                  </a:lnTo>
                  <a:lnTo>
                    <a:pt x="1333" y="194"/>
                  </a:lnTo>
                  <a:lnTo>
                    <a:pt x="1140" y="194"/>
                  </a:lnTo>
                  <a:lnTo>
                    <a:pt x="947" y="175"/>
                  </a:lnTo>
                  <a:lnTo>
                    <a:pt x="754" y="136"/>
                  </a:lnTo>
                  <a:lnTo>
                    <a:pt x="580" y="78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1088250" y="3725350"/>
              <a:ext cx="39600" cy="12575"/>
            </a:xfrm>
            <a:custGeom>
              <a:avLst/>
              <a:gdLst/>
              <a:ahLst/>
              <a:cxnLst/>
              <a:rect l="l" t="t" r="r" b="b"/>
              <a:pathLst>
                <a:path w="1584" h="503" extrusionOk="0">
                  <a:moveTo>
                    <a:pt x="251" y="1"/>
                  </a:moveTo>
                  <a:lnTo>
                    <a:pt x="17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0" y="213"/>
                  </a:lnTo>
                  <a:lnTo>
                    <a:pt x="20" y="291"/>
                  </a:lnTo>
                  <a:lnTo>
                    <a:pt x="97" y="348"/>
                  </a:lnTo>
                  <a:lnTo>
                    <a:pt x="174" y="406"/>
                  </a:lnTo>
                  <a:lnTo>
                    <a:pt x="251" y="426"/>
                  </a:lnTo>
                  <a:lnTo>
                    <a:pt x="367" y="387"/>
                  </a:lnTo>
                  <a:lnTo>
                    <a:pt x="502" y="368"/>
                  </a:lnTo>
                  <a:lnTo>
                    <a:pt x="637" y="348"/>
                  </a:lnTo>
                  <a:lnTo>
                    <a:pt x="773" y="348"/>
                  </a:lnTo>
                  <a:lnTo>
                    <a:pt x="908" y="368"/>
                  </a:lnTo>
                  <a:lnTo>
                    <a:pt x="1043" y="387"/>
                  </a:lnTo>
                  <a:lnTo>
                    <a:pt x="1178" y="445"/>
                  </a:lnTo>
                  <a:lnTo>
                    <a:pt x="1294" y="503"/>
                  </a:lnTo>
                  <a:lnTo>
                    <a:pt x="1371" y="484"/>
                  </a:lnTo>
                  <a:lnTo>
                    <a:pt x="1468" y="445"/>
                  </a:lnTo>
                  <a:lnTo>
                    <a:pt x="1545" y="387"/>
                  </a:lnTo>
                  <a:lnTo>
                    <a:pt x="1583" y="348"/>
                  </a:lnTo>
                  <a:lnTo>
                    <a:pt x="1583" y="310"/>
                  </a:lnTo>
                  <a:lnTo>
                    <a:pt x="1564" y="271"/>
                  </a:lnTo>
                  <a:lnTo>
                    <a:pt x="1506" y="175"/>
                  </a:lnTo>
                  <a:lnTo>
                    <a:pt x="1429" y="97"/>
                  </a:lnTo>
                  <a:lnTo>
                    <a:pt x="1352" y="59"/>
                  </a:lnTo>
                  <a:lnTo>
                    <a:pt x="1062" y="97"/>
                  </a:lnTo>
                  <a:lnTo>
                    <a:pt x="792" y="117"/>
                  </a:lnTo>
                  <a:lnTo>
                    <a:pt x="522" y="7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1093075" y="3689150"/>
              <a:ext cx="67100" cy="18375"/>
            </a:xfrm>
            <a:custGeom>
              <a:avLst/>
              <a:gdLst/>
              <a:ahLst/>
              <a:cxnLst/>
              <a:rect l="l" t="t" r="r" b="b"/>
              <a:pathLst>
                <a:path w="2684" h="735" extrusionOk="0">
                  <a:moveTo>
                    <a:pt x="309" y="1"/>
                  </a:moveTo>
                  <a:lnTo>
                    <a:pt x="155" y="40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0" y="175"/>
                  </a:lnTo>
                  <a:lnTo>
                    <a:pt x="20" y="213"/>
                  </a:lnTo>
                  <a:lnTo>
                    <a:pt x="58" y="252"/>
                  </a:lnTo>
                  <a:lnTo>
                    <a:pt x="155" y="329"/>
                  </a:lnTo>
                  <a:lnTo>
                    <a:pt x="290" y="387"/>
                  </a:lnTo>
                  <a:lnTo>
                    <a:pt x="386" y="426"/>
                  </a:lnTo>
                  <a:lnTo>
                    <a:pt x="850" y="426"/>
                  </a:lnTo>
                  <a:lnTo>
                    <a:pt x="1081" y="464"/>
                  </a:lnTo>
                  <a:lnTo>
                    <a:pt x="1313" y="503"/>
                  </a:lnTo>
                  <a:lnTo>
                    <a:pt x="1757" y="599"/>
                  </a:lnTo>
                  <a:lnTo>
                    <a:pt x="2221" y="735"/>
                  </a:lnTo>
                  <a:lnTo>
                    <a:pt x="2356" y="735"/>
                  </a:lnTo>
                  <a:lnTo>
                    <a:pt x="2510" y="696"/>
                  </a:lnTo>
                  <a:lnTo>
                    <a:pt x="2645" y="638"/>
                  </a:lnTo>
                  <a:lnTo>
                    <a:pt x="2684" y="619"/>
                  </a:lnTo>
                  <a:lnTo>
                    <a:pt x="2684" y="599"/>
                  </a:lnTo>
                  <a:lnTo>
                    <a:pt x="2665" y="561"/>
                  </a:lnTo>
                  <a:lnTo>
                    <a:pt x="2626" y="522"/>
                  </a:lnTo>
                  <a:lnTo>
                    <a:pt x="2510" y="426"/>
                  </a:lnTo>
                  <a:lnTo>
                    <a:pt x="2375" y="329"/>
                  </a:lnTo>
                  <a:lnTo>
                    <a:pt x="2259" y="310"/>
                  </a:lnTo>
                  <a:lnTo>
                    <a:pt x="1815" y="310"/>
                  </a:lnTo>
                  <a:lnTo>
                    <a:pt x="1583" y="291"/>
                  </a:lnTo>
                  <a:lnTo>
                    <a:pt x="1352" y="271"/>
                  </a:lnTo>
                  <a:lnTo>
                    <a:pt x="1120" y="213"/>
                  </a:lnTo>
                  <a:lnTo>
                    <a:pt x="908" y="155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1246075" y="3880300"/>
              <a:ext cx="302175" cy="326775"/>
            </a:xfrm>
            <a:custGeom>
              <a:avLst/>
              <a:gdLst/>
              <a:ahLst/>
              <a:cxnLst/>
              <a:rect l="l" t="t" r="r" b="b"/>
              <a:pathLst>
                <a:path w="12087" h="13071" extrusionOk="0">
                  <a:moveTo>
                    <a:pt x="3533" y="0"/>
                  </a:moveTo>
                  <a:lnTo>
                    <a:pt x="3302" y="20"/>
                  </a:lnTo>
                  <a:lnTo>
                    <a:pt x="3109" y="77"/>
                  </a:lnTo>
                  <a:lnTo>
                    <a:pt x="2935" y="135"/>
                  </a:lnTo>
                  <a:lnTo>
                    <a:pt x="2626" y="290"/>
                  </a:lnTo>
                  <a:lnTo>
                    <a:pt x="2356" y="464"/>
                  </a:lnTo>
                  <a:lnTo>
                    <a:pt x="2105" y="637"/>
                  </a:lnTo>
                  <a:lnTo>
                    <a:pt x="1873" y="830"/>
                  </a:lnTo>
                  <a:lnTo>
                    <a:pt x="1448" y="1217"/>
                  </a:lnTo>
                  <a:lnTo>
                    <a:pt x="1275" y="1429"/>
                  </a:lnTo>
                  <a:lnTo>
                    <a:pt x="1101" y="1641"/>
                  </a:lnTo>
                  <a:lnTo>
                    <a:pt x="946" y="1892"/>
                  </a:lnTo>
                  <a:lnTo>
                    <a:pt x="792" y="2143"/>
                  </a:lnTo>
                  <a:lnTo>
                    <a:pt x="522" y="2645"/>
                  </a:lnTo>
                  <a:lnTo>
                    <a:pt x="309" y="3128"/>
                  </a:lnTo>
                  <a:lnTo>
                    <a:pt x="136" y="3572"/>
                  </a:lnTo>
                  <a:lnTo>
                    <a:pt x="39" y="3939"/>
                  </a:lnTo>
                  <a:lnTo>
                    <a:pt x="20" y="4074"/>
                  </a:lnTo>
                  <a:lnTo>
                    <a:pt x="0" y="4190"/>
                  </a:lnTo>
                  <a:lnTo>
                    <a:pt x="20" y="4286"/>
                  </a:lnTo>
                  <a:lnTo>
                    <a:pt x="39" y="4325"/>
                  </a:lnTo>
                  <a:lnTo>
                    <a:pt x="97" y="4325"/>
                  </a:lnTo>
                  <a:lnTo>
                    <a:pt x="174" y="4286"/>
                  </a:lnTo>
                  <a:lnTo>
                    <a:pt x="406" y="4093"/>
                  </a:lnTo>
                  <a:lnTo>
                    <a:pt x="715" y="3804"/>
                  </a:lnTo>
                  <a:lnTo>
                    <a:pt x="1082" y="3437"/>
                  </a:lnTo>
                  <a:lnTo>
                    <a:pt x="1854" y="2684"/>
                  </a:lnTo>
                  <a:lnTo>
                    <a:pt x="2433" y="2085"/>
                  </a:lnTo>
                  <a:lnTo>
                    <a:pt x="2568" y="1892"/>
                  </a:lnTo>
                  <a:lnTo>
                    <a:pt x="2742" y="1699"/>
                  </a:lnTo>
                  <a:lnTo>
                    <a:pt x="3051" y="1352"/>
                  </a:lnTo>
                  <a:lnTo>
                    <a:pt x="3225" y="1217"/>
                  </a:lnTo>
                  <a:lnTo>
                    <a:pt x="3398" y="1101"/>
                  </a:lnTo>
                  <a:lnTo>
                    <a:pt x="3514" y="1043"/>
                  </a:lnTo>
                  <a:lnTo>
                    <a:pt x="3591" y="1004"/>
                  </a:lnTo>
                  <a:lnTo>
                    <a:pt x="3649" y="1023"/>
                  </a:lnTo>
                  <a:lnTo>
                    <a:pt x="3746" y="1062"/>
                  </a:lnTo>
                  <a:lnTo>
                    <a:pt x="3862" y="1139"/>
                  </a:lnTo>
                  <a:lnTo>
                    <a:pt x="3997" y="1255"/>
                  </a:lnTo>
                  <a:lnTo>
                    <a:pt x="4248" y="1468"/>
                  </a:lnTo>
                  <a:lnTo>
                    <a:pt x="4499" y="1738"/>
                  </a:lnTo>
                  <a:lnTo>
                    <a:pt x="4981" y="2278"/>
                  </a:lnTo>
                  <a:lnTo>
                    <a:pt x="5464" y="2838"/>
                  </a:lnTo>
                  <a:lnTo>
                    <a:pt x="5715" y="3128"/>
                  </a:lnTo>
                  <a:lnTo>
                    <a:pt x="5985" y="3417"/>
                  </a:lnTo>
                  <a:lnTo>
                    <a:pt x="6120" y="3572"/>
                  </a:lnTo>
                  <a:lnTo>
                    <a:pt x="6294" y="3707"/>
                  </a:lnTo>
                  <a:lnTo>
                    <a:pt x="6564" y="3939"/>
                  </a:lnTo>
                  <a:lnTo>
                    <a:pt x="7124" y="4421"/>
                  </a:lnTo>
                  <a:lnTo>
                    <a:pt x="7375" y="4672"/>
                  </a:lnTo>
                  <a:lnTo>
                    <a:pt x="7626" y="4943"/>
                  </a:lnTo>
                  <a:lnTo>
                    <a:pt x="7858" y="5213"/>
                  </a:lnTo>
                  <a:lnTo>
                    <a:pt x="8070" y="5483"/>
                  </a:lnTo>
                  <a:lnTo>
                    <a:pt x="8263" y="5773"/>
                  </a:lnTo>
                  <a:lnTo>
                    <a:pt x="8437" y="6082"/>
                  </a:lnTo>
                  <a:lnTo>
                    <a:pt x="8592" y="6391"/>
                  </a:lnTo>
                  <a:lnTo>
                    <a:pt x="8746" y="6719"/>
                  </a:lnTo>
                  <a:lnTo>
                    <a:pt x="8862" y="7066"/>
                  </a:lnTo>
                  <a:lnTo>
                    <a:pt x="8978" y="7395"/>
                  </a:lnTo>
                  <a:lnTo>
                    <a:pt x="9094" y="7761"/>
                  </a:lnTo>
                  <a:lnTo>
                    <a:pt x="9209" y="8128"/>
                  </a:lnTo>
                  <a:lnTo>
                    <a:pt x="9364" y="8495"/>
                  </a:lnTo>
                  <a:lnTo>
                    <a:pt x="9518" y="8862"/>
                  </a:lnTo>
                  <a:lnTo>
                    <a:pt x="9827" y="9557"/>
                  </a:lnTo>
                  <a:lnTo>
                    <a:pt x="10136" y="10233"/>
                  </a:lnTo>
                  <a:lnTo>
                    <a:pt x="10387" y="10638"/>
                  </a:lnTo>
                  <a:lnTo>
                    <a:pt x="10677" y="11063"/>
                  </a:lnTo>
                  <a:lnTo>
                    <a:pt x="11275" y="11989"/>
                  </a:lnTo>
                  <a:lnTo>
                    <a:pt x="11526" y="12395"/>
                  </a:lnTo>
                  <a:lnTo>
                    <a:pt x="11700" y="12742"/>
                  </a:lnTo>
                  <a:lnTo>
                    <a:pt x="11854" y="12993"/>
                  </a:lnTo>
                  <a:lnTo>
                    <a:pt x="11912" y="13051"/>
                  </a:lnTo>
                  <a:lnTo>
                    <a:pt x="11951" y="13071"/>
                  </a:lnTo>
                  <a:lnTo>
                    <a:pt x="11970" y="13071"/>
                  </a:lnTo>
                  <a:lnTo>
                    <a:pt x="11990" y="13051"/>
                  </a:lnTo>
                  <a:lnTo>
                    <a:pt x="12028" y="12955"/>
                  </a:lnTo>
                  <a:lnTo>
                    <a:pt x="12067" y="12820"/>
                  </a:lnTo>
                  <a:lnTo>
                    <a:pt x="12086" y="12627"/>
                  </a:lnTo>
                  <a:lnTo>
                    <a:pt x="12086" y="12414"/>
                  </a:lnTo>
                  <a:lnTo>
                    <a:pt x="12086" y="12163"/>
                  </a:lnTo>
                  <a:lnTo>
                    <a:pt x="12047" y="11874"/>
                  </a:lnTo>
                  <a:lnTo>
                    <a:pt x="12009" y="11584"/>
                  </a:lnTo>
                  <a:lnTo>
                    <a:pt x="11932" y="11294"/>
                  </a:lnTo>
                  <a:lnTo>
                    <a:pt x="11854" y="11005"/>
                  </a:lnTo>
                  <a:lnTo>
                    <a:pt x="11661" y="10445"/>
                  </a:lnTo>
                  <a:lnTo>
                    <a:pt x="11468" y="9943"/>
                  </a:lnTo>
                  <a:lnTo>
                    <a:pt x="11294" y="9576"/>
                  </a:lnTo>
                  <a:lnTo>
                    <a:pt x="10870" y="8978"/>
                  </a:lnTo>
                  <a:lnTo>
                    <a:pt x="10484" y="8360"/>
                  </a:lnTo>
                  <a:lnTo>
                    <a:pt x="10291" y="8051"/>
                  </a:lnTo>
                  <a:lnTo>
                    <a:pt x="10136" y="7742"/>
                  </a:lnTo>
                  <a:lnTo>
                    <a:pt x="9982" y="7433"/>
                  </a:lnTo>
                  <a:lnTo>
                    <a:pt x="9827" y="7086"/>
                  </a:lnTo>
                  <a:lnTo>
                    <a:pt x="9673" y="6719"/>
                  </a:lnTo>
                  <a:lnTo>
                    <a:pt x="9499" y="6371"/>
                  </a:lnTo>
                  <a:lnTo>
                    <a:pt x="9325" y="6024"/>
                  </a:lnTo>
                  <a:lnTo>
                    <a:pt x="9132" y="5676"/>
                  </a:lnTo>
                  <a:lnTo>
                    <a:pt x="8920" y="5348"/>
                  </a:lnTo>
                  <a:lnTo>
                    <a:pt x="8669" y="5039"/>
                  </a:lnTo>
                  <a:lnTo>
                    <a:pt x="8418" y="4730"/>
                  </a:lnTo>
                  <a:lnTo>
                    <a:pt x="8148" y="4441"/>
                  </a:lnTo>
                  <a:lnTo>
                    <a:pt x="7877" y="4170"/>
                  </a:lnTo>
                  <a:lnTo>
                    <a:pt x="7607" y="3900"/>
                  </a:lnTo>
                  <a:lnTo>
                    <a:pt x="7028" y="3398"/>
                  </a:lnTo>
                  <a:lnTo>
                    <a:pt x="6738" y="3166"/>
                  </a:lnTo>
                  <a:lnTo>
                    <a:pt x="6622" y="3051"/>
                  </a:lnTo>
                  <a:lnTo>
                    <a:pt x="6507" y="2935"/>
                  </a:lnTo>
                  <a:lnTo>
                    <a:pt x="6294" y="2645"/>
                  </a:lnTo>
                  <a:lnTo>
                    <a:pt x="6063" y="2375"/>
                  </a:lnTo>
                  <a:lnTo>
                    <a:pt x="5599" y="1776"/>
                  </a:lnTo>
                  <a:lnTo>
                    <a:pt x="5136" y="1178"/>
                  </a:lnTo>
                  <a:lnTo>
                    <a:pt x="4885" y="869"/>
                  </a:lnTo>
                  <a:lnTo>
                    <a:pt x="4615" y="579"/>
                  </a:lnTo>
                  <a:lnTo>
                    <a:pt x="4460" y="425"/>
                  </a:lnTo>
                  <a:lnTo>
                    <a:pt x="4286" y="271"/>
                  </a:lnTo>
                  <a:lnTo>
                    <a:pt x="4190" y="213"/>
                  </a:lnTo>
                  <a:lnTo>
                    <a:pt x="4074" y="135"/>
                  </a:lnTo>
                  <a:lnTo>
                    <a:pt x="3939" y="77"/>
                  </a:lnTo>
                  <a:lnTo>
                    <a:pt x="3765" y="20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997500" y="4031375"/>
              <a:ext cx="465300" cy="293475"/>
            </a:xfrm>
            <a:custGeom>
              <a:avLst/>
              <a:gdLst/>
              <a:ahLst/>
              <a:cxnLst/>
              <a:rect l="l" t="t" r="r" b="b"/>
              <a:pathLst>
                <a:path w="18612" h="11739" extrusionOk="0">
                  <a:moveTo>
                    <a:pt x="5561" y="0"/>
                  </a:moveTo>
                  <a:lnTo>
                    <a:pt x="5368" y="19"/>
                  </a:lnTo>
                  <a:lnTo>
                    <a:pt x="5194" y="58"/>
                  </a:lnTo>
                  <a:lnTo>
                    <a:pt x="5001" y="97"/>
                  </a:lnTo>
                  <a:lnTo>
                    <a:pt x="4827" y="155"/>
                  </a:lnTo>
                  <a:lnTo>
                    <a:pt x="4673" y="232"/>
                  </a:lnTo>
                  <a:lnTo>
                    <a:pt x="4499" y="328"/>
                  </a:lnTo>
                  <a:lnTo>
                    <a:pt x="4209" y="521"/>
                  </a:lnTo>
                  <a:lnTo>
                    <a:pt x="3939" y="753"/>
                  </a:lnTo>
                  <a:lnTo>
                    <a:pt x="3707" y="1004"/>
                  </a:lnTo>
                  <a:lnTo>
                    <a:pt x="3495" y="1255"/>
                  </a:lnTo>
                  <a:lnTo>
                    <a:pt x="3302" y="1545"/>
                  </a:lnTo>
                  <a:lnTo>
                    <a:pt x="3128" y="1815"/>
                  </a:lnTo>
                  <a:lnTo>
                    <a:pt x="2819" y="2394"/>
                  </a:lnTo>
                  <a:lnTo>
                    <a:pt x="2549" y="2973"/>
                  </a:lnTo>
                  <a:lnTo>
                    <a:pt x="2298" y="3552"/>
                  </a:lnTo>
                  <a:lnTo>
                    <a:pt x="2066" y="4151"/>
                  </a:lnTo>
                  <a:lnTo>
                    <a:pt x="1854" y="4730"/>
                  </a:lnTo>
                  <a:lnTo>
                    <a:pt x="1468" y="5927"/>
                  </a:lnTo>
                  <a:lnTo>
                    <a:pt x="1082" y="7105"/>
                  </a:lnTo>
                  <a:lnTo>
                    <a:pt x="927" y="7742"/>
                  </a:lnTo>
                  <a:lnTo>
                    <a:pt x="773" y="8495"/>
                  </a:lnTo>
                  <a:lnTo>
                    <a:pt x="464" y="10020"/>
                  </a:lnTo>
                  <a:lnTo>
                    <a:pt x="310" y="10696"/>
                  </a:lnTo>
                  <a:lnTo>
                    <a:pt x="155" y="11217"/>
                  </a:lnTo>
                  <a:lnTo>
                    <a:pt x="39" y="11584"/>
                  </a:lnTo>
                  <a:lnTo>
                    <a:pt x="1" y="11680"/>
                  </a:lnTo>
                  <a:lnTo>
                    <a:pt x="1" y="11719"/>
                  </a:lnTo>
                  <a:lnTo>
                    <a:pt x="20" y="11738"/>
                  </a:lnTo>
                  <a:lnTo>
                    <a:pt x="78" y="11738"/>
                  </a:lnTo>
                  <a:lnTo>
                    <a:pt x="194" y="11680"/>
                  </a:lnTo>
                  <a:lnTo>
                    <a:pt x="329" y="11545"/>
                  </a:lnTo>
                  <a:lnTo>
                    <a:pt x="522" y="11371"/>
                  </a:lnTo>
                  <a:lnTo>
                    <a:pt x="696" y="11140"/>
                  </a:lnTo>
                  <a:lnTo>
                    <a:pt x="908" y="10850"/>
                  </a:lnTo>
                  <a:lnTo>
                    <a:pt x="1101" y="10522"/>
                  </a:lnTo>
                  <a:lnTo>
                    <a:pt x="1294" y="10175"/>
                  </a:lnTo>
                  <a:lnTo>
                    <a:pt x="1468" y="9788"/>
                  </a:lnTo>
                  <a:lnTo>
                    <a:pt x="1642" y="9422"/>
                  </a:lnTo>
                  <a:lnTo>
                    <a:pt x="1951" y="8669"/>
                  </a:lnTo>
                  <a:lnTo>
                    <a:pt x="2182" y="7974"/>
                  </a:lnTo>
                  <a:lnTo>
                    <a:pt x="2356" y="7433"/>
                  </a:lnTo>
                  <a:lnTo>
                    <a:pt x="2588" y="6236"/>
                  </a:lnTo>
                  <a:lnTo>
                    <a:pt x="2723" y="5638"/>
                  </a:lnTo>
                  <a:lnTo>
                    <a:pt x="2858" y="5039"/>
                  </a:lnTo>
                  <a:lnTo>
                    <a:pt x="3012" y="4460"/>
                  </a:lnTo>
                  <a:lnTo>
                    <a:pt x="3186" y="3881"/>
                  </a:lnTo>
                  <a:lnTo>
                    <a:pt x="3379" y="3301"/>
                  </a:lnTo>
                  <a:lnTo>
                    <a:pt x="3592" y="2761"/>
                  </a:lnTo>
                  <a:lnTo>
                    <a:pt x="3727" y="2491"/>
                  </a:lnTo>
                  <a:lnTo>
                    <a:pt x="3843" y="2220"/>
                  </a:lnTo>
                  <a:lnTo>
                    <a:pt x="3997" y="1969"/>
                  </a:lnTo>
                  <a:lnTo>
                    <a:pt x="4152" y="1718"/>
                  </a:lnTo>
                  <a:lnTo>
                    <a:pt x="4306" y="1506"/>
                  </a:lnTo>
                  <a:lnTo>
                    <a:pt x="4499" y="1294"/>
                  </a:lnTo>
                  <a:lnTo>
                    <a:pt x="4692" y="1120"/>
                  </a:lnTo>
                  <a:lnTo>
                    <a:pt x="4885" y="965"/>
                  </a:lnTo>
                  <a:lnTo>
                    <a:pt x="5117" y="850"/>
                  </a:lnTo>
                  <a:lnTo>
                    <a:pt x="5349" y="772"/>
                  </a:lnTo>
                  <a:lnTo>
                    <a:pt x="5599" y="714"/>
                  </a:lnTo>
                  <a:lnTo>
                    <a:pt x="5850" y="734"/>
                  </a:lnTo>
                  <a:lnTo>
                    <a:pt x="6101" y="772"/>
                  </a:lnTo>
                  <a:lnTo>
                    <a:pt x="6352" y="850"/>
                  </a:lnTo>
                  <a:lnTo>
                    <a:pt x="6623" y="965"/>
                  </a:lnTo>
                  <a:lnTo>
                    <a:pt x="6874" y="1101"/>
                  </a:lnTo>
                  <a:lnTo>
                    <a:pt x="7105" y="1236"/>
                  </a:lnTo>
                  <a:lnTo>
                    <a:pt x="7337" y="1409"/>
                  </a:lnTo>
                  <a:lnTo>
                    <a:pt x="7569" y="1583"/>
                  </a:lnTo>
                  <a:lnTo>
                    <a:pt x="7762" y="1796"/>
                  </a:lnTo>
                  <a:lnTo>
                    <a:pt x="7974" y="2008"/>
                  </a:lnTo>
                  <a:lnTo>
                    <a:pt x="8167" y="2220"/>
                  </a:lnTo>
                  <a:lnTo>
                    <a:pt x="8534" y="2703"/>
                  </a:lnTo>
                  <a:lnTo>
                    <a:pt x="8901" y="3205"/>
                  </a:lnTo>
                  <a:lnTo>
                    <a:pt x="9306" y="3688"/>
                  </a:lnTo>
                  <a:lnTo>
                    <a:pt x="9499" y="3939"/>
                  </a:lnTo>
                  <a:lnTo>
                    <a:pt x="9731" y="4190"/>
                  </a:lnTo>
                  <a:lnTo>
                    <a:pt x="9982" y="4421"/>
                  </a:lnTo>
                  <a:lnTo>
                    <a:pt x="10233" y="4614"/>
                  </a:lnTo>
                  <a:lnTo>
                    <a:pt x="10484" y="4827"/>
                  </a:lnTo>
                  <a:lnTo>
                    <a:pt x="10735" y="5039"/>
                  </a:lnTo>
                  <a:lnTo>
                    <a:pt x="11276" y="5387"/>
                  </a:lnTo>
                  <a:lnTo>
                    <a:pt x="12318" y="6062"/>
                  </a:lnTo>
                  <a:lnTo>
                    <a:pt x="12820" y="6390"/>
                  </a:lnTo>
                  <a:lnTo>
                    <a:pt x="13052" y="6564"/>
                  </a:lnTo>
                  <a:lnTo>
                    <a:pt x="13283" y="6738"/>
                  </a:lnTo>
                  <a:lnTo>
                    <a:pt x="13515" y="6931"/>
                  </a:lnTo>
                  <a:lnTo>
                    <a:pt x="13708" y="7124"/>
                  </a:lnTo>
                  <a:lnTo>
                    <a:pt x="14133" y="7530"/>
                  </a:lnTo>
                  <a:lnTo>
                    <a:pt x="14384" y="7781"/>
                  </a:lnTo>
                  <a:lnTo>
                    <a:pt x="14693" y="8032"/>
                  </a:lnTo>
                  <a:lnTo>
                    <a:pt x="15021" y="8282"/>
                  </a:lnTo>
                  <a:lnTo>
                    <a:pt x="15214" y="8398"/>
                  </a:lnTo>
                  <a:lnTo>
                    <a:pt x="15407" y="8514"/>
                  </a:lnTo>
                  <a:lnTo>
                    <a:pt x="15600" y="8611"/>
                  </a:lnTo>
                  <a:lnTo>
                    <a:pt x="15793" y="8707"/>
                  </a:lnTo>
                  <a:lnTo>
                    <a:pt x="16199" y="8862"/>
                  </a:lnTo>
                  <a:lnTo>
                    <a:pt x="16604" y="8939"/>
                  </a:lnTo>
                  <a:lnTo>
                    <a:pt x="16971" y="9016"/>
                  </a:lnTo>
                  <a:lnTo>
                    <a:pt x="17589" y="9113"/>
                  </a:lnTo>
                  <a:lnTo>
                    <a:pt x="17878" y="9151"/>
                  </a:lnTo>
                  <a:lnTo>
                    <a:pt x="18322" y="9151"/>
                  </a:lnTo>
                  <a:lnTo>
                    <a:pt x="18477" y="9132"/>
                  </a:lnTo>
                  <a:lnTo>
                    <a:pt x="18573" y="9113"/>
                  </a:lnTo>
                  <a:lnTo>
                    <a:pt x="18612" y="9093"/>
                  </a:lnTo>
                  <a:lnTo>
                    <a:pt x="18612" y="9074"/>
                  </a:lnTo>
                  <a:lnTo>
                    <a:pt x="18612" y="9055"/>
                  </a:lnTo>
                  <a:lnTo>
                    <a:pt x="18593" y="9016"/>
                  </a:lnTo>
                  <a:lnTo>
                    <a:pt x="18496" y="8958"/>
                  </a:lnTo>
                  <a:lnTo>
                    <a:pt x="18149" y="8746"/>
                  </a:lnTo>
                  <a:lnTo>
                    <a:pt x="16990" y="8147"/>
                  </a:lnTo>
                  <a:lnTo>
                    <a:pt x="16662" y="7993"/>
                  </a:lnTo>
                  <a:lnTo>
                    <a:pt x="16372" y="7800"/>
                  </a:lnTo>
                  <a:lnTo>
                    <a:pt x="16102" y="7607"/>
                  </a:lnTo>
                  <a:lnTo>
                    <a:pt x="15851" y="7394"/>
                  </a:lnTo>
                  <a:lnTo>
                    <a:pt x="15407" y="6950"/>
                  </a:lnTo>
                  <a:lnTo>
                    <a:pt x="15021" y="6564"/>
                  </a:lnTo>
                  <a:lnTo>
                    <a:pt x="14519" y="6159"/>
                  </a:lnTo>
                  <a:lnTo>
                    <a:pt x="14249" y="5966"/>
                  </a:lnTo>
                  <a:lnTo>
                    <a:pt x="13978" y="5792"/>
                  </a:lnTo>
                  <a:lnTo>
                    <a:pt x="13689" y="5618"/>
                  </a:lnTo>
                  <a:lnTo>
                    <a:pt x="13418" y="5464"/>
                  </a:lnTo>
                  <a:lnTo>
                    <a:pt x="12839" y="5155"/>
                  </a:lnTo>
                  <a:lnTo>
                    <a:pt x="11758" y="4576"/>
                  </a:lnTo>
                  <a:lnTo>
                    <a:pt x="11237" y="4286"/>
                  </a:lnTo>
                  <a:lnTo>
                    <a:pt x="11005" y="4112"/>
                  </a:lnTo>
                  <a:lnTo>
                    <a:pt x="10774" y="3958"/>
                  </a:lnTo>
                  <a:lnTo>
                    <a:pt x="10542" y="3784"/>
                  </a:lnTo>
                  <a:lnTo>
                    <a:pt x="10310" y="3591"/>
                  </a:lnTo>
                  <a:lnTo>
                    <a:pt x="10098" y="3398"/>
                  </a:lnTo>
                  <a:lnTo>
                    <a:pt x="9905" y="3186"/>
                  </a:lnTo>
                  <a:lnTo>
                    <a:pt x="9519" y="2722"/>
                  </a:lnTo>
                  <a:lnTo>
                    <a:pt x="9133" y="2240"/>
                  </a:lnTo>
                  <a:lnTo>
                    <a:pt x="8727" y="1757"/>
                  </a:lnTo>
                  <a:lnTo>
                    <a:pt x="8495" y="1506"/>
                  </a:lnTo>
                  <a:lnTo>
                    <a:pt x="8283" y="1274"/>
                  </a:lnTo>
                  <a:lnTo>
                    <a:pt x="8032" y="1062"/>
                  </a:lnTo>
                  <a:lnTo>
                    <a:pt x="7781" y="850"/>
                  </a:lnTo>
                  <a:lnTo>
                    <a:pt x="7511" y="657"/>
                  </a:lnTo>
                  <a:lnTo>
                    <a:pt x="7221" y="463"/>
                  </a:lnTo>
                  <a:lnTo>
                    <a:pt x="6912" y="309"/>
                  </a:lnTo>
                  <a:lnTo>
                    <a:pt x="6603" y="193"/>
                  </a:lnTo>
                  <a:lnTo>
                    <a:pt x="6275" y="77"/>
                  </a:lnTo>
                  <a:lnTo>
                    <a:pt x="5928" y="19"/>
                  </a:lnTo>
                  <a:lnTo>
                    <a:pt x="5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757625" y="4129825"/>
              <a:ext cx="292025" cy="162200"/>
            </a:xfrm>
            <a:custGeom>
              <a:avLst/>
              <a:gdLst/>
              <a:ahLst/>
              <a:cxnLst/>
              <a:rect l="l" t="t" r="r" b="b"/>
              <a:pathLst>
                <a:path w="11681" h="6488" extrusionOk="0">
                  <a:moveTo>
                    <a:pt x="9634" y="1"/>
                  </a:moveTo>
                  <a:lnTo>
                    <a:pt x="9441" y="39"/>
                  </a:lnTo>
                  <a:lnTo>
                    <a:pt x="9267" y="78"/>
                  </a:lnTo>
                  <a:lnTo>
                    <a:pt x="9113" y="136"/>
                  </a:lnTo>
                  <a:lnTo>
                    <a:pt x="8959" y="213"/>
                  </a:lnTo>
                  <a:lnTo>
                    <a:pt x="8669" y="367"/>
                  </a:lnTo>
                  <a:lnTo>
                    <a:pt x="8418" y="560"/>
                  </a:lnTo>
                  <a:lnTo>
                    <a:pt x="8206" y="754"/>
                  </a:lnTo>
                  <a:lnTo>
                    <a:pt x="8013" y="966"/>
                  </a:lnTo>
                  <a:lnTo>
                    <a:pt x="7684" y="1371"/>
                  </a:lnTo>
                  <a:lnTo>
                    <a:pt x="7356" y="1757"/>
                  </a:lnTo>
                  <a:lnTo>
                    <a:pt x="7202" y="1931"/>
                  </a:lnTo>
                  <a:lnTo>
                    <a:pt x="7047" y="2105"/>
                  </a:lnTo>
                  <a:lnTo>
                    <a:pt x="6874" y="2240"/>
                  </a:lnTo>
                  <a:lnTo>
                    <a:pt x="6700" y="2375"/>
                  </a:lnTo>
                  <a:lnTo>
                    <a:pt x="6680" y="2395"/>
                  </a:lnTo>
                  <a:lnTo>
                    <a:pt x="6661" y="2395"/>
                  </a:lnTo>
                  <a:lnTo>
                    <a:pt x="6410" y="2588"/>
                  </a:lnTo>
                  <a:lnTo>
                    <a:pt x="6140" y="2781"/>
                  </a:lnTo>
                  <a:lnTo>
                    <a:pt x="5561" y="3128"/>
                  </a:lnTo>
                  <a:lnTo>
                    <a:pt x="4962" y="3456"/>
                  </a:lnTo>
                  <a:lnTo>
                    <a:pt x="4325" y="3765"/>
                  </a:lnTo>
                  <a:lnTo>
                    <a:pt x="3688" y="4094"/>
                  </a:lnTo>
                  <a:lnTo>
                    <a:pt x="3070" y="4402"/>
                  </a:lnTo>
                  <a:lnTo>
                    <a:pt x="2472" y="4692"/>
                  </a:lnTo>
                  <a:lnTo>
                    <a:pt x="1854" y="4943"/>
                  </a:lnTo>
                  <a:lnTo>
                    <a:pt x="1294" y="5290"/>
                  </a:lnTo>
                  <a:lnTo>
                    <a:pt x="966" y="5503"/>
                  </a:lnTo>
                  <a:lnTo>
                    <a:pt x="676" y="5735"/>
                  </a:lnTo>
                  <a:lnTo>
                    <a:pt x="406" y="5928"/>
                  </a:lnTo>
                  <a:lnTo>
                    <a:pt x="174" y="6121"/>
                  </a:lnTo>
                  <a:lnTo>
                    <a:pt x="39" y="6275"/>
                  </a:lnTo>
                  <a:lnTo>
                    <a:pt x="1" y="6333"/>
                  </a:lnTo>
                  <a:lnTo>
                    <a:pt x="1" y="6372"/>
                  </a:lnTo>
                  <a:lnTo>
                    <a:pt x="20" y="6410"/>
                  </a:lnTo>
                  <a:lnTo>
                    <a:pt x="97" y="6449"/>
                  </a:lnTo>
                  <a:lnTo>
                    <a:pt x="194" y="6468"/>
                  </a:lnTo>
                  <a:lnTo>
                    <a:pt x="329" y="6487"/>
                  </a:lnTo>
                  <a:lnTo>
                    <a:pt x="657" y="6487"/>
                  </a:lnTo>
                  <a:lnTo>
                    <a:pt x="1043" y="6468"/>
                  </a:lnTo>
                  <a:lnTo>
                    <a:pt x="1448" y="6410"/>
                  </a:lnTo>
                  <a:lnTo>
                    <a:pt x="1854" y="6314"/>
                  </a:lnTo>
                  <a:lnTo>
                    <a:pt x="2201" y="6217"/>
                  </a:lnTo>
                  <a:lnTo>
                    <a:pt x="2356" y="6159"/>
                  </a:lnTo>
                  <a:lnTo>
                    <a:pt x="2472" y="6101"/>
                  </a:lnTo>
                  <a:lnTo>
                    <a:pt x="3051" y="5696"/>
                  </a:lnTo>
                  <a:lnTo>
                    <a:pt x="3630" y="5252"/>
                  </a:lnTo>
                  <a:lnTo>
                    <a:pt x="4171" y="4846"/>
                  </a:lnTo>
                  <a:lnTo>
                    <a:pt x="4441" y="4653"/>
                  </a:lnTo>
                  <a:lnTo>
                    <a:pt x="4731" y="4460"/>
                  </a:lnTo>
                  <a:lnTo>
                    <a:pt x="5928" y="3746"/>
                  </a:lnTo>
                  <a:lnTo>
                    <a:pt x="6526" y="3379"/>
                  </a:lnTo>
                  <a:lnTo>
                    <a:pt x="7124" y="2974"/>
                  </a:lnTo>
                  <a:lnTo>
                    <a:pt x="7086" y="2993"/>
                  </a:lnTo>
                  <a:lnTo>
                    <a:pt x="7086" y="2993"/>
                  </a:lnTo>
                  <a:lnTo>
                    <a:pt x="7337" y="2819"/>
                  </a:lnTo>
                  <a:lnTo>
                    <a:pt x="7549" y="2646"/>
                  </a:lnTo>
                  <a:lnTo>
                    <a:pt x="7935" y="2298"/>
                  </a:lnTo>
                  <a:lnTo>
                    <a:pt x="8302" y="1931"/>
                  </a:lnTo>
                  <a:lnTo>
                    <a:pt x="8476" y="1777"/>
                  </a:lnTo>
                  <a:lnTo>
                    <a:pt x="8650" y="1622"/>
                  </a:lnTo>
                  <a:lnTo>
                    <a:pt x="8843" y="1487"/>
                  </a:lnTo>
                  <a:lnTo>
                    <a:pt x="9017" y="1352"/>
                  </a:lnTo>
                  <a:lnTo>
                    <a:pt x="9190" y="1275"/>
                  </a:lnTo>
                  <a:lnTo>
                    <a:pt x="9364" y="1217"/>
                  </a:lnTo>
                  <a:lnTo>
                    <a:pt x="9518" y="1198"/>
                  </a:lnTo>
                  <a:lnTo>
                    <a:pt x="9654" y="1198"/>
                  </a:lnTo>
                  <a:lnTo>
                    <a:pt x="9808" y="1236"/>
                  </a:lnTo>
                  <a:lnTo>
                    <a:pt x="9943" y="1313"/>
                  </a:lnTo>
                  <a:lnTo>
                    <a:pt x="10117" y="1352"/>
                  </a:lnTo>
                  <a:lnTo>
                    <a:pt x="10194" y="1391"/>
                  </a:lnTo>
                  <a:lnTo>
                    <a:pt x="10310" y="1449"/>
                  </a:lnTo>
                  <a:lnTo>
                    <a:pt x="10407" y="1526"/>
                  </a:lnTo>
                  <a:lnTo>
                    <a:pt x="10522" y="1642"/>
                  </a:lnTo>
                  <a:lnTo>
                    <a:pt x="10793" y="1873"/>
                  </a:lnTo>
                  <a:lnTo>
                    <a:pt x="10928" y="1989"/>
                  </a:lnTo>
                  <a:lnTo>
                    <a:pt x="11082" y="2105"/>
                  </a:lnTo>
                  <a:lnTo>
                    <a:pt x="11237" y="2182"/>
                  </a:lnTo>
                  <a:lnTo>
                    <a:pt x="11372" y="2240"/>
                  </a:lnTo>
                  <a:lnTo>
                    <a:pt x="11507" y="2240"/>
                  </a:lnTo>
                  <a:lnTo>
                    <a:pt x="11604" y="2221"/>
                  </a:lnTo>
                  <a:lnTo>
                    <a:pt x="11661" y="2182"/>
                  </a:lnTo>
                  <a:lnTo>
                    <a:pt x="11681" y="2144"/>
                  </a:lnTo>
                  <a:lnTo>
                    <a:pt x="11681" y="2105"/>
                  </a:lnTo>
                  <a:lnTo>
                    <a:pt x="11642" y="2047"/>
                  </a:lnTo>
                  <a:lnTo>
                    <a:pt x="11604" y="1970"/>
                  </a:lnTo>
                  <a:lnTo>
                    <a:pt x="11584" y="1893"/>
                  </a:lnTo>
                  <a:lnTo>
                    <a:pt x="11526" y="1680"/>
                  </a:lnTo>
                  <a:lnTo>
                    <a:pt x="11449" y="1352"/>
                  </a:lnTo>
                  <a:lnTo>
                    <a:pt x="11391" y="1159"/>
                  </a:lnTo>
                  <a:lnTo>
                    <a:pt x="11295" y="966"/>
                  </a:lnTo>
                  <a:lnTo>
                    <a:pt x="11198" y="754"/>
                  </a:lnTo>
                  <a:lnTo>
                    <a:pt x="11044" y="541"/>
                  </a:lnTo>
                  <a:lnTo>
                    <a:pt x="10966" y="445"/>
                  </a:lnTo>
                  <a:lnTo>
                    <a:pt x="10870" y="367"/>
                  </a:lnTo>
                  <a:lnTo>
                    <a:pt x="10677" y="213"/>
                  </a:lnTo>
                  <a:lnTo>
                    <a:pt x="10503" y="116"/>
                  </a:lnTo>
                  <a:lnTo>
                    <a:pt x="10329" y="59"/>
                  </a:lnTo>
                  <a:lnTo>
                    <a:pt x="10156" y="20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768250" y="4077225"/>
              <a:ext cx="89800" cy="12575"/>
            </a:xfrm>
            <a:custGeom>
              <a:avLst/>
              <a:gdLst/>
              <a:ahLst/>
              <a:cxnLst/>
              <a:rect l="l" t="t" r="r" b="b"/>
              <a:pathLst>
                <a:path w="3592" h="503" extrusionOk="0">
                  <a:moveTo>
                    <a:pt x="2993" y="0"/>
                  </a:moveTo>
                  <a:lnTo>
                    <a:pt x="2684" y="58"/>
                  </a:lnTo>
                  <a:lnTo>
                    <a:pt x="2375" y="97"/>
                  </a:lnTo>
                  <a:lnTo>
                    <a:pt x="2085" y="116"/>
                  </a:lnTo>
                  <a:lnTo>
                    <a:pt x="1776" y="135"/>
                  </a:lnTo>
                  <a:lnTo>
                    <a:pt x="1178" y="135"/>
                  </a:lnTo>
                  <a:lnTo>
                    <a:pt x="869" y="97"/>
                  </a:lnTo>
                  <a:lnTo>
                    <a:pt x="560" y="77"/>
                  </a:lnTo>
                  <a:lnTo>
                    <a:pt x="464" y="77"/>
                  </a:lnTo>
                  <a:lnTo>
                    <a:pt x="386" y="97"/>
                  </a:lnTo>
                  <a:lnTo>
                    <a:pt x="193" y="174"/>
                  </a:lnTo>
                  <a:lnTo>
                    <a:pt x="58" y="251"/>
                  </a:lnTo>
                  <a:lnTo>
                    <a:pt x="20" y="290"/>
                  </a:lnTo>
                  <a:lnTo>
                    <a:pt x="0" y="309"/>
                  </a:lnTo>
                  <a:lnTo>
                    <a:pt x="20" y="348"/>
                  </a:lnTo>
                  <a:lnTo>
                    <a:pt x="58" y="386"/>
                  </a:lnTo>
                  <a:lnTo>
                    <a:pt x="232" y="444"/>
                  </a:lnTo>
                  <a:lnTo>
                    <a:pt x="406" y="483"/>
                  </a:lnTo>
                  <a:lnTo>
                    <a:pt x="560" y="502"/>
                  </a:lnTo>
                  <a:lnTo>
                    <a:pt x="869" y="464"/>
                  </a:lnTo>
                  <a:lnTo>
                    <a:pt x="1178" y="425"/>
                  </a:lnTo>
                  <a:lnTo>
                    <a:pt x="1468" y="386"/>
                  </a:lnTo>
                  <a:lnTo>
                    <a:pt x="1776" y="367"/>
                  </a:lnTo>
                  <a:lnTo>
                    <a:pt x="2085" y="367"/>
                  </a:lnTo>
                  <a:lnTo>
                    <a:pt x="2375" y="386"/>
                  </a:lnTo>
                  <a:lnTo>
                    <a:pt x="2684" y="406"/>
                  </a:lnTo>
                  <a:lnTo>
                    <a:pt x="2993" y="444"/>
                  </a:lnTo>
                  <a:lnTo>
                    <a:pt x="3166" y="425"/>
                  </a:lnTo>
                  <a:lnTo>
                    <a:pt x="3360" y="367"/>
                  </a:lnTo>
                  <a:lnTo>
                    <a:pt x="3514" y="290"/>
                  </a:lnTo>
                  <a:lnTo>
                    <a:pt x="3572" y="270"/>
                  </a:lnTo>
                  <a:lnTo>
                    <a:pt x="3591" y="232"/>
                  </a:lnTo>
                  <a:lnTo>
                    <a:pt x="3572" y="213"/>
                  </a:lnTo>
                  <a:lnTo>
                    <a:pt x="3514" y="174"/>
                  </a:lnTo>
                  <a:lnTo>
                    <a:pt x="3340" y="97"/>
                  </a:lnTo>
                  <a:lnTo>
                    <a:pt x="3147" y="20"/>
                  </a:lnTo>
                  <a:lnTo>
                    <a:pt x="29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790450" y="4041025"/>
              <a:ext cx="77725" cy="12075"/>
            </a:xfrm>
            <a:custGeom>
              <a:avLst/>
              <a:gdLst/>
              <a:ahLst/>
              <a:cxnLst/>
              <a:rect l="l" t="t" r="r" b="b"/>
              <a:pathLst>
                <a:path w="3109" h="483" extrusionOk="0">
                  <a:moveTo>
                    <a:pt x="2568" y="0"/>
                  </a:moveTo>
                  <a:lnTo>
                    <a:pt x="2317" y="77"/>
                  </a:lnTo>
                  <a:lnTo>
                    <a:pt x="2066" y="116"/>
                  </a:lnTo>
                  <a:lnTo>
                    <a:pt x="1796" y="155"/>
                  </a:lnTo>
                  <a:lnTo>
                    <a:pt x="1275" y="155"/>
                  </a:lnTo>
                  <a:lnTo>
                    <a:pt x="1024" y="135"/>
                  </a:lnTo>
                  <a:lnTo>
                    <a:pt x="753" y="97"/>
                  </a:lnTo>
                  <a:lnTo>
                    <a:pt x="502" y="39"/>
                  </a:lnTo>
                  <a:lnTo>
                    <a:pt x="425" y="58"/>
                  </a:lnTo>
                  <a:lnTo>
                    <a:pt x="329" y="77"/>
                  </a:lnTo>
                  <a:lnTo>
                    <a:pt x="174" y="135"/>
                  </a:lnTo>
                  <a:lnTo>
                    <a:pt x="58" y="213"/>
                  </a:lnTo>
                  <a:lnTo>
                    <a:pt x="20" y="232"/>
                  </a:lnTo>
                  <a:lnTo>
                    <a:pt x="0" y="271"/>
                  </a:lnTo>
                  <a:lnTo>
                    <a:pt x="20" y="309"/>
                  </a:lnTo>
                  <a:lnTo>
                    <a:pt x="58" y="328"/>
                  </a:lnTo>
                  <a:lnTo>
                    <a:pt x="193" y="406"/>
                  </a:lnTo>
                  <a:lnTo>
                    <a:pt x="367" y="464"/>
                  </a:lnTo>
                  <a:lnTo>
                    <a:pt x="483" y="483"/>
                  </a:lnTo>
                  <a:lnTo>
                    <a:pt x="753" y="444"/>
                  </a:lnTo>
                  <a:lnTo>
                    <a:pt x="1024" y="425"/>
                  </a:lnTo>
                  <a:lnTo>
                    <a:pt x="1545" y="406"/>
                  </a:lnTo>
                  <a:lnTo>
                    <a:pt x="2066" y="406"/>
                  </a:lnTo>
                  <a:lnTo>
                    <a:pt x="2607" y="444"/>
                  </a:lnTo>
                  <a:lnTo>
                    <a:pt x="2761" y="406"/>
                  </a:lnTo>
                  <a:lnTo>
                    <a:pt x="2916" y="328"/>
                  </a:lnTo>
                  <a:lnTo>
                    <a:pt x="3051" y="251"/>
                  </a:lnTo>
                  <a:lnTo>
                    <a:pt x="3089" y="213"/>
                  </a:lnTo>
                  <a:lnTo>
                    <a:pt x="3109" y="193"/>
                  </a:lnTo>
                  <a:lnTo>
                    <a:pt x="3070" y="155"/>
                  </a:lnTo>
                  <a:lnTo>
                    <a:pt x="3031" y="135"/>
                  </a:lnTo>
                  <a:lnTo>
                    <a:pt x="2877" y="58"/>
                  </a:lnTo>
                  <a:lnTo>
                    <a:pt x="2684" y="20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832925" y="3997100"/>
              <a:ext cx="59875" cy="11125"/>
            </a:xfrm>
            <a:custGeom>
              <a:avLst/>
              <a:gdLst/>
              <a:ahLst/>
              <a:cxnLst/>
              <a:rect l="l" t="t" r="r" b="b"/>
              <a:pathLst>
                <a:path w="2395" h="445" extrusionOk="0">
                  <a:moveTo>
                    <a:pt x="367" y="0"/>
                  </a:moveTo>
                  <a:lnTo>
                    <a:pt x="309" y="20"/>
                  </a:lnTo>
                  <a:lnTo>
                    <a:pt x="251" y="39"/>
                  </a:lnTo>
                  <a:lnTo>
                    <a:pt x="135" y="97"/>
                  </a:lnTo>
                  <a:lnTo>
                    <a:pt x="39" y="174"/>
                  </a:lnTo>
                  <a:lnTo>
                    <a:pt x="0" y="213"/>
                  </a:lnTo>
                  <a:lnTo>
                    <a:pt x="0" y="232"/>
                  </a:lnTo>
                  <a:lnTo>
                    <a:pt x="20" y="271"/>
                  </a:lnTo>
                  <a:lnTo>
                    <a:pt x="39" y="290"/>
                  </a:lnTo>
                  <a:lnTo>
                    <a:pt x="155" y="367"/>
                  </a:lnTo>
                  <a:lnTo>
                    <a:pt x="271" y="425"/>
                  </a:lnTo>
                  <a:lnTo>
                    <a:pt x="367" y="444"/>
                  </a:lnTo>
                  <a:lnTo>
                    <a:pt x="579" y="406"/>
                  </a:lnTo>
                  <a:lnTo>
                    <a:pt x="773" y="367"/>
                  </a:lnTo>
                  <a:lnTo>
                    <a:pt x="985" y="348"/>
                  </a:lnTo>
                  <a:lnTo>
                    <a:pt x="1390" y="348"/>
                  </a:lnTo>
                  <a:lnTo>
                    <a:pt x="1583" y="367"/>
                  </a:lnTo>
                  <a:lnTo>
                    <a:pt x="1796" y="406"/>
                  </a:lnTo>
                  <a:lnTo>
                    <a:pt x="1989" y="444"/>
                  </a:lnTo>
                  <a:lnTo>
                    <a:pt x="2105" y="425"/>
                  </a:lnTo>
                  <a:lnTo>
                    <a:pt x="2240" y="367"/>
                  </a:lnTo>
                  <a:lnTo>
                    <a:pt x="2356" y="309"/>
                  </a:lnTo>
                  <a:lnTo>
                    <a:pt x="2375" y="290"/>
                  </a:lnTo>
                  <a:lnTo>
                    <a:pt x="2394" y="251"/>
                  </a:lnTo>
                  <a:lnTo>
                    <a:pt x="2375" y="232"/>
                  </a:lnTo>
                  <a:lnTo>
                    <a:pt x="2336" y="174"/>
                  </a:lnTo>
                  <a:lnTo>
                    <a:pt x="2240" y="97"/>
                  </a:lnTo>
                  <a:lnTo>
                    <a:pt x="2105" y="39"/>
                  </a:lnTo>
                  <a:lnTo>
                    <a:pt x="1989" y="0"/>
                  </a:lnTo>
                  <a:lnTo>
                    <a:pt x="1796" y="39"/>
                  </a:lnTo>
                  <a:lnTo>
                    <a:pt x="1583" y="78"/>
                  </a:lnTo>
                  <a:lnTo>
                    <a:pt x="1390" y="97"/>
                  </a:lnTo>
                  <a:lnTo>
                    <a:pt x="985" y="97"/>
                  </a:lnTo>
                  <a:lnTo>
                    <a:pt x="773" y="78"/>
                  </a:lnTo>
                  <a:lnTo>
                    <a:pt x="579" y="3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865250" y="3957525"/>
              <a:ext cx="59875" cy="11600"/>
            </a:xfrm>
            <a:custGeom>
              <a:avLst/>
              <a:gdLst/>
              <a:ahLst/>
              <a:cxnLst/>
              <a:rect l="l" t="t" r="r" b="b"/>
              <a:pathLst>
                <a:path w="2395" h="464" extrusionOk="0">
                  <a:moveTo>
                    <a:pt x="1989" y="0"/>
                  </a:moveTo>
                  <a:lnTo>
                    <a:pt x="1796" y="39"/>
                  </a:lnTo>
                  <a:lnTo>
                    <a:pt x="1584" y="77"/>
                  </a:lnTo>
                  <a:lnTo>
                    <a:pt x="1391" y="97"/>
                  </a:lnTo>
                  <a:lnTo>
                    <a:pt x="1178" y="97"/>
                  </a:lnTo>
                  <a:lnTo>
                    <a:pt x="773" y="77"/>
                  </a:lnTo>
                  <a:lnTo>
                    <a:pt x="348" y="39"/>
                  </a:lnTo>
                  <a:lnTo>
                    <a:pt x="290" y="39"/>
                  </a:lnTo>
                  <a:lnTo>
                    <a:pt x="232" y="58"/>
                  </a:lnTo>
                  <a:lnTo>
                    <a:pt x="97" y="135"/>
                  </a:lnTo>
                  <a:lnTo>
                    <a:pt x="59" y="193"/>
                  </a:lnTo>
                  <a:lnTo>
                    <a:pt x="20" y="232"/>
                  </a:lnTo>
                  <a:lnTo>
                    <a:pt x="1" y="271"/>
                  </a:lnTo>
                  <a:lnTo>
                    <a:pt x="1" y="290"/>
                  </a:lnTo>
                  <a:lnTo>
                    <a:pt x="1" y="309"/>
                  </a:lnTo>
                  <a:lnTo>
                    <a:pt x="20" y="309"/>
                  </a:lnTo>
                  <a:lnTo>
                    <a:pt x="59" y="367"/>
                  </a:lnTo>
                  <a:lnTo>
                    <a:pt x="175" y="406"/>
                  </a:lnTo>
                  <a:lnTo>
                    <a:pt x="290" y="444"/>
                  </a:lnTo>
                  <a:lnTo>
                    <a:pt x="387" y="464"/>
                  </a:lnTo>
                  <a:lnTo>
                    <a:pt x="580" y="406"/>
                  </a:lnTo>
                  <a:lnTo>
                    <a:pt x="773" y="367"/>
                  </a:lnTo>
                  <a:lnTo>
                    <a:pt x="985" y="348"/>
                  </a:lnTo>
                  <a:lnTo>
                    <a:pt x="1391" y="348"/>
                  </a:lnTo>
                  <a:lnTo>
                    <a:pt x="1584" y="367"/>
                  </a:lnTo>
                  <a:lnTo>
                    <a:pt x="1796" y="386"/>
                  </a:lnTo>
                  <a:lnTo>
                    <a:pt x="1989" y="425"/>
                  </a:lnTo>
                  <a:lnTo>
                    <a:pt x="2105" y="406"/>
                  </a:lnTo>
                  <a:lnTo>
                    <a:pt x="2240" y="367"/>
                  </a:lnTo>
                  <a:lnTo>
                    <a:pt x="2356" y="309"/>
                  </a:lnTo>
                  <a:lnTo>
                    <a:pt x="2375" y="271"/>
                  </a:lnTo>
                  <a:lnTo>
                    <a:pt x="2395" y="251"/>
                  </a:lnTo>
                  <a:lnTo>
                    <a:pt x="2375" y="213"/>
                  </a:lnTo>
                  <a:lnTo>
                    <a:pt x="2337" y="174"/>
                  </a:lnTo>
                  <a:lnTo>
                    <a:pt x="2240" y="97"/>
                  </a:lnTo>
                  <a:lnTo>
                    <a:pt x="2105" y="20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969500" y="4046800"/>
              <a:ext cx="85475" cy="17900"/>
            </a:xfrm>
            <a:custGeom>
              <a:avLst/>
              <a:gdLst/>
              <a:ahLst/>
              <a:cxnLst/>
              <a:rect l="l" t="t" r="r" b="b"/>
              <a:pathLst>
                <a:path w="3419" h="716" extrusionOk="0">
                  <a:moveTo>
                    <a:pt x="2800" y="1"/>
                  </a:moveTo>
                  <a:lnTo>
                    <a:pt x="2549" y="117"/>
                  </a:lnTo>
                  <a:lnTo>
                    <a:pt x="2260" y="213"/>
                  </a:lnTo>
                  <a:lnTo>
                    <a:pt x="1989" y="271"/>
                  </a:lnTo>
                  <a:lnTo>
                    <a:pt x="1700" y="329"/>
                  </a:lnTo>
                  <a:lnTo>
                    <a:pt x="1410" y="348"/>
                  </a:lnTo>
                  <a:lnTo>
                    <a:pt x="1121" y="348"/>
                  </a:lnTo>
                  <a:lnTo>
                    <a:pt x="850" y="329"/>
                  </a:lnTo>
                  <a:lnTo>
                    <a:pt x="561" y="271"/>
                  </a:lnTo>
                  <a:lnTo>
                    <a:pt x="387" y="291"/>
                  </a:lnTo>
                  <a:lnTo>
                    <a:pt x="213" y="329"/>
                  </a:lnTo>
                  <a:lnTo>
                    <a:pt x="78" y="387"/>
                  </a:lnTo>
                  <a:lnTo>
                    <a:pt x="40" y="406"/>
                  </a:lnTo>
                  <a:lnTo>
                    <a:pt x="1" y="445"/>
                  </a:lnTo>
                  <a:lnTo>
                    <a:pt x="20" y="464"/>
                  </a:lnTo>
                  <a:lnTo>
                    <a:pt x="59" y="503"/>
                  </a:lnTo>
                  <a:lnTo>
                    <a:pt x="213" y="599"/>
                  </a:lnTo>
                  <a:lnTo>
                    <a:pt x="387" y="696"/>
                  </a:lnTo>
                  <a:lnTo>
                    <a:pt x="484" y="715"/>
                  </a:lnTo>
                  <a:lnTo>
                    <a:pt x="542" y="715"/>
                  </a:lnTo>
                  <a:lnTo>
                    <a:pt x="1738" y="561"/>
                  </a:lnTo>
                  <a:lnTo>
                    <a:pt x="2916" y="426"/>
                  </a:lnTo>
                  <a:lnTo>
                    <a:pt x="2993" y="406"/>
                  </a:lnTo>
                  <a:lnTo>
                    <a:pt x="3090" y="368"/>
                  </a:lnTo>
                  <a:lnTo>
                    <a:pt x="3244" y="252"/>
                  </a:lnTo>
                  <a:lnTo>
                    <a:pt x="3380" y="136"/>
                  </a:lnTo>
                  <a:lnTo>
                    <a:pt x="3418" y="78"/>
                  </a:lnTo>
                  <a:lnTo>
                    <a:pt x="3418" y="59"/>
                  </a:lnTo>
                  <a:lnTo>
                    <a:pt x="3380" y="40"/>
                  </a:lnTo>
                  <a:lnTo>
                    <a:pt x="3322" y="20"/>
                  </a:lnTo>
                  <a:lnTo>
                    <a:pt x="3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994600" y="3993725"/>
              <a:ext cx="55050" cy="15950"/>
            </a:xfrm>
            <a:custGeom>
              <a:avLst/>
              <a:gdLst/>
              <a:ahLst/>
              <a:cxnLst/>
              <a:rect l="l" t="t" r="r" b="b"/>
              <a:pathLst>
                <a:path w="2202" h="638" extrusionOk="0">
                  <a:moveTo>
                    <a:pt x="1796" y="0"/>
                  </a:moveTo>
                  <a:lnTo>
                    <a:pt x="1623" y="77"/>
                  </a:lnTo>
                  <a:lnTo>
                    <a:pt x="1449" y="155"/>
                  </a:lnTo>
                  <a:lnTo>
                    <a:pt x="1275" y="193"/>
                  </a:lnTo>
                  <a:lnTo>
                    <a:pt x="1082" y="232"/>
                  </a:lnTo>
                  <a:lnTo>
                    <a:pt x="889" y="251"/>
                  </a:lnTo>
                  <a:lnTo>
                    <a:pt x="715" y="251"/>
                  </a:lnTo>
                  <a:lnTo>
                    <a:pt x="522" y="232"/>
                  </a:lnTo>
                  <a:lnTo>
                    <a:pt x="329" y="213"/>
                  </a:lnTo>
                  <a:lnTo>
                    <a:pt x="271" y="213"/>
                  </a:lnTo>
                  <a:lnTo>
                    <a:pt x="213" y="251"/>
                  </a:lnTo>
                  <a:lnTo>
                    <a:pt x="117" y="309"/>
                  </a:lnTo>
                  <a:lnTo>
                    <a:pt x="39" y="406"/>
                  </a:lnTo>
                  <a:lnTo>
                    <a:pt x="20" y="444"/>
                  </a:lnTo>
                  <a:lnTo>
                    <a:pt x="1" y="464"/>
                  </a:lnTo>
                  <a:lnTo>
                    <a:pt x="20" y="502"/>
                  </a:lnTo>
                  <a:lnTo>
                    <a:pt x="59" y="521"/>
                  </a:lnTo>
                  <a:lnTo>
                    <a:pt x="155" y="579"/>
                  </a:lnTo>
                  <a:lnTo>
                    <a:pt x="290" y="637"/>
                  </a:lnTo>
                  <a:lnTo>
                    <a:pt x="387" y="637"/>
                  </a:lnTo>
                  <a:lnTo>
                    <a:pt x="561" y="579"/>
                  </a:lnTo>
                  <a:lnTo>
                    <a:pt x="734" y="521"/>
                  </a:lnTo>
                  <a:lnTo>
                    <a:pt x="928" y="483"/>
                  </a:lnTo>
                  <a:lnTo>
                    <a:pt x="1101" y="464"/>
                  </a:lnTo>
                  <a:lnTo>
                    <a:pt x="1487" y="425"/>
                  </a:lnTo>
                  <a:lnTo>
                    <a:pt x="1680" y="425"/>
                  </a:lnTo>
                  <a:lnTo>
                    <a:pt x="1893" y="444"/>
                  </a:lnTo>
                  <a:lnTo>
                    <a:pt x="1989" y="406"/>
                  </a:lnTo>
                  <a:lnTo>
                    <a:pt x="2105" y="328"/>
                  </a:lnTo>
                  <a:lnTo>
                    <a:pt x="2182" y="251"/>
                  </a:lnTo>
                  <a:lnTo>
                    <a:pt x="2202" y="213"/>
                  </a:lnTo>
                  <a:lnTo>
                    <a:pt x="2202" y="193"/>
                  </a:lnTo>
                  <a:lnTo>
                    <a:pt x="2182" y="155"/>
                  </a:lnTo>
                  <a:lnTo>
                    <a:pt x="2144" y="135"/>
                  </a:lnTo>
                  <a:lnTo>
                    <a:pt x="2028" y="58"/>
                  </a:lnTo>
                  <a:lnTo>
                    <a:pt x="1893" y="20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987375" y="3945925"/>
              <a:ext cx="82550" cy="21750"/>
            </a:xfrm>
            <a:custGeom>
              <a:avLst/>
              <a:gdLst/>
              <a:ahLst/>
              <a:cxnLst/>
              <a:rect l="l" t="t" r="r" b="b"/>
              <a:pathLst>
                <a:path w="3302" h="870" extrusionOk="0">
                  <a:moveTo>
                    <a:pt x="3205" y="1"/>
                  </a:moveTo>
                  <a:lnTo>
                    <a:pt x="3031" y="20"/>
                  </a:lnTo>
                  <a:lnTo>
                    <a:pt x="2858" y="78"/>
                  </a:lnTo>
                  <a:lnTo>
                    <a:pt x="2722" y="97"/>
                  </a:lnTo>
                  <a:lnTo>
                    <a:pt x="2491" y="252"/>
                  </a:lnTo>
                  <a:lnTo>
                    <a:pt x="2240" y="348"/>
                  </a:lnTo>
                  <a:lnTo>
                    <a:pt x="1969" y="426"/>
                  </a:lnTo>
                  <a:lnTo>
                    <a:pt x="1680" y="464"/>
                  </a:lnTo>
                  <a:lnTo>
                    <a:pt x="1390" y="484"/>
                  </a:lnTo>
                  <a:lnTo>
                    <a:pt x="1101" y="484"/>
                  </a:lnTo>
                  <a:lnTo>
                    <a:pt x="811" y="464"/>
                  </a:lnTo>
                  <a:lnTo>
                    <a:pt x="522" y="426"/>
                  </a:lnTo>
                  <a:lnTo>
                    <a:pt x="444" y="426"/>
                  </a:lnTo>
                  <a:lnTo>
                    <a:pt x="348" y="464"/>
                  </a:lnTo>
                  <a:lnTo>
                    <a:pt x="174" y="522"/>
                  </a:lnTo>
                  <a:lnTo>
                    <a:pt x="39" y="619"/>
                  </a:lnTo>
                  <a:lnTo>
                    <a:pt x="0" y="657"/>
                  </a:lnTo>
                  <a:lnTo>
                    <a:pt x="0" y="696"/>
                  </a:lnTo>
                  <a:lnTo>
                    <a:pt x="20" y="715"/>
                  </a:lnTo>
                  <a:lnTo>
                    <a:pt x="77" y="754"/>
                  </a:lnTo>
                  <a:lnTo>
                    <a:pt x="213" y="812"/>
                  </a:lnTo>
                  <a:lnTo>
                    <a:pt x="406" y="850"/>
                  </a:lnTo>
                  <a:lnTo>
                    <a:pt x="541" y="870"/>
                  </a:lnTo>
                  <a:lnTo>
                    <a:pt x="830" y="812"/>
                  </a:lnTo>
                  <a:lnTo>
                    <a:pt x="1120" y="773"/>
                  </a:lnTo>
                  <a:lnTo>
                    <a:pt x="1699" y="696"/>
                  </a:lnTo>
                  <a:lnTo>
                    <a:pt x="2298" y="619"/>
                  </a:lnTo>
                  <a:lnTo>
                    <a:pt x="2607" y="561"/>
                  </a:lnTo>
                  <a:lnTo>
                    <a:pt x="2915" y="484"/>
                  </a:lnTo>
                  <a:lnTo>
                    <a:pt x="2993" y="464"/>
                  </a:lnTo>
                  <a:lnTo>
                    <a:pt x="3070" y="387"/>
                  </a:lnTo>
                  <a:lnTo>
                    <a:pt x="3147" y="310"/>
                  </a:lnTo>
                  <a:lnTo>
                    <a:pt x="3205" y="233"/>
                  </a:lnTo>
                  <a:lnTo>
                    <a:pt x="3302" y="78"/>
                  </a:lnTo>
                  <a:lnTo>
                    <a:pt x="3302" y="4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1014875" y="3890425"/>
              <a:ext cx="74850" cy="19825"/>
            </a:xfrm>
            <a:custGeom>
              <a:avLst/>
              <a:gdLst/>
              <a:ahLst/>
              <a:cxnLst/>
              <a:rect l="l" t="t" r="r" b="b"/>
              <a:pathLst>
                <a:path w="2994" h="793" extrusionOk="0">
                  <a:moveTo>
                    <a:pt x="2433" y="1"/>
                  </a:moveTo>
                  <a:lnTo>
                    <a:pt x="2202" y="97"/>
                  </a:lnTo>
                  <a:lnTo>
                    <a:pt x="1951" y="155"/>
                  </a:lnTo>
                  <a:lnTo>
                    <a:pt x="1700" y="213"/>
                  </a:lnTo>
                  <a:lnTo>
                    <a:pt x="1449" y="252"/>
                  </a:lnTo>
                  <a:lnTo>
                    <a:pt x="927" y="310"/>
                  </a:lnTo>
                  <a:lnTo>
                    <a:pt x="387" y="348"/>
                  </a:lnTo>
                  <a:lnTo>
                    <a:pt x="310" y="387"/>
                  </a:lnTo>
                  <a:lnTo>
                    <a:pt x="232" y="425"/>
                  </a:lnTo>
                  <a:lnTo>
                    <a:pt x="97" y="541"/>
                  </a:lnTo>
                  <a:lnTo>
                    <a:pt x="20" y="638"/>
                  </a:lnTo>
                  <a:lnTo>
                    <a:pt x="1" y="676"/>
                  </a:lnTo>
                  <a:lnTo>
                    <a:pt x="1" y="715"/>
                  </a:lnTo>
                  <a:lnTo>
                    <a:pt x="20" y="734"/>
                  </a:lnTo>
                  <a:lnTo>
                    <a:pt x="78" y="754"/>
                  </a:lnTo>
                  <a:lnTo>
                    <a:pt x="232" y="773"/>
                  </a:lnTo>
                  <a:lnTo>
                    <a:pt x="387" y="792"/>
                  </a:lnTo>
                  <a:lnTo>
                    <a:pt x="503" y="773"/>
                  </a:lnTo>
                  <a:lnTo>
                    <a:pt x="734" y="676"/>
                  </a:lnTo>
                  <a:lnTo>
                    <a:pt x="985" y="580"/>
                  </a:lnTo>
                  <a:lnTo>
                    <a:pt x="1217" y="522"/>
                  </a:lnTo>
                  <a:lnTo>
                    <a:pt x="1468" y="483"/>
                  </a:lnTo>
                  <a:lnTo>
                    <a:pt x="1738" y="464"/>
                  </a:lnTo>
                  <a:lnTo>
                    <a:pt x="1989" y="445"/>
                  </a:lnTo>
                  <a:lnTo>
                    <a:pt x="2530" y="425"/>
                  </a:lnTo>
                  <a:lnTo>
                    <a:pt x="2684" y="387"/>
                  </a:lnTo>
                  <a:lnTo>
                    <a:pt x="2839" y="290"/>
                  </a:lnTo>
                  <a:lnTo>
                    <a:pt x="2955" y="213"/>
                  </a:lnTo>
                  <a:lnTo>
                    <a:pt x="2974" y="174"/>
                  </a:lnTo>
                  <a:lnTo>
                    <a:pt x="2993" y="136"/>
                  </a:lnTo>
                  <a:lnTo>
                    <a:pt x="2955" y="117"/>
                  </a:lnTo>
                  <a:lnTo>
                    <a:pt x="2916" y="78"/>
                  </a:lnTo>
                  <a:lnTo>
                    <a:pt x="2742" y="39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1039500" y="3847000"/>
              <a:ext cx="67600" cy="14500"/>
            </a:xfrm>
            <a:custGeom>
              <a:avLst/>
              <a:gdLst/>
              <a:ahLst/>
              <a:cxnLst/>
              <a:rect l="l" t="t" r="r" b="b"/>
              <a:pathLst>
                <a:path w="2704" h="580" extrusionOk="0">
                  <a:moveTo>
                    <a:pt x="2221" y="0"/>
                  </a:moveTo>
                  <a:lnTo>
                    <a:pt x="2008" y="77"/>
                  </a:lnTo>
                  <a:lnTo>
                    <a:pt x="1776" y="116"/>
                  </a:lnTo>
                  <a:lnTo>
                    <a:pt x="1564" y="155"/>
                  </a:lnTo>
                  <a:lnTo>
                    <a:pt x="1332" y="174"/>
                  </a:lnTo>
                  <a:lnTo>
                    <a:pt x="869" y="174"/>
                  </a:lnTo>
                  <a:lnTo>
                    <a:pt x="386" y="155"/>
                  </a:lnTo>
                  <a:lnTo>
                    <a:pt x="309" y="174"/>
                  </a:lnTo>
                  <a:lnTo>
                    <a:pt x="232" y="212"/>
                  </a:lnTo>
                  <a:lnTo>
                    <a:pt x="116" y="290"/>
                  </a:lnTo>
                  <a:lnTo>
                    <a:pt x="20" y="386"/>
                  </a:lnTo>
                  <a:lnTo>
                    <a:pt x="0" y="425"/>
                  </a:lnTo>
                  <a:lnTo>
                    <a:pt x="0" y="463"/>
                  </a:lnTo>
                  <a:lnTo>
                    <a:pt x="39" y="483"/>
                  </a:lnTo>
                  <a:lnTo>
                    <a:pt x="78" y="502"/>
                  </a:lnTo>
                  <a:lnTo>
                    <a:pt x="213" y="560"/>
                  </a:lnTo>
                  <a:lnTo>
                    <a:pt x="348" y="579"/>
                  </a:lnTo>
                  <a:lnTo>
                    <a:pt x="444" y="579"/>
                  </a:lnTo>
                  <a:lnTo>
                    <a:pt x="676" y="521"/>
                  </a:lnTo>
                  <a:lnTo>
                    <a:pt x="888" y="463"/>
                  </a:lnTo>
                  <a:lnTo>
                    <a:pt x="1120" y="425"/>
                  </a:lnTo>
                  <a:lnTo>
                    <a:pt x="1332" y="406"/>
                  </a:lnTo>
                  <a:lnTo>
                    <a:pt x="1796" y="406"/>
                  </a:lnTo>
                  <a:lnTo>
                    <a:pt x="2278" y="425"/>
                  </a:lnTo>
                  <a:lnTo>
                    <a:pt x="2414" y="386"/>
                  </a:lnTo>
                  <a:lnTo>
                    <a:pt x="2549" y="328"/>
                  </a:lnTo>
                  <a:lnTo>
                    <a:pt x="2665" y="251"/>
                  </a:lnTo>
                  <a:lnTo>
                    <a:pt x="2684" y="212"/>
                  </a:lnTo>
                  <a:lnTo>
                    <a:pt x="2703" y="193"/>
                  </a:lnTo>
                  <a:lnTo>
                    <a:pt x="2684" y="155"/>
                  </a:lnTo>
                  <a:lnTo>
                    <a:pt x="2626" y="116"/>
                  </a:lnTo>
                  <a:lnTo>
                    <a:pt x="2491" y="58"/>
                  </a:lnTo>
                  <a:lnTo>
                    <a:pt x="2336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1034675" y="4234575"/>
              <a:ext cx="77250" cy="25600"/>
            </a:xfrm>
            <a:custGeom>
              <a:avLst/>
              <a:gdLst/>
              <a:ahLst/>
              <a:cxnLst/>
              <a:rect l="l" t="t" r="r" b="b"/>
              <a:pathLst>
                <a:path w="3090" h="1024" extrusionOk="0">
                  <a:moveTo>
                    <a:pt x="2510" y="0"/>
                  </a:moveTo>
                  <a:lnTo>
                    <a:pt x="2259" y="116"/>
                  </a:lnTo>
                  <a:lnTo>
                    <a:pt x="2008" y="212"/>
                  </a:lnTo>
                  <a:lnTo>
                    <a:pt x="1738" y="309"/>
                  </a:lnTo>
                  <a:lnTo>
                    <a:pt x="1487" y="386"/>
                  </a:lnTo>
                  <a:lnTo>
                    <a:pt x="946" y="502"/>
                  </a:lnTo>
                  <a:lnTo>
                    <a:pt x="406" y="579"/>
                  </a:lnTo>
                  <a:lnTo>
                    <a:pt x="328" y="618"/>
                  </a:lnTo>
                  <a:lnTo>
                    <a:pt x="251" y="656"/>
                  </a:lnTo>
                  <a:lnTo>
                    <a:pt x="97" y="772"/>
                  </a:lnTo>
                  <a:lnTo>
                    <a:pt x="0" y="907"/>
                  </a:lnTo>
                  <a:lnTo>
                    <a:pt x="0" y="946"/>
                  </a:lnTo>
                  <a:lnTo>
                    <a:pt x="0" y="985"/>
                  </a:lnTo>
                  <a:lnTo>
                    <a:pt x="20" y="1004"/>
                  </a:lnTo>
                  <a:lnTo>
                    <a:pt x="77" y="1004"/>
                  </a:lnTo>
                  <a:lnTo>
                    <a:pt x="232" y="1023"/>
                  </a:lnTo>
                  <a:lnTo>
                    <a:pt x="406" y="1023"/>
                  </a:lnTo>
                  <a:lnTo>
                    <a:pt x="522" y="1004"/>
                  </a:lnTo>
                  <a:lnTo>
                    <a:pt x="773" y="888"/>
                  </a:lnTo>
                  <a:lnTo>
                    <a:pt x="1023" y="772"/>
                  </a:lnTo>
                  <a:lnTo>
                    <a:pt x="1274" y="695"/>
                  </a:lnTo>
                  <a:lnTo>
                    <a:pt x="1545" y="618"/>
                  </a:lnTo>
                  <a:lnTo>
                    <a:pt x="1815" y="541"/>
                  </a:lnTo>
                  <a:lnTo>
                    <a:pt x="2085" y="502"/>
                  </a:lnTo>
                  <a:lnTo>
                    <a:pt x="2356" y="463"/>
                  </a:lnTo>
                  <a:lnTo>
                    <a:pt x="2626" y="425"/>
                  </a:lnTo>
                  <a:lnTo>
                    <a:pt x="2761" y="367"/>
                  </a:lnTo>
                  <a:lnTo>
                    <a:pt x="2916" y="290"/>
                  </a:lnTo>
                  <a:lnTo>
                    <a:pt x="3051" y="193"/>
                  </a:lnTo>
                  <a:lnTo>
                    <a:pt x="3089" y="154"/>
                  </a:lnTo>
                  <a:lnTo>
                    <a:pt x="3089" y="116"/>
                  </a:lnTo>
                  <a:lnTo>
                    <a:pt x="3070" y="97"/>
                  </a:lnTo>
                  <a:lnTo>
                    <a:pt x="3012" y="58"/>
                  </a:lnTo>
                  <a:lnTo>
                    <a:pt x="2838" y="19"/>
                  </a:lnTo>
                  <a:lnTo>
                    <a:pt x="2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1044800" y="4203200"/>
              <a:ext cx="69525" cy="17400"/>
            </a:xfrm>
            <a:custGeom>
              <a:avLst/>
              <a:gdLst/>
              <a:ahLst/>
              <a:cxnLst/>
              <a:rect l="l" t="t" r="r" b="b"/>
              <a:pathLst>
                <a:path w="2781" h="696" extrusionOk="0">
                  <a:moveTo>
                    <a:pt x="2279" y="0"/>
                  </a:moveTo>
                  <a:lnTo>
                    <a:pt x="2047" y="77"/>
                  </a:lnTo>
                  <a:lnTo>
                    <a:pt x="1815" y="135"/>
                  </a:lnTo>
                  <a:lnTo>
                    <a:pt x="1603" y="193"/>
                  </a:lnTo>
                  <a:lnTo>
                    <a:pt x="1352" y="232"/>
                  </a:lnTo>
                  <a:lnTo>
                    <a:pt x="1120" y="251"/>
                  </a:lnTo>
                  <a:lnTo>
                    <a:pt x="889" y="270"/>
                  </a:lnTo>
                  <a:lnTo>
                    <a:pt x="387" y="270"/>
                  </a:lnTo>
                  <a:lnTo>
                    <a:pt x="310" y="290"/>
                  </a:lnTo>
                  <a:lnTo>
                    <a:pt x="252" y="309"/>
                  </a:lnTo>
                  <a:lnTo>
                    <a:pt x="117" y="386"/>
                  </a:lnTo>
                  <a:lnTo>
                    <a:pt x="20" y="483"/>
                  </a:lnTo>
                  <a:lnTo>
                    <a:pt x="1" y="521"/>
                  </a:lnTo>
                  <a:lnTo>
                    <a:pt x="1" y="560"/>
                  </a:lnTo>
                  <a:lnTo>
                    <a:pt x="20" y="579"/>
                  </a:lnTo>
                  <a:lnTo>
                    <a:pt x="59" y="618"/>
                  </a:lnTo>
                  <a:lnTo>
                    <a:pt x="194" y="657"/>
                  </a:lnTo>
                  <a:lnTo>
                    <a:pt x="348" y="695"/>
                  </a:lnTo>
                  <a:lnTo>
                    <a:pt x="464" y="695"/>
                  </a:lnTo>
                  <a:lnTo>
                    <a:pt x="696" y="618"/>
                  </a:lnTo>
                  <a:lnTo>
                    <a:pt x="927" y="560"/>
                  </a:lnTo>
                  <a:lnTo>
                    <a:pt x="1159" y="502"/>
                  </a:lnTo>
                  <a:lnTo>
                    <a:pt x="1391" y="463"/>
                  </a:lnTo>
                  <a:lnTo>
                    <a:pt x="1622" y="444"/>
                  </a:lnTo>
                  <a:lnTo>
                    <a:pt x="1873" y="425"/>
                  </a:lnTo>
                  <a:lnTo>
                    <a:pt x="2356" y="425"/>
                  </a:lnTo>
                  <a:lnTo>
                    <a:pt x="2491" y="386"/>
                  </a:lnTo>
                  <a:lnTo>
                    <a:pt x="2646" y="309"/>
                  </a:lnTo>
                  <a:lnTo>
                    <a:pt x="2742" y="232"/>
                  </a:lnTo>
                  <a:lnTo>
                    <a:pt x="2781" y="213"/>
                  </a:lnTo>
                  <a:lnTo>
                    <a:pt x="2781" y="174"/>
                  </a:lnTo>
                  <a:lnTo>
                    <a:pt x="2761" y="155"/>
                  </a:lnTo>
                  <a:lnTo>
                    <a:pt x="2704" y="116"/>
                  </a:lnTo>
                  <a:lnTo>
                    <a:pt x="2568" y="58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1047225" y="4167950"/>
              <a:ext cx="71925" cy="17900"/>
            </a:xfrm>
            <a:custGeom>
              <a:avLst/>
              <a:gdLst/>
              <a:ahLst/>
              <a:cxnLst/>
              <a:rect l="l" t="t" r="r" b="b"/>
              <a:pathLst>
                <a:path w="2877" h="716" extrusionOk="0">
                  <a:moveTo>
                    <a:pt x="2375" y="1"/>
                  </a:moveTo>
                  <a:lnTo>
                    <a:pt x="2143" y="78"/>
                  </a:lnTo>
                  <a:lnTo>
                    <a:pt x="1892" y="155"/>
                  </a:lnTo>
                  <a:lnTo>
                    <a:pt x="1661" y="213"/>
                  </a:lnTo>
                  <a:lnTo>
                    <a:pt x="1410" y="252"/>
                  </a:lnTo>
                  <a:lnTo>
                    <a:pt x="1159" y="271"/>
                  </a:lnTo>
                  <a:lnTo>
                    <a:pt x="908" y="290"/>
                  </a:lnTo>
                  <a:lnTo>
                    <a:pt x="657" y="290"/>
                  </a:lnTo>
                  <a:lnTo>
                    <a:pt x="406" y="271"/>
                  </a:lnTo>
                  <a:lnTo>
                    <a:pt x="328" y="290"/>
                  </a:lnTo>
                  <a:lnTo>
                    <a:pt x="271" y="329"/>
                  </a:lnTo>
                  <a:lnTo>
                    <a:pt x="116" y="406"/>
                  </a:lnTo>
                  <a:lnTo>
                    <a:pt x="20" y="503"/>
                  </a:lnTo>
                  <a:lnTo>
                    <a:pt x="0" y="541"/>
                  </a:lnTo>
                  <a:lnTo>
                    <a:pt x="0" y="580"/>
                  </a:lnTo>
                  <a:lnTo>
                    <a:pt x="20" y="599"/>
                  </a:lnTo>
                  <a:lnTo>
                    <a:pt x="58" y="619"/>
                  </a:lnTo>
                  <a:lnTo>
                    <a:pt x="193" y="676"/>
                  </a:lnTo>
                  <a:lnTo>
                    <a:pt x="367" y="715"/>
                  </a:lnTo>
                  <a:lnTo>
                    <a:pt x="483" y="715"/>
                  </a:lnTo>
                  <a:lnTo>
                    <a:pt x="715" y="638"/>
                  </a:lnTo>
                  <a:lnTo>
                    <a:pt x="966" y="580"/>
                  </a:lnTo>
                  <a:lnTo>
                    <a:pt x="1197" y="522"/>
                  </a:lnTo>
                  <a:lnTo>
                    <a:pt x="1448" y="483"/>
                  </a:lnTo>
                  <a:lnTo>
                    <a:pt x="1680" y="445"/>
                  </a:lnTo>
                  <a:lnTo>
                    <a:pt x="1931" y="445"/>
                  </a:lnTo>
                  <a:lnTo>
                    <a:pt x="2182" y="426"/>
                  </a:lnTo>
                  <a:lnTo>
                    <a:pt x="2433" y="445"/>
                  </a:lnTo>
                  <a:lnTo>
                    <a:pt x="2568" y="406"/>
                  </a:lnTo>
                  <a:lnTo>
                    <a:pt x="2722" y="329"/>
                  </a:lnTo>
                  <a:lnTo>
                    <a:pt x="2838" y="252"/>
                  </a:lnTo>
                  <a:lnTo>
                    <a:pt x="2877" y="232"/>
                  </a:lnTo>
                  <a:lnTo>
                    <a:pt x="2877" y="194"/>
                  </a:lnTo>
                  <a:lnTo>
                    <a:pt x="2858" y="155"/>
                  </a:lnTo>
                  <a:lnTo>
                    <a:pt x="2819" y="136"/>
                  </a:lnTo>
                  <a:lnTo>
                    <a:pt x="2664" y="59"/>
                  </a:lnTo>
                  <a:lnTo>
                    <a:pt x="2510" y="20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1067000" y="4128375"/>
              <a:ext cx="64700" cy="12100"/>
            </a:xfrm>
            <a:custGeom>
              <a:avLst/>
              <a:gdLst/>
              <a:ahLst/>
              <a:cxnLst/>
              <a:rect l="l" t="t" r="r" b="b"/>
              <a:pathLst>
                <a:path w="2588" h="484" extrusionOk="0">
                  <a:moveTo>
                    <a:pt x="2124" y="1"/>
                  </a:moveTo>
                  <a:lnTo>
                    <a:pt x="1931" y="78"/>
                  </a:lnTo>
                  <a:lnTo>
                    <a:pt x="1719" y="117"/>
                  </a:lnTo>
                  <a:lnTo>
                    <a:pt x="1507" y="136"/>
                  </a:lnTo>
                  <a:lnTo>
                    <a:pt x="1294" y="155"/>
                  </a:lnTo>
                  <a:lnTo>
                    <a:pt x="1063" y="155"/>
                  </a:lnTo>
                  <a:lnTo>
                    <a:pt x="850" y="117"/>
                  </a:lnTo>
                  <a:lnTo>
                    <a:pt x="638" y="97"/>
                  </a:lnTo>
                  <a:lnTo>
                    <a:pt x="406" y="39"/>
                  </a:lnTo>
                  <a:lnTo>
                    <a:pt x="348" y="39"/>
                  </a:lnTo>
                  <a:lnTo>
                    <a:pt x="271" y="59"/>
                  </a:lnTo>
                  <a:lnTo>
                    <a:pt x="136" y="117"/>
                  </a:lnTo>
                  <a:lnTo>
                    <a:pt x="39" y="194"/>
                  </a:lnTo>
                  <a:lnTo>
                    <a:pt x="1" y="232"/>
                  </a:lnTo>
                  <a:lnTo>
                    <a:pt x="1" y="271"/>
                  </a:lnTo>
                  <a:lnTo>
                    <a:pt x="20" y="290"/>
                  </a:lnTo>
                  <a:lnTo>
                    <a:pt x="39" y="329"/>
                  </a:lnTo>
                  <a:lnTo>
                    <a:pt x="155" y="387"/>
                  </a:lnTo>
                  <a:lnTo>
                    <a:pt x="290" y="445"/>
                  </a:lnTo>
                  <a:lnTo>
                    <a:pt x="406" y="483"/>
                  </a:lnTo>
                  <a:lnTo>
                    <a:pt x="619" y="445"/>
                  </a:lnTo>
                  <a:lnTo>
                    <a:pt x="850" y="406"/>
                  </a:lnTo>
                  <a:lnTo>
                    <a:pt x="1294" y="387"/>
                  </a:lnTo>
                  <a:lnTo>
                    <a:pt x="1738" y="406"/>
                  </a:lnTo>
                  <a:lnTo>
                    <a:pt x="2202" y="445"/>
                  </a:lnTo>
                  <a:lnTo>
                    <a:pt x="2318" y="387"/>
                  </a:lnTo>
                  <a:lnTo>
                    <a:pt x="2453" y="329"/>
                  </a:lnTo>
                  <a:lnTo>
                    <a:pt x="2569" y="252"/>
                  </a:lnTo>
                  <a:lnTo>
                    <a:pt x="2588" y="213"/>
                  </a:lnTo>
                  <a:lnTo>
                    <a:pt x="2588" y="174"/>
                  </a:lnTo>
                  <a:lnTo>
                    <a:pt x="2569" y="155"/>
                  </a:lnTo>
                  <a:lnTo>
                    <a:pt x="2530" y="117"/>
                  </a:lnTo>
                  <a:lnTo>
                    <a:pt x="2395" y="59"/>
                  </a:lnTo>
                  <a:lnTo>
                    <a:pt x="2240" y="20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1092100" y="4093625"/>
              <a:ext cx="49750" cy="11600"/>
            </a:xfrm>
            <a:custGeom>
              <a:avLst/>
              <a:gdLst/>
              <a:ahLst/>
              <a:cxnLst/>
              <a:rect l="l" t="t" r="r" b="b"/>
              <a:pathLst>
                <a:path w="1990" h="464" extrusionOk="0">
                  <a:moveTo>
                    <a:pt x="290" y="1"/>
                  </a:moveTo>
                  <a:lnTo>
                    <a:pt x="232" y="20"/>
                  </a:lnTo>
                  <a:lnTo>
                    <a:pt x="174" y="39"/>
                  </a:lnTo>
                  <a:lnTo>
                    <a:pt x="78" y="97"/>
                  </a:lnTo>
                  <a:lnTo>
                    <a:pt x="20" y="194"/>
                  </a:lnTo>
                  <a:lnTo>
                    <a:pt x="1" y="232"/>
                  </a:lnTo>
                  <a:lnTo>
                    <a:pt x="1" y="252"/>
                  </a:lnTo>
                  <a:lnTo>
                    <a:pt x="1" y="290"/>
                  </a:lnTo>
                  <a:lnTo>
                    <a:pt x="39" y="310"/>
                  </a:lnTo>
                  <a:lnTo>
                    <a:pt x="136" y="367"/>
                  </a:lnTo>
                  <a:lnTo>
                    <a:pt x="232" y="425"/>
                  </a:lnTo>
                  <a:lnTo>
                    <a:pt x="310" y="445"/>
                  </a:lnTo>
                  <a:lnTo>
                    <a:pt x="483" y="387"/>
                  </a:lnTo>
                  <a:lnTo>
                    <a:pt x="638" y="348"/>
                  </a:lnTo>
                  <a:lnTo>
                    <a:pt x="812" y="329"/>
                  </a:lnTo>
                  <a:lnTo>
                    <a:pt x="966" y="329"/>
                  </a:lnTo>
                  <a:lnTo>
                    <a:pt x="1140" y="348"/>
                  </a:lnTo>
                  <a:lnTo>
                    <a:pt x="1314" y="367"/>
                  </a:lnTo>
                  <a:lnTo>
                    <a:pt x="1642" y="464"/>
                  </a:lnTo>
                  <a:lnTo>
                    <a:pt x="1738" y="445"/>
                  </a:lnTo>
                  <a:lnTo>
                    <a:pt x="1854" y="387"/>
                  </a:lnTo>
                  <a:lnTo>
                    <a:pt x="1951" y="329"/>
                  </a:lnTo>
                  <a:lnTo>
                    <a:pt x="1970" y="310"/>
                  </a:lnTo>
                  <a:lnTo>
                    <a:pt x="1989" y="271"/>
                  </a:lnTo>
                  <a:lnTo>
                    <a:pt x="1970" y="252"/>
                  </a:lnTo>
                  <a:lnTo>
                    <a:pt x="1951" y="213"/>
                  </a:lnTo>
                  <a:lnTo>
                    <a:pt x="1854" y="116"/>
                  </a:lnTo>
                  <a:lnTo>
                    <a:pt x="1738" y="39"/>
                  </a:lnTo>
                  <a:lnTo>
                    <a:pt x="1661" y="20"/>
                  </a:lnTo>
                  <a:lnTo>
                    <a:pt x="1487" y="59"/>
                  </a:lnTo>
                  <a:lnTo>
                    <a:pt x="1314" y="78"/>
                  </a:lnTo>
                  <a:lnTo>
                    <a:pt x="1159" y="97"/>
                  </a:lnTo>
                  <a:lnTo>
                    <a:pt x="985" y="97"/>
                  </a:lnTo>
                  <a:lnTo>
                    <a:pt x="638" y="5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30"/>
          <p:cNvSpPr txBox="1">
            <a:spLocks noGrp="1"/>
          </p:cNvSpPr>
          <p:nvPr>
            <p:ph type="title"/>
          </p:nvPr>
        </p:nvSpPr>
        <p:spPr>
          <a:xfrm>
            <a:off x="950850" y="2580625"/>
            <a:ext cx="72423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Viaoda Libre"/>
                <a:ea typeface="Viaoda Libre"/>
                <a:cs typeface="Viaoda Libre"/>
                <a:sym typeface="Viaoda Libre"/>
              </a:rPr>
              <a:t>Khái quát quá trình xâm nhập</a:t>
            </a:r>
            <a:endParaRPr sz="3600" b="1">
              <a:latin typeface="Viaoda Libre"/>
              <a:ea typeface="Viaoda Libre"/>
              <a:cs typeface="Viaoda Libre"/>
              <a:sym typeface="Viaoda Libr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Viaoda Libre"/>
                <a:ea typeface="Viaoda Libre"/>
                <a:cs typeface="Viaoda Libre"/>
                <a:sym typeface="Viaoda Libre"/>
              </a:rPr>
              <a:t>Đông Nam Á của thực dân phương Tây</a:t>
            </a:r>
            <a:endParaRPr sz="3600" b="1">
              <a:latin typeface="Viaoda Libre"/>
              <a:ea typeface="Viaoda Libre"/>
              <a:cs typeface="Viaoda Libre"/>
              <a:sym typeface="Viaoda Libre"/>
            </a:endParaRPr>
          </a:p>
        </p:txBody>
      </p:sp>
      <p:grpSp>
        <p:nvGrpSpPr>
          <p:cNvPr id="487" name="Google Shape;487;p30"/>
          <p:cNvGrpSpPr/>
          <p:nvPr/>
        </p:nvGrpSpPr>
        <p:grpSpPr>
          <a:xfrm>
            <a:off x="7525550" y="397500"/>
            <a:ext cx="757800" cy="757800"/>
            <a:chOff x="1772450" y="1769100"/>
            <a:chExt cx="757800" cy="757800"/>
          </a:xfrm>
        </p:grpSpPr>
        <p:sp>
          <p:nvSpPr>
            <p:cNvPr id="488" name="Google Shape;488;p30"/>
            <p:cNvSpPr/>
            <p:nvPr/>
          </p:nvSpPr>
          <p:spPr>
            <a:xfrm>
              <a:off x="2040800" y="1769100"/>
              <a:ext cx="112000" cy="138050"/>
            </a:xfrm>
            <a:custGeom>
              <a:avLst/>
              <a:gdLst/>
              <a:ahLst/>
              <a:cxnLst/>
              <a:rect l="l" t="t" r="r" b="b"/>
              <a:pathLst>
                <a:path w="4480" h="5522" extrusionOk="0">
                  <a:moveTo>
                    <a:pt x="4306" y="0"/>
                  </a:moveTo>
                  <a:lnTo>
                    <a:pt x="4132" y="20"/>
                  </a:lnTo>
                  <a:lnTo>
                    <a:pt x="3901" y="97"/>
                  </a:lnTo>
                  <a:lnTo>
                    <a:pt x="3630" y="213"/>
                  </a:lnTo>
                  <a:lnTo>
                    <a:pt x="3379" y="367"/>
                  </a:lnTo>
                  <a:lnTo>
                    <a:pt x="3128" y="541"/>
                  </a:lnTo>
                  <a:lnTo>
                    <a:pt x="2935" y="715"/>
                  </a:lnTo>
                  <a:lnTo>
                    <a:pt x="2800" y="850"/>
                  </a:lnTo>
                  <a:lnTo>
                    <a:pt x="2395" y="1661"/>
                  </a:lnTo>
                  <a:lnTo>
                    <a:pt x="2202" y="2047"/>
                  </a:lnTo>
                  <a:lnTo>
                    <a:pt x="1989" y="2414"/>
                  </a:lnTo>
                  <a:lnTo>
                    <a:pt x="1545" y="3147"/>
                  </a:lnTo>
                  <a:lnTo>
                    <a:pt x="966" y="4035"/>
                  </a:lnTo>
                  <a:lnTo>
                    <a:pt x="290" y="5020"/>
                  </a:lnTo>
                  <a:lnTo>
                    <a:pt x="117" y="5290"/>
                  </a:lnTo>
                  <a:lnTo>
                    <a:pt x="20" y="5406"/>
                  </a:lnTo>
                  <a:lnTo>
                    <a:pt x="1" y="5425"/>
                  </a:lnTo>
                  <a:lnTo>
                    <a:pt x="59" y="5425"/>
                  </a:lnTo>
                  <a:lnTo>
                    <a:pt x="136" y="5445"/>
                  </a:lnTo>
                  <a:lnTo>
                    <a:pt x="734" y="5483"/>
                  </a:lnTo>
                  <a:lnTo>
                    <a:pt x="1352" y="5522"/>
                  </a:lnTo>
                  <a:lnTo>
                    <a:pt x="2066" y="5483"/>
                  </a:lnTo>
                  <a:lnTo>
                    <a:pt x="2607" y="5425"/>
                  </a:lnTo>
                  <a:lnTo>
                    <a:pt x="2839" y="5406"/>
                  </a:lnTo>
                  <a:lnTo>
                    <a:pt x="3070" y="5368"/>
                  </a:lnTo>
                  <a:lnTo>
                    <a:pt x="3302" y="5271"/>
                  </a:lnTo>
                  <a:lnTo>
                    <a:pt x="3553" y="5136"/>
                  </a:lnTo>
                  <a:lnTo>
                    <a:pt x="3804" y="4962"/>
                  </a:lnTo>
                  <a:lnTo>
                    <a:pt x="4036" y="4769"/>
                  </a:lnTo>
                  <a:lnTo>
                    <a:pt x="4229" y="4576"/>
                  </a:lnTo>
                  <a:lnTo>
                    <a:pt x="4383" y="4402"/>
                  </a:lnTo>
                  <a:lnTo>
                    <a:pt x="4460" y="4267"/>
                  </a:lnTo>
                  <a:lnTo>
                    <a:pt x="4480" y="4209"/>
                  </a:lnTo>
                  <a:lnTo>
                    <a:pt x="4460" y="4171"/>
                  </a:lnTo>
                  <a:lnTo>
                    <a:pt x="4441" y="4132"/>
                  </a:lnTo>
                  <a:lnTo>
                    <a:pt x="4364" y="4093"/>
                  </a:lnTo>
                  <a:lnTo>
                    <a:pt x="4190" y="4055"/>
                  </a:lnTo>
                  <a:lnTo>
                    <a:pt x="3939" y="4035"/>
                  </a:lnTo>
                  <a:lnTo>
                    <a:pt x="3650" y="4035"/>
                  </a:lnTo>
                  <a:lnTo>
                    <a:pt x="3090" y="4055"/>
                  </a:lnTo>
                  <a:lnTo>
                    <a:pt x="2858" y="4074"/>
                  </a:lnTo>
                  <a:lnTo>
                    <a:pt x="2665" y="4113"/>
                  </a:lnTo>
                  <a:lnTo>
                    <a:pt x="2491" y="4209"/>
                  </a:lnTo>
                  <a:lnTo>
                    <a:pt x="2317" y="4286"/>
                  </a:lnTo>
                  <a:lnTo>
                    <a:pt x="2124" y="4364"/>
                  </a:lnTo>
                  <a:lnTo>
                    <a:pt x="2047" y="4402"/>
                  </a:lnTo>
                  <a:lnTo>
                    <a:pt x="2028" y="4422"/>
                  </a:lnTo>
                  <a:lnTo>
                    <a:pt x="1912" y="4499"/>
                  </a:lnTo>
                  <a:lnTo>
                    <a:pt x="1738" y="4557"/>
                  </a:lnTo>
                  <a:lnTo>
                    <a:pt x="1526" y="4595"/>
                  </a:lnTo>
                  <a:lnTo>
                    <a:pt x="1468" y="4595"/>
                  </a:lnTo>
                  <a:lnTo>
                    <a:pt x="1487" y="4557"/>
                  </a:lnTo>
                  <a:lnTo>
                    <a:pt x="1545" y="4460"/>
                  </a:lnTo>
                  <a:lnTo>
                    <a:pt x="1796" y="4074"/>
                  </a:lnTo>
                  <a:lnTo>
                    <a:pt x="2163" y="3591"/>
                  </a:lnTo>
                  <a:lnTo>
                    <a:pt x="2704" y="2896"/>
                  </a:lnTo>
                  <a:lnTo>
                    <a:pt x="3263" y="2240"/>
                  </a:lnTo>
                  <a:lnTo>
                    <a:pt x="3553" y="1931"/>
                  </a:lnTo>
                  <a:lnTo>
                    <a:pt x="3862" y="1641"/>
                  </a:lnTo>
                  <a:lnTo>
                    <a:pt x="3997" y="1429"/>
                  </a:lnTo>
                  <a:lnTo>
                    <a:pt x="4113" y="1217"/>
                  </a:lnTo>
                  <a:lnTo>
                    <a:pt x="4209" y="966"/>
                  </a:lnTo>
                  <a:lnTo>
                    <a:pt x="4287" y="715"/>
                  </a:lnTo>
                  <a:lnTo>
                    <a:pt x="4345" y="522"/>
                  </a:lnTo>
                  <a:lnTo>
                    <a:pt x="4402" y="309"/>
                  </a:lnTo>
                  <a:lnTo>
                    <a:pt x="4422" y="155"/>
                  </a:lnTo>
                  <a:lnTo>
                    <a:pt x="4422" y="97"/>
                  </a:lnTo>
                  <a:lnTo>
                    <a:pt x="4402" y="39"/>
                  </a:lnTo>
                  <a:lnTo>
                    <a:pt x="4364" y="20"/>
                  </a:lnTo>
                  <a:lnTo>
                    <a:pt x="4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2150375" y="1770075"/>
              <a:ext cx="111025" cy="137075"/>
            </a:xfrm>
            <a:custGeom>
              <a:avLst/>
              <a:gdLst/>
              <a:ahLst/>
              <a:cxnLst/>
              <a:rect l="l" t="t" r="r" b="b"/>
              <a:pathLst>
                <a:path w="4441" h="5483" extrusionOk="0">
                  <a:moveTo>
                    <a:pt x="174" y="0"/>
                  </a:moveTo>
                  <a:lnTo>
                    <a:pt x="97" y="19"/>
                  </a:lnTo>
                  <a:lnTo>
                    <a:pt x="58" y="39"/>
                  </a:lnTo>
                  <a:lnTo>
                    <a:pt x="19" y="77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39" y="348"/>
                  </a:lnTo>
                  <a:lnTo>
                    <a:pt x="213" y="753"/>
                  </a:lnTo>
                  <a:lnTo>
                    <a:pt x="309" y="1004"/>
                  </a:lnTo>
                  <a:lnTo>
                    <a:pt x="406" y="1255"/>
                  </a:lnTo>
                  <a:lnTo>
                    <a:pt x="502" y="1448"/>
                  </a:lnTo>
                  <a:lnTo>
                    <a:pt x="599" y="1602"/>
                  </a:lnTo>
                  <a:lnTo>
                    <a:pt x="908" y="1892"/>
                  </a:lnTo>
                  <a:lnTo>
                    <a:pt x="1197" y="2201"/>
                  </a:lnTo>
                  <a:lnTo>
                    <a:pt x="1757" y="2857"/>
                  </a:lnTo>
                  <a:lnTo>
                    <a:pt x="2298" y="3552"/>
                  </a:lnTo>
                  <a:lnTo>
                    <a:pt x="2664" y="4035"/>
                  </a:lnTo>
                  <a:lnTo>
                    <a:pt x="2915" y="4421"/>
                  </a:lnTo>
                  <a:lnTo>
                    <a:pt x="2973" y="4518"/>
                  </a:lnTo>
                  <a:lnTo>
                    <a:pt x="2993" y="4556"/>
                  </a:lnTo>
                  <a:lnTo>
                    <a:pt x="2935" y="4556"/>
                  </a:lnTo>
                  <a:lnTo>
                    <a:pt x="2722" y="4518"/>
                  </a:lnTo>
                  <a:lnTo>
                    <a:pt x="2549" y="4460"/>
                  </a:lnTo>
                  <a:lnTo>
                    <a:pt x="2433" y="4383"/>
                  </a:lnTo>
                  <a:lnTo>
                    <a:pt x="2413" y="4363"/>
                  </a:lnTo>
                  <a:lnTo>
                    <a:pt x="2336" y="4325"/>
                  </a:lnTo>
                  <a:lnTo>
                    <a:pt x="2143" y="4247"/>
                  </a:lnTo>
                  <a:lnTo>
                    <a:pt x="1969" y="4170"/>
                  </a:lnTo>
                  <a:lnTo>
                    <a:pt x="1776" y="4074"/>
                  </a:lnTo>
                  <a:lnTo>
                    <a:pt x="1332" y="3977"/>
                  </a:lnTo>
                  <a:lnTo>
                    <a:pt x="792" y="3900"/>
                  </a:lnTo>
                  <a:lnTo>
                    <a:pt x="541" y="3900"/>
                  </a:lnTo>
                  <a:lnTo>
                    <a:pt x="328" y="3881"/>
                  </a:lnTo>
                  <a:lnTo>
                    <a:pt x="174" y="3900"/>
                  </a:lnTo>
                  <a:lnTo>
                    <a:pt x="116" y="3919"/>
                  </a:lnTo>
                  <a:lnTo>
                    <a:pt x="77" y="3958"/>
                  </a:lnTo>
                  <a:lnTo>
                    <a:pt x="77" y="3996"/>
                  </a:lnTo>
                  <a:lnTo>
                    <a:pt x="77" y="4074"/>
                  </a:lnTo>
                  <a:lnTo>
                    <a:pt x="116" y="4151"/>
                  </a:lnTo>
                  <a:lnTo>
                    <a:pt x="155" y="4247"/>
                  </a:lnTo>
                  <a:lnTo>
                    <a:pt x="309" y="4460"/>
                  </a:lnTo>
                  <a:lnTo>
                    <a:pt x="502" y="4672"/>
                  </a:lnTo>
                  <a:lnTo>
                    <a:pt x="715" y="4904"/>
                  </a:lnTo>
                  <a:lnTo>
                    <a:pt x="966" y="5097"/>
                  </a:lnTo>
                  <a:lnTo>
                    <a:pt x="1197" y="5232"/>
                  </a:lnTo>
                  <a:lnTo>
                    <a:pt x="1390" y="5329"/>
                  </a:lnTo>
                  <a:lnTo>
                    <a:pt x="1622" y="5367"/>
                  </a:lnTo>
                  <a:lnTo>
                    <a:pt x="1854" y="5386"/>
                  </a:lnTo>
                  <a:lnTo>
                    <a:pt x="2394" y="5444"/>
                  </a:lnTo>
                  <a:lnTo>
                    <a:pt x="3108" y="5483"/>
                  </a:lnTo>
                  <a:lnTo>
                    <a:pt x="3726" y="5444"/>
                  </a:lnTo>
                  <a:lnTo>
                    <a:pt x="4325" y="5406"/>
                  </a:lnTo>
                  <a:lnTo>
                    <a:pt x="4402" y="5406"/>
                  </a:lnTo>
                  <a:lnTo>
                    <a:pt x="4441" y="5386"/>
                  </a:lnTo>
                  <a:lnTo>
                    <a:pt x="4441" y="5367"/>
                  </a:lnTo>
                  <a:lnTo>
                    <a:pt x="4363" y="5251"/>
                  </a:lnTo>
                  <a:lnTo>
                    <a:pt x="4170" y="4981"/>
                  </a:lnTo>
                  <a:lnTo>
                    <a:pt x="3495" y="3996"/>
                  </a:lnTo>
                  <a:lnTo>
                    <a:pt x="2915" y="3108"/>
                  </a:lnTo>
                  <a:lnTo>
                    <a:pt x="2471" y="2375"/>
                  </a:lnTo>
                  <a:lnTo>
                    <a:pt x="2259" y="2008"/>
                  </a:lnTo>
                  <a:lnTo>
                    <a:pt x="2066" y="1622"/>
                  </a:lnTo>
                  <a:lnTo>
                    <a:pt x="1641" y="811"/>
                  </a:lnTo>
                  <a:lnTo>
                    <a:pt x="1564" y="714"/>
                  </a:lnTo>
                  <a:lnTo>
                    <a:pt x="1467" y="618"/>
                  </a:lnTo>
                  <a:lnTo>
                    <a:pt x="1255" y="425"/>
                  </a:lnTo>
                  <a:lnTo>
                    <a:pt x="1004" y="251"/>
                  </a:lnTo>
                  <a:lnTo>
                    <a:pt x="734" y="135"/>
                  </a:lnTo>
                  <a:lnTo>
                    <a:pt x="483" y="3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2149875" y="2389300"/>
              <a:ext cx="112000" cy="137600"/>
            </a:xfrm>
            <a:custGeom>
              <a:avLst/>
              <a:gdLst/>
              <a:ahLst/>
              <a:cxnLst/>
              <a:rect l="l" t="t" r="r" b="b"/>
              <a:pathLst>
                <a:path w="4480" h="5504" extrusionOk="0">
                  <a:moveTo>
                    <a:pt x="3128" y="1"/>
                  </a:moveTo>
                  <a:lnTo>
                    <a:pt x="2414" y="40"/>
                  </a:lnTo>
                  <a:lnTo>
                    <a:pt x="1874" y="97"/>
                  </a:lnTo>
                  <a:lnTo>
                    <a:pt x="1642" y="117"/>
                  </a:lnTo>
                  <a:lnTo>
                    <a:pt x="1410" y="155"/>
                  </a:lnTo>
                  <a:lnTo>
                    <a:pt x="1179" y="233"/>
                  </a:lnTo>
                  <a:lnTo>
                    <a:pt x="928" y="387"/>
                  </a:lnTo>
                  <a:lnTo>
                    <a:pt x="677" y="561"/>
                  </a:lnTo>
                  <a:lnTo>
                    <a:pt x="445" y="735"/>
                  </a:lnTo>
                  <a:lnTo>
                    <a:pt x="252" y="928"/>
                  </a:lnTo>
                  <a:lnTo>
                    <a:pt x="97" y="1121"/>
                  </a:lnTo>
                  <a:lnTo>
                    <a:pt x="20" y="1256"/>
                  </a:lnTo>
                  <a:lnTo>
                    <a:pt x="1" y="1314"/>
                  </a:lnTo>
                  <a:lnTo>
                    <a:pt x="1" y="1352"/>
                  </a:lnTo>
                  <a:lnTo>
                    <a:pt x="39" y="1391"/>
                  </a:lnTo>
                  <a:lnTo>
                    <a:pt x="117" y="1410"/>
                  </a:lnTo>
                  <a:lnTo>
                    <a:pt x="290" y="1449"/>
                  </a:lnTo>
                  <a:lnTo>
                    <a:pt x="541" y="1468"/>
                  </a:lnTo>
                  <a:lnTo>
                    <a:pt x="1391" y="1468"/>
                  </a:lnTo>
                  <a:lnTo>
                    <a:pt x="1623" y="1449"/>
                  </a:lnTo>
                  <a:lnTo>
                    <a:pt x="1796" y="1410"/>
                  </a:lnTo>
                  <a:lnTo>
                    <a:pt x="1989" y="1314"/>
                  </a:lnTo>
                  <a:lnTo>
                    <a:pt x="2163" y="1217"/>
                  </a:lnTo>
                  <a:lnTo>
                    <a:pt x="2356" y="1140"/>
                  </a:lnTo>
                  <a:lnTo>
                    <a:pt x="2433" y="1121"/>
                  </a:lnTo>
                  <a:lnTo>
                    <a:pt x="2453" y="1101"/>
                  </a:lnTo>
                  <a:lnTo>
                    <a:pt x="2569" y="1024"/>
                  </a:lnTo>
                  <a:lnTo>
                    <a:pt x="2742" y="966"/>
                  </a:lnTo>
                  <a:lnTo>
                    <a:pt x="2955" y="928"/>
                  </a:lnTo>
                  <a:lnTo>
                    <a:pt x="3013" y="928"/>
                  </a:lnTo>
                  <a:lnTo>
                    <a:pt x="2993" y="966"/>
                  </a:lnTo>
                  <a:lnTo>
                    <a:pt x="2935" y="1043"/>
                  </a:lnTo>
                  <a:lnTo>
                    <a:pt x="2684" y="1430"/>
                  </a:lnTo>
                  <a:lnTo>
                    <a:pt x="2318" y="1932"/>
                  </a:lnTo>
                  <a:lnTo>
                    <a:pt x="1777" y="2607"/>
                  </a:lnTo>
                  <a:lnTo>
                    <a:pt x="1217" y="3283"/>
                  </a:lnTo>
                  <a:lnTo>
                    <a:pt x="928" y="3573"/>
                  </a:lnTo>
                  <a:lnTo>
                    <a:pt x="619" y="3862"/>
                  </a:lnTo>
                  <a:lnTo>
                    <a:pt x="484" y="4075"/>
                  </a:lnTo>
                  <a:lnTo>
                    <a:pt x="368" y="4306"/>
                  </a:lnTo>
                  <a:lnTo>
                    <a:pt x="271" y="4557"/>
                  </a:lnTo>
                  <a:lnTo>
                    <a:pt x="194" y="4789"/>
                  </a:lnTo>
                  <a:lnTo>
                    <a:pt x="136" y="5001"/>
                  </a:lnTo>
                  <a:lnTo>
                    <a:pt x="78" y="5194"/>
                  </a:lnTo>
                  <a:lnTo>
                    <a:pt x="59" y="5368"/>
                  </a:lnTo>
                  <a:lnTo>
                    <a:pt x="59" y="5426"/>
                  </a:lnTo>
                  <a:lnTo>
                    <a:pt x="78" y="5465"/>
                  </a:lnTo>
                  <a:lnTo>
                    <a:pt x="117" y="5503"/>
                  </a:lnTo>
                  <a:lnTo>
                    <a:pt x="175" y="5503"/>
                  </a:lnTo>
                  <a:lnTo>
                    <a:pt x="348" y="5484"/>
                  </a:lnTo>
                  <a:lnTo>
                    <a:pt x="580" y="5426"/>
                  </a:lnTo>
                  <a:lnTo>
                    <a:pt x="850" y="5291"/>
                  </a:lnTo>
                  <a:lnTo>
                    <a:pt x="1101" y="5136"/>
                  </a:lnTo>
                  <a:lnTo>
                    <a:pt x="1333" y="4982"/>
                  </a:lnTo>
                  <a:lnTo>
                    <a:pt x="1545" y="4808"/>
                  </a:lnTo>
                  <a:lnTo>
                    <a:pt x="1661" y="4654"/>
                  </a:lnTo>
                  <a:lnTo>
                    <a:pt x="2086" y="3862"/>
                  </a:lnTo>
                  <a:lnTo>
                    <a:pt x="2279" y="3476"/>
                  </a:lnTo>
                  <a:lnTo>
                    <a:pt x="2491" y="3090"/>
                  </a:lnTo>
                  <a:lnTo>
                    <a:pt x="2935" y="2356"/>
                  </a:lnTo>
                  <a:lnTo>
                    <a:pt x="3515" y="1468"/>
                  </a:lnTo>
                  <a:lnTo>
                    <a:pt x="4190" y="484"/>
                  </a:lnTo>
                  <a:lnTo>
                    <a:pt x="4364" y="233"/>
                  </a:lnTo>
                  <a:lnTo>
                    <a:pt x="4461" y="97"/>
                  </a:lnTo>
                  <a:lnTo>
                    <a:pt x="4480" y="78"/>
                  </a:lnTo>
                  <a:lnTo>
                    <a:pt x="4345" y="78"/>
                  </a:lnTo>
                  <a:lnTo>
                    <a:pt x="3746" y="20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2041275" y="2388825"/>
              <a:ext cx="111050" cy="137100"/>
            </a:xfrm>
            <a:custGeom>
              <a:avLst/>
              <a:gdLst/>
              <a:ahLst/>
              <a:cxnLst/>
              <a:rect l="l" t="t" r="r" b="b"/>
              <a:pathLst>
                <a:path w="4442" h="5484" extrusionOk="0">
                  <a:moveTo>
                    <a:pt x="1333" y="1"/>
                  </a:moveTo>
                  <a:lnTo>
                    <a:pt x="715" y="39"/>
                  </a:lnTo>
                  <a:lnTo>
                    <a:pt x="117" y="97"/>
                  </a:lnTo>
                  <a:lnTo>
                    <a:pt x="1" y="97"/>
                  </a:lnTo>
                  <a:lnTo>
                    <a:pt x="1" y="116"/>
                  </a:lnTo>
                  <a:lnTo>
                    <a:pt x="78" y="252"/>
                  </a:lnTo>
                  <a:lnTo>
                    <a:pt x="271" y="503"/>
                  </a:lnTo>
                  <a:lnTo>
                    <a:pt x="947" y="1487"/>
                  </a:lnTo>
                  <a:lnTo>
                    <a:pt x="1526" y="2375"/>
                  </a:lnTo>
                  <a:lnTo>
                    <a:pt x="1970" y="3109"/>
                  </a:lnTo>
                  <a:lnTo>
                    <a:pt x="2183" y="3495"/>
                  </a:lnTo>
                  <a:lnTo>
                    <a:pt x="2376" y="3881"/>
                  </a:lnTo>
                  <a:lnTo>
                    <a:pt x="2781" y="4673"/>
                  </a:lnTo>
                  <a:lnTo>
                    <a:pt x="2878" y="4789"/>
                  </a:lnTo>
                  <a:lnTo>
                    <a:pt x="2974" y="4885"/>
                  </a:lnTo>
                  <a:lnTo>
                    <a:pt x="3187" y="5078"/>
                  </a:lnTo>
                  <a:lnTo>
                    <a:pt x="3437" y="5233"/>
                  </a:lnTo>
                  <a:lnTo>
                    <a:pt x="3688" y="5368"/>
                  </a:lnTo>
                  <a:lnTo>
                    <a:pt x="3959" y="5445"/>
                  </a:lnTo>
                  <a:lnTo>
                    <a:pt x="4190" y="5484"/>
                  </a:lnTo>
                  <a:lnTo>
                    <a:pt x="4345" y="5484"/>
                  </a:lnTo>
                  <a:lnTo>
                    <a:pt x="4383" y="5464"/>
                  </a:lnTo>
                  <a:lnTo>
                    <a:pt x="4422" y="5426"/>
                  </a:lnTo>
                  <a:lnTo>
                    <a:pt x="4441" y="5387"/>
                  </a:lnTo>
                  <a:lnTo>
                    <a:pt x="4441" y="5310"/>
                  </a:lnTo>
                  <a:lnTo>
                    <a:pt x="4383" y="5155"/>
                  </a:lnTo>
                  <a:lnTo>
                    <a:pt x="4229" y="4731"/>
                  </a:lnTo>
                  <a:lnTo>
                    <a:pt x="4133" y="4480"/>
                  </a:lnTo>
                  <a:lnTo>
                    <a:pt x="4036" y="4248"/>
                  </a:lnTo>
                  <a:lnTo>
                    <a:pt x="3939" y="4036"/>
                  </a:lnTo>
                  <a:lnTo>
                    <a:pt x="3843" y="3881"/>
                  </a:lnTo>
                  <a:lnTo>
                    <a:pt x="3534" y="3592"/>
                  </a:lnTo>
                  <a:lnTo>
                    <a:pt x="3244" y="3302"/>
                  </a:lnTo>
                  <a:lnTo>
                    <a:pt x="2685" y="2626"/>
                  </a:lnTo>
                  <a:lnTo>
                    <a:pt x="2144" y="1951"/>
                  </a:lnTo>
                  <a:lnTo>
                    <a:pt x="1758" y="1449"/>
                  </a:lnTo>
                  <a:lnTo>
                    <a:pt x="1526" y="1062"/>
                  </a:lnTo>
                  <a:lnTo>
                    <a:pt x="1468" y="985"/>
                  </a:lnTo>
                  <a:lnTo>
                    <a:pt x="1449" y="947"/>
                  </a:lnTo>
                  <a:lnTo>
                    <a:pt x="1468" y="927"/>
                  </a:lnTo>
                  <a:lnTo>
                    <a:pt x="1488" y="947"/>
                  </a:lnTo>
                  <a:lnTo>
                    <a:pt x="1700" y="985"/>
                  </a:lnTo>
                  <a:lnTo>
                    <a:pt x="1874" y="1043"/>
                  </a:lnTo>
                  <a:lnTo>
                    <a:pt x="2009" y="1101"/>
                  </a:lnTo>
                  <a:lnTo>
                    <a:pt x="2028" y="1140"/>
                  </a:lnTo>
                  <a:lnTo>
                    <a:pt x="2105" y="1159"/>
                  </a:lnTo>
                  <a:lnTo>
                    <a:pt x="2298" y="1236"/>
                  </a:lnTo>
                  <a:lnTo>
                    <a:pt x="2472" y="1333"/>
                  </a:lnTo>
                  <a:lnTo>
                    <a:pt x="2646" y="1429"/>
                  </a:lnTo>
                  <a:lnTo>
                    <a:pt x="3109" y="1507"/>
                  </a:lnTo>
                  <a:lnTo>
                    <a:pt x="3650" y="1584"/>
                  </a:lnTo>
                  <a:lnTo>
                    <a:pt x="3901" y="1603"/>
                  </a:lnTo>
                  <a:lnTo>
                    <a:pt x="4113" y="1603"/>
                  </a:lnTo>
                  <a:lnTo>
                    <a:pt x="4268" y="1584"/>
                  </a:lnTo>
                  <a:lnTo>
                    <a:pt x="4326" y="1564"/>
                  </a:lnTo>
                  <a:lnTo>
                    <a:pt x="4345" y="1545"/>
                  </a:lnTo>
                  <a:lnTo>
                    <a:pt x="4364" y="1487"/>
                  </a:lnTo>
                  <a:lnTo>
                    <a:pt x="4364" y="1429"/>
                  </a:lnTo>
                  <a:lnTo>
                    <a:pt x="4326" y="1352"/>
                  </a:lnTo>
                  <a:lnTo>
                    <a:pt x="4287" y="1256"/>
                  </a:lnTo>
                  <a:lnTo>
                    <a:pt x="4133" y="1043"/>
                  </a:lnTo>
                  <a:lnTo>
                    <a:pt x="3939" y="812"/>
                  </a:lnTo>
                  <a:lnTo>
                    <a:pt x="3727" y="599"/>
                  </a:lnTo>
                  <a:lnTo>
                    <a:pt x="3476" y="406"/>
                  </a:lnTo>
                  <a:lnTo>
                    <a:pt x="3244" y="252"/>
                  </a:lnTo>
                  <a:lnTo>
                    <a:pt x="3051" y="174"/>
                  </a:lnTo>
                  <a:lnTo>
                    <a:pt x="2820" y="136"/>
                  </a:lnTo>
                  <a:lnTo>
                    <a:pt x="2588" y="116"/>
                  </a:lnTo>
                  <a:lnTo>
                    <a:pt x="2047" y="59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2134925" y="1779225"/>
              <a:ext cx="32850" cy="736075"/>
            </a:xfrm>
            <a:custGeom>
              <a:avLst/>
              <a:gdLst/>
              <a:ahLst/>
              <a:cxnLst/>
              <a:rect l="l" t="t" r="r" b="b"/>
              <a:pathLst>
                <a:path w="1314" h="29443" extrusionOk="0">
                  <a:moveTo>
                    <a:pt x="599" y="1"/>
                  </a:moveTo>
                  <a:lnTo>
                    <a:pt x="580" y="39"/>
                  </a:lnTo>
                  <a:lnTo>
                    <a:pt x="522" y="155"/>
                  </a:lnTo>
                  <a:lnTo>
                    <a:pt x="425" y="561"/>
                  </a:lnTo>
                  <a:lnTo>
                    <a:pt x="329" y="1140"/>
                  </a:lnTo>
                  <a:lnTo>
                    <a:pt x="232" y="1874"/>
                  </a:lnTo>
                  <a:lnTo>
                    <a:pt x="136" y="2646"/>
                  </a:lnTo>
                  <a:lnTo>
                    <a:pt x="58" y="3399"/>
                  </a:lnTo>
                  <a:lnTo>
                    <a:pt x="20" y="4094"/>
                  </a:lnTo>
                  <a:lnTo>
                    <a:pt x="0" y="4634"/>
                  </a:lnTo>
                  <a:lnTo>
                    <a:pt x="136" y="7125"/>
                  </a:lnTo>
                  <a:lnTo>
                    <a:pt x="232" y="9615"/>
                  </a:lnTo>
                  <a:lnTo>
                    <a:pt x="290" y="12106"/>
                  </a:lnTo>
                  <a:lnTo>
                    <a:pt x="309" y="14616"/>
                  </a:lnTo>
                  <a:lnTo>
                    <a:pt x="290" y="17106"/>
                  </a:lnTo>
                  <a:lnTo>
                    <a:pt x="232" y="19597"/>
                  </a:lnTo>
                  <a:lnTo>
                    <a:pt x="136" y="22087"/>
                  </a:lnTo>
                  <a:lnTo>
                    <a:pt x="0" y="24578"/>
                  </a:lnTo>
                  <a:lnTo>
                    <a:pt x="20" y="25253"/>
                  </a:lnTo>
                  <a:lnTo>
                    <a:pt x="58" y="26006"/>
                  </a:lnTo>
                  <a:lnTo>
                    <a:pt x="116" y="26817"/>
                  </a:lnTo>
                  <a:lnTo>
                    <a:pt x="213" y="27609"/>
                  </a:lnTo>
                  <a:lnTo>
                    <a:pt x="290" y="28323"/>
                  </a:lnTo>
                  <a:lnTo>
                    <a:pt x="387" y="28922"/>
                  </a:lnTo>
                  <a:lnTo>
                    <a:pt x="483" y="29308"/>
                  </a:lnTo>
                  <a:lnTo>
                    <a:pt x="522" y="29424"/>
                  </a:lnTo>
                  <a:lnTo>
                    <a:pt x="541" y="29443"/>
                  </a:lnTo>
                  <a:lnTo>
                    <a:pt x="580" y="29443"/>
                  </a:lnTo>
                  <a:lnTo>
                    <a:pt x="599" y="29404"/>
                  </a:lnTo>
                  <a:lnTo>
                    <a:pt x="657" y="29288"/>
                  </a:lnTo>
                  <a:lnTo>
                    <a:pt x="715" y="29115"/>
                  </a:lnTo>
                  <a:lnTo>
                    <a:pt x="773" y="28864"/>
                  </a:lnTo>
                  <a:lnTo>
                    <a:pt x="908" y="28246"/>
                  </a:lnTo>
                  <a:lnTo>
                    <a:pt x="1024" y="27493"/>
                  </a:lnTo>
                  <a:lnTo>
                    <a:pt x="1139" y="26682"/>
                  </a:lnTo>
                  <a:lnTo>
                    <a:pt x="1236" y="25871"/>
                  </a:lnTo>
                  <a:lnTo>
                    <a:pt x="1294" y="25157"/>
                  </a:lnTo>
                  <a:lnTo>
                    <a:pt x="1313" y="24578"/>
                  </a:lnTo>
                  <a:lnTo>
                    <a:pt x="1178" y="22087"/>
                  </a:lnTo>
                  <a:lnTo>
                    <a:pt x="1082" y="19597"/>
                  </a:lnTo>
                  <a:lnTo>
                    <a:pt x="1024" y="17106"/>
                  </a:lnTo>
                  <a:lnTo>
                    <a:pt x="1004" y="14616"/>
                  </a:lnTo>
                  <a:lnTo>
                    <a:pt x="1024" y="12106"/>
                  </a:lnTo>
                  <a:lnTo>
                    <a:pt x="1082" y="9615"/>
                  </a:lnTo>
                  <a:lnTo>
                    <a:pt x="1178" y="7125"/>
                  </a:lnTo>
                  <a:lnTo>
                    <a:pt x="1313" y="4634"/>
                  </a:lnTo>
                  <a:lnTo>
                    <a:pt x="1294" y="3901"/>
                  </a:lnTo>
                  <a:lnTo>
                    <a:pt x="1236" y="3109"/>
                  </a:lnTo>
                  <a:lnTo>
                    <a:pt x="1159" y="2337"/>
                  </a:lnTo>
                  <a:lnTo>
                    <a:pt x="1043" y="1603"/>
                  </a:lnTo>
                  <a:lnTo>
                    <a:pt x="946" y="966"/>
                  </a:lnTo>
                  <a:lnTo>
                    <a:pt x="831" y="464"/>
                  </a:lnTo>
                  <a:lnTo>
                    <a:pt x="773" y="271"/>
                  </a:lnTo>
                  <a:lnTo>
                    <a:pt x="715" y="117"/>
                  </a:lnTo>
                  <a:lnTo>
                    <a:pt x="657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0"/>
            <p:cNvSpPr/>
            <p:nvPr/>
          </p:nvSpPr>
          <p:spPr>
            <a:xfrm>
              <a:off x="2392175" y="2037925"/>
              <a:ext cx="138075" cy="111525"/>
            </a:xfrm>
            <a:custGeom>
              <a:avLst/>
              <a:gdLst/>
              <a:ahLst/>
              <a:cxnLst/>
              <a:rect l="l" t="t" r="r" b="b"/>
              <a:pathLst>
                <a:path w="5523" h="4461" extrusionOk="0">
                  <a:moveTo>
                    <a:pt x="97" y="1"/>
                  </a:moveTo>
                  <a:lnTo>
                    <a:pt x="97" y="40"/>
                  </a:lnTo>
                  <a:lnTo>
                    <a:pt x="78" y="117"/>
                  </a:lnTo>
                  <a:lnTo>
                    <a:pt x="39" y="715"/>
                  </a:lnTo>
                  <a:lnTo>
                    <a:pt x="1" y="1333"/>
                  </a:lnTo>
                  <a:lnTo>
                    <a:pt x="39" y="2047"/>
                  </a:lnTo>
                  <a:lnTo>
                    <a:pt x="97" y="2588"/>
                  </a:lnTo>
                  <a:lnTo>
                    <a:pt x="136" y="2820"/>
                  </a:lnTo>
                  <a:lnTo>
                    <a:pt x="155" y="3051"/>
                  </a:lnTo>
                  <a:lnTo>
                    <a:pt x="252" y="3283"/>
                  </a:lnTo>
                  <a:lnTo>
                    <a:pt x="387" y="3534"/>
                  </a:lnTo>
                  <a:lnTo>
                    <a:pt x="560" y="3785"/>
                  </a:lnTo>
                  <a:lnTo>
                    <a:pt x="754" y="4017"/>
                  </a:lnTo>
                  <a:lnTo>
                    <a:pt x="947" y="4210"/>
                  </a:lnTo>
                  <a:lnTo>
                    <a:pt x="1120" y="4364"/>
                  </a:lnTo>
                  <a:lnTo>
                    <a:pt x="1275" y="4441"/>
                  </a:lnTo>
                  <a:lnTo>
                    <a:pt x="1313" y="4461"/>
                  </a:lnTo>
                  <a:lnTo>
                    <a:pt x="1352" y="4461"/>
                  </a:lnTo>
                  <a:lnTo>
                    <a:pt x="1391" y="4422"/>
                  </a:lnTo>
                  <a:lnTo>
                    <a:pt x="1429" y="4364"/>
                  </a:lnTo>
                  <a:lnTo>
                    <a:pt x="1468" y="4171"/>
                  </a:lnTo>
                  <a:lnTo>
                    <a:pt x="1487" y="3920"/>
                  </a:lnTo>
                  <a:lnTo>
                    <a:pt x="1487" y="3650"/>
                  </a:lnTo>
                  <a:lnTo>
                    <a:pt x="1468" y="3071"/>
                  </a:lnTo>
                  <a:lnTo>
                    <a:pt x="1449" y="2839"/>
                  </a:lnTo>
                  <a:lnTo>
                    <a:pt x="1410" y="2665"/>
                  </a:lnTo>
                  <a:lnTo>
                    <a:pt x="1333" y="2472"/>
                  </a:lnTo>
                  <a:lnTo>
                    <a:pt x="1236" y="2298"/>
                  </a:lnTo>
                  <a:lnTo>
                    <a:pt x="1159" y="2105"/>
                  </a:lnTo>
                  <a:lnTo>
                    <a:pt x="1120" y="2028"/>
                  </a:lnTo>
                  <a:lnTo>
                    <a:pt x="1101" y="2009"/>
                  </a:lnTo>
                  <a:lnTo>
                    <a:pt x="1043" y="1893"/>
                  </a:lnTo>
                  <a:lnTo>
                    <a:pt x="966" y="1719"/>
                  </a:lnTo>
                  <a:lnTo>
                    <a:pt x="927" y="1507"/>
                  </a:lnTo>
                  <a:lnTo>
                    <a:pt x="927" y="1468"/>
                  </a:lnTo>
                  <a:lnTo>
                    <a:pt x="927" y="1449"/>
                  </a:lnTo>
                  <a:lnTo>
                    <a:pt x="966" y="1488"/>
                  </a:lnTo>
                  <a:lnTo>
                    <a:pt x="1062" y="1526"/>
                  </a:lnTo>
                  <a:lnTo>
                    <a:pt x="1449" y="1777"/>
                  </a:lnTo>
                  <a:lnTo>
                    <a:pt x="1931" y="2144"/>
                  </a:lnTo>
                  <a:lnTo>
                    <a:pt x="2626" y="2685"/>
                  </a:lnTo>
                  <a:lnTo>
                    <a:pt x="3283" y="3264"/>
                  </a:lnTo>
                  <a:lnTo>
                    <a:pt x="3592" y="3553"/>
                  </a:lnTo>
                  <a:lnTo>
                    <a:pt x="3881" y="3843"/>
                  </a:lnTo>
                  <a:lnTo>
                    <a:pt x="4094" y="3978"/>
                  </a:lnTo>
                  <a:lnTo>
                    <a:pt x="4325" y="4094"/>
                  </a:lnTo>
                  <a:lnTo>
                    <a:pt x="4557" y="4190"/>
                  </a:lnTo>
                  <a:lnTo>
                    <a:pt x="4808" y="4268"/>
                  </a:lnTo>
                  <a:lnTo>
                    <a:pt x="5020" y="4345"/>
                  </a:lnTo>
                  <a:lnTo>
                    <a:pt x="5213" y="4384"/>
                  </a:lnTo>
                  <a:lnTo>
                    <a:pt x="5368" y="4403"/>
                  </a:lnTo>
                  <a:lnTo>
                    <a:pt x="5445" y="4403"/>
                  </a:lnTo>
                  <a:lnTo>
                    <a:pt x="5484" y="4384"/>
                  </a:lnTo>
                  <a:lnTo>
                    <a:pt x="5503" y="4364"/>
                  </a:lnTo>
                  <a:lnTo>
                    <a:pt x="5522" y="4306"/>
                  </a:lnTo>
                  <a:lnTo>
                    <a:pt x="5503" y="4133"/>
                  </a:lnTo>
                  <a:lnTo>
                    <a:pt x="5426" y="3882"/>
                  </a:lnTo>
                  <a:lnTo>
                    <a:pt x="5310" y="3611"/>
                  </a:lnTo>
                  <a:lnTo>
                    <a:pt x="5155" y="3360"/>
                  </a:lnTo>
                  <a:lnTo>
                    <a:pt x="4982" y="3129"/>
                  </a:lnTo>
                  <a:lnTo>
                    <a:pt x="4827" y="2936"/>
                  </a:lnTo>
                  <a:lnTo>
                    <a:pt x="4673" y="2800"/>
                  </a:lnTo>
                  <a:lnTo>
                    <a:pt x="3862" y="2376"/>
                  </a:lnTo>
                  <a:lnTo>
                    <a:pt x="3476" y="2183"/>
                  </a:lnTo>
                  <a:lnTo>
                    <a:pt x="3109" y="1970"/>
                  </a:lnTo>
                  <a:lnTo>
                    <a:pt x="2375" y="1545"/>
                  </a:lnTo>
                  <a:lnTo>
                    <a:pt x="1487" y="966"/>
                  </a:lnTo>
                  <a:lnTo>
                    <a:pt x="503" y="271"/>
                  </a:lnTo>
                  <a:lnTo>
                    <a:pt x="252" y="9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0"/>
            <p:cNvSpPr/>
            <p:nvPr/>
          </p:nvSpPr>
          <p:spPr>
            <a:xfrm>
              <a:off x="2392175" y="2147500"/>
              <a:ext cx="137100" cy="111025"/>
            </a:xfrm>
            <a:custGeom>
              <a:avLst/>
              <a:gdLst/>
              <a:ahLst/>
              <a:cxnLst/>
              <a:rect l="l" t="t" r="r" b="b"/>
              <a:pathLst>
                <a:path w="5484" h="4441" extrusionOk="0">
                  <a:moveTo>
                    <a:pt x="5310" y="1"/>
                  </a:moveTo>
                  <a:lnTo>
                    <a:pt x="5155" y="39"/>
                  </a:lnTo>
                  <a:lnTo>
                    <a:pt x="4731" y="194"/>
                  </a:lnTo>
                  <a:lnTo>
                    <a:pt x="4480" y="290"/>
                  </a:lnTo>
                  <a:lnTo>
                    <a:pt x="4248" y="387"/>
                  </a:lnTo>
                  <a:lnTo>
                    <a:pt x="4036" y="483"/>
                  </a:lnTo>
                  <a:lnTo>
                    <a:pt x="3881" y="580"/>
                  </a:lnTo>
                  <a:lnTo>
                    <a:pt x="3592" y="889"/>
                  </a:lnTo>
                  <a:lnTo>
                    <a:pt x="3283" y="1178"/>
                  </a:lnTo>
                  <a:lnTo>
                    <a:pt x="2626" y="1738"/>
                  </a:lnTo>
                  <a:lnTo>
                    <a:pt x="1951" y="2279"/>
                  </a:lnTo>
                  <a:lnTo>
                    <a:pt x="1449" y="2665"/>
                  </a:lnTo>
                  <a:lnTo>
                    <a:pt x="1062" y="2916"/>
                  </a:lnTo>
                  <a:lnTo>
                    <a:pt x="966" y="2954"/>
                  </a:lnTo>
                  <a:lnTo>
                    <a:pt x="927" y="2974"/>
                  </a:lnTo>
                  <a:lnTo>
                    <a:pt x="927" y="2954"/>
                  </a:lnTo>
                  <a:lnTo>
                    <a:pt x="927" y="2935"/>
                  </a:lnTo>
                  <a:lnTo>
                    <a:pt x="966" y="2723"/>
                  </a:lnTo>
                  <a:lnTo>
                    <a:pt x="1024" y="2549"/>
                  </a:lnTo>
                  <a:lnTo>
                    <a:pt x="1101" y="2433"/>
                  </a:lnTo>
                  <a:lnTo>
                    <a:pt x="1120" y="2394"/>
                  </a:lnTo>
                  <a:lnTo>
                    <a:pt x="1159" y="2317"/>
                  </a:lnTo>
                  <a:lnTo>
                    <a:pt x="1236" y="2124"/>
                  </a:lnTo>
                  <a:lnTo>
                    <a:pt x="1333" y="1950"/>
                  </a:lnTo>
                  <a:lnTo>
                    <a:pt x="1410" y="1777"/>
                  </a:lnTo>
                  <a:lnTo>
                    <a:pt x="1506" y="1313"/>
                  </a:lnTo>
                  <a:lnTo>
                    <a:pt x="1584" y="773"/>
                  </a:lnTo>
                  <a:lnTo>
                    <a:pt x="1603" y="522"/>
                  </a:lnTo>
                  <a:lnTo>
                    <a:pt x="1603" y="309"/>
                  </a:lnTo>
                  <a:lnTo>
                    <a:pt x="1584" y="155"/>
                  </a:lnTo>
                  <a:lnTo>
                    <a:pt x="1564" y="97"/>
                  </a:lnTo>
                  <a:lnTo>
                    <a:pt x="1545" y="78"/>
                  </a:lnTo>
                  <a:lnTo>
                    <a:pt x="1487" y="58"/>
                  </a:lnTo>
                  <a:lnTo>
                    <a:pt x="1429" y="78"/>
                  </a:lnTo>
                  <a:lnTo>
                    <a:pt x="1333" y="97"/>
                  </a:lnTo>
                  <a:lnTo>
                    <a:pt x="1255" y="155"/>
                  </a:lnTo>
                  <a:lnTo>
                    <a:pt x="1043" y="290"/>
                  </a:lnTo>
                  <a:lnTo>
                    <a:pt x="811" y="483"/>
                  </a:lnTo>
                  <a:lnTo>
                    <a:pt x="599" y="715"/>
                  </a:lnTo>
                  <a:lnTo>
                    <a:pt x="406" y="947"/>
                  </a:lnTo>
                  <a:lnTo>
                    <a:pt x="252" y="1178"/>
                  </a:lnTo>
                  <a:lnTo>
                    <a:pt x="155" y="1371"/>
                  </a:lnTo>
                  <a:lnTo>
                    <a:pt x="136" y="1603"/>
                  </a:lnTo>
                  <a:lnTo>
                    <a:pt x="97" y="1835"/>
                  </a:lnTo>
                  <a:lnTo>
                    <a:pt x="39" y="2375"/>
                  </a:lnTo>
                  <a:lnTo>
                    <a:pt x="1" y="3090"/>
                  </a:lnTo>
                  <a:lnTo>
                    <a:pt x="39" y="3707"/>
                  </a:lnTo>
                  <a:lnTo>
                    <a:pt x="78" y="4325"/>
                  </a:lnTo>
                  <a:lnTo>
                    <a:pt x="97" y="4402"/>
                  </a:lnTo>
                  <a:lnTo>
                    <a:pt x="97" y="4422"/>
                  </a:lnTo>
                  <a:lnTo>
                    <a:pt x="116" y="4441"/>
                  </a:lnTo>
                  <a:lnTo>
                    <a:pt x="252" y="4344"/>
                  </a:lnTo>
                  <a:lnTo>
                    <a:pt x="503" y="4151"/>
                  </a:lnTo>
                  <a:lnTo>
                    <a:pt x="1487" y="3476"/>
                  </a:lnTo>
                  <a:lnTo>
                    <a:pt x="2375" y="2896"/>
                  </a:lnTo>
                  <a:lnTo>
                    <a:pt x="3109" y="2452"/>
                  </a:lnTo>
                  <a:lnTo>
                    <a:pt x="3476" y="2259"/>
                  </a:lnTo>
                  <a:lnTo>
                    <a:pt x="3862" y="2047"/>
                  </a:lnTo>
                  <a:lnTo>
                    <a:pt x="4673" y="1642"/>
                  </a:lnTo>
                  <a:lnTo>
                    <a:pt x="4769" y="1564"/>
                  </a:lnTo>
                  <a:lnTo>
                    <a:pt x="4885" y="1468"/>
                  </a:lnTo>
                  <a:lnTo>
                    <a:pt x="5059" y="1236"/>
                  </a:lnTo>
                  <a:lnTo>
                    <a:pt x="5233" y="985"/>
                  </a:lnTo>
                  <a:lnTo>
                    <a:pt x="5368" y="734"/>
                  </a:lnTo>
                  <a:lnTo>
                    <a:pt x="5445" y="464"/>
                  </a:lnTo>
                  <a:lnTo>
                    <a:pt x="5484" y="251"/>
                  </a:lnTo>
                  <a:lnTo>
                    <a:pt x="5484" y="155"/>
                  </a:lnTo>
                  <a:lnTo>
                    <a:pt x="5464" y="97"/>
                  </a:lnTo>
                  <a:lnTo>
                    <a:pt x="5445" y="39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772450" y="2146525"/>
              <a:ext cx="138075" cy="112000"/>
            </a:xfrm>
            <a:custGeom>
              <a:avLst/>
              <a:gdLst/>
              <a:ahLst/>
              <a:cxnLst/>
              <a:rect l="l" t="t" r="r" b="b"/>
              <a:pathLst>
                <a:path w="5523" h="4480" extrusionOk="0">
                  <a:moveTo>
                    <a:pt x="4209" y="1"/>
                  </a:moveTo>
                  <a:lnTo>
                    <a:pt x="4171" y="20"/>
                  </a:lnTo>
                  <a:lnTo>
                    <a:pt x="4132" y="59"/>
                  </a:lnTo>
                  <a:lnTo>
                    <a:pt x="4093" y="117"/>
                  </a:lnTo>
                  <a:lnTo>
                    <a:pt x="4055" y="290"/>
                  </a:lnTo>
                  <a:lnTo>
                    <a:pt x="4035" y="541"/>
                  </a:lnTo>
                  <a:lnTo>
                    <a:pt x="4035" y="831"/>
                  </a:lnTo>
                  <a:lnTo>
                    <a:pt x="4055" y="1391"/>
                  </a:lnTo>
                  <a:lnTo>
                    <a:pt x="4074" y="1623"/>
                  </a:lnTo>
                  <a:lnTo>
                    <a:pt x="4093" y="1816"/>
                  </a:lnTo>
                  <a:lnTo>
                    <a:pt x="4190" y="1989"/>
                  </a:lnTo>
                  <a:lnTo>
                    <a:pt x="4286" y="2163"/>
                  </a:lnTo>
                  <a:lnTo>
                    <a:pt x="4364" y="2356"/>
                  </a:lnTo>
                  <a:lnTo>
                    <a:pt x="4402" y="2433"/>
                  </a:lnTo>
                  <a:lnTo>
                    <a:pt x="4422" y="2472"/>
                  </a:lnTo>
                  <a:lnTo>
                    <a:pt x="4479" y="2588"/>
                  </a:lnTo>
                  <a:lnTo>
                    <a:pt x="4557" y="2762"/>
                  </a:lnTo>
                  <a:lnTo>
                    <a:pt x="4576" y="2974"/>
                  </a:lnTo>
                  <a:lnTo>
                    <a:pt x="4595" y="2993"/>
                  </a:lnTo>
                  <a:lnTo>
                    <a:pt x="4595" y="3013"/>
                  </a:lnTo>
                  <a:lnTo>
                    <a:pt x="4537" y="2993"/>
                  </a:lnTo>
                  <a:lnTo>
                    <a:pt x="4460" y="2955"/>
                  </a:lnTo>
                  <a:lnTo>
                    <a:pt x="4074" y="2704"/>
                  </a:lnTo>
                  <a:lnTo>
                    <a:pt x="3572" y="2318"/>
                  </a:lnTo>
                  <a:lnTo>
                    <a:pt x="2896" y="1777"/>
                  </a:lnTo>
                  <a:lnTo>
                    <a:pt x="2240" y="1217"/>
                  </a:lnTo>
                  <a:lnTo>
                    <a:pt x="1931" y="928"/>
                  </a:lnTo>
                  <a:lnTo>
                    <a:pt x="1641" y="619"/>
                  </a:lnTo>
                  <a:lnTo>
                    <a:pt x="1429" y="503"/>
                  </a:lnTo>
                  <a:lnTo>
                    <a:pt x="1197" y="387"/>
                  </a:lnTo>
                  <a:lnTo>
                    <a:pt x="966" y="271"/>
                  </a:lnTo>
                  <a:lnTo>
                    <a:pt x="715" y="194"/>
                  </a:lnTo>
                  <a:lnTo>
                    <a:pt x="502" y="136"/>
                  </a:lnTo>
                  <a:lnTo>
                    <a:pt x="309" y="78"/>
                  </a:lnTo>
                  <a:lnTo>
                    <a:pt x="155" y="59"/>
                  </a:lnTo>
                  <a:lnTo>
                    <a:pt x="78" y="78"/>
                  </a:lnTo>
                  <a:lnTo>
                    <a:pt x="39" y="78"/>
                  </a:lnTo>
                  <a:lnTo>
                    <a:pt x="20" y="117"/>
                  </a:lnTo>
                  <a:lnTo>
                    <a:pt x="0" y="175"/>
                  </a:lnTo>
                  <a:lnTo>
                    <a:pt x="20" y="348"/>
                  </a:lnTo>
                  <a:lnTo>
                    <a:pt x="97" y="580"/>
                  </a:lnTo>
                  <a:lnTo>
                    <a:pt x="213" y="850"/>
                  </a:lnTo>
                  <a:lnTo>
                    <a:pt x="367" y="1101"/>
                  </a:lnTo>
                  <a:lnTo>
                    <a:pt x="541" y="1352"/>
                  </a:lnTo>
                  <a:lnTo>
                    <a:pt x="695" y="1545"/>
                  </a:lnTo>
                  <a:lnTo>
                    <a:pt x="850" y="1681"/>
                  </a:lnTo>
                  <a:lnTo>
                    <a:pt x="1641" y="2086"/>
                  </a:lnTo>
                  <a:lnTo>
                    <a:pt x="2047" y="2298"/>
                  </a:lnTo>
                  <a:lnTo>
                    <a:pt x="2414" y="2491"/>
                  </a:lnTo>
                  <a:lnTo>
                    <a:pt x="3147" y="2935"/>
                  </a:lnTo>
                  <a:lnTo>
                    <a:pt x="4035" y="3515"/>
                  </a:lnTo>
                  <a:lnTo>
                    <a:pt x="5020" y="4190"/>
                  </a:lnTo>
                  <a:lnTo>
                    <a:pt x="5271" y="4383"/>
                  </a:lnTo>
                  <a:lnTo>
                    <a:pt x="5406" y="4480"/>
                  </a:lnTo>
                  <a:lnTo>
                    <a:pt x="5425" y="4480"/>
                  </a:lnTo>
                  <a:lnTo>
                    <a:pt x="5425" y="4461"/>
                  </a:lnTo>
                  <a:lnTo>
                    <a:pt x="5425" y="4422"/>
                  </a:lnTo>
                  <a:lnTo>
                    <a:pt x="5425" y="4364"/>
                  </a:lnTo>
                  <a:lnTo>
                    <a:pt x="5483" y="3746"/>
                  </a:lnTo>
                  <a:lnTo>
                    <a:pt x="5522" y="3129"/>
                  </a:lnTo>
                  <a:lnTo>
                    <a:pt x="5464" y="2414"/>
                  </a:lnTo>
                  <a:lnTo>
                    <a:pt x="5425" y="1874"/>
                  </a:lnTo>
                  <a:lnTo>
                    <a:pt x="5387" y="1642"/>
                  </a:lnTo>
                  <a:lnTo>
                    <a:pt x="5348" y="1410"/>
                  </a:lnTo>
                  <a:lnTo>
                    <a:pt x="5271" y="1179"/>
                  </a:lnTo>
                  <a:lnTo>
                    <a:pt x="5136" y="928"/>
                  </a:lnTo>
                  <a:lnTo>
                    <a:pt x="4962" y="677"/>
                  </a:lnTo>
                  <a:lnTo>
                    <a:pt x="4769" y="445"/>
                  </a:lnTo>
                  <a:lnTo>
                    <a:pt x="4576" y="252"/>
                  </a:lnTo>
                  <a:lnTo>
                    <a:pt x="4402" y="97"/>
                  </a:lnTo>
                  <a:lnTo>
                    <a:pt x="4248" y="20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1773425" y="2037925"/>
              <a:ext cx="137100" cy="111050"/>
            </a:xfrm>
            <a:custGeom>
              <a:avLst/>
              <a:gdLst/>
              <a:ahLst/>
              <a:cxnLst/>
              <a:rect l="l" t="t" r="r" b="b"/>
              <a:pathLst>
                <a:path w="5484" h="4442" extrusionOk="0">
                  <a:moveTo>
                    <a:pt x="5367" y="1"/>
                  </a:moveTo>
                  <a:lnTo>
                    <a:pt x="5232" y="98"/>
                  </a:lnTo>
                  <a:lnTo>
                    <a:pt x="4981" y="271"/>
                  </a:lnTo>
                  <a:lnTo>
                    <a:pt x="3996" y="947"/>
                  </a:lnTo>
                  <a:lnTo>
                    <a:pt x="3108" y="1545"/>
                  </a:lnTo>
                  <a:lnTo>
                    <a:pt x="2375" y="1970"/>
                  </a:lnTo>
                  <a:lnTo>
                    <a:pt x="2008" y="2183"/>
                  </a:lnTo>
                  <a:lnTo>
                    <a:pt x="1602" y="2376"/>
                  </a:lnTo>
                  <a:lnTo>
                    <a:pt x="811" y="2800"/>
                  </a:lnTo>
                  <a:lnTo>
                    <a:pt x="714" y="2878"/>
                  </a:lnTo>
                  <a:lnTo>
                    <a:pt x="599" y="2974"/>
                  </a:lnTo>
                  <a:lnTo>
                    <a:pt x="425" y="3206"/>
                  </a:lnTo>
                  <a:lnTo>
                    <a:pt x="251" y="3457"/>
                  </a:lnTo>
                  <a:lnTo>
                    <a:pt x="116" y="3708"/>
                  </a:lnTo>
                  <a:lnTo>
                    <a:pt x="39" y="3978"/>
                  </a:lnTo>
                  <a:lnTo>
                    <a:pt x="0" y="4190"/>
                  </a:lnTo>
                  <a:lnTo>
                    <a:pt x="0" y="4268"/>
                  </a:lnTo>
                  <a:lnTo>
                    <a:pt x="19" y="4345"/>
                  </a:lnTo>
                  <a:lnTo>
                    <a:pt x="39" y="4403"/>
                  </a:lnTo>
                  <a:lnTo>
                    <a:pt x="58" y="4422"/>
                  </a:lnTo>
                  <a:lnTo>
                    <a:pt x="116" y="4441"/>
                  </a:lnTo>
                  <a:lnTo>
                    <a:pt x="174" y="4441"/>
                  </a:lnTo>
                  <a:lnTo>
                    <a:pt x="328" y="4403"/>
                  </a:lnTo>
                  <a:lnTo>
                    <a:pt x="753" y="4248"/>
                  </a:lnTo>
                  <a:lnTo>
                    <a:pt x="1004" y="4152"/>
                  </a:lnTo>
                  <a:lnTo>
                    <a:pt x="1236" y="4036"/>
                  </a:lnTo>
                  <a:lnTo>
                    <a:pt x="1448" y="3939"/>
                  </a:lnTo>
                  <a:lnTo>
                    <a:pt x="1602" y="3843"/>
                  </a:lnTo>
                  <a:lnTo>
                    <a:pt x="1892" y="3553"/>
                  </a:lnTo>
                  <a:lnTo>
                    <a:pt x="2201" y="3264"/>
                  </a:lnTo>
                  <a:lnTo>
                    <a:pt x="2857" y="2685"/>
                  </a:lnTo>
                  <a:lnTo>
                    <a:pt x="3533" y="2144"/>
                  </a:lnTo>
                  <a:lnTo>
                    <a:pt x="4035" y="1777"/>
                  </a:lnTo>
                  <a:lnTo>
                    <a:pt x="4421" y="1526"/>
                  </a:lnTo>
                  <a:lnTo>
                    <a:pt x="4518" y="1468"/>
                  </a:lnTo>
                  <a:lnTo>
                    <a:pt x="4556" y="1449"/>
                  </a:lnTo>
                  <a:lnTo>
                    <a:pt x="4556" y="1468"/>
                  </a:lnTo>
                  <a:lnTo>
                    <a:pt x="4556" y="1507"/>
                  </a:lnTo>
                  <a:lnTo>
                    <a:pt x="4518" y="1719"/>
                  </a:lnTo>
                  <a:lnTo>
                    <a:pt x="4440" y="1893"/>
                  </a:lnTo>
                  <a:lnTo>
                    <a:pt x="4383" y="2009"/>
                  </a:lnTo>
                  <a:lnTo>
                    <a:pt x="4363" y="2028"/>
                  </a:lnTo>
                  <a:lnTo>
                    <a:pt x="4325" y="2105"/>
                  </a:lnTo>
                  <a:lnTo>
                    <a:pt x="4247" y="2298"/>
                  </a:lnTo>
                  <a:lnTo>
                    <a:pt x="4151" y="2472"/>
                  </a:lnTo>
                  <a:lnTo>
                    <a:pt x="4054" y="2665"/>
                  </a:lnTo>
                  <a:lnTo>
                    <a:pt x="3977" y="3109"/>
                  </a:lnTo>
                  <a:lnTo>
                    <a:pt x="3900" y="3650"/>
                  </a:lnTo>
                  <a:lnTo>
                    <a:pt x="3881" y="3901"/>
                  </a:lnTo>
                  <a:lnTo>
                    <a:pt x="3881" y="4113"/>
                  </a:lnTo>
                  <a:lnTo>
                    <a:pt x="3900" y="4268"/>
                  </a:lnTo>
                  <a:lnTo>
                    <a:pt x="3919" y="4326"/>
                  </a:lnTo>
                  <a:lnTo>
                    <a:pt x="3939" y="4364"/>
                  </a:lnTo>
                  <a:lnTo>
                    <a:pt x="4054" y="4364"/>
                  </a:lnTo>
                  <a:lnTo>
                    <a:pt x="4151" y="4326"/>
                  </a:lnTo>
                  <a:lnTo>
                    <a:pt x="4228" y="4287"/>
                  </a:lnTo>
                  <a:lnTo>
                    <a:pt x="4440" y="4152"/>
                  </a:lnTo>
                  <a:lnTo>
                    <a:pt x="4672" y="3959"/>
                  </a:lnTo>
                  <a:lnTo>
                    <a:pt x="4885" y="3727"/>
                  </a:lnTo>
                  <a:lnTo>
                    <a:pt x="5078" y="3476"/>
                  </a:lnTo>
                  <a:lnTo>
                    <a:pt x="5232" y="3264"/>
                  </a:lnTo>
                  <a:lnTo>
                    <a:pt x="5309" y="3051"/>
                  </a:lnTo>
                  <a:lnTo>
                    <a:pt x="5348" y="2820"/>
                  </a:lnTo>
                  <a:lnTo>
                    <a:pt x="5386" y="2588"/>
                  </a:lnTo>
                  <a:lnTo>
                    <a:pt x="5425" y="2047"/>
                  </a:lnTo>
                  <a:lnTo>
                    <a:pt x="5483" y="1333"/>
                  </a:lnTo>
                  <a:lnTo>
                    <a:pt x="5444" y="715"/>
                  </a:lnTo>
                  <a:lnTo>
                    <a:pt x="5406" y="117"/>
                  </a:lnTo>
                  <a:lnTo>
                    <a:pt x="5386" y="4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1784025" y="2131575"/>
              <a:ext cx="736075" cy="32850"/>
            </a:xfrm>
            <a:custGeom>
              <a:avLst/>
              <a:gdLst/>
              <a:ahLst/>
              <a:cxnLst/>
              <a:rect l="l" t="t" r="r" b="b"/>
              <a:pathLst>
                <a:path w="29443" h="1314" extrusionOk="0">
                  <a:moveTo>
                    <a:pt x="4866" y="0"/>
                  </a:moveTo>
                  <a:lnTo>
                    <a:pt x="4210" y="20"/>
                  </a:lnTo>
                  <a:lnTo>
                    <a:pt x="3437" y="58"/>
                  </a:lnTo>
                  <a:lnTo>
                    <a:pt x="2626" y="136"/>
                  </a:lnTo>
                  <a:lnTo>
                    <a:pt x="1835" y="213"/>
                  </a:lnTo>
                  <a:lnTo>
                    <a:pt x="1121" y="309"/>
                  </a:lnTo>
                  <a:lnTo>
                    <a:pt x="541" y="387"/>
                  </a:lnTo>
                  <a:lnTo>
                    <a:pt x="136" y="483"/>
                  </a:lnTo>
                  <a:lnTo>
                    <a:pt x="39" y="522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1" y="580"/>
                  </a:lnTo>
                  <a:lnTo>
                    <a:pt x="39" y="618"/>
                  </a:lnTo>
                  <a:lnTo>
                    <a:pt x="155" y="657"/>
                  </a:lnTo>
                  <a:lnTo>
                    <a:pt x="329" y="715"/>
                  </a:lnTo>
                  <a:lnTo>
                    <a:pt x="580" y="792"/>
                  </a:lnTo>
                  <a:lnTo>
                    <a:pt x="1198" y="908"/>
                  </a:lnTo>
                  <a:lnTo>
                    <a:pt x="1970" y="1043"/>
                  </a:lnTo>
                  <a:lnTo>
                    <a:pt x="2781" y="1139"/>
                  </a:lnTo>
                  <a:lnTo>
                    <a:pt x="3572" y="1236"/>
                  </a:lnTo>
                  <a:lnTo>
                    <a:pt x="4306" y="1294"/>
                  </a:lnTo>
                  <a:lnTo>
                    <a:pt x="4866" y="1313"/>
                  </a:lnTo>
                  <a:lnTo>
                    <a:pt x="7356" y="1178"/>
                  </a:lnTo>
                  <a:lnTo>
                    <a:pt x="9847" y="1101"/>
                  </a:lnTo>
                  <a:lnTo>
                    <a:pt x="12337" y="1043"/>
                  </a:lnTo>
                  <a:lnTo>
                    <a:pt x="14847" y="1024"/>
                  </a:lnTo>
                  <a:lnTo>
                    <a:pt x="17338" y="1043"/>
                  </a:lnTo>
                  <a:lnTo>
                    <a:pt x="19828" y="1101"/>
                  </a:lnTo>
                  <a:lnTo>
                    <a:pt x="22319" y="1178"/>
                  </a:lnTo>
                  <a:lnTo>
                    <a:pt x="24809" y="1313"/>
                  </a:lnTo>
                  <a:lnTo>
                    <a:pt x="25543" y="1294"/>
                  </a:lnTo>
                  <a:lnTo>
                    <a:pt x="26334" y="1236"/>
                  </a:lnTo>
                  <a:lnTo>
                    <a:pt x="27107" y="1159"/>
                  </a:lnTo>
                  <a:lnTo>
                    <a:pt x="27840" y="1062"/>
                  </a:lnTo>
                  <a:lnTo>
                    <a:pt x="28477" y="946"/>
                  </a:lnTo>
                  <a:lnTo>
                    <a:pt x="28999" y="831"/>
                  </a:lnTo>
                  <a:lnTo>
                    <a:pt x="29192" y="773"/>
                  </a:lnTo>
                  <a:lnTo>
                    <a:pt x="29327" y="715"/>
                  </a:lnTo>
                  <a:lnTo>
                    <a:pt x="29423" y="676"/>
                  </a:lnTo>
                  <a:lnTo>
                    <a:pt x="29443" y="638"/>
                  </a:lnTo>
                  <a:lnTo>
                    <a:pt x="29443" y="618"/>
                  </a:lnTo>
                  <a:lnTo>
                    <a:pt x="29443" y="599"/>
                  </a:lnTo>
                  <a:lnTo>
                    <a:pt x="29404" y="580"/>
                  </a:lnTo>
                  <a:lnTo>
                    <a:pt x="29308" y="541"/>
                  </a:lnTo>
                  <a:lnTo>
                    <a:pt x="28902" y="444"/>
                  </a:lnTo>
                  <a:lnTo>
                    <a:pt x="28304" y="329"/>
                  </a:lnTo>
                  <a:lnTo>
                    <a:pt x="27589" y="232"/>
                  </a:lnTo>
                  <a:lnTo>
                    <a:pt x="26817" y="136"/>
                  </a:lnTo>
                  <a:lnTo>
                    <a:pt x="26045" y="78"/>
                  </a:lnTo>
                  <a:lnTo>
                    <a:pt x="25350" y="20"/>
                  </a:lnTo>
                  <a:lnTo>
                    <a:pt x="24809" y="0"/>
                  </a:lnTo>
                  <a:lnTo>
                    <a:pt x="22319" y="136"/>
                  </a:lnTo>
                  <a:lnTo>
                    <a:pt x="19828" y="232"/>
                  </a:lnTo>
                  <a:lnTo>
                    <a:pt x="17338" y="290"/>
                  </a:lnTo>
                  <a:lnTo>
                    <a:pt x="14847" y="309"/>
                  </a:lnTo>
                  <a:lnTo>
                    <a:pt x="12337" y="290"/>
                  </a:lnTo>
                  <a:lnTo>
                    <a:pt x="9847" y="232"/>
                  </a:lnTo>
                  <a:lnTo>
                    <a:pt x="7356" y="136"/>
                  </a:lnTo>
                  <a:lnTo>
                    <a:pt x="4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30"/>
          <p:cNvSpPr/>
          <p:nvPr/>
        </p:nvSpPr>
        <p:spPr>
          <a:xfrm>
            <a:off x="314450" y="276600"/>
            <a:ext cx="3514725" cy="2219025"/>
          </a:xfrm>
          <a:custGeom>
            <a:avLst/>
            <a:gdLst/>
            <a:ahLst/>
            <a:cxnLst/>
            <a:rect l="l" t="t" r="r" b="b"/>
            <a:pathLst>
              <a:path w="140589" h="88761" extrusionOk="0">
                <a:moveTo>
                  <a:pt x="0" y="83058"/>
                </a:moveTo>
                <a:cubicBezTo>
                  <a:pt x="3959" y="79891"/>
                  <a:pt x="9066" y="76714"/>
                  <a:pt x="14097" y="77343"/>
                </a:cubicBezTo>
                <a:cubicBezTo>
                  <a:pt x="19268" y="77989"/>
                  <a:pt x="29212" y="84326"/>
                  <a:pt x="25527" y="88011"/>
                </a:cubicBezTo>
                <a:cubicBezTo>
                  <a:pt x="23076" y="90462"/>
                  <a:pt x="17933" y="86158"/>
                  <a:pt x="16383" y="83058"/>
                </a:cubicBezTo>
                <a:cubicBezTo>
                  <a:pt x="14344" y="78980"/>
                  <a:pt x="16207" y="72947"/>
                  <a:pt x="19431" y="69723"/>
                </a:cubicBezTo>
                <a:cubicBezTo>
                  <a:pt x="28232" y="60922"/>
                  <a:pt x="44398" y="70717"/>
                  <a:pt x="56769" y="69342"/>
                </a:cubicBezTo>
                <a:cubicBezTo>
                  <a:pt x="65136" y="68412"/>
                  <a:pt x="72673" y="61980"/>
                  <a:pt x="77724" y="55245"/>
                </a:cubicBezTo>
                <a:cubicBezTo>
                  <a:pt x="81510" y="50198"/>
                  <a:pt x="83931" y="42762"/>
                  <a:pt x="89916" y="40767"/>
                </a:cubicBezTo>
                <a:cubicBezTo>
                  <a:pt x="101255" y="36987"/>
                  <a:pt x="114795" y="38477"/>
                  <a:pt x="124587" y="31623"/>
                </a:cubicBezTo>
                <a:cubicBezTo>
                  <a:pt x="134265" y="24848"/>
                  <a:pt x="140589" y="11814"/>
                  <a:pt x="140589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99" name="Google Shape;499;p30"/>
          <p:cNvSpPr/>
          <p:nvPr/>
        </p:nvSpPr>
        <p:spPr>
          <a:xfrm>
            <a:off x="7134350" y="248025"/>
            <a:ext cx="1707525" cy="2457450"/>
          </a:xfrm>
          <a:custGeom>
            <a:avLst/>
            <a:gdLst/>
            <a:ahLst/>
            <a:cxnLst/>
            <a:rect l="l" t="t" r="r" b="b"/>
            <a:pathLst>
              <a:path w="68301" h="98298" extrusionOk="0">
                <a:moveTo>
                  <a:pt x="67818" y="98298"/>
                </a:moveTo>
                <a:cubicBezTo>
                  <a:pt x="67818" y="91596"/>
                  <a:pt x="69751" y="82507"/>
                  <a:pt x="64389" y="78486"/>
                </a:cubicBezTo>
                <a:cubicBezTo>
                  <a:pt x="60397" y="75492"/>
                  <a:pt x="54498" y="76642"/>
                  <a:pt x="49911" y="74676"/>
                </a:cubicBezTo>
                <a:cubicBezTo>
                  <a:pt x="45573" y="72817"/>
                  <a:pt x="43529" y="66394"/>
                  <a:pt x="44196" y="61722"/>
                </a:cubicBezTo>
                <a:cubicBezTo>
                  <a:pt x="44695" y="58227"/>
                  <a:pt x="47142" y="53340"/>
                  <a:pt x="50673" y="53340"/>
                </a:cubicBezTo>
                <a:cubicBezTo>
                  <a:pt x="53569" y="53340"/>
                  <a:pt x="56963" y="55834"/>
                  <a:pt x="57531" y="58674"/>
                </a:cubicBezTo>
                <a:cubicBezTo>
                  <a:pt x="58523" y="63632"/>
                  <a:pt x="48773" y="66143"/>
                  <a:pt x="43815" y="65151"/>
                </a:cubicBezTo>
                <a:cubicBezTo>
                  <a:pt x="28757" y="62139"/>
                  <a:pt x="18201" y="46355"/>
                  <a:pt x="11049" y="32766"/>
                </a:cubicBezTo>
                <a:cubicBezTo>
                  <a:pt x="5681" y="22566"/>
                  <a:pt x="0" y="11526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oogle Shape;504;p31"/>
          <p:cNvGrpSpPr/>
          <p:nvPr/>
        </p:nvGrpSpPr>
        <p:grpSpPr>
          <a:xfrm>
            <a:off x="828375" y="3975575"/>
            <a:ext cx="507938" cy="468675"/>
            <a:chOff x="8029275" y="3975575"/>
            <a:chExt cx="507938" cy="468675"/>
          </a:xfrm>
        </p:grpSpPr>
        <p:grpSp>
          <p:nvGrpSpPr>
            <p:cNvPr id="505" name="Google Shape;505;p31"/>
            <p:cNvGrpSpPr/>
            <p:nvPr/>
          </p:nvGrpSpPr>
          <p:grpSpPr>
            <a:xfrm>
              <a:off x="8029275" y="3975575"/>
              <a:ext cx="212875" cy="468675"/>
              <a:chOff x="5314650" y="2594450"/>
              <a:chExt cx="212875" cy="468675"/>
            </a:xfrm>
          </p:grpSpPr>
          <p:sp>
            <p:nvSpPr>
              <p:cNvPr id="506" name="Google Shape;506;p31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1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1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1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1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1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1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1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1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1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1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7" name="Google Shape;517;p31"/>
            <p:cNvGrpSpPr/>
            <p:nvPr/>
          </p:nvGrpSpPr>
          <p:grpSpPr>
            <a:xfrm>
              <a:off x="8324338" y="3975575"/>
              <a:ext cx="212875" cy="468675"/>
              <a:chOff x="5314650" y="2594450"/>
              <a:chExt cx="212875" cy="468675"/>
            </a:xfrm>
          </p:grpSpPr>
          <p:sp>
            <p:nvSpPr>
              <p:cNvPr id="518" name="Google Shape;518;p31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1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1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1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1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9" name="Google Shape;529;p31"/>
          <p:cNvGrpSpPr/>
          <p:nvPr/>
        </p:nvGrpSpPr>
        <p:grpSpPr>
          <a:xfrm>
            <a:off x="7361675" y="539500"/>
            <a:ext cx="1137650" cy="804325"/>
            <a:chOff x="713225" y="3639925"/>
            <a:chExt cx="1137650" cy="804325"/>
          </a:xfrm>
        </p:grpSpPr>
        <p:grpSp>
          <p:nvGrpSpPr>
            <p:cNvPr id="530" name="Google Shape;530;p31"/>
            <p:cNvGrpSpPr/>
            <p:nvPr/>
          </p:nvGrpSpPr>
          <p:grpSpPr>
            <a:xfrm>
              <a:off x="713225" y="3639925"/>
              <a:ext cx="835025" cy="684925"/>
              <a:chOff x="713225" y="3639925"/>
              <a:chExt cx="835025" cy="684925"/>
            </a:xfrm>
          </p:grpSpPr>
          <p:sp>
            <p:nvSpPr>
              <p:cNvPr id="531" name="Google Shape;531;p31"/>
              <p:cNvSpPr/>
              <p:nvPr/>
            </p:nvSpPr>
            <p:spPr>
              <a:xfrm>
                <a:off x="713225" y="3909725"/>
                <a:ext cx="24570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7569" extrusionOk="0">
                    <a:moveTo>
                      <a:pt x="8186" y="1"/>
                    </a:moveTo>
                    <a:lnTo>
                      <a:pt x="8012" y="20"/>
                    </a:lnTo>
                    <a:lnTo>
                      <a:pt x="7858" y="59"/>
                    </a:lnTo>
                    <a:lnTo>
                      <a:pt x="7549" y="194"/>
                    </a:lnTo>
                    <a:lnTo>
                      <a:pt x="7259" y="368"/>
                    </a:lnTo>
                    <a:lnTo>
                      <a:pt x="7008" y="542"/>
                    </a:lnTo>
                    <a:lnTo>
                      <a:pt x="6758" y="735"/>
                    </a:lnTo>
                    <a:lnTo>
                      <a:pt x="6545" y="947"/>
                    </a:lnTo>
                    <a:lnTo>
                      <a:pt x="6333" y="1140"/>
                    </a:lnTo>
                    <a:lnTo>
                      <a:pt x="5927" y="1565"/>
                    </a:lnTo>
                    <a:lnTo>
                      <a:pt x="5194" y="2414"/>
                    </a:lnTo>
                    <a:lnTo>
                      <a:pt x="4827" y="2839"/>
                    </a:lnTo>
                    <a:lnTo>
                      <a:pt x="4499" y="3283"/>
                    </a:lnTo>
                    <a:lnTo>
                      <a:pt x="4170" y="3727"/>
                    </a:lnTo>
                    <a:lnTo>
                      <a:pt x="3842" y="4171"/>
                    </a:lnTo>
                    <a:lnTo>
                      <a:pt x="3495" y="4577"/>
                    </a:lnTo>
                    <a:lnTo>
                      <a:pt x="3128" y="4963"/>
                    </a:lnTo>
                    <a:lnTo>
                      <a:pt x="2761" y="5329"/>
                    </a:lnTo>
                    <a:lnTo>
                      <a:pt x="2568" y="5484"/>
                    </a:lnTo>
                    <a:lnTo>
                      <a:pt x="2356" y="5638"/>
                    </a:lnTo>
                    <a:lnTo>
                      <a:pt x="2143" y="5793"/>
                    </a:lnTo>
                    <a:lnTo>
                      <a:pt x="1950" y="5909"/>
                    </a:lnTo>
                    <a:lnTo>
                      <a:pt x="1738" y="6024"/>
                    </a:lnTo>
                    <a:lnTo>
                      <a:pt x="1526" y="6102"/>
                    </a:lnTo>
                    <a:lnTo>
                      <a:pt x="1275" y="6256"/>
                    </a:lnTo>
                    <a:lnTo>
                      <a:pt x="1004" y="6430"/>
                    </a:lnTo>
                    <a:lnTo>
                      <a:pt x="522" y="6797"/>
                    </a:lnTo>
                    <a:lnTo>
                      <a:pt x="329" y="6951"/>
                    </a:lnTo>
                    <a:lnTo>
                      <a:pt x="213" y="7048"/>
                    </a:lnTo>
                    <a:lnTo>
                      <a:pt x="155" y="7028"/>
                    </a:lnTo>
                    <a:lnTo>
                      <a:pt x="135" y="7028"/>
                    </a:lnTo>
                    <a:lnTo>
                      <a:pt x="116" y="7009"/>
                    </a:lnTo>
                    <a:lnTo>
                      <a:pt x="78" y="7048"/>
                    </a:lnTo>
                    <a:lnTo>
                      <a:pt x="39" y="7086"/>
                    </a:lnTo>
                    <a:lnTo>
                      <a:pt x="0" y="7183"/>
                    </a:lnTo>
                    <a:lnTo>
                      <a:pt x="0" y="7221"/>
                    </a:lnTo>
                    <a:lnTo>
                      <a:pt x="0" y="7299"/>
                    </a:lnTo>
                    <a:lnTo>
                      <a:pt x="20" y="7357"/>
                    </a:lnTo>
                    <a:lnTo>
                      <a:pt x="58" y="7415"/>
                    </a:lnTo>
                    <a:lnTo>
                      <a:pt x="174" y="7472"/>
                    </a:lnTo>
                    <a:lnTo>
                      <a:pt x="271" y="7511"/>
                    </a:lnTo>
                    <a:lnTo>
                      <a:pt x="464" y="7550"/>
                    </a:lnTo>
                    <a:lnTo>
                      <a:pt x="657" y="7569"/>
                    </a:lnTo>
                    <a:lnTo>
                      <a:pt x="850" y="7569"/>
                    </a:lnTo>
                    <a:lnTo>
                      <a:pt x="1236" y="7530"/>
                    </a:lnTo>
                    <a:lnTo>
                      <a:pt x="1583" y="7453"/>
                    </a:lnTo>
                    <a:lnTo>
                      <a:pt x="1892" y="7376"/>
                    </a:lnTo>
                    <a:lnTo>
                      <a:pt x="2163" y="7260"/>
                    </a:lnTo>
                    <a:lnTo>
                      <a:pt x="2394" y="7067"/>
                    </a:lnTo>
                    <a:lnTo>
                      <a:pt x="2626" y="6855"/>
                    </a:lnTo>
                    <a:lnTo>
                      <a:pt x="2858" y="6642"/>
                    </a:lnTo>
                    <a:lnTo>
                      <a:pt x="3070" y="6430"/>
                    </a:lnTo>
                    <a:lnTo>
                      <a:pt x="3437" y="5986"/>
                    </a:lnTo>
                    <a:lnTo>
                      <a:pt x="3804" y="5523"/>
                    </a:lnTo>
                    <a:lnTo>
                      <a:pt x="4132" y="5059"/>
                    </a:lnTo>
                    <a:lnTo>
                      <a:pt x="4441" y="4615"/>
                    </a:lnTo>
                    <a:lnTo>
                      <a:pt x="4750" y="4152"/>
                    </a:lnTo>
                    <a:lnTo>
                      <a:pt x="5059" y="3708"/>
                    </a:lnTo>
                    <a:lnTo>
                      <a:pt x="5387" y="3302"/>
                    </a:lnTo>
                    <a:lnTo>
                      <a:pt x="5754" y="2897"/>
                    </a:lnTo>
                    <a:lnTo>
                      <a:pt x="6120" y="2530"/>
                    </a:lnTo>
                    <a:lnTo>
                      <a:pt x="6526" y="2183"/>
                    </a:lnTo>
                    <a:lnTo>
                      <a:pt x="6931" y="1874"/>
                    </a:lnTo>
                    <a:lnTo>
                      <a:pt x="7144" y="1739"/>
                    </a:lnTo>
                    <a:lnTo>
                      <a:pt x="7375" y="1603"/>
                    </a:lnTo>
                    <a:lnTo>
                      <a:pt x="7588" y="1507"/>
                    </a:lnTo>
                    <a:lnTo>
                      <a:pt x="7800" y="1410"/>
                    </a:lnTo>
                    <a:lnTo>
                      <a:pt x="8012" y="1352"/>
                    </a:lnTo>
                    <a:lnTo>
                      <a:pt x="8205" y="1333"/>
                    </a:lnTo>
                    <a:lnTo>
                      <a:pt x="8399" y="1275"/>
                    </a:lnTo>
                    <a:lnTo>
                      <a:pt x="8592" y="1217"/>
                    </a:lnTo>
                    <a:lnTo>
                      <a:pt x="8823" y="1198"/>
                    </a:lnTo>
                    <a:lnTo>
                      <a:pt x="8939" y="1217"/>
                    </a:lnTo>
                    <a:lnTo>
                      <a:pt x="9055" y="1237"/>
                    </a:lnTo>
                    <a:lnTo>
                      <a:pt x="9171" y="1275"/>
                    </a:lnTo>
                    <a:lnTo>
                      <a:pt x="9306" y="1314"/>
                    </a:lnTo>
                    <a:lnTo>
                      <a:pt x="9518" y="1410"/>
                    </a:lnTo>
                    <a:lnTo>
                      <a:pt x="9673" y="1488"/>
                    </a:lnTo>
                    <a:lnTo>
                      <a:pt x="9731" y="1507"/>
                    </a:lnTo>
                    <a:lnTo>
                      <a:pt x="9789" y="1488"/>
                    </a:lnTo>
                    <a:lnTo>
                      <a:pt x="9808" y="1449"/>
                    </a:lnTo>
                    <a:lnTo>
                      <a:pt x="9827" y="1372"/>
                    </a:lnTo>
                    <a:lnTo>
                      <a:pt x="9827" y="1275"/>
                    </a:lnTo>
                    <a:lnTo>
                      <a:pt x="9808" y="1159"/>
                    </a:lnTo>
                    <a:lnTo>
                      <a:pt x="9750" y="1005"/>
                    </a:lnTo>
                    <a:lnTo>
                      <a:pt x="9692" y="850"/>
                    </a:lnTo>
                    <a:lnTo>
                      <a:pt x="9596" y="677"/>
                    </a:lnTo>
                    <a:lnTo>
                      <a:pt x="9460" y="503"/>
                    </a:lnTo>
                    <a:lnTo>
                      <a:pt x="9287" y="368"/>
                    </a:lnTo>
                    <a:lnTo>
                      <a:pt x="9074" y="213"/>
                    </a:lnTo>
                    <a:lnTo>
                      <a:pt x="8862" y="117"/>
                    </a:lnTo>
                    <a:lnTo>
                      <a:pt x="8611" y="40"/>
                    </a:lnTo>
                    <a:lnTo>
                      <a:pt x="8399" y="20"/>
                    </a:lnTo>
                    <a:lnTo>
                      <a:pt x="81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1"/>
              <p:cNvSpPr/>
              <p:nvPr/>
            </p:nvSpPr>
            <p:spPr>
              <a:xfrm>
                <a:off x="917375" y="3639925"/>
                <a:ext cx="372650" cy="482200"/>
              </a:xfrm>
              <a:custGeom>
                <a:avLst/>
                <a:gdLst/>
                <a:ahLst/>
                <a:cxnLst/>
                <a:rect l="l" t="t" r="r" b="b"/>
                <a:pathLst>
                  <a:path w="14906" h="19288" extrusionOk="0">
                    <a:moveTo>
                      <a:pt x="9886" y="1"/>
                    </a:moveTo>
                    <a:lnTo>
                      <a:pt x="9673" y="39"/>
                    </a:lnTo>
                    <a:lnTo>
                      <a:pt x="9461" y="97"/>
                    </a:lnTo>
                    <a:lnTo>
                      <a:pt x="9249" y="155"/>
                    </a:lnTo>
                    <a:lnTo>
                      <a:pt x="9055" y="252"/>
                    </a:lnTo>
                    <a:lnTo>
                      <a:pt x="8862" y="329"/>
                    </a:lnTo>
                    <a:lnTo>
                      <a:pt x="8669" y="445"/>
                    </a:lnTo>
                    <a:lnTo>
                      <a:pt x="8515" y="561"/>
                    </a:lnTo>
                    <a:lnTo>
                      <a:pt x="8187" y="792"/>
                    </a:lnTo>
                    <a:lnTo>
                      <a:pt x="7878" y="1063"/>
                    </a:lnTo>
                    <a:lnTo>
                      <a:pt x="7608" y="1352"/>
                    </a:lnTo>
                    <a:lnTo>
                      <a:pt x="7357" y="1661"/>
                    </a:lnTo>
                    <a:lnTo>
                      <a:pt x="7125" y="1970"/>
                    </a:lnTo>
                    <a:lnTo>
                      <a:pt x="6912" y="2298"/>
                    </a:lnTo>
                    <a:lnTo>
                      <a:pt x="6700" y="2626"/>
                    </a:lnTo>
                    <a:lnTo>
                      <a:pt x="6526" y="2955"/>
                    </a:lnTo>
                    <a:lnTo>
                      <a:pt x="6353" y="3302"/>
                    </a:lnTo>
                    <a:lnTo>
                      <a:pt x="5638" y="4615"/>
                    </a:lnTo>
                    <a:lnTo>
                      <a:pt x="5020" y="5986"/>
                    </a:lnTo>
                    <a:lnTo>
                      <a:pt x="4712" y="6681"/>
                    </a:lnTo>
                    <a:lnTo>
                      <a:pt x="4422" y="7376"/>
                    </a:lnTo>
                    <a:lnTo>
                      <a:pt x="3862" y="8766"/>
                    </a:lnTo>
                    <a:lnTo>
                      <a:pt x="3341" y="10175"/>
                    </a:lnTo>
                    <a:lnTo>
                      <a:pt x="3090" y="10870"/>
                    </a:lnTo>
                    <a:lnTo>
                      <a:pt x="2858" y="11584"/>
                    </a:lnTo>
                    <a:lnTo>
                      <a:pt x="2395" y="13013"/>
                    </a:lnTo>
                    <a:lnTo>
                      <a:pt x="2182" y="13727"/>
                    </a:lnTo>
                    <a:lnTo>
                      <a:pt x="1951" y="14423"/>
                    </a:lnTo>
                    <a:lnTo>
                      <a:pt x="1777" y="15060"/>
                    </a:lnTo>
                    <a:lnTo>
                      <a:pt x="1584" y="15716"/>
                    </a:lnTo>
                    <a:lnTo>
                      <a:pt x="1372" y="16392"/>
                    </a:lnTo>
                    <a:lnTo>
                      <a:pt x="1159" y="17048"/>
                    </a:lnTo>
                    <a:lnTo>
                      <a:pt x="889" y="17627"/>
                    </a:lnTo>
                    <a:lnTo>
                      <a:pt x="773" y="17917"/>
                    </a:lnTo>
                    <a:lnTo>
                      <a:pt x="638" y="18168"/>
                    </a:lnTo>
                    <a:lnTo>
                      <a:pt x="387" y="18631"/>
                    </a:lnTo>
                    <a:lnTo>
                      <a:pt x="233" y="18957"/>
                    </a:lnTo>
                    <a:lnTo>
                      <a:pt x="233" y="18921"/>
                    </a:lnTo>
                    <a:lnTo>
                      <a:pt x="213" y="18863"/>
                    </a:lnTo>
                    <a:lnTo>
                      <a:pt x="213" y="18824"/>
                    </a:lnTo>
                    <a:lnTo>
                      <a:pt x="194" y="18805"/>
                    </a:lnTo>
                    <a:lnTo>
                      <a:pt x="175" y="18786"/>
                    </a:lnTo>
                    <a:lnTo>
                      <a:pt x="155" y="18786"/>
                    </a:lnTo>
                    <a:lnTo>
                      <a:pt x="136" y="18805"/>
                    </a:lnTo>
                    <a:lnTo>
                      <a:pt x="78" y="18882"/>
                    </a:lnTo>
                    <a:lnTo>
                      <a:pt x="39" y="18921"/>
                    </a:lnTo>
                    <a:lnTo>
                      <a:pt x="20" y="18959"/>
                    </a:lnTo>
                    <a:lnTo>
                      <a:pt x="1" y="19056"/>
                    </a:lnTo>
                    <a:lnTo>
                      <a:pt x="1" y="19095"/>
                    </a:lnTo>
                    <a:lnTo>
                      <a:pt x="20" y="19133"/>
                    </a:lnTo>
                    <a:lnTo>
                      <a:pt x="59" y="19172"/>
                    </a:lnTo>
                    <a:lnTo>
                      <a:pt x="97" y="19210"/>
                    </a:lnTo>
                    <a:lnTo>
                      <a:pt x="175" y="19249"/>
                    </a:lnTo>
                    <a:lnTo>
                      <a:pt x="310" y="19268"/>
                    </a:lnTo>
                    <a:lnTo>
                      <a:pt x="368" y="19288"/>
                    </a:lnTo>
                    <a:lnTo>
                      <a:pt x="445" y="19210"/>
                    </a:lnTo>
                    <a:lnTo>
                      <a:pt x="812" y="18882"/>
                    </a:lnTo>
                    <a:lnTo>
                      <a:pt x="1275" y="18438"/>
                    </a:lnTo>
                    <a:lnTo>
                      <a:pt x="1719" y="17878"/>
                    </a:lnTo>
                    <a:lnTo>
                      <a:pt x="1951" y="17550"/>
                    </a:lnTo>
                    <a:lnTo>
                      <a:pt x="2144" y="17222"/>
                    </a:lnTo>
                    <a:lnTo>
                      <a:pt x="2530" y="16546"/>
                    </a:lnTo>
                    <a:lnTo>
                      <a:pt x="2684" y="16199"/>
                    </a:lnTo>
                    <a:lnTo>
                      <a:pt x="2820" y="15870"/>
                    </a:lnTo>
                    <a:lnTo>
                      <a:pt x="2955" y="15562"/>
                    </a:lnTo>
                    <a:lnTo>
                      <a:pt x="3051" y="15272"/>
                    </a:lnTo>
                    <a:lnTo>
                      <a:pt x="3225" y="14789"/>
                    </a:lnTo>
                    <a:lnTo>
                      <a:pt x="3379" y="14036"/>
                    </a:lnTo>
                    <a:lnTo>
                      <a:pt x="3534" y="13322"/>
                    </a:lnTo>
                    <a:lnTo>
                      <a:pt x="3688" y="12588"/>
                    </a:lnTo>
                    <a:lnTo>
                      <a:pt x="3862" y="11874"/>
                    </a:lnTo>
                    <a:lnTo>
                      <a:pt x="4036" y="11160"/>
                    </a:lnTo>
                    <a:lnTo>
                      <a:pt x="4248" y="10465"/>
                    </a:lnTo>
                    <a:lnTo>
                      <a:pt x="4673" y="9055"/>
                    </a:lnTo>
                    <a:lnTo>
                      <a:pt x="5175" y="7665"/>
                    </a:lnTo>
                    <a:lnTo>
                      <a:pt x="5426" y="6970"/>
                    </a:lnTo>
                    <a:lnTo>
                      <a:pt x="5696" y="6295"/>
                    </a:lnTo>
                    <a:lnTo>
                      <a:pt x="6295" y="4943"/>
                    </a:lnTo>
                    <a:lnTo>
                      <a:pt x="6970" y="3630"/>
                    </a:lnTo>
                    <a:lnTo>
                      <a:pt x="7144" y="3302"/>
                    </a:lnTo>
                    <a:lnTo>
                      <a:pt x="7318" y="2993"/>
                    </a:lnTo>
                    <a:lnTo>
                      <a:pt x="7511" y="2684"/>
                    </a:lnTo>
                    <a:lnTo>
                      <a:pt x="7704" y="2395"/>
                    </a:lnTo>
                    <a:lnTo>
                      <a:pt x="7916" y="2124"/>
                    </a:lnTo>
                    <a:lnTo>
                      <a:pt x="8148" y="1854"/>
                    </a:lnTo>
                    <a:lnTo>
                      <a:pt x="8399" y="1603"/>
                    </a:lnTo>
                    <a:lnTo>
                      <a:pt x="8650" y="1371"/>
                    </a:lnTo>
                    <a:lnTo>
                      <a:pt x="8920" y="1178"/>
                    </a:lnTo>
                    <a:lnTo>
                      <a:pt x="9210" y="1024"/>
                    </a:lnTo>
                    <a:lnTo>
                      <a:pt x="9500" y="908"/>
                    </a:lnTo>
                    <a:lnTo>
                      <a:pt x="9654" y="850"/>
                    </a:lnTo>
                    <a:lnTo>
                      <a:pt x="9789" y="831"/>
                    </a:lnTo>
                    <a:lnTo>
                      <a:pt x="9944" y="812"/>
                    </a:lnTo>
                    <a:lnTo>
                      <a:pt x="10098" y="812"/>
                    </a:lnTo>
                    <a:lnTo>
                      <a:pt x="10233" y="831"/>
                    </a:lnTo>
                    <a:lnTo>
                      <a:pt x="10368" y="870"/>
                    </a:lnTo>
                    <a:lnTo>
                      <a:pt x="10503" y="908"/>
                    </a:lnTo>
                    <a:lnTo>
                      <a:pt x="10619" y="966"/>
                    </a:lnTo>
                    <a:lnTo>
                      <a:pt x="10735" y="1043"/>
                    </a:lnTo>
                    <a:lnTo>
                      <a:pt x="10851" y="1140"/>
                    </a:lnTo>
                    <a:lnTo>
                      <a:pt x="10947" y="1236"/>
                    </a:lnTo>
                    <a:lnTo>
                      <a:pt x="11044" y="1352"/>
                    </a:lnTo>
                    <a:lnTo>
                      <a:pt x="11218" y="1622"/>
                    </a:lnTo>
                    <a:lnTo>
                      <a:pt x="11372" y="1893"/>
                    </a:lnTo>
                    <a:lnTo>
                      <a:pt x="11507" y="2202"/>
                    </a:lnTo>
                    <a:lnTo>
                      <a:pt x="11585" y="2530"/>
                    </a:lnTo>
                    <a:lnTo>
                      <a:pt x="11662" y="2858"/>
                    </a:lnTo>
                    <a:lnTo>
                      <a:pt x="11720" y="3206"/>
                    </a:lnTo>
                    <a:lnTo>
                      <a:pt x="11758" y="3553"/>
                    </a:lnTo>
                    <a:lnTo>
                      <a:pt x="11836" y="4267"/>
                    </a:lnTo>
                    <a:lnTo>
                      <a:pt x="11893" y="5001"/>
                    </a:lnTo>
                    <a:lnTo>
                      <a:pt x="11990" y="6507"/>
                    </a:lnTo>
                    <a:lnTo>
                      <a:pt x="12048" y="6874"/>
                    </a:lnTo>
                    <a:lnTo>
                      <a:pt x="12125" y="7299"/>
                    </a:lnTo>
                    <a:lnTo>
                      <a:pt x="12222" y="7762"/>
                    </a:lnTo>
                    <a:lnTo>
                      <a:pt x="12338" y="8225"/>
                    </a:lnTo>
                    <a:lnTo>
                      <a:pt x="12492" y="8708"/>
                    </a:lnTo>
                    <a:lnTo>
                      <a:pt x="12666" y="9191"/>
                    </a:lnTo>
                    <a:lnTo>
                      <a:pt x="12878" y="9654"/>
                    </a:lnTo>
                    <a:lnTo>
                      <a:pt x="13110" y="10098"/>
                    </a:lnTo>
                    <a:lnTo>
                      <a:pt x="13245" y="10310"/>
                    </a:lnTo>
                    <a:lnTo>
                      <a:pt x="13380" y="10523"/>
                    </a:lnTo>
                    <a:lnTo>
                      <a:pt x="13515" y="10696"/>
                    </a:lnTo>
                    <a:lnTo>
                      <a:pt x="13670" y="10870"/>
                    </a:lnTo>
                    <a:lnTo>
                      <a:pt x="13805" y="11025"/>
                    </a:lnTo>
                    <a:lnTo>
                      <a:pt x="13959" y="11140"/>
                    </a:lnTo>
                    <a:lnTo>
                      <a:pt x="14249" y="11353"/>
                    </a:lnTo>
                    <a:lnTo>
                      <a:pt x="14500" y="11507"/>
                    </a:lnTo>
                    <a:lnTo>
                      <a:pt x="14712" y="11584"/>
                    </a:lnTo>
                    <a:lnTo>
                      <a:pt x="14847" y="11623"/>
                    </a:lnTo>
                    <a:lnTo>
                      <a:pt x="14905" y="11623"/>
                    </a:lnTo>
                    <a:lnTo>
                      <a:pt x="14905" y="11584"/>
                    </a:lnTo>
                    <a:lnTo>
                      <a:pt x="14886" y="11546"/>
                    </a:lnTo>
                    <a:lnTo>
                      <a:pt x="14789" y="11430"/>
                    </a:lnTo>
                    <a:lnTo>
                      <a:pt x="14635" y="11256"/>
                    </a:lnTo>
                    <a:lnTo>
                      <a:pt x="14461" y="11025"/>
                    </a:lnTo>
                    <a:lnTo>
                      <a:pt x="14268" y="10735"/>
                    </a:lnTo>
                    <a:lnTo>
                      <a:pt x="14075" y="10407"/>
                    </a:lnTo>
                    <a:lnTo>
                      <a:pt x="13805" y="9615"/>
                    </a:lnTo>
                    <a:lnTo>
                      <a:pt x="13670" y="9171"/>
                    </a:lnTo>
                    <a:lnTo>
                      <a:pt x="13573" y="8727"/>
                    </a:lnTo>
                    <a:lnTo>
                      <a:pt x="13496" y="8264"/>
                    </a:lnTo>
                    <a:lnTo>
                      <a:pt x="13438" y="7820"/>
                    </a:lnTo>
                    <a:lnTo>
                      <a:pt x="13361" y="6990"/>
                    </a:lnTo>
                    <a:lnTo>
                      <a:pt x="13303" y="6333"/>
                    </a:lnTo>
                    <a:lnTo>
                      <a:pt x="13168" y="5619"/>
                    </a:lnTo>
                    <a:lnTo>
                      <a:pt x="13052" y="4885"/>
                    </a:lnTo>
                    <a:lnTo>
                      <a:pt x="12936" y="4152"/>
                    </a:lnTo>
                    <a:lnTo>
                      <a:pt x="12801" y="3399"/>
                    </a:lnTo>
                    <a:lnTo>
                      <a:pt x="12724" y="3013"/>
                    </a:lnTo>
                    <a:lnTo>
                      <a:pt x="12646" y="2626"/>
                    </a:lnTo>
                    <a:lnTo>
                      <a:pt x="12531" y="2240"/>
                    </a:lnTo>
                    <a:lnTo>
                      <a:pt x="12376" y="1854"/>
                    </a:lnTo>
                    <a:lnTo>
                      <a:pt x="12202" y="1487"/>
                    </a:lnTo>
                    <a:lnTo>
                      <a:pt x="12106" y="1314"/>
                    </a:lnTo>
                    <a:lnTo>
                      <a:pt x="11990" y="1121"/>
                    </a:lnTo>
                    <a:lnTo>
                      <a:pt x="11855" y="966"/>
                    </a:lnTo>
                    <a:lnTo>
                      <a:pt x="11720" y="792"/>
                    </a:lnTo>
                    <a:lnTo>
                      <a:pt x="11565" y="638"/>
                    </a:lnTo>
                    <a:lnTo>
                      <a:pt x="11392" y="483"/>
                    </a:lnTo>
                    <a:lnTo>
                      <a:pt x="11218" y="348"/>
                    </a:lnTo>
                    <a:lnTo>
                      <a:pt x="11025" y="232"/>
                    </a:lnTo>
                    <a:lnTo>
                      <a:pt x="10793" y="136"/>
                    </a:lnTo>
                    <a:lnTo>
                      <a:pt x="10581" y="59"/>
                    </a:lnTo>
                    <a:lnTo>
                      <a:pt x="10349" y="20"/>
                    </a:lnTo>
                    <a:lnTo>
                      <a:pt x="101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1053000" y="3804525"/>
                <a:ext cx="652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445" extrusionOk="0">
                    <a:moveTo>
                      <a:pt x="426" y="0"/>
                    </a:moveTo>
                    <a:lnTo>
                      <a:pt x="348" y="19"/>
                    </a:lnTo>
                    <a:lnTo>
                      <a:pt x="290" y="39"/>
                    </a:lnTo>
                    <a:lnTo>
                      <a:pt x="155" y="97"/>
                    </a:lnTo>
                    <a:lnTo>
                      <a:pt x="59" y="174"/>
                    </a:lnTo>
                    <a:lnTo>
                      <a:pt x="20" y="213"/>
                    </a:lnTo>
                    <a:lnTo>
                      <a:pt x="1" y="232"/>
                    </a:lnTo>
                    <a:lnTo>
                      <a:pt x="20" y="270"/>
                    </a:lnTo>
                    <a:lnTo>
                      <a:pt x="59" y="309"/>
                    </a:lnTo>
                    <a:lnTo>
                      <a:pt x="175" y="367"/>
                    </a:lnTo>
                    <a:lnTo>
                      <a:pt x="310" y="425"/>
                    </a:lnTo>
                    <a:lnTo>
                      <a:pt x="426" y="444"/>
                    </a:lnTo>
                    <a:lnTo>
                      <a:pt x="638" y="406"/>
                    </a:lnTo>
                    <a:lnTo>
                      <a:pt x="850" y="367"/>
                    </a:lnTo>
                    <a:lnTo>
                      <a:pt x="1082" y="348"/>
                    </a:lnTo>
                    <a:lnTo>
                      <a:pt x="1507" y="348"/>
                    </a:lnTo>
                    <a:lnTo>
                      <a:pt x="1738" y="367"/>
                    </a:lnTo>
                    <a:lnTo>
                      <a:pt x="1951" y="406"/>
                    </a:lnTo>
                    <a:lnTo>
                      <a:pt x="2163" y="444"/>
                    </a:lnTo>
                    <a:lnTo>
                      <a:pt x="2298" y="425"/>
                    </a:lnTo>
                    <a:lnTo>
                      <a:pt x="2433" y="367"/>
                    </a:lnTo>
                    <a:lnTo>
                      <a:pt x="2549" y="309"/>
                    </a:lnTo>
                    <a:lnTo>
                      <a:pt x="2588" y="290"/>
                    </a:lnTo>
                    <a:lnTo>
                      <a:pt x="2607" y="270"/>
                    </a:lnTo>
                    <a:lnTo>
                      <a:pt x="2588" y="232"/>
                    </a:lnTo>
                    <a:lnTo>
                      <a:pt x="2549" y="193"/>
                    </a:lnTo>
                    <a:lnTo>
                      <a:pt x="2433" y="97"/>
                    </a:lnTo>
                    <a:lnTo>
                      <a:pt x="2279" y="39"/>
                    </a:lnTo>
                    <a:lnTo>
                      <a:pt x="2163" y="0"/>
                    </a:lnTo>
                    <a:lnTo>
                      <a:pt x="1951" y="58"/>
                    </a:lnTo>
                    <a:lnTo>
                      <a:pt x="1738" y="77"/>
                    </a:lnTo>
                    <a:lnTo>
                      <a:pt x="1507" y="97"/>
                    </a:lnTo>
                    <a:lnTo>
                      <a:pt x="1294" y="116"/>
                    </a:lnTo>
                    <a:lnTo>
                      <a:pt x="1082" y="97"/>
                    </a:lnTo>
                    <a:lnTo>
                      <a:pt x="850" y="77"/>
                    </a:lnTo>
                    <a:lnTo>
                      <a:pt x="638" y="58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1"/>
              <p:cNvSpPr/>
              <p:nvPr/>
            </p:nvSpPr>
            <p:spPr>
              <a:xfrm>
                <a:off x="1070375" y="3763000"/>
                <a:ext cx="574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523" extrusionOk="0">
                    <a:moveTo>
                      <a:pt x="291" y="1"/>
                    </a:moveTo>
                    <a:lnTo>
                      <a:pt x="175" y="20"/>
                    </a:lnTo>
                    <a:lnTo>
                      <a:pt x="78" y="59"/>
                    </a:lnTo>
                    <a:lnTo>
                      <a:pt x="1" y="117"/>
                    </a:lnTo>
                    <a:lnTo>
                      <a:pt x="1" y="136"/>
                    </a:lnTo>
                    <a:lnTo>
                      <a:pt x="20" y="175"/>
                    </a:lnTo>
                    <a:lnTo>
                      <a:pt x="97" y="290"/>
                    </a:lnTo>
                    <a:lnTo>
                      <a:pt x="194" y="387"/>
                    </a:lnTo>
                    <a:lnTo>
                      <a:pt x="252" y="406"/>
                    </a:lnTo>
                    <a:lnTo>
                      <a:pt x="310" y="426"/>
                    </a:lnTo>
                    <a:lnTo>
                      <a:pt x="1140" y="426"/>
                    </a:lnTo>
                    <a:lnTo>
                      <a:pt x="1526" y="445"/>
                    </a:lnTo>
                    <a:lnTo>
                      <a:pt x="1719" y="483"/>
                    </a:lnTo>
                    <a:lnTo>
                      <a:pt x="1932" y="522"/>
                    </a:lnTo>
                    <a:lnTo>
                      <a:pt x="2028" y="503"/>
                    </a:lnTo>
                    <a:lnTo>
                      <a:pt x="2163" y="445"/>
                    </a:lnTo>
                    <a:lnTo>
                      <a:pt x="2260" y="387"/>
                    </a:lnTo>
                    <a:lnTo>
                      <a:pt x="2298" y="348"/>
                    </a:lnTo>
                    <a:lnTo>
                      <a:pt x="2298" y="329"/>
                    </a:lnTo>
                    <a:lnTo>
                      <a:pt x="2298" y="290"/>
                    </a:lnTo>
                    <a:lnTo>
                      <a:pt x="2260" y="252"/>
                    </a:lnTo>
                    <a:lnTo>
                      <a:pt x="2144" y="175"/>
                    </a:lnTo>
                    <a:lnTo>
                      <a:pt x="2009" y="97"/>
                    </a:lnTo>
                    <a:lnTo>
                      <a:pt x="1912" y="78"/>
                    </a:lnTo>
                    <a:lnTo>
                      <a:pt x="1719" y="136"/>
                    </a:lnTo>
                    <a:lnTo>
                      <a:pt x="1526" y="155"/>
                    </a:lnTo>
                    <a:lnTo>
                      <a:pt x="1333" y="194"/>
                    </a:lnTo>
                    <a:lnTo>
                      <a:pt x="1140" y="194"/>
                    </a:lnTo>
                    <a:lnTo>
                      <a:pt x="947" y="175"/>
                    </a:lnTo>
                    <a:lnTo>
                      <a:pt x="754" y="136"/>
                    </a:lnTo>
                    <a:lnTo>
                      <a:pt x="580" y="78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1"/>
              <p:cNvSpPr/>
              <p:nvPr/>
            </p:nvSpPr>
            <p:spPr>
              <a:xfrm>
                <a:off x="1088250" y="3725350"/>
                <a:ext cx="396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03" extrusionOk="0">
                    <a:moveTo>
                      <a:pt x="251" y="1"/>
                    </a:moveTo>
                    <a:lnTo>
                      <a:pt x="174" y="20"/>
                    </a:lnTo>
                    <a:lnTo>
                      <a:pt x="77" y="78"/>
                    </a:lnTo>
                    <a:lnTo>
                      <a:pt x="20" y="155"/>
                    </a:lnTo>
                    <a:lnTo>
                      <a:pt x="0" y="213"/>
                    </a:lnTo>
                    <a:lnTo>
                      <a:pt x="20" y="291"/>
                    </a:lnTo>
                    <a:lnTo>
                      <a:pt x="97" y="348"/>
                    </a:lnTo>
                    <a:lnTo>
                      <a:pt x="174" y="406"/>
                    </a:lnTo>
                    <a:lnTo>
                      <a:pt x="251" y="426"/>
                    </a:lnTo>
                    <a:lnTo>
                      <a:pt x="367" y="387"/>
                    </a:lnTo>
                    <a:lnTo>
                      <a:pt x="502" y="368"/>
                    </a:lnTo>
                    <a:lnTo>
                      <a:pt x="637" y="348"/>
                    </a:lnTo>
                    <a:lnTo>
                      <a:pt x="773" y="348"/>
                    </a:lnTo>
                    <a:lnTo>
                      <a:pt x="908" y="368"/>
                    </a:lnTo>
                    <a:lnTo>
                      <a:pt x="1043" y="387"/>
                    </a:lnTo>
                    <a:lnTo>
                      <a:pt x="1178" y="445"/>
                    </a:lnTo>
                    <a:lnTo>
                      <a:pt x="1294" y="503"/>
                    </a:lnTo>
                    <a:lnTo>
                      <a:pt x="1371" y="484"/>
                    </a:lnTo>
                    <a:lnTo>
                      <a:pt x="1468" y="445"/>
                    </a:lnTo>
                    <a:lnTo>
                      <a:pt x="1545" y="387"/>
                    </a:lnTo>
                    <a:lnTo>
                      <a:pt x="1583" y="348"/>
                    </a:lnTo>
                    <a:lnTo>
                      <a:pt x="1583" y="310"/>
                    </a:lnTo>
                    <a:lnTo>
                      <a:pt x="1564" y="271"/>
                    </a:lnTo>
                    <a:lnTo>
                      <a:pt x="1506" y="175"/>
                    </a:lnTo>
                    <a:lnTo>
                      <a:pt x="1429" y="97"/>
                    </a:lnTo>
                    <a:lnTo>
                      <a:pt x="1352" y="59"/>
                    </a:lnTo>
                    <a:lnTo>
                      <a:pt x="1062" y="97"/>
                    </a:lnTo>
                    <a:lnTo>
                      <a:pt x="792" y="117"/>
                    </a:lnTo>
                    <a:lnTo>
                      <a:pt x="522" y="7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1093075" y="3689150"/>
                <a:ext cx="671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735" extrusionOk="0">
                    <a:moveTo>
                      <a:pt x="309" y="1"/>
                    </a:moveTo>
                    <a:lnTo>
                      <a:pt x="155" y="40"/>
                    </a:lnTo>
                    <a:lnTo>
                      <a:pt x="39" y="117"/>
                    </a:lnTo>
                    <a:lnTo>
                      <a:pt x="20" y="136"/>
                    </a:lnTo>
                    <a:lnTo>
                      <a:pt x="0" y="175"/>
                    </a:lnTo>
                    <a:lnTo>
                      <a:pt x="20" y="213"/>
                    </a:lnTo>
                    <a:lnTo>
                      <a:pt x="58" y="252"/>
                    </a:lnTo>
                    <a:lnTo>
                      <a:pt x="155" y="329"/>
                    </a:lnTo>
                    <a:lnTo>
                      <a:pt x="290" y="387"/>
                    </a:lnTo>
                    <a:lnTo>
                      <a:pt x="386" y="426"/>
                    </a:lnTo>
                    <a:lnTo>
                      <a:pt x="850" y="426"/>
                    </a:lnTo>
                    <a:lnTo>
                      <a:pt x="1081" y="464"/>
                    </a:lnTo>
                    <a:lnTo>
                      <a:pt x="1313" y="503"/>
                    </a:lnTo>
                    <a:lnTo>
                      <a:pt x="1757" y="599"/>
                    </a:lnTo>
                    <a:lnTo>
                      <a:pt x="2221" y="735"/>
                    </a:lnTo>
                    <a:lnTo>
                      <a:pt x="2356" y="735"/>
                    </a:lnTo>
                    <a:lnTo>
                      <a:pt x="2510" y="696"/>
                    </a:lnTo>
                    <a:lnTo>
                      <a:pt x="2645" y="638"/>
                    </a:lnTo>
                    <a:lnTo>
                      <a:pt x="2684" y="619"/>
                    </a:lnTo>
                    <a:lnTo>
                      <a:pt x="2684" y="599"/>
                    </a:lnTo>
                    <a:lnTo>
                      <a:pt x="2665" y="561"/>
                    </a:lnTo>
                    <a:lnTo>
                      <a:pt x="2626" y="522"/>
                    </a:lnTo>
                    <a:lnTo>
                      <a:pt x="2510" y="426"/>
                    </a:lnTo>
                    <a:lnTo>
                      <a:pt x="2375" y="329"/>
                    </a:lnTo>
                    <a:lnTo>
                      <a:pt x="2259" y="310"/>
                    </a:lnTo>
                    <a:lnTo>
                      <a:pt x="1815" y="310"/>
                    </a:lnTo>
                    <a:lnTo>
                      <a:pt x="1583" y="291"/>
                    </a:lnTo>
                    <a:lnTo>
                      <a:pt x="1352" y="271"/>
                    </a:lnTo>
                    <a:lnTo>
                      <a:pt x="1120" y="213"/>
                    </a:lnTo>
                    <a:lnTo>
                      <a:pt x="908" y="155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1"/>
              <p:cNvSpPr/>
              <p:nvPr/>
            </p:nvSpPr>
            <p:spPr>
              <a:xfrm>
                <a:off x="1246075" y="3880300"/>
                <a:ext cx="302175" cy="326775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13071" extrusionOk="0">
                    <a:moveTo>
                      <a:pt x="3533" y="0"/>
                    </a:moveTo>
                    <a:lnTo>
                      <a:pt x="3302" y="20"/>
                    </a:lnTo>
                    <a:lnTo>
                      <a:pt x="3109" y="77"/>
                    </a:lnTo>
                    <a:lnTo>
                      <a:pt x="2935" y="135"/>
                    </a:lnTo>
                    <a:lnTo>
                      <a:pt x="2626" y="290"/>
                    </a:lnTo>
                    <a:lnTo>
                      <a:pt x="2356" y="464"/>
                    </a:lnTo>
                    <a:lnTo>
                      <a:pt x="2105" y="637"/>
                    </a:lnTo>
                    <a:lnTo>
                      <a:pt x="1873" y="830"/>
                    </a:lnTo>
                    <a:lnTo>
                      <a:pt x="1448" y="1217"/>
                    </a:lnTo>
                    <a:lnTo>
                      <a:pt x="1275" y="1429"/>
                    </a:lnTo>
                    <a:lnTo>
                      <a:pt x="1101" y="1641"/>
                    </a:lnTo>
                    <a:lnTo>
                      <a:pt x="946" y="1892"/>
                    </a:lnTo>
                    <a:lnTo>
                      <a:pt x="792" y="2143"/>
                    </a:lnTo>
                    <a:lnTo>
                      <a:pt x="522" y="2645"/>
                    </a:lnTo>
                    <a:lnTo>
                      <a:pt x="309" y="3128"/>
                    </a:lnTo>
                    <a:lnTo>
                      <a:pt x="136" y="3572"/>
                    </a:lnTo>
                    <a:lnTo>
                      <a:pt x="39" y="3939"/>
                    </a:lnTo>
                    <a:lnTo>
                      <a:pt x="20" y="4074"/>
                    </a:lnTo>
                    <a:lnTo>
                      <a:pt x="0" y="4190"/>
                    </a:lnTo>
                    <a:lnTo>
                      <a:pt x="20" y="4286"/>
                    </a:lnTo>
                    <a:lnTo>
                      <a:pt x="39" y="4325"/>
                    </a:lnTo>
                    <a:lnTo>
                      <a:pt x="97" y="4325"/>
                    </a:lnTo>
                    <a:lnTo>
                      <a:pt x="174" y="4286"/>
                    </a:lnTo>
                    <a:lnTo>
                      <a:pt x="406" y="4093"/>
                    </a:lnTo>
                    <a:lnTo>
                      <a:pt x="715" y="3804"/>
                    </a:lnTo>
                    <a:lnTo>
                      <a:pt x="1082" y="3437"/>
                    </a:lnTo>
                    <a:lnTo>
                      <a:pt x="1854" y="2684"/>
                    </a:lnTo>
                    <a:lnTo>
                      <a:pt x="2433" y="2085"/>
                    </a:lnTo>
                    <a:lnTo>
                      <a:pt x="2568" y="1892"/>
                    </a:lnTo>
                    <a:lnTo>
                      <a:pt x="2742" y="1699"/>
                    </a:lnTo>
                    <a:lnTo>
                      <a:pt x="3051" y="1352"/>
                    </a:lnTo>
                    <a:lnTo>
                      <a:pt x="3225" y="1217"/>
                    </a:lnTo>
                    <a:lnTo>
                      <a:pt x="3398" y="1101"/>
                    </a:lnTo>
                    <a:lnTo>
                      <a:pt x="3514" y="1043"/>
                    </a:lnTo>
                    <a:lnTo>
                      <a:pt x="3591" y="1004"/>
                    </a:lnTo>
                    <a:lnTo>
                      <a:pt x="3649" y="1023"/>
                    </a:lnTo>
                    <a:lnTo>
                      <a:pt x="3746" y="1062"/>
                    </a:lnTo>
                    <a:lnTo>
                      <a:pt x="3862" y="1139"/>
                    </a:lnTo>
                    <a:lnTo>
                      <a:pt x="3997" y="1255"/>
                    </a:lnTo>
                    <a:lnTo>
                      <a:pt x="4248" y="1468"/>
                    </a:lnTo>
                    <a:lnTo>
                      <a:pt x="4499" y="1738"/>
                    </a:lnTo>
                    <a:lnTo>
                      <a:pt x="4981" y="2278"/>
                    </a:lnTo>
                    <a:lnTo>
                      <a:pt x="5464" y="2838"/>
                    </a:lnTo>
                    <a:lnTo>
                      <a:pt x="5715" y="3128"/>
                    </a:lnTo>
                    <a:lnTo>
                      <a:pt x="5985" y="3417"/>
                    </a:lnTo>
                    <a:lnTo>
                      <a:pt x="6120" y="3572"/>
                    </a:lnTo>
                    <a:lnTo>
                      <a:pt x="6294" y="3707"/>
                    </a:lnTo>
                    <a:lnTo>
                      <a:pt x="6564" y="3939"/>
                    </a:lnTo>
                    <a:lnTo>
                      <a:pt x="7124" y="4421"/>
                    </a:lnTo>
                    <a:lnTo>
                      <a:pt x="7375" y="4672"/>
                    </a:lnTo>
                    <a:lnTo>
                      <a:pt x="7626" y="4943"/>
                    </a:lnTo>
                    <a:lnTo>
                      <a:pt x="7858" y="5213"/>
                    </a:lnTo>
                    <a:lnTo>
                      <a:pt x="8070" y="5483"/>
                    </a:lnTo>
                    <a:lnTo>
                      <a:pt x="8263" y="5773"/>
                    </a:lnTo>
                    <a:lnTo>
                      <a:pt x="8437" y="6082"/>
                    </a:lnTo>
                    <a:lnTo>
                      <a:pt x="8592" y="6391"/>
                    </a:lnTo>
                    <a:lnTo>
                      <a:pt x="8746" y="6719"/>
                    </a:lnTo>
                    <a:lnTo>
                      <a:pt x="8862" y="7066"/>
                    </a:lnTo>
                    <a:lnTo>
                      <a:pt x="8978" y="7395"/>
                    </a:lnTo>
                    <a:lnTo>
                      <a:pt x="9094" y="7761"/>
                    </a:lnTo>
                    <a:lnTo>
                      <a:pt x="9209" y="8128"/>
                    </a:lnTo>
                    <a:lnTo>
                      <a:pt x="9364" y="8495"/>
                    </a:lnTo>
                    <a:lnTo>
                      <a:pt x="9518" y="8862"/>
                    </a:lnTo>
                    <a:lnTo>
                      <a:pt x="9827" y="9557"/>
                    </a:lnTo>
                    <a:lnTo>
                      <a:pt x="10136" y="10233"/>
                    </a:lnTo>
                    <a:lnTo>
                      <a:pt x="10387" y="10638"/>
                    </a:lnTo>
                    <a:lnTo>
                      <a:pt x="10677" y="11063"/>
                    </a:lnTo>
                    <a:lnTo>
                      <a:pt x="11275" y="11989"/>
                    </a:lnTo>
                    <a:lnTo>
                      <a:pt x="11526" y="12395"/>
                    </a:lnTo>
                    <a:lnTo>
                      <a:pt x="11700" y="12742"/>
                    </a:lnTo>
                    <a:lnTo>
                      <a:pt x="11854" y="12993"/>
                    </a:lnTo>
                    <a:lnTo>
                      <a:pt x="11912" y="13051"/>
                    </a:lnTo>
                    <a:lnTo>
                      <a:pt x="11951" y="13071"/>
                    </a:lnTo>
                    <a:lnTo>
                      <a:pt x="11970" y="13071"/>
                    </a:lnTo>
                    <a:lnTo>
                      <a:pt x="11990" y="13051"/>
                    </a:lnTo>
                    <a:lnTo>
                      <a:pt x="12028" y="12955"/>
                    </a:lnTo>
                    <a:lnTo>
                      <a:pt x="12067" y="12820"/>
                    </a:lnTo>
                    <a:lnTo>
                      <a:pt x="12086" y="12627"/>
                    </a:lnTo>
                    <a:lnTo>
                      <a:pt x="12086" y="12414"/>
                    </a:lnTo>
                    <a:lnTo>
                      <a:pt x="12086" y="12163"/>
                    </a:lnTo>
                    <a:lnTo>
                      <a:pt x="12047" y="11874"/>
                    </a:lnTo>
                    <a:lnTo>
                      <a:pt x="12009" y="11584"/>
                    </a:lnTo>
                    <a:lnTo>
                      <a:pt x="11932" y="11294"/>
                    </a:lnTo>
                    <a:lnTo>
                      <a:pt x="11854" y="11005"/>
                    </a:lnTo>
                    <a:lnTo>
                      <a:pt x="11661" y="10445"/>
                    </a:lnTo>
                    <a:lnTo>
                      <a:pt x="11468" y="9943"/>
                    </a:lnTo>
                    <a:lnTo>
                      <a:pt x="11294" y="9576"/>
                    </a:lnTo>
                    <a:lnTo>
                      <a:pt x="10870" y="8978"/>
                    </a:lnTo>
                    <a:lnTo>
                      <a:pt x="10484" y="8360"/>
                    </a:lnTo>
                    <a:lnTo>
                      <a:pt x="10291" y="8051"/>
                    </a:lnTo>
                    <a:lnTo>
                      <a:pt x="10136" y="7742"/>
                    </a:lnTo>
                    <a:lnTo>
                      <a:pt x="9982" y="7433"/>
                    </a:lnTo>
                    <a:lnTo>
                      <a:pt x="9827" y="7086"/>
                    </a:lnTo>
                    <a:lnTo>
                      <a:pt x="9673" y="6719"/>
                    </a:lnTo>
                    <a:lnTo>
                      <a:pt x="9499" y="6371"/>
                    </a:lnTo>
                    <a:lnTo>
                      <a:pt x="9325" y="6024"/>
                    </a:lnTo>
                    <a:lnTo>
                      <a:pt x="9132" y="5676"/>
                    </a:lnTo>
                    <a:lnTo>
                      <a:pt x="8920" y="5348"/>
                    </a:lnTo>
                    <a:lnTo>
                      <a:pt x="8669" y="5039"/>
                    </a:lnTo>
                    <a:lnTo>
                      <a:pt x="8418" y="4730"/>
                    </a:lnTo>
                    <a:lnTo>
                      <a:pt x="8148" y="4441"/>
                    </a:lnTo>
                    <a:lnTo>
                      <a:pt x="7877" y="4170"/>
                    </a:lnTo>
                    <a:lnTo>
                      <a:pt x="7607" y="3900"/>
                    </a:lnTo>
                    <a:lnTo>
                      <a:pt x="7028" y="3398"/>
                    </a:lnTo>
                    <a:lnTo>
                      <a:pt x="6738" y="3166"/>
                    </a:lnTo>
                    <a:lnTo>
                      <a:pt x="6622" y="3051"/>
                    </a:lnTo>
                    <a:lnTo>
                      <a:pt x="6507" y="2935"/>
                    </a:lnTo>
                    <a:lnTo>
                      <a:pt x="6294" y="2645"/>
                    </a:lnTo>
                    <a:lnTo>
                      <a:pt x="6063" y="2375"/>
                    </a:lnTo>
                    <a:lnTo>
                      <a:pt x="5599" y="1776"/>
                    </a:lnTo>
                    <a:lnTo>
                      <a:pt x="5136" y="1178"/>
                    </a:lnTo>
                    <a:lnTo>
                      <a:pt x="4885" y="869"/>
                    </a:lnTo>
                    <a:lnTo>
                      <a:pt x="4615" y="579"/>
                    </a:lnTo>
                    <a:lnTo>
                      <a:pt x="4460" y="425"/>
                    </a:lnTo>
                    <a:lnTo>
                      <a:pt x="4286" y="271"/>
                    </a:lnTo>
                    <a:lnTo>
                      <a:pt x="4190" y="213"/>
                    </a:lnTo>
                    <a:lnTo>
                      <a:pt x="4074" y="135"/>
                    </a:lnTo>
                    <a:lnTo>
                      <a:pt x="3939" y="77"/>
                    </a:lnTo>
                    <a:lnTo>
                      <a:pt x="3765" y="20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1"/>
              <p:cNvSpPr/>
              <p:nvPr/>
            </p:nvSpPr>
            <p:spPr>
              <a:xfrm>
                <a:off x="997500" y="4031375"/>
                <a:ext cx="465300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11739" extrusionOk="0">
                    <a:moveTo>
                      <a:pt x="5561" y="0"/>
                    </a:moveTo>
                    <a:lnTo>
                      <a:pt x="5368" y="19"/>
                    </a:lnTo>
                    <a:lnTo>
                      <a:pt x="5194" y="58"/>
                    </a:lnTo>
                    <a:lnTo>
                      <a:pt x="5001" y="97"/>
                    </a:lnTo>
                    <a:lnTo>
                      <a:pt x="4827" y="155"/>
                    </a:lnTo>
                    <a:lnTo>
                      <a:pt x="4673" y="232"/>
                    </a:lnTo>
                    <a:lnTo>
                      <a:pt x="4499" y="328"/>
                    </a:lnTo>
                    <a:lnTo>
                      <a:pt x="4209" y="521"/>
                    </a:lnTo>
                    <a:lnTo>
                      <a:pt x="3939" y="753"/>
                    </a:lnTo>
                    <a:lnTo>
                      <a:pt x="3707" y="1004"/>
                    </a:lnTo>
                    <a:lnTo>
                      <a:pt x="3495" y="1255"/>
                    </a:lnTo>
                    <a:lnTo>
                      <a:pt x="3302" y="1545"/>
                    </a:lnTo>
                    <a:lnTo>
                      <a:pt x="3128" y="1815"/>
                    </a:lnTo>
                    <a:lnTo>
                      <a:pt x="2819" y="2394"/>
                    </a:lnTo>
                    <a:lnTo>
                      <a:pt x="2549" y="2973"/>
                    </a:lnTo>
                    <a:lnTo>
                      <a:pt x="2298" y="3552"/>
                    </a:lnTo>
                    <a:lnTo>
                      <a:pt x="2066" y="4151"/>
                    </a:lnTo>
                    <a:lnTo>
                      <a:pt x="1854" y="4730"/>
                    </a:lnTo>
                    <a:lnTo>
                      <a:pt x="1468" y="5927"/>
                    </a:lnTo>
                    <a:lnTo>
                      <a:pt x="1082" y="7105"/>
                    </a:lnTo>
                    <a:lnTo>
                      <a:pt x="927" y="7742"/>
                    </a:lnTo>
                    <a:lnTo>
                      <a:pt x="773" y="8495"/>
                    </a:lnTo>
                    <a:lnTo>
                      <a:pt x="464" y="10020"/>
                    </a:lnTo>
                    <a:lnTo>
                      <a:pt x="310" y="10696"/>
                    </a:lnTo>
                    <a:lnTo>
                      <a:pt x="155" y="11217"/>
                    </a:lnTo>
                    <a:lnTo>
                      <a:pt x="39" y="11584"/>
                    </a:lnTo>
                    <a:lnTo>
                      <a:pt x="1" y="11680"/>
                    </a:lnTo>
                    <a:lnTo>
                      <a:pt x="1" y="11719"/>
                    </a:lnTo>
                    <a:lnTo>
                      <a:pt x="20" y="11738"/>
                    </a:lnTo>
                    <a:lnTo>
                      <a:pt x="78" y="11738"/>
                    </a:lnTo>
                    <a:lnTo>
                      <a:pt x="194" y="11680"/>
                    </a:lnTo>
                    <a:lnTo>
                      <a:pt x="329" y="11545"/>
                    </a:lnTo>
                    <a:lnTo>
                      <a:pt x="522" y="11371"/>
                    </a:lnTo>
                    <a:lnTo>
                      <a:pt x="696" y="11140"/>
                    </a:lnTo>
                    <a:lnTo>
                      <a:pt x="908" y="10850"/>
                    </a:lnTo>
                    <a:lnTo>
                      <a:pt x="1101" y="10522"/>
                    </a:lnTo>
                    <a:lnTo>
                      <a:pt x="1294" y="10175"/>
                    </a:lnTo>
                    <a:lnTo>
                      <a:pt x="1468" y="9788"/>
                    </a:lnTo>
                    <a:lnTo>
                      <a:pt x="1642" y="9422"/>
                    </a:lnTo>
                    <a:lnTo>
                      <a:pt x="1951" y="8669"/>
                    </a:lnTo>
                    <a:lnTo>
                      <a:pt x="2182" y="7974"/>
                    </a:lnTo>
                    <a:lnTo>
                      <a:pt x="2356" y="7433"/>
                    </a:lnTo>
                    <a:lnTo>
                      <a:pt x="2588" y="6236"/>
                    </a:lnTo>
                    <a:lnTo>
                      <a:pt x="2723" y="5638"/>
                    </a:lnTo>
                    <a:lnTo>
                      <a:pt x="2858" y="5039"/>
                    </a:lnTo>
                    <a:lnTo>
                      <a:pt x="3012" y="4460"/>
                    </a:lnTo>
                    <a:lnTo>
                      <a:pt x="3186" y="3881"/>
                    </a:lnTo>
                    <a:lnTo>
                      <a:pt x="3379" y="3301"/>
                    </a:lnTo>
                    <a:lnTo>
                      <a:pt x="3592" y="2761"/>
                    </a:lnTo>
                    <a:lnTo>
                      <a:pt x="3727" y="2491"/>
                    </a:lnTo>
                    <a:lnTo>
                      <a:pt x="3843" y="2220"/>
                    </a:lnTo>
                    <a:lnTo>
                      <a:pt x="3997" y="1969"/>
                    </a:lnTo>
                    <a:lnTo>
                      <a:pt x="4152" y="1718"/>
                    </a:lnTo>
                    <a:lnTo>
                      <a:pt x="4306" y="1506"/>
                    </a:lnTo>
                    <a:lnTo>
                      <a:pt x="4499" y="1294"/>
                    </a:lnTo>
                    <a:lnTo>
                      <a:pt x="4692" y="1120"/>
                    </a:lnTo>
                    <a:lnTo>
                      <a:pt x="4885" y="965"/>
                    </a:lnTo>
                    <a:lnTo>
                      <a:pt x="5117" y="850"/>
                    </a:lnTo>
                    <a:lnTo>
                      <a:pt x="5349" y="772"/>
                    </a:lnTo>
                    <a:lnTo>
                      <a:pt x="5599" y="714"/>
                    </a:lnTo>
                    <a:lnTo>
                      <a:pt x="5850" y="734"/>
                    </a:lnTo>
                    <a:lnTo>
                      <a:pt x="6101" y="772"/>
                    </a:lnTo>
                    <a:lnTo>
                      <a:pt x="6352" y="850"/>
                    </a:lnTo>
                    <a:lnTo>
                      <a:pt x="6623" y="965"/>
                    </a:lnTo>
                    <a:lnTo>
                      <a:pt x="6874" y="1101"/>
                    </a:lnTo>
                    <a:lnTo>
                      <a:pt x="7105" y="1236"/>
                    </a:lnTo>
                    <a:lnTo>
                      <a:pt x="7337" y="1409"/>
                    </a:lnTo>
                    <a:lnTo>
                      <a:pt x="7569" y="1583"/>
                    </a:lnTo>
                    <a:lnTo>
                      <a:pt x="7762" y="1796"/>
                    </a:lnTo>
                    <a:lnTo>
                      <a:pt x="7974" y="2008"/>
                    </a:lnTo>
                    <a:lnTo>
                      <a:pt x="8167" y="2220"/>
                    </a:lnTo>
                    <a:lnTo>
                      <a:pt x="8534" y="2703"/>
                    </a:lnTo>
                    <a:lnTo>
                      <a:pt x="8901" y="3205"/>
                    </a:lnTo>
                    <a:lnTo>
                      <a:pt x="9306" y="3688"/>
                    </a:lnTo>
                    <a:lnTo>
                      <a:pt x="9499" y="3939"/>
                    </a:lnTo>
                    <a:lnTo>
                      <a:pt x="9731" y="4190"/>
                    </a:lnTo>
                    <a:lnTo>
                      <a:pt x="9982" y="4421"/>
                    </a:lnTo>
                    <a:lnTo>
                      <a:pt x="10233" y="4614"/>
                    </a:lnTo>
                    <a:lnTo>
                      <a:pt x="10484" y="4827"/>
                    </a:lnTo>
                    <a:lnTo>
                      <a:pt x="10735" y="5039"/>
                    </a:lnTo>
                    <a:lnTo>
                      <a:pt x="11276" y="5387"/>
                    </a:lnTo>
                    <a:lnTo>
                      <a:pt x="12318" y="6062"/>
                    </a:lnTo>
                    <a:lnTo>
                      <a:pt x="12820" y="6390"/>
                    </a:lnTo>
                    <a:lnTo>
                      <a:pt x="13052" y="6564"/>
                    </a:lnTo>
                    <a:lnTo>
                      <a:pt x="13283" y="6738"/>
                    </a:lnTo>
                    <a:lnTo>
                      <a:pt x="13515" y="6931"/>
                    </a:lnTo>
                    <a:lnTo>
                      <a:pt x="13708" y="7124"/>
                    </a:lnTo>
                    <a:lnTo>
                      <a:pt x="14133" y="7530"/>
                    </a:lnTo>
                    <a:lnTo>
                      <a:pt x="14384" y="7781"/>
                    </a:lnTo>
                    <a:lnTo>
                      <a:pt x="14693" y="8032"/>
                    </a:lnTo>
                    <a:lnTo>
                      <a:pt x="15021" y="8282"/>
                    </a:lnTo>
                    <a:lnTo>
                      <a:pt x="15214" y="8398"/>
                    </a:lnTo>
                    <a:lnTo>
                      <a:pt x="15407" y="8514"/>
                    </a:lnTo>
                    <a:lnTo>
                      <a:pt x="15600" y="8611"/>
                    </a:lnTo>
                    <a:lnTo>
                      <a:pt x="15793" y="8707"/>
                    </a:lnTo>
                    <a:lnTo>
                      <a:pt x="16199" y="8862"/>
                    </a:lnTo>
                    <a:lnTo>
                      <a:pt x="16604" y="8939"/>
                    </a:lnTo>
                    <a:lnTo>
                      <a:pt x="16971" y="9016"/>
                    </a:lnTo>
                    <a:lnTo>
                      <a:pt x="17589" y="9113"/>
                    </a:lnTo>
                    <a:lnTo>
                      <a:pt x="17878" y="9151"/>
                    </a:lnTo>
                    <a:lnTo>
                      <a:pt x="18322" y="9151"/>
                    </a:lnTo>
                    <a:lnTo>
                      <a:pt x="18477" y="9132"/>
                    </a:lnTo>
                    <a:lnTo>
                      <a:pt x="18573" y="9113"/>
                    </a:lnTo>
                    <a:lnTo>
                      <a:pt x="18612" y="9093"/>
                    </a:lnTo>
                    <a:lnTo>
                      <a:pt x="18612" y="9074"/>
                    </a:lnTo>
                    <a:lnTo>
                      <a:pt x="18612" y="9055"/>
                    </a:lnTo>
                    <a:lnTo>
                      <a:pt x="18593" y="9016"/>
                    </a:lnTo>
                    <a:lnTo>
                      <a:pt x="18496" y="8958"/>
                    </a:lnTo>
                    <a:lnTo>
                      <a:pt x="18149" y="8746"/>
                    </a:lnTo>
                    <a:lnTo>
                      <a:pt x="16990" y="8147"/>
                    </a:lnTo>
                    <a:lnTo>
                      <a:pt x="16662" y="7993"/>
                    </a:lnTo>
                    <a:lnTo>
                      <a:pt x="16372" y="7800"/>
                    </a:lnTo>
                    <a:lnTo>
                      <a:pt x="16102" y="7607"/>
                    </a:lnTo>
                    <a:lnTo>
                      <a:pt x="15851" y="7394"/>
                    </a:lnTo>
                    <a:lnTo>
                      <a:pt x="15407" y="6950"/>
                    </a:lnTo>
                    <a:lnTo>
                      <a:pt x="15021" y="6564"/>
                    </a:lnTo>
                    <a:lnTo>
                      <a:pt x="14519" y="6159"/>
                    </a:lnTo>
                    <a:lnTo>
                      <a:pt x="14249" y="5966"/>
                    </a:lnTo>
                    <a:lnTo>
                      <a:pt x="13978" y="5792"/>
                    </a:lnTo>
                    <a:lnTo>
                      <a:pt x="13689" y="5618"/>
                    </a:lnTo>
                    <a:lnTo>
                      <a:pt x="13418" y="5464"/>
                    </a:lnTo>
                    <a:lnTo>
                      <a:pt x="12839" y="5155"/>
                    </a:lnTo>
                    <a:lnTo>
                      <a:pt x="11758" y="4576"/>
                    </a:lnTo>
                    <a:lnTo>
                      <a:pt x="11237" y="4286"/>
                    </a:lnTo>
                    <a:lnTo>
                      <a:pt x="11005" y="4112"/>
                    </a:lnTo>
                    <a:lnTo>
                      <a:pt x="10774" y="3958"/>
                    </a:lnTo>
                    <a:lnTo>
                      <a:pt x="10542" y="3784"/>
                    </a:lnTo>
                    <a:lnTo>
                      <a:pt x="10310" y="3591"/>
                    </a:lnTo>
                    <a:lnTo>
                      <a:pt x="10098" y="3398"/>
                    </a:lnTo>
                    <a:lnTo>
                      <a:pt x="9905" y="3186"/>
                    </a:lnTo>
                    <a:lnTo>
                      <a:pt x="9519" y="2722"/>
                    </a:lnTo>
                    <a:lnTo>
                      <a:pt x="9133" y="2240"/>
                    </a:lnTo>
                    <a:lnTo>
                      <a:pt x="8727" y="1757"/>
                    </a:lnTo>
                    <a:lnTo>
                      <a:pt x="8495" y="1506"/>
                    </a:lnTo>
                    <a:lnTo>
                      <a:pt x="8283" y="1274"/>
                    </a:lnTo>
                    <a:lnTo>
                      <a:pt x="8032" y="1062"/>
                    </a:lnTo>
                    <a:lnTo>
                      <a:pt x="7781" y="850"/>
                    </a:lnTo>
                    <a:lnTo>
                      <a:pt x="7511" y="657"/>
                    </a:lnTo>
                    <a:lnTo>
                      <a:pt x="7221" y="463"/>
                    </a:lnTo>
                    <a:lnTo>
                      <a:pt x="6912" y="309"/>
                    </a:lnTo>
                    <a:lnTo>
                      <a:pt x="6603" y="193"/>
                    </a:lnTo>
                    <a:lnTo>
                      <a:pt x="6275" y="77"/>
                    </a:lnTo>
                    <a:lnTo>
                      <a:pt x="5928" y="19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757625" y="4129825"/>
                <a:ext cx="2920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6488" extrusionOk="0">
                    <a:moveTo>
                      <a:pt x="9634" y="1"/>
                    </a:moveTo>
                    <a:lnTo>
                      <a:pt x="9441" y="39"/>
                    </a:lnTo>
                    <a:lnTo>
                      <a:pt x="9267" y="78"/>
                    </a:lnTo>
                    <a:lnTo>
                      <a:pt x="9113" y="136"/>
                    </a:lnTo>
                    <a:lnTo>
                      <a:pt x="8959" y="213"/>
                    </a:lnTo>
                    <a:lnTo>
                      <a:pt x="8669" y="367"/>
                    </a:lnTo>
                    <a:lnTo>
                      <a:pt x="8418" y="560"/>
                    </a:lnTo>
                    <a:lnTo>
                      <a:pt x="8206" y="754"/>
                    </a:lnTo>
                    <a:lnTo>
                      <a:pt x="8013" y="966"/>
                    </a:lnTo>
                    <a:lnTo>
                      <a:pt x="7684" y="1371"/>
                    </a:lnTo>
                    <a:lnTo>
                      <a:pt x="7356" y="1757"/>
                    </a:lnTo>
                    <a:lnTo>
                      <a:pt x="7202" y="1931"/>
                    </a:lnTo>
                    <a:lnTo>
                      <a:pt x="7047" y="2105"/>
                    </a:lnTo>
                    <a:lnTo>
                      <a:pt x="6874" y="2240"/>
                    </a:lnTo>
                    <a:lnTo>
                      <a:pt x="6700" y="2375"/>
                    </a:lnTo>
                    <a:lnTo>
                      <a:pt x="6680" y="2395"/>
                    </a:lnTo>
                    <a:lnTo>
                      <a:pt x="6661" y="2395"/>
                    </a:lnTo>
                    <a:lnTo>
                      <a:pt x="6410" y="2588"/>
                    </a:lnTo>
                    <a:lnTo>
                      <a:pt x="6140" y="2781"/>
                    </a:lnTo>
                    <a:lnTo>
                      <a:pt x="5561" y="3128"/>
                    </a:lnTo>
                    <a:lnTo>
                      <a:pt x="4962" y="3456"/>
                    </a:lnTo>
                    <a:lnTo>
                      <a:pt x="4325" y="3765"/>
                    </a:lnTo>
                    <a:lnTo>
                      <a:pt x="3688" y="4094"/>
                    </a:lnTo>
                    <a:lnTo>
                      <a:pt x="3070" y="4402"/>
                    </a:lnTo>
                    <a:lnTo>
                      <a:pt x="2472" y="4692"/>
                    </a:lnTo>
                    <a:lnTo>
                      <a:pt x="1854" y="4943"/>
                    </a:lnTo>
                    <a:lnTo>
                      <a:pt x="1294" y="5290"/>
                    </a:lnTo>
                    <a:lnTo>
                      <a:pt x="966" y="5503"/>
                    </a:lnTo>
                    <a:lnTo>
                      <a:pt x="676" y="5735"/>
                    </a:lnTo>
                    <a:lnTo>
                      <a:pt x="406" y="5928"/>
                    </a:lnTo>
                    <a:lnTo>
                      <a:pt x="174" y="6121"/>
                    </a:lnTo>
                    <a:lnTo>
                      <a:pt x="39" y="6275"/>
                    </a:lnTo>
                    <a:lnTo>
                      <a:pt x="1" y="6333"/>
                    </a:lnTo>
                    <a:lnTo>
                      <a:pt x="1" y="6372"/>
                    </a:lnTo>
                    <a:lnTo>
                      <a:pt x="20" y="6410"/>
                    </a:lnTo>
                    <a:lnTo>
                      <a:pt x="97" y="6449"/>
                    </a:lnTo>
                    <a:lnTo>
                      <a:pt x="194" y="6468"/>
                    </a:lnTo>
                    <a:lnTo>
                      <a:pt x="329" y="6487"/>
                    </a:lnTo>
                    <a:lnTo>
                      <a:pt x="657" y="6487"/>
                    </a:lnTo>
                    <a:lnTo>
                      <a:pt x="1043" y="6468"/>
                    </a:lnTo>
                    <a:lnTo>
                      <a:pt x="1448" y="6410"/>
                    </a:lnTo>
                    <a:lnTo>
                      <a:pt x="1854" y="6314"/>
                    </a:lnTo>
                    <a:lnTo>
                      <a:pt x="2201" y="6217"/>
                    </a:lnTo>
                    <a:lnTo>
                      <a:pt x="2356" y="6159"/>
                    </a:lnTo>
                    <a:lnTo>
                      <a:pt x="2472" y="6101"/>
                    </a:lnTo>
                    <a:lnTo>
                      <a:pt x="3051" y="5696"/>
                    </a:lnTo>
                    <a:lnTo>
                      <a:pt x="3630" y="5252"/>
                    </a:lnTo>
                    <a:lnTo>
                      <a:pt x="4171" y="4846"/>
                    </a:lnTo>
                    <a:lnTo>
                      <a:pt x="4441" y="4653"/>
                    </a:lnTo>
                    <a:lnTo>
                      <a:pt x="4731" y="4460"/>
                    </a:lnTo>
                    <a:lnTo>
                      <a:pt x="5928" y="3746"/>
                    </a:lnTo>
                    <a:lnTo>
                      <a:pt x="6526" y="3379"/>
                    </a:lnTo>
                    <a:lnTo>
                      <a:pt x="7124" y="2974"/>
                    </a:lnTo>
                    <a:lnTo>
                      <a:pt x="7086" y="2993"/>
                    </a:lnTo>
                    <a:lnTo>
                      <a:pt x="7086" y="2993"/>
                    </a:lnTo>
                    <a:lnTo>
                      <a:pt x="7337" y="2819"/>
                    </a:lnTo>
                    <a:lnTo>
                      <a:pt x="7549" y="2646"/>
                    </a:lnTo>
                    <a:lnTo>
                      <a:pt x="7935" y="2298"/>
                    </a:lnTo>
                    <a:lnTo>
                      <a:pt x="8302" y="1931"/>
                    </a:lnTo>
                    <a:lnTo>
                      <a:pt x="8476" y="1777"/>
                    </a:lnTo>
                    <a:lnTo>
                      <a:pt x="8650" y="1622"/>
                    </a:lnTo>
                    <a:lnTo>
                      <a:pt x="8843" y="1487"/>
                    </a:lnTo>
                    <a:lnTo>
                      <a:pt x="9017" y="1352"/>
                    </a:lnTo>
                    <a:lnTo>
                      <a:pt x="9190" y="1275"/>
                    </a:lnTo>
                    <a:lnTo>
                      <a:pt x="9364" y="1217"/>
                    </a:lnTo>
                    <a:lnTo>
                      <a:pt x="9518" y="1198"/>
                    </a:lnTo>
                    <a:lnTo>
                      <a:pt x="9654" y="1198"/>
                    </a:lnTo>
                    <a:lnTo>
                      <a:pt x="9808" y="1236"/>
                    </a:lnTo>
                    <a:lnTo>
                      <a:pt x="9943" y="1313"/>
                    </a:lnTo>
                    <a:lnTo>
                      <a:pt x="10117" y="1352"/>
                    </a:lnTo>
                    <a:lnTo>
                      <a:pt x="10194" y="1391"/>
                    </a:lnTo>
                    <a:lnTo>
                      <a:pt x="10310" y="1449"/>
                    </a:lnTo>
                    <a:lnTo>
                      <a:pt x="10407" y="1526"/>
                    </a:lnTo>
                    <a:lnTo>
                      <a:pt x="10522" y="1642"/>
                    </a:lnTo>
                    <a:lnTo>
                      <a:pt x="10793" y="1873"/>
                    </a:lnTo>
                    <a:lnTo>
                      <a:pt x="10928" y="1989"/>
                    </a:lnTo>
                    <a:lnTo>
                      <a:pt x="11082" y="2105"/>
                    </a:lnTo>
                    <a:lnTo>
                      <a:pt x="11237" y="2182"/>
                    </a:lnTo>
                    <a:lnTo>
                      <a:pt x="11372" y="2240"/>
                    </a:lnTo>
                    <a:lnTo>
                      <a:pt x="11507" y="2240"/>
                    </a:lnTo>
                    <a:lnTo>
                      <a:pt x="11604" y="2221"/>
                    </a:lnTo>
                    <a:lnTo>
                      <a:pt x="11661" y="2182"/>
                    </a:lnTo>
                    <a:lnTo>
                      <a:pt x="11681" y="2144"/>
                    </a:lnTo>
                    <a:lnTo>
                      <a:pt x="11681" y="2105"/>
                    </a:lnTo>
                    <a:lnTo>
                      <a:pt x="11642" y="2047"/>
                    </a:lnTo>
                    <a:lnTo>
                      <a:pt x="11604" y="1970"/>
                    </a:lnTo>
                    <a:lnTo>
                      <a:pt x="11584" y="1893"/>
                    </a:lnTo>
                    <a:lnTo>
                      <a:pt x="11526" y="1680"/>
                    </a:lnTo>
                    <a:lnTo>
                      <a:pt x="11449" y="1352"/>
                    </a:lnTo>
                    <a:lnTo>
                      <a:pt x="11391" y="1159"/>
                    </a:lnTo>
                    <a:lnTo>
                      <a:pt x="11295" y="966"/>
                    </a:lnTo>
                    <a:lnTo>
                      <a:pt x="11198" y="754"/>
                    </a:lnTo>
                    <a:lnTo>
                      <a:pt x="11044" y="541"/>
                    </a:lnTo>
                    <a:lnTo>
                      <a:pt x="10966" y="445"/>
                    </a:lnTo>
                    <a:lnTo>
                      <a:pt x="10870" y="367"/>
                    </a:lnTo>
                    <a:lnTo>
                      <a:pt x="10677" y="213"/>
                    </a:lnTo>
                    <a:lnTo>
                      <a:pt x="10503" y="116"/>
                    </a:lnTo>
                    <a:lnTo>
                      <a:pt x="10329" y="59"/>
                    </a:lnTo>
                    <a:lnTo>
                      <a:pt x="10156" y="20"/>
                    </a:lnTo>
                    <a:lnTo>
                      <a:pt x="99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1"/>
              <p:cNvSpPr/>
              <p:nvPr/>
            </p:nvSpPr>
            <p:spPr>
              <a:xfrm>
                <a:off x="768250" y="4077225"/>
                <a:ext cx="898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503" extrusionOk="0">
                    <a:moveTo>
                      <a:pt x="2993" y="0"/>
                    </a:moveTo>
                    <a:lnTo>
                      <a:pt x="2684" y="58"/>
                    </a:lnTo>
                    <a:lnTo>
                      <a:pt x="2375" y="97"/>
                    </a:lnTo>
                    <a:lnTo>
                      <a:pt x="2085" y="116"/>
                    </a:lnTo>
                    <a:lnTo>
                      <a:pt x="1776" y="135"/>
                    </a:lnTo>
                    <a:lnTo>
                      <a:pt x="1178" y="135"/>
                    </a:lnTo>
                    <a:lnTo>
                      <a:pt x="869" y="97"/>
                    </a:lnTo>
                    <a:lnTo>
                      <a:pt x="560" y="77"/>
                    </a:lnTo>
                    <a:lnTo>
                      <a:pt x="464" y="77"/>
                    </a:lnTo>
                    <a:lnTo>
                      <a:pt x="386" y="97"/>
                    </a:lnTo>
                    <a:lnTo>
                      <a:pt x="193" y="174"/>
                    </a:lnTo>
                    <a:lnTo>
                      <a:pt x="58" y="251"/>
                    </a:lnTo>
                    <a:lnTo>
                      <a:pt x="20" y="290"/>
                    </a:lnTo>
                    <a:lnTo>
                      <a:pt x="0" y="309"/>
                    </a:lnTo>
                    <a:lnTo>
                      <a:pt x="20" y="348"/>
                    </a:lnTo>
                    <a:lnTo>
                      <a:pt x="58" y="386"/>
                    </a:lnTo>
                    <a:lnTo>
                      <a:pt x="232" y="444"/>
                    </a:lnTo>
                    <a:lnTo>
                      <a:pt x="406" y="483"/>
                    </a:lnTo>
                    <a:lnTo>
                      <a:pt x="560" y="502"/>
                    </a:lnTo>
                    <a:lnTo>
                      <a:pt x="869" y="464"/>
                    </a:lnTo>
                    <a:lnTo>
                      <a:pt x="1178" y="425"/>
                    </a:lnTo>
                    <a:lnTo>
                      <a:pt x="1468" y="386"/>
                    </a:lnTo>
                    <a:lnTo>
                      <a:pt x="1776" y="367"/>
                    </a:lnTo>
                    <a:lnTo>
                      <a:pt x="2085" y="367"/>
                    </a:lnTo>
                    <a:lnTo>
                      <a:pt x="2375" y="386"/>
                    </a:lnTo>
                    <a:lnTo>
                      <a:pt x="2684" y="406"/>
                    </a:lnTo>
                    <a:lnTo>
                      <a:pt x="2993" y="444"/>
                    </a:lnTo>
                    <a:lnTo>
                      <a:pt x="3166" y="425"/>
                    </a:lnTo>
                    <a:lnTo>
                      <a:pt x="3360" y="367"/>
                    </a:lnTo>
                    <a:lnTo>
                      <a:pt x="3514" y="290"/>
                    </a:lnTo>
                    <a:lnTo>
                      <a:pt x="3572" y="270"/>
                    </a:lnTo>
                    <a:lnTo>
                      <a:pt x="3591" y="232"/>
                    </a:lnTo>
                    <a:lnTo>
                      <a:pt x="3572" y="213"/>
                    </a:lnTo>
                    <a:lnTo>
                      <a:pt x="3514" y="174"/>
                    </a:lnTo>
                    <a:lnTo>
                      <a:pt x="3340" y="97"/>
                    </a:lnTo>
                    <a:lnTo>
                      <a:pt x="3147" y="20"/>
                    </a:lnTo>
                    <a:lnTo>
                      <a:pt x="2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1"/>
              <p:cNvSpPr/>
              <p:nvPr/>
            </p:nvSpPr>
            <p:spPr>
              <a:xfrm>
                <a:off x="790450" y="4041025"/>
                <a:ext cx="777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483" extrusionOk="0">
                    <a:moveTo>
                      <a:pt x="2568" y="0"/>
                    </a:moveTo>
                    <a:lnTo>
                      <a:pt x="2317" y="77"/>
                    </a:lnTo>
                    <a:lnTo>
                      <a:pt x="2066" y="116"/>
                    </a:lnTo>
                    <a:lnTo>
                      <a:pt x="1796" y="155"/>
                    </a:lnTo>
                    <a:lnTo>
                      <a:pt x="1275" y="155"/>
                    </a:lnTo>
                    <a:lnTo>
                      <a:pt x="1024" y="135"/>
                    </a:lnTo>
                    <a:lnTo>
                      <a:pt x="753" y="97"/>
                    </a:lnTo>
                    <a:lnTo>
                      <a:pt x="502" y="39"/>
                    </a:lnTo>
                    <a:lnTo>
                      <a:pt x="425" y="58"/>
                    </a:lnTo>
                    <a:lnTo>
                      <a:pt x="329" y="77"/>
                    </a:lnTo>
                    <a:lnTo>
                      <a:pt x="174" y="135"/>
                    </a:lnTo>
                    <a:lnTo>
                      <a:pt x="58" y="213"/>
                    </a:lnTo>
                    <a:lnTo>
                      <a:pt x="20" y="232"/>
                    </a:lnTo>
                    <a:lnTo>
                      <a:pt x="0" y="271"/>
                    </a:lnTo>
                    <a:lnTo>
                      <a:pt x="20" y="309"/>
                    </a:lnTo>
                    <a:lnTo>
                      <a:pt x="58" y="328"/>
                    </a:lnTo>
                    <a:lnTo>
                      <a:pt x="193" y="406"/>
                    </a:lnTo>
                    <a:lnTo>
                      <a:pt x="367" y="464"/>
                    </a:lnTo>
                    <a:lnTo>
                      <a:pt x="483" y="483"/>
                    </a:lnTo>
                    <a:lnTo>
                      <a:pt x="753" y="444"/>
                    </a:lnTo>
                    <a:lnTo>
                      <a:pt x="1024" y="425"/>
                    </a:lnTo>
                    <a:lnTo>
                      <a:pt x="1545" y="406"/>
                    </a:lnTo>
                    <a:lnTo>
                      <a:pt x="2066" y="406"/>
                    </a:lnTo>
                    <a:lnTo>
                      <a:pt x="2607" y="444"/>
                    </a:lnTo>
                    <a:lnTo>
                      <a:pt x="2761" y="406"/>
                    </a:lnTo>
                    <a:lnTo>
                      <a:pt x="2916" y="328"/>
                    </a:lnTo>
                    <a:lnTo>
                      <a:pt x="3051" y="251"/>
                    </a:lnTo>
                    <a:lnTo>
                      <a:pt x="3089" y="213"/>
                    </a:lnTo>
                    <a:lnTo>
                      <a:pt x="3109" y="193"/>
                    </a:lnTo>
                    <a:lnTo>
                      <a:pt x="3070" y="155"/>
                    </a:lnTo>
                    <a:lnTo>
                      <a:pt x="3031" y="135"/>
                    </a:lnTo>
                    <a:lnTo>
                      <a:pt x="2877" y="58"/>
                    </a:lnTo>
                    <a:lnTo>
                      <a:pt x="2684" y="20"/>
                    </a:lnTo>
                    <a:lnTo>
                      <a:pt x="2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2925" y="3997100"/>
                <a:ext cx="598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45" extrusionOk="0">
                    <a:moveTo>
                      <a:pt x="367" y="0"/>
                    </a:moveTo>
                    <a:lnTo>
                      <a:pt x="309" y="20"/>
                    </a:lnTo>
                    <a:lnTo>
                      <a:pt x="251" y="39"/>
                    </a:lnTo>
                    <a:lnTo>
                      <a:pt x="135" y="97"/>
                    </a:lnTo>
                    <a:lnTo>
                      <a:pt x="39" y="174"/>
                    </a:lnTo>
                    <a:lnTo>
                      <a:pt x="0" y="213"/>
                    </a:lnTo>
                    <a:lnTo>
                      <a:pt x="0" y="232"/>
                    </a:lnTo>
                    <a:lnTo>
                      <a:pt x="20" y="271"/>
                    </a:lnTo>
                    <a:lnTo>
                      <a:pt x="39" y="290"/>
                    </a:lnTo>
                    <a:lnTo>
                      <a:pt x="155" y="367"/>
                    </a:lnTo>
                    <a:lnTo>
                      <a:pt x="271" y="425"/>
                    </a:lnTo>
                    <a:lnTo>
                      <a:pt x="367" y="444"/>
                    </a:lnTo>
                    <a:lnTo>
                      <a:pt x="579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0" y="348"/>
                    </a:lnTo>
                    <a:lnTo>
                      <a:pt x="1583" y="367"/>
                    </a:lnTo>
                    <a:lnTo>
                      <a:pt x="1796" y="406"/>
                    </a:lnTo>
                    <a:lnTo>
                      <a:pt x="1989" y="444"/>
                    </a:lnTo>
                    <a:lnTo>
                      <a:pt x="2105" y="425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90"/>
                    </a:lnTo>
                    <a:lnTo>
                      <a:pt x="2394" y="251"/>
                    </a:lnTo>
                    <a:lnTo>
                      <a:pt x="2375" y="232"/>
                    </a:lnTo>
                    <a:lnTo>
                      <a:pt x="2336" y="174"/>
                    </a:lnTo>
                    <a:lnTo>
                      <a:pt x="2240" y="97"/>
                    </a:lnTo>
                    <a:lnTo>
                      <a:pt x="2105" y="39"/>
                    </a:lnTo>
                    <a:lnTo>
                      <a:pt x="1989" y="0"/>
                    </a:lnTo>
                    <a:lnTo>
                      <a:pt x="1796" y="39"/>
                    </a:lnTo>
                    <a:lnTo>
                      <a:pt x="1583" y="78"/>
                    </a:lnTo>
                    <a:lnTo>
                      <a:pt x="1390" y="97"/>
                    </a:lnTo>
                    <a:lnTo>
                      <a:pt x="985" y="97"/>
                    </a:lnTo>
                    <a:lnTo>
                      <a:pt x="773" y="78"/>
                    </a:lnTo>
                    <a:lnTo>
                      <a:pt x="579" y="3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865250" y="3957525"/>
                <a:ext cx="598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64" extrusionOk="0">
                    <a:moveTo>
                      <a:pt x="1989" y="0"/>
                    </a:moveTo>
                    <a:lnTo>
                      <a:pt x="1796" y="39"/>
                    </a:lnTo>
                    <a:lnTo>
                      <a:pt x="1584" y="77"/>
                    </a:lnTo>
                    <a:lnTo>
                      <a:pt x="1391" y="97"/>
                    </a:lnTo>
                    <a:lnTo>
                      <a:pt x="1178" y="97"/>
                    </a:lnTo>
                    <a:lnTo>
                      <a:pt x="773" y="77"/>
                    </a:lnTo>
                    <a:lnTo>
                      <a:pt x="348" y="39"/>
                    </a:lnTo>
                    <a:lnTo>
                      <a:pt x="290" y="39"/>
                    </a:lnTo>
                    <a:lnTo>
                      <a:pt x="232" y="58"/>
                    </a:lnTo>
                    <a:lnTo>
                      <a:pt x="97" y="135"/>
                    </a:lnTo>
                    <a:lnTo>
                      <a:pt x="59" y="193"/>
                    </a:lnTo>
                    <a:lnTo>
                      <a:pt x="20" y="232"/>
                    </a:lnTo>
                    <a:lnTo>
                      <a:pt x="1" y="271"/>
                    </a:lnTo>
                    <a:lnTo>
                      <a:pt x="1" y="290"/>
                    </a:lnTo>
                    <a:lnTo>
                      <a:pt x="1" y="309"/>
                    </a:lnTo>
                    <a:lnTo>
                      <a:pt x="20" y="309"/>
                    </a:lnTo>
                    <a:lnTo>
                      <a:pt x="59" y="367"/>
                    </a:lnTo>
                    <a:lnTo>
                      <a:pt x="175" y="406"/>
                    </a:lnTo>
                    <a:lnTo>
                      <a:pt x="290" y="444"/>
                    </a:lnTo>
                    <a:lnTo>
                      <a:pt x="387" y="464"/>
                    </a:lnTo>
                    <a:lnTo>
                      <a:pt x="580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1" y="348"/>
                    </a:lnTo>
                    <a:lnTo>
                      <a:pt x="1584" y="367"/>
                    </a:lnTo>
                    <a:lnTo>
                      <a:pt x="1796" y="386"/>
                    </a:lnTo>
                    <a:lnTo>
                      <a:pt x="1989" y="425"/>
                    </a:lnTo>
                    <a:lnTo>
                      <a:pt x="2105" y="406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71"/>
                    </a:lnTo>
                    <a:lnTo>
                      <a:pt x="2395" y="251"/>
                    </a:lnTo>
                    <a:lnTo>
                      <a:pt x="2375" y="213"/>
                    </a:lnTo>
                    <a:lnTo>
                      <a:pt x="2337" y="174"/>
                    </a:lnTo>
                    <a:lnTo>
                      <a:pt x="2240" y="97"/>
                    </a:lnTo>
                    <a:lnTo>
                      <a:pt x="2105" y="20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1"/>
              <p:cNvSpPr/>
              <p:nvPr/>
            </p:nvSpPr>
            <p:spPr>
              <a:xfrm>
                <a:off x="969500" y="4046800"/>
                <a:ext cx="854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716" extrusionOk="0">
                    <a:moveTo>
                      <a:pt x="2800" y="1"/>
                    </a:moveTo>
                    <a:lnTo>
                      <a:pt x="2549" y="117"/>
                    </a:lnTo>
                    <a:lnTo>
                      <a:pt x="2260" y="213"/>
                    </a:lnTo>
                    <a:lnTo>
                      <a:pt x="1989" y="271"/>
                    </a:lnTo>
                    <a:lnTo>
                      <a:pt x="1700" y="329"/>
                    </a:lnTo>
                    <a:lnTo>
                      <a:pt x="1410" y="348"/>
                    </a:lnTo>
                    <a:lnTo>
                      <a:pt x="1121" y="348"/>
                    </a:lnTo>
                    <a:lnTo>
                      <a:pt x="850" y="329"/>
                    </a:lnTo>
                    <a:lnTo>
                      <a:pt x="561" y="271"/>
                    </a:lnTo>
                    <a:lnTo>
                      <a:pt x="387" y="291"/>
                    </a:lnTo>
                    <a:lnTo>
                      <a:pt x="213" y="329"/>
                    </a:lnTo>
                    <a:lnTo>
                      <a:pt x="78" y="387"/>
                    </a:lnTo>
                    <a:lnTo>
                      <a:pt x="40" y="406"/>
                    </a:lnTo>
                    <a:lnTo>
                      <a:pt x="1" y="445"/>
                    </a:lnTo>
                    <a:lnTo>
                      <a:pt x="20" y="464"/>
                    </a:lnTo>
                    <a:lnTo>
                      <a:pt x="59" y="503"/>
                    </a:lnTo>
                    <a:lnTo>
                      <a:pt x="213" y="599"/>
                    </a:lnTo>
                    <a:lnTo>
                      <a:pt x="387" y="696"/>
                    </a:lnTo>
                    <a:lnTo>
                      <a:pt x="484" y="715"/>
                    </a:lnTo>
                    <a:lnTo>
                      <a:pt x="542" y="715"/>
                    </a:lnTo>
                    <a:lnTo>
                      <a:pt x="1738" y="561"/>
                    </a:lnTo>
                    <a:lnTo>
                      <a:pt x="2916" y="426"/>
                    </a:lnTo>
                    <a:lnTo>
                      <a:pt x="2993" y="406"/>
                    </a:lnTo>
                    <a:lnTo>
                      <a:pt x="3090" y="368"/>
                    </a:lnTo>
                    <a:lnTo>
                      <a:pt x="3244" y="252"/>
                    </a:lnTo>
                    <a:lnTo>
                      <a:pt x="3380" y="136"/>
                    </a:lnTo>
                    <a:lnTo>
                      <a:pt x="3418" y="78"/>
                    </a:lnTo>
                    <a:lnTo>
                      <a:pt x="3418" y="59"/>
                    </a:lnTo>
                    <a:lnTo>
                      <a:pt x="3380" y="40"/>
                    </a:lnTo>
                    <a:lnTo>
                      <a:pt x="3322" y="20"/>
                    </a:lnTo>
                    <a:lnTo>
                      <a:pt x="3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994600" y="3993725"/>
                <a:ext cx="550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638" extrusionOk="0">
                    <a:moveTo>
                      <a:pt x="1796" y="0"/>
                    </a:moveTo>
                    <a:lnTo>
                      <a:pt x="1623" y="77"/>
                    </a:lnTo>
                    <a:lnTo>
                      <a:pt x="1449" y="155"/>
                    </a:lnTo>
                    <a:lnTo>
                      <a:pt x="1275" y="193"/>
                    </a:lnTo>
                    <a:lnTo>
                      <a:pt x="1082" y="232"/>
                    </a:lnTo>
                    <a:lnTo>
                      <a:pt x="889" y="251"/>
                    </a:lnTo>
                    <a:lnTo>
                      <a:pt x="715" y="251"/>
                    </a:lnTo>
                    <a:lnTo>
                      <a:pt x="522" y="232"/>
                    </a:lnTo>
                    <a:lnTo>
                      <a:pt x="329" y="213"/>
                    </a:lnTo>
                    <a:lnTo>
                      <a:pt x="271" y="213"/>
                    </a:lnTo>
                    <a:lnTo>
                      <a:pt x="213" y="251"/>
                    </a:lnTo>
                    <a:lnTo>
                      <a:pt x="117" y="309"/>
                    </a:lnTo>
                    <a:lnTo>
                      <a:pt x="39" y="406"/>
                    </a:lnTo>
                    <a:lnTo>
                      <a:pt x="20" y="444"/>
                    </a:lnTo>
                    <a:lnTo>
                      <a:pt x="1" y="464"/>
                    </a:lnTo>
                    <a:lnTo>
                      <a:pt x="20" y="502"/>
                    </a:lnTo>
                    <a:lnTo>
                      <a:pt x="59" y="521"/>
                    </a:lnTo>
                    <a:lnTo>
                      <a:pt x="155" y="579"/>
                    </a:lnTo>
                    <a:lnTo>
                      <a:pt x="290" y="637"/>
                    </a:lnTo>
                    <a:lnTo>
                      <a:pt x="387" y="637"/>
                    </a:lnTo>
                    <a:lnTo>
                      <a:pt x="561" y="579"/>
                    </a:lnTo>
                    <a:lnTo>
                      <a:pt x="734" y="521"/>
                    </a:lnTo>
                    <a:lnTo>
                      <a:pt x="928" y="483"/>
                    </a:lnTo>
                    <a:lnTo>
                      <a:pt x="1101" y="464"/>
                    </a:lnTo>
                    <a:lnTo>
                      <a:pt x="1487" y="425"/>
                    </a:lnTo>
                    <a:lnTo>
                      <a:pt x="1680" y="425"/>
                    </a:lnTo>
                    <a:lnTo>
                      <a:pt x="1893" y="444"/>
                    </a:lnTo>
                    <a:lnTo>
                      <a:pt x="1989" y="406"/>
                    </a:lnTo>
                    <a:lnTo>
                      <a:pt x="2105" y="328"/>
                    </a:lnTo>
                    <a:lnTo>
                      <a:pt x="2182" y="251"/>
                    </a:lnTo>
                    <a:lnTo>
                      <a:pt x="2202" y="213"/>
                    </a:lnTo>
                    <a:lnTo>
                      <a:pt x="2202" y="193"/>
                    </a:lnTo>
                    <a:lnTo>
                      <a:pt x="2182" y="155"/>
                    </a:lnTo>
                    <a:lnTo>
                      <a:pt x="2144" y="135"/>
                    </a:lnTo>
                    <a:lnTo>
                      <a:pt x="2028" y="58"/>
                    </a:lnTo>
                    <a:lnTo>
                      <a:pt x="1893" y="20"/>
                    </a:lnTo>
                    <a:lnTo>
                      <a:pt x="1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1"/>
              <p:cNvSpPr/>
              <p:nvPr/>
            </p:nvSpPr>
            <p:spPr>
              <a:xfrm>
                <a:off x="987375" y="3945925"/>
                <a:ext cx="825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870" extrusionOk="0">
                    <a:moveTo>
                      <a:pt x="3205" y="1"/>
                    </a:moveTo>
                    <a:lnTo>
                      <a:pt x="3031" y="20"/>
                    </a:lnTo>
                    <a:lnTo>
                      <a:pt x="2858" y="78"/>
                    </a:lnTo>
                    <a:lnTo>
                      <a:pt x="2722" y="97"/>
                    </a:lnTo>
                    <a:lnTo>
                      <a:pt x="2491" y="252"/>
                    </a:lnTo>
                    <a:lnTo>
                      <a:pt x="2240" y="348"/>
                    </a:lnTo>
                    <a:lnTo>
                      <a:pt x="1969" y="426"/>
                    </a:lnTo>
                    <a:lnTo>
                      <a:pt x="1680" y="464"/>
                    </a:lnTo>
                    <a:lnTo>
                      <a:pt x="1390" y="484"/>
                    </a:lnTo>
                    <a:lnTo>
                      <a:pt x="1101" y="484"/>
                    </a:lnTo>
                    <a:lnTo>
                      <a:pt x="811" y="464"/>
                    </a:lnTo>
                    <a:lnTo>
                      <a:pt x="522" y="426"/>
                    </a:lnTo>
                    <a:lnTo>
                      <a:pt x="444" y="426"/>
                    </a:lnTo>
                    <a:lnTo>
                      <a:pt x="348" y="464"/>
                    </a:lnTo>
                    <a:lnTo>
                      <a:pt x="174" y="522"/>
                    </a:lnTo>
                    <a:lnTo>
                      <a:pt x="39" y="619"/>
                    </a:lnTo>
                    <a:lnTo>
                      <a:pt x="0" y="657"/>
                    </a:lnTo>
                    <a:lnTo>
                      <a:pt x="0" y="696"/>
                    </a:lnTo>
                    <a:lnTo>
                      <a:pt x="20" y="715"/>
                    </a:lnTo>
                    <a:lnTo>
                      <a:pt x="77" y="754"/>
                    </a:lnTo>
                    <a:lnTo>
                      <a:pt x="213" y="812"/>
                    </a:lnTo>
                    <a:lnTo>
                      <a:pt x="406" y="850"/>
                    </a:lnTo>
                    <a:lnTo>
                      <a:pt x="541" y="870"/>
                    </a:lnTo>
                    <a:lnTo>
                      <a:pt x="830" y="812"/>
                    </a:lnTo>
                    <a:lnTo>
                      <a:pt x="1120" y="773"/>
                    </a:lnTo>
                    <a:lnTo>
                      <a:pt x="1699" y="696"/>
                    </a:lnTo>
                    <a:lnTo>
                      <a:pt x="2298" y="619"/>
                    </a:lnTo>
                    <a:lnTo>
                      <a:pt x="2607" y="561"/>
                    </a:lnTo>
                    <a:lnTo>
                      <a:pt x="2915" y="484"/>
                    </a:lnTo>
                    <a:lnTo>
                      <a:pt x="2993" y="464"/>
                    </a:lnTo>
                    <a:lnTo>
                      <a:pt x="3070" y="387"/>
                    </a:lnTo>
                    <a:lnTo>
                      <a:pt x="3147" y="310"/>
                    </a:lnTo>
                    <a:lnTo>
                      <a:pt x="3205" y="233"/>
                    </a:lnTo>
                    <a:lnTo>
                      <a:pt x="3302" y="78"/>
                    </a:lnTo>
                    <a:lnTo>
                      <a:pt x="3302" y="40"/>
                    </a:lnTo>
                    <a:lnTo>
                      <a:pt x="33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1"/>
              <p:cNvSpPr/>
              <p:nvPr/>
            </p:nvSpPr>
            <p:spPr>
              <a:xfrm>
                <a:off x="1014875" y="3890425"/>
                <a:ext cx="748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793" extrusionOk="0">
                    <a:moveTo>
                      <a:pt x="2433" y="1"/>
                    </a:moveTo>
                    <a:lnTo>
                      <a:pt x="2202" y="97"/>
                    </a:lnTo>
                    <a:lnTo>
                      <a:pt x="1951" y="155"/>
                    </a:lnTo>
                    <a:lnTo>
                      <a:pt x="1700" y="213"/>
                    </a:lnTo>
                    <a:lnTo>
                      <a:pt x="1449" y="252"/>
                    </a:lnTo>
                    <a:lnTo>
                      <a:pt x="927" y="310"/>
                    </a:lnTo>
                    <a:lnTo>
                      <a:pt x="387" y="348"/>
                    </a:lnTo>
                    <a:lnTo>
                      <a:pt x="310" y="387"/>
                    </a:lnTo>
                    <a:lnTo>
                      <a:pt x="232" y="425"/>
                    </a:lnTo>
                    <a:lnTo>
                      <a:pt x="97" y="541"/>
                    </a:lnTo>
                    <a:lnTo>
                      <a:pt x="20" y="638"/>
                    </a:lnTo>
                    <a:lnTo>
                      <a:pt x="1" y="676"/>
                    </a:lnTo>
                    <a:lnTo>
                      <a:pt x="1" y="715"/>
                    </a:lnTo>
                    <a:lnTo>
                      <a:pt x="20" y="734"/>
                    </a:lnTo>
                    <a:lnTo>
                      <a:pt x="78" y="754"/>
                    </a:lnTo>
                    <a:lnTo>
                      <a:pt x="232" y="773"/>
                    </a:lnTo>
                    <a:lnTo>
                      <a:pt x="387" y="792"/>
                    </a:lnTo>
                    <a:lnTo>
                      <a:pt x="503" y="773"/>
                    </a:lnTo>
                    <a:lnTo>
                      <a:pt x="734" y="676"/>
                    </a:lnTo>
                    <a:lnTo>
                      <a:pt x="985" y="580"/>
                    </a:lnTo>
                    <a:lnTo>
                      <a:pt x="1217" y="522"/>
                    </a:lnTo>
                    <a:lnTo>
                      <a:pt x="1468" y="483"/>
                    </a:lnTo>
                    <a:lnTo>
                      <a:pt x="1738" y="464"/>
                    </a:lnTo>
                    <a:lnTo>
                      <a:pt x="1989" y="445"/>
                    </a:lnTo>
                    <a:lnTo>
                      <a:pt x="2530" y="425"/>
                    </a:lnTo>
                    <a:lnTo>
                      <a:pt x="2684" y="387"/>
                    </a:lnTo>
                    <a:lnTo>
                      <a:pt x="2839" y="290"/>
                    </a:lnTo>
                    <a:lnTo>
                      <a:pt x="2955" y="213"/>
                    </a:lnTo>
                    <a:lnTo>
                      <a:pt x="2974" y="174"/>
                    </a:lnTo>
                    <a:lnTo>
                      <a:pt x="2993" y="136"/>
                    </a:lnTo>
                    <a:lnTo>
                      <a:pt x="2955" y="117"/>
                    </a:lnTo>
                    <a:lnTo>
                      <a:pt x="2916" y="78"/>
                    </a:lnTo>
                    <a:lnTo>
                      <a:pt x="2742" y="39"/>
                    </a:lnTo>
                    <a:lnTo>
                      <a:pt x="25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1"/>
              <p:cNvSpPr/>
              <p:nvPr/>
            </p:nvSpPr>
            <p:spPr>
              <a:xfrm>
                <a:off x="1039500" y="3847000"/>
                <a:ext cx="6760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580" extrusionOk="0">
                    <a:moveTo>
                      <a:pt x="2221" y="0"/>
                    </a:moveTo>
                    <a:lnTo>
                      <a:pt x="2008" y="77"/>
                    </a:lnTo>
                    <a:lnTo>
                      <a:pt x="1776" y="116"/>
                    </a:lnTo>
                    <a:lnTo>
                      <a:pt x="1564" y="155"/>
                    </a:lnTo>
                    <a:lnTo>
                      <a:pt x="1332" y="174"/>
                    </a:lnTo>
                    <a:lnTo>
                      <a:pt x="869" y="174"/>
                    </a:lnTo>
                    <a:lnTo>
                      <a:pt x="386" y="155"/>
                    </a:lnTo>
                    <a:lnTo>
                      <a:pt x="309" y="174"/>
                    </a:lnTo>
                    <a:lnTo>
                      <a:pt x="232" y="212"/>
                    </a:lnTo>
                    <a:lnTo>
                      <a:pt x="116" y="290"/>
                    </a:lnTo>
                    <a:lnTo>
                      <a:pt x="20" y="386"/>
                    </a:lnTo>
                    <a:lnTo>
                      <a:pt x="0" y="425"/>
                    </a:lnTo>
                    <a:lnTo>
                      <a:pt x="0" y="463"/>
                    </a:lnTo>
                    <a:lnTo>
                      <a:pt x="39" y="483"/>
                    </a:lnTo>
                    <a:lnTo>
                      <a:pt x="78" y="502"/>
                    </a:lnTo>
                    <a:lnTo>
                      <a:pt x="213" y="560"/>
                    </a:lnTo>
                    <a:lnTo>
                      <a:pt x="348" y="579"/>
                    </a:lnTo>
                    <a:lnTo>
                      <a:pt x="444" y="579"/>
                    </a:lnTo>
                    <a:lnTo>
                      <a:pt x="676" y="521"/>
                    </a:lnTo>
                    <a:lnTo>
                      <a:pt x="888" y="463"/>
                    </a:lnTo>
                    <a:lnTo>
                      <a:pt x="1120" y="425"/>
                    </a:lnTo>
                    <a:lnTo>
                      <a:pt x="1332" y="406"/>
                    </a:lnTo>
                    <a:lnTo>
                      <a:pt x="1796" y="406"/>
                    </a:lnTo>
                    <a:lnTo>
                      <a:pt x="2278" y="425"/>
                    </a:lnTo>
                    <a:lnTo>
                      <a:pt x="2414" y="386"/>
                    </a:lnTo>
                    <a:lnTo>
                      <a:pt x="2549" y="328"/>
                    </a:lnTo>
                    <a:lnTo>
                      <a:pt x="2665" y="251"/>
                    </a:lnTo>
                    <a:lnTo>
                      <a:pt x="2684" y="212"/>
                    </a:lnTo>
                    <a:lnTo>
                      <a:pt x="2703" y="193"/>
                    </a:lnTo>
                    <a:lnTo>
                      <a:pt x="2684" y="155"/>
                    </a:lnTo>
                    <a:lnTo>
                      <a:pt x="2626" y="116"/>
                    </a:lnTo>
                    <a:lnTo>
                      <a:pt x="2491" y="58"/>
                    </a:lnTo>
                    <a:lnTo>
                      <a:pt x="2336" y="19"/>
                    </a:lnTo>
                    <a:lnTo>
                      <a:pt x="2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1"/>
              <p:cNvSpPr/>
              <p:nvPr/>
            </p:nvSpPr>
            <p:spPr>
              <a:xfrm>
                <a:off x="1034675" y="4234575"/>
                <a:ext cx="772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024" extrusionOk="0">
                    <a:moveTo>
                      <a:pt x="2510" y="0"/>
                    </a:moveTo>
                    <a:lnTo>
                      <a:pt x="2259" y="116"/>
                    </a:lnTo>
                    <a:lnTo>
                      <a:pt x="2008" y="212"/>
                    </a:lnTo>
                    <a:lnTo>
                      <a:pt x="1738" y="309"/>
                    </a:lnTo>
                    <a:lnTo>
                      <a:pt x="1487" y="386"/>
                    </a:lnTo>
                    <a:lnTo>
                      <a:pt x="946" y="502"/>
                    </a:lnTo>
                    <a:lnTo>
                      <a:pt x="406" y="579"/>
                    </a:lnTo>
                    <a:lnTo>
                      <a:pt x="328" y="618"/>
                    </a:lnTo>
                    <a:lnTo>
                      <a:pt x="251" y="656"/>
                    </a:lnTo>
                    <a:lnTo>
                      <a:pt x="97" y="772"/>
                    </a:lnTo>
                    <a:lnTo>
                      <a:pt x="0" y="907"/>
                    </a:lnTo>
                    <a:lnTo>
                      <a:pt x="0" y="946"/>
                    </a:lnTo>
                    <a:lnTo>
                      <a:pt x="0" y="985"/>
                    </a:lnTo>
                    <a:lnTo>
                      <a:pt x="20" y="1004"/>
                    </a:lnTo>
                    <a:lnTo>
                      <a:pt x="77" y="1004"/>
                    </a:lnTo>
                    <a:lnTo>
                      <a:pt x="232" y="1023"/>
                    </a:lnTo>
                    <a:lnTo>
                      <a:pt x="406" y="1023"/>
                    </a:lnTo>
                    <a:lnTo>
                      <a:pt x="522" y="1004"/>
                    </a:lnTo>
                    <a:lnTo>
                      <a:pt x="773" y="888"/>
                    </a:lnTo>
                    <a:lnTo>
                      <a:pt x="1023" y="772"/>
                    </a:lnTo>
                    <a:lnTo>
                      <a:pt x="1274" y="695"/>
                    </a:lnTo>
                    <a:lnTo>
                      <a:pt x="1545" y="618"/>
                    </a:lnTo>
                    <a:lnTo>
                      <a:pt x="1815" y="541"/>
                    </a:lnTo>
                    <a:lnTo>
                      <a:pt x="2085" y="502"/>
                    </a:lnTo>
                    <a:lnTo>
                      <a:pt x="2356" y="463"/>
                    </a:lnTo>
                    <a:lnTo>
                      <a:pt x="2626" y="425"/>
                    </a:lnTo>
                    <a:lnTo>
                      <a:pt x="2761" y="367"/>
                    </a:lnTo>
                    <a:lnTo>
                      <a:pt x="2916" y="290"/>
                    </a:lnTo>
                    <a:lnTo>
                      <a:pt x="3051" y="193"/>
                    </a:lnTo>
                    <a:lnTo>
                      <a:pt x="3089" y="154"/>
                    </a:lnTo>
                    <a:lnTo>
                      <a:pt x="3089" y="116"/>
                    </a:lnTo>
                    <a:lnTo>
                      <a:pt x="3070" y="97"/>
                    </a:lnTo>
                    <a:lnTo>
                      <a:pt x="3012" y="58"/>
                    </a:lnTo>
                    <a:lnTo>
                      <a:pt x="2838" y="19"/>
                    </a:lnTo>
                    <a:lnTo>
                      <a:pt x="26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1044800" y="4203200"/>
                <a:ext cx="6952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696" extrusionOk="0">
                    <a:moveTo>
                      <a:pt x="2279" y="0"/>
                    </a:moveTo>
                    <a:lnTo>
                      <a:pt x="2047" y="77"/>
                    </a:lnTo>
                    <a:lnTo>
                      <a:pt x="1815" y="135"/>
                    </a:lnTo>
                    <a:lnTo>
                      <a:pt x="1603" y="193"/>
                    </a:lnTo>
                    <a:lnTo>
                      <a:pt x="1352" y="232"/>
                    </a:lnTo>
                    <a:lnTo>
                      <a:pt x="1120" y="251"/>
                    </a:lnTo>
                    <a:lnTo>
                      <a:pt x="889" y="270"/>
                    </a:lnTo>
                    <a:lnTo>
                      <a:pt x="387" y="270"/>
                    </a:lnTo>
                    <a:lnTo>
                      <a:pt x="310" y="290"/>
                    </a:lnTo>
                    <a:lnTo>
                      <a:pt x="252" y="309"/>
                    </a:lnTo>
                    <a:lnTo>
                      <a:pt x="117" y="386"/>
                    </a:lnTo>
                    <a:lnTo>
                      <a:pt x="20" y="483"/>
                    </a:lnTo>
                    <a:lnTo>
                      <a:pt x="1" y="521"/>
                    </a:lnTo>
                    <a:lnTo>
                      <a:pt x="1" y="560"/>
                    </a:lnTo>
                    <a:lnTo>
                      <a:pt x="20" y="579"/>
                    </a:lnTo>
                    <a:lnTo>
                      <a:pt x="59" y="618"/>
                    </a:lnTo>
                    <a:lnTo>
                      <a:pt x="194" y="657"/>
                    </a:lnTo>
                    <a:lnTo>
                      <a:pt x="348" y="695"/>
                    </a:lnTo>
                    <a:lnTo>
                      <a:pt x="464" y="695"/>
                    </a:lnTo>
                    <a:lnTo>
                      <a:pt x="696" y="618"/>
                    </a:lnTo>
                    <a:lnTo>
                      <a:pt x="927" y="560"/>
                    </a:lnTo>
                    <a:lnTo>
                      <a:pt x="1159" y="502"/>
                    </a:lnTo>
                    <a:lnTo>
                      <a:pt x="1391" y="463"/>
                    </a:lnTo>
                    <a:lnTo>
                      <a:pt x="1622" y="444"/>
                    </a:lnTo>
                    <a:lnTo>
                      <a:pt x="1873" y="425"/>
                    </a:lnTo>
                    <a:lnTo>
                      <a:pt x="2356" y="425"/>
                    </a:lnTo>
                    <a:lnTo>
                      <a:pt x="2491" y="386"/>
                    </a:lnTo>
                    <a:lnTo>
                      <a:pt x="2646" y="309"/>
                    </a:lnTo>
                    <a:lnTo>
                      <a:pt x="2742" y="232"/>
                    </a:lnTo>
                    <a:lnTo>
                      <a:pt x="2781" y="213"/>
                    </a:lnTo>
                    <a:lnTo>
                      <a:pt x="2781" y="174"/>
                    </a:lnTo>
                    <a:lnTo>
                      <a:pt x="2761" y="155"/>
                    </a:lnTo>
                    <a:lnTo>
                      <a:pt x="2704" y="116"/>
                    </a:lnTo>
                    <a:lnTo>
                      <a:pt x="2568" y="58"/>
                    </a:lnTo>
                    <a:lnTo>
                      <a:pt x="23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1"/>
              <p:cNvSpPr/>
              <p:nvPr/>
            </p:nvSpPr>
            <p:spPr>
              <a:xfrm>
                <a:off x="1047225" y="4167950"/>
                <a:ext cx="719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16" extrusionOk="0">
                    <a:moveTo>
                      <a:pt x="2375" y="1"/>
                    </a:moveTo>
                    <a:lnTo>
                      <a:pt x="2143" y="78"/>
                    </a:lnTo>
                    <a:lnTo>
                      <a:pt x="1892" y="155"/>
                    </a:lnTo>
                    <a:lnTo>
                      <a:pt x="1661" y="213"/>
                    </a:lnTo>
                    <a:lnTo>
                      <a:pt x="1410" y="252"/>
                    </a:lnTo>
                    <a:lnTo>
                      <a:pt x="1159" y="271"/>
                    </a:lnTo>
                    <a:lnTo>
                      <a:pt x="908" y="290"/>
                    </a:lnTo>
                    <a:lnTo>
                      <a:pt x="657" y="290"/>
                    </a:lnTo>
                    <a:lnTo>
                      <a:pt x="406" y="271"/>
                    </a:lnTo>
                    <a:lnTo>
                      <a:pt x="328" y="290"/>
                    </a:lnTo>
                    <a:lnTo>
                      <a:pt x="271" y="329"/>
                    </a:lnTo>
                    <a:lnTo>
                      <a:pt x="116" y="406"/>
                    </a:lnTo>
                    <a:lnTo>
                      <a:pt x="20" y="503"/>
                    </a:lnTo>
                    <a:lnTo>
                      <a:pt x="0" y="541"/>
                    </a:lnTo>
                    <a:lnTo>
                      <a:pt x="0" y="580"/>
                    </a:lnTo>
                    <a:lnTo>
                      <a:pt x="20" y="599"/>
                    </a:lnTo>
                    <a:lnTo>
                      <a:pt x="58" y="619"/>
                    </a:lnTo>
                    <a:lnTo>
                      <a:pt x="193" y="676"/>
                    </a:lnTo>
                    <a:lnTo>
                      <a:pt x="367" y="715"/>
                    </a:lnTo>
                    <a:lnTo>
                      <a:pt x="483" y="715"/>
                    </a:lnTo>
                    <a:lnTo>
                      <a:pt x="715" y="638"/>
                    </a:lnTo>
                    <a:lnTo>
                      <a:pt x="966" y="580"/>
                    </a:lnTo>
                    <a:lnTo>
                      <a:pt x="1197" y="522"/>
                    </a:lnTo>
                    <a:lnTo>
                      <a:pt x="1448" y="483"/>
                    </a:lnTo>
                    <a:lnTo>
                      <a:pt x="1680" y="445"/>
                    </a:lnTo>
                    <a:lnTo>
                      <a:pt x="1931" y="445"/>
                    </a:lnTo>
                    <a:lnTo>
                      <a:pt x="2182" y="426"/>
                    </a:lnTo>
                    <a:lnTo>
                      <a:pt x="2433" y="445"/>
                    </a:lnTo>
                    <a:lnTo>
                      <a:pt x="2568" y="406"/>
                    </a:lnTo>
                    <a:lnTo>
                      <a:pt x="2722" y="329"/>
                    </a:lnTo>
                    <a:lnTo>
                      <a:pt x="2838" y="252"/>
                    </a:lnTo>
                    <a:lnTo>
                      <a:pt x="2877" y="232"/>
                    </a:lnTo>
                    <a:lnTo>
                      <a:pt x="2877" y="194"/>
                    </a:lnTo>
                    <a:lnTo>
                      <a:pt x="2858" y="155"/>
                    </a:lnTo>
                    <a:lnTo>
                      <a:pt x="2819" y="136"/>
                    </a:lnTo>
                    <a:lnTo>
                      <a:pt x="2664" y="59"/>
                    </a:lnTo>
                    <a:lnTo>
                      <a:pt x="2510" y="20"/>
                    </a:lnTo>
                    <a:lnTo>
                      <a:pt x="2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1"/>
              <p:cNvSpPr/>
              <p:nvPr/>
            </p:nvSpPr>
            <p:spPr>
              <a:xfrm>
                <a:off x="1067000" y="4128375"/>
                <a:ext cx="647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484" extrusionOk="0">
                    <a:moveTo>
                      <a:pt x="2124" y="1"/>
                    </a:moveTo>
                    <a:lnTo>
                      <a:pt x="1931" y="78"/>
                    </a:lnTo>
                    <a:lnTo>
                      <a:pt x="1719" y="117"/>
                    </a:lnTo>
                    <a:lnTo>
                      <a:pt x="1507" y="136"/>
                    </a:lnTo>
                    <a:lnTo>
                      <a:pt x="1294" y="155"/>
                    </a:lnTo>
                    <a:lnTo>
                      <a:pt x="1063" y="155"/>
                    </a:lnTo>
                    <a:lnTo>
                      <a:pt x="850" y="117"/>
                    </a:lnTo>
                    <a:lnTo>
                      <a:pt x="638" y="97"/>
                    </a:lnTo>
                    <a:lnTo>
                      <a:pt x="406" y="39"/>
                    </a:lnTo>
                    <a:lnTo>
                      <a:pt x="348" y="39"/>
                    </a:lnTo>
                    <a:lnTo>
                      <a:pt x="271" y="59"/>
                    </a:lnTo>
                    <a:lnTo>
                      <a:pt x="136" y="117"/>
                    </a:lnTo>
                    <a:lnTo>
                      <a:pt x="39" y="194"/>
                    </a:lnTo>
                    <a:lnTo>
                      <a:pt x="1" y="232"/>
                    </a:lnTo>
                    <a:lnTo>
                      <a:pt x="1" y="271"/>
                    </a:lnTo>
                    <a:lnTo>
                      <a:pt x="20" y="290"/>
                    </a:lnTo>
                    <a:lnTo>
                      <a:pt x="39" y="329"/>
                    </a:lnTo>
                    <a:lnTo>
                      <a:pt x="155" y="387"/>
                    </a:lnTo>
                    <a:lnTo>
                      <a:pt x="290" y="445"/>
                    </a:lnTo>
                    <a:lnTo>
                      <a:pt x="406" y="483"/>
                    </a:lnTo>
                    <a:lnTo>
                      <a:pt x="619" y="445"/>
                    </a:lnTo>
                    <a:lnTo>
                      <a:pt x="850" y="406"/>
                    </a:lnTo>
                    <a:lnTo>
                      <a:pt x="1294" y="387"/>
                    </a:lnTo>
                    <a:lnTo>
                      <a:pt x="1738" y="406"/>
                    </a:lnTo>
                    <a:lnTo>
                      <a:pt x="2202" y="445"/>
                    </a:lnTo>
                    <a:lnTo>
                      <a:pt x="2318" y="387"/>
                    </a:lnTo>
                    <a:lnTo>
                      <a:pt x="2453" y="329"/>
                    </a:lnTo>
                    <a:lnTo>
                      <a:pt x="2569" y="252"/>
                    </a:lnTo>
                    <a:lnTo>
                      <a:pt x="2588" y="213"/>
                    </a:lnTo>
                    <a:lnTo>
                      <a:pt x="2588" y="174"/>
                    </a:lnTo>
                    <a:lnTo>
                      <a:pt x="2569" y="155"/>
                    </a:lnTo>
                    <a:lnTo>
                      <a:pt x="2530" y="117"/>
                    </a:lnTo>
                    <a:lnTo>
                      <a:pt x="2395" y="59"/>
                    </a:lnTo>
                    <a:lnTo>
                      <a:pt x="2240" y="20"/>
                    </a:lnTo>
                    <a:lnTo>
                      <a:pt x="21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1"/>
              <p:cNvSpPr/>
              <p:nvPr/>
            </p:nvSpPr>
            <p:spPr>
              <a:xfrm>
                <a:off x="1092100" y="4093625"/>
                <a:ext cx="497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464" extrusionOk="0">
                    <a:moveTo>
                      <a:pt x="290" y="1"/>
                    </a:moveTo>
                    <a:lnTo>
                      <a:pt x="232" y="20"/>
                    </a:lnTo>
                    <a:lnTo>
                      <a:pt x="174" y="39"/>
                    </a:lnTo>
                    <a:lnTo>
                      <a:pt x="78" y="97"/>
                    </a:lnTo>
                    <a:lnTo>
                      <a:pt x="20" y="194"/>
                    </a:lnTo>
                    <a:lnTo>
                      <a:pt x="1" y="232"/>
                    </a:lnTo>
                    <a:lnTo>
                      <a:pt x="1" y="252"/>
                    </a:lnTo>
                    <a:lnTo>
                      <a:pt x="1" y="290"/>
                    </a:lnTo>
                    <a:lnTo>
                      <a:pt x="39" y="310"/>
                    </a:lnTo>
                    <a:lnTo>
                      <a:pt x="136" y="367"/>
                    </a:lnTo>
                    <a:lnTo>
                      <a:pt x="232" y="425"/>
                    </a:lnTo>
                    <a:lnTo>
                      <a:pt x="310" y="445"/>
                    </a:lnTo>
                    <a:lnTo>
                      <a:pt x="483" y="387"/>
                    </a:lnTo>
                    <a:lnTo>
                      <a:pt x="638" y="348"/>
                    </a:lnTo>
                    <a:lnTo>
                      <a:pt x="812" y="329"/>
                    </a:lnTo>
                    <a:lnTo>
                      <a:pt x="966" y="329"/>
                    </a:lnTo>
                    <a:lnTo>
                      <a:pt x="1140" y="348"/>
                    </a:lnTo>
                    <a:lnTo>
                      <a:pt x="1314" y="367"/>
                    </a:lnTo>
                    <a:lnTo>
                      <a:pt x="1642" y="464"/>
                    </a:lnTo>
                    <a:lnTo>
                      <a:pt x="1738" y="445"/>
                    </a:lnTo>
                    <a:lnTo>
                      <a:pt x="1854" y="387"/>
                    </a:lnTo>
                    <a:lnTo>
                      <a:pt x="1951" y="329"/>
                    </a:lnTo>
                    <a:lnTo>
                      <a:pt x="1970" y="310"/>
                    </a:lnTo>
                    <a:lnTo>
                      <a:pt x="1989" y="271"/>
                    </a:lnTo>
                    <a:lnTo>
                      <a:pt x="1970" y="252"/>
                    </a:lnTo>
                    <a:lnTo>
                      <a:pt x="1951" y="213"/>
                    </a:lnTo>
                    <a:lnTo>
                      <a:pt x="1854" y="116"/>
                    </a:lnTo>
                    <a:lnTo>
                      <a:pt x="1738" y="39"/>
                    </a:lnTo>
                    <a:lnTo>
                      <a:pt x="1661" y="20"/>
                    </a:lnTo>
                    <a:lnTo>
                      <a:pt x="1487" y="59"/>
                    </a:lnTo>
                    <a:lnTo>
                      <a:pt x="1314" y="78"/>
                    </a:lnTo>
                    <a:lnTo>
                      <a:pt x="1159" y="97"/>
                    </a:lnTo>
                    <a:lnTo>
                      <a:pt x="985" y="97"/>
                    </a:lnTo>
                    <a:lnTo>
                      <a:pt x="638" y="59"/>
                    </a:lnTo>
                    <a:lnTo>
                      <a:pt x="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31"/>
            <p:cNvGrpSpPr/>
            <p:nvPr/>
          </p:nvGrpSpPr>
          <p:grpSpPr>
            <a:xfrm>
              <a:off x="1638000" y="3975575"/>
              <a:ext cx="212875" cy="468675"/>
              <a:chOff x="5314650" y="2594450"/>
              <a:chExt cx="212875" cy="468675"/>
            </a:xfrm>
          </p:grpSpPr>
          <p:sp>
            <p:nvSpPr>
              <p:cNvPr id="555" name="Google Shape;555;p31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1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1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1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1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1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1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1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1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1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1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6" name="Google Shape;566;p31"/>
          <p:cNvSpPr/>
          <p:nvPr/>
        </p:nvSpPr>
        <p:spPr>
          <a:xfrm>
            <a:off x="2752850" y="267075"/>
            <a:ext cx="3933825" cy="870225"/>
          </a:xfrm>
          <a:custGeom>
            <a:avLst/>
            <a:gdLst/>
            <a:ahLst/>
            <a:cxnLst/>
            <a:rect l="l" t="t" r="r" b="b"/>
            <a:pathLst>
              <a:path w="157353" h="34809" extrusionOk="0">
                <a:moveTo>
                  <a:pt x="0" y="381"/>
                </a:moveTo>
                <a:cubicBezTo>
                  <a:pt x="10056" y="1928"/>
                  <a:pt x="18979" y="7906"/>
                  <a:pt x="27813" y="12954"/>
                </a:cubicBezTo>
                <a:cubicBezTo>
                  <a:pt x="32182" y="15451"/>
                  <a:pt x="38724" y="19010"/>
                  <a:pt x="38100" y="24003"/>
                </a:cubicBezTo>
                <a:cubicBezTo>
                  <a:pt x="37383" y="29735"/>
                  <a:pt x="28429" y="36732"/>
                  <a:pt x="23622" y="33528"/>
                </a:cubicBezTo>
                <a:cubicBezTo>
                  <a:pt x="18334" y="30003"/>
                  <a:pt x="17898" y="18448"/>
                  <a:pt x="22860" y="14478"/>
                </a:cubicBezTo>
                <a:cubicBezTo>
                  <a:pt x="40569" y="311"/>
                  <a:pt x="65826" y="30509"/>
                  <a:pt x="88392" y="32766"/>
                </a:cubicBezTo>
                <a:cubicBezTo>
                  <a:pt x="104229" y="34350"/>
                  <a:pt x="122520" y="37773"/>
                  <a:pt x="136017" y="29337"/>
                </a:cubicBezTo>
                <a:cubicBezTo>
                  <a:pt x="146271" y="22928"/>
                  <a:pt x="151945" y="10815"/>
                  <a:pt x="157353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7" name="Google Shape;567;p31"/>
          <p:cNvSpPr txBox="1">
            <a:spLocks noGrp="1"/>
          </p:cNvSpPr>
          <p:nvPr>
            <p:ph type="title"/>
          </p:nvPr>
        </p:nvSpPr>
        <p:spPr>
          <a:xfrm>
            <a:off x="644700" y="290738"/>
            <a:ext cx="78546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Viaoda Libre"/>
                <a:ea typeface="Viaoda Libre"/>
                <a:cs typeface="Viaoda Libre"/>
                <a:sym typeface="Viaoda Libre"/>
              </a:rPr>
              <a:t>1. Khái quát quá trình xâm nhập Đông Nam Á của thực dân phương Tây</a:t>
            </a:r>
            <a:endParaRPr sz="3000" b="1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2009900" y="4097966"/>
            <a:ext cx="3867150" cy="779200"/>
          </a:xfrm>
          <a:custGeom>
            <a:avLst/>
            <a:gdLst/>
            <a:ahLst/>
            <a:cxnLst/>
            <a:rect l="l" t="t" r="r" b="b"/>
            <a:pathLst>
              <a:path w="154686" h="31168" extrusionOk="0">
                <a:moveTo>
                  <a:pt x="154686" y="31168"/>
                </a:moveTo>
                <a:cubicBezTo>
                  <a:pt x="146592" y="28470"/>
                  <a:pt x="144700" y="16049"/>
                  <a:pt x="136779" y="12880"/>
                </a:cubicBezTo>
                <a:cubicBezTo>
                  <a:pt x="121564" y="6794"/>
                  <a:pt x="103917" y="13547"/>
                  <a:pt x="87630" y="11737"/>
                </a:cubicBezTo>
                <a:cubicBezTo>
                  <a:pt x="74814" y="10313"/>
                  <a:pt x="63392" y="-1813"/>
                  <a:pt x="50673" y="307"/>
                </a:cubicBezTo>
                <a:cubicBezTo>
                  <a:pt x="40751" y="1961"/>
                  <a:pt x="34717" y="12560"/>
                  <a:pt x="26670" y="18595"/>
                </a:cubicBezTo>
                <a:cubicBezTo>
                  <a:pt x="18892" y="24429"/>
                  <a:pt x="8696" y="26058"/>
                  <a:pt x="0" y="30406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69" name="Google Shape;569;p31"/>
          <p:cNvSpPr txBox="1">
            <a:spLocks noGrp="1"/>
          </p:cNvSpPr>
          <p:nvPr>
            <p:ph type="body" idx="1"/>
          </p:nvPr>
        </p:nvSpPr>
        <p:spPr>
          <a:xfrm>
            <a:off x="644700" y="1343825"/>
            <a:ext cx="7854600" cy="3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 In-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đô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nê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-xi-a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Bồ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Đào Nha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xâm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nhập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ngay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từ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thế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kỉ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XVI.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Đến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giữa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thế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kỉ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XIX, Hà Lan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đã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hoàn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thành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xâm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lược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 Ma Lai,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Miến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Điện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từ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sau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thế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kỉ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XVI, Anh, Pháp, Hà Lan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tranh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chấp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Cuối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thế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kỉ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XIX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là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Anh.</a:t>
            </a:r>
            <a:endParaRPr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 Phi-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líp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-pin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giữa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thế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kỉ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XVI, Tây Ban Nha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đánh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chiếm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;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năm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1898,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Mỹ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xâm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lược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và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biến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nước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này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thành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thuộc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địa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ba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nước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 Đông Dương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từ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thế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kỉ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XVI,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nhiều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nước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tranh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giành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ảnh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hưởng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.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Cuối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thế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kỉ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XIX, Pháp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độc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chiếm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ba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nước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Đông Dương.</a:t>
            </a:r>
            <a:endParaRPr sz="16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-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sz="1600" u="sng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u="sng" dirty="0" err="1">
                <a:latin typeface="Questrial"/>
                <a:ea typeface="Questrial"/>
                <a:cs typeface="Questrial"/>
                <a:sym typeface="Questrial"/>
              </a:rPr>
              <a:t>Xiêm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, do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chính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sách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ngoại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giao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mềm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dẻo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của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vua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Ra-ma V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nên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giữ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được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nền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độc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lập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tương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đối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6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32"/>
          <p:cNvGrpSpPr/>
          <p:nvPr/>
        </p:nvGrpSpPr>
        <p:grpSpPr>
          <a:xfrm>
            <a:off x="3903329" y="1191414"/>
            <a:ext cx="1337341" cy="1337341"/>
            <a:chOff x="3651739" y="-2000173"/>
            <a:chExt cx="1249034" cy="1249034"/>
          </a:xfrm>
        </p:grpSpPr>
        <p:sp>
          <p:nvSpPr>
            <p:cNvPr id="575" name="Google Shape;575;p32"/>
            <p:cNvSpPr/>
            <p:nvPr/>
          </p:nvSpPr>
          <p:spPr>
            <a:xfrm>
              <a:off x="3651739" y="-2000173"/>
              <a:ext cx="1249034" cy="1249034"/>
            </a:xfrm>
            <a:custGeom>
              <a:avLst/>
              <a:gdLst/>
              <a:ahLst/>
              <a:cxnLst/>
              <a:rect l="l" t="t" r="r" b="b"/>
              <a:pathLst>
                <a:path w="31444" h="31444" extrusionOk="0">
                  <a:moveTo>
                    <a:pt x="15722" y="1"/>
                  </a:moveTo>
                  <a:lnTo>
                    <a:pt x="14920" y="20"/>
                  </a:lnTo>
                  <a:lnTo>
                    <a:pt x="14119" y="77"/>
                  </a:lnTo>
                  <a:lnTo>
                    <a:pt x="13337" y="173"/>
                  </a:lnTo>
                  <a:lnTo>
                    <a:pt x="12554" y="325"/>
                  </a:lnTo>
                  <a:lnTo>
                    <a:pt x="11791" y="497"/>
                  </a:lnTo>
                  <a:lnTo>
                    <a:pt x="11047" y="707"/>
                  </a:lnTo>
                  <a:lnTo>
                    <a:pt x="10322" y="955"/>
                  </a:lnTo>
                  <a:lnTo>
                    <a:pt x="9616" y="1241"/>
                  </a:lnTo>
                  <a:lnTo>
                    <a:pt x="8910" y="1546"/>
                  </a:lnTo>
                  <a:lnTo>
                    <a:pt x="8243" y="1890"/>
                  </a:lnTo>
                  <a:lnTo>
                    <a:pt x="7575" y="2271"/>
                  </a:lnTo>
                  <a:lnTo>
                    <a:pt x="6945" y="2691"/>
                  </a:lnTo>
                  <a:lnTo>
                    <a:pt x="6315" y="3111"/>
                  </a:lnTo>
                  <a:lnTo>
                    <a:pt x="5724" y="3588"/>
                  </a:lnTo>
                  <a:lnTo>
                    <a:pt x="5152" y="4084"/>
                  </a:lnTo>
                  <a:lnTo>
                    <a:pt x="4617" y="4599"/>
                  </a:lnTo>
                  <a:lnTo>
                    <a:pt x="4083" y="5152"/>
                  </a:lnTo>
                  <a:lnTo>
                    <a:pt x="3587" y="5725"/>
                  </a:lnTo>
                  <a:lnTo>
                    <a:pt x="3129" y="6316"/>
                  </a:lnTo>
                  <a:lnTo>
                    <a:pt x="2690" y="6927"/>
                  </a:lnTo>
                  <a:lnTo>
                    <a:pt x="2290" y="7575"/>
                  </a:lnTo>
                  <a:lnTo>
                    <a:pt x="1908" y="8224"/>
                  </a:lnTo>
                  <a:lnTo>
                    <a:pt x="1565" y="8911"/>
                  </a:lnTo>
                  <a:lnTo>
                    <a:pt x="1240" y="9598"/>
                  </a:lnTo>
                  <a:lnTo>
                    <a:pt x="954" y="10304"/>
                  </a:lnTo>
                  <a:lnTo>
                    <a:pt x="706" y="11048"/>
                  </a:lnTo>
                  <a:lnTo>
                    <a:pt x="496" y="11792"/>
                  </a:lnTo>
                  <a:lnTo>
                    <a:pt x="325" y="12555"/>
                  </a:lnTo>
                  <a:lnTo>
                    <a:pt x="191" y="13318"/>
                  </a:lnTo>
                  <a:lnTo>
                    <a:pt x="96" y="14120"/>
                  </a:lnTo>
                  <a:lnTo>
                    <a:pt x="19" y="14902"/>
                  </a:lnTo>
                  <a:lnTo>
                    <a:pt x="0" y="15722"/>
                  </a:lnTo>
                  <a:lnTo>
                    <a:pt x="19" y="16524"/>
                  </a:lnTo>
                  <a:lnTo>
                    <a:pt x="76" y="17306"/>
                  </a:lnTo>
                  <a:lnTo>
                    <a:pt x="191" y="18088"/>
                  </a:lnTo>
                  <a:lnTo>
                    <a:pt x="325" y="18851"/>
                  </a:lnTo>
                  <a:lnTo>
                    <a:pt x="496" y="19615"/>
                  </a:lnTo>
                  <a:lnTo>
                    <a:pt x="706" y="20340"/>
                  </a:lnTo>
                  <a:lnTo>
                    <a:pt x="935" y="21065"/>
                  </a:lnTo>
                  <a:lnTo>
                    <a:pt x="1221" y="21770"/>
                  </a:lnTo>
                  <a:lnTo>
                    <a:pt x="1527" y="22476"/>
                  </a:lnTo>
                  <a:lnTo>
                    <a:pt x="1870" y="23144"/>
                  </a:lnTo>
                  <a:lnTo>
                    <a:pt x="2232" y="23793"/>
                  </a:lnTo>
                  <a:lnTo>
                    <a:pt x="2633" y="24423"/>
                  </a:lnTo>
                  <a:lnTo>
                    <a:pt x="3072" y="25052"/>
                  </a:lnTo>
                  <a:lnTo>
                    <a:pt x="3530" y="25625"/>
                  </a:lnTo>
                  <a:lnTo>
                    <a:pt x="4007" y="26197"/>
                  </a:lnTo>
                  <a:lnTo>
                    <a:pt x="4522" y="26750"/>
                  </a:lnTo>
                  <a:lnTo>
                    <a:pt x="5056" y="27265"/>
                  </a:lnTo>
                  <a:lnTo>
                    <a:pt x="5610" y="27761"/>
                  </a:lnTo>
                  <a:lnTo>
                    <a:pt x="6201" y="28219"/>
                  </a:lnTo>
                  <a:lnTo>
                    <a:pt x="6812" y="28658"/>
                  </a:lnTo>
                  <a:lnTo>
                    <a:pt x="7441" y="29078"/>
                  </a:lnTo>
                  <a:lnTo>
                    <a:pt x="8090" y="29460"/>
                  </a:lnTo>
                  <a:lnTo>
                    <a:pt x="8739" y="29803"/>
                  </a:lnTo>
                  <a:lnTo>
                    <a:pt x="9425" y="30127"/>
                  </a:lnTo>
                  <a:lnTo>
                    <a:pt x="10131" y="30413"/>
                  </a:lnTo>
                  <a:lnTo>
                    <a:pt x="10856" y="30662"/>
                  </a:lnTo>
                  <a:lnTo>
                    <a:pt x="11581" y="30890"/>
                  </a:lnTo>
                  <a:lnTo>
                    <a:pt x="12345" y="31081"/>
                  </a:lnTo>
                  <a:lnTo>
                    <a:pt x="13089" y="31215"/>
                  </a:lnTo>
                  <a:lnTo>
                    <a:pt x="13871" y="31329"/>
                  </a:lnTo>
                  <a:lnTo>
                    <a:pt x="14653" y="31406"/>
                  </a:lnTo>
                  <a:lnTo>
                    <a:pt x="15455" y="31444"/>
                  </a:lnTo>
                  <a:lnTo>
                    <a:pt x="15951" y="31444"/>
                  </a:lnTo>
                  <a:lnTo>
                    <a:pt x="16733" y="31406"/>
                  </a:lnTo>
                  <a:lnTo>
                    <a:pt x="17534" y="31329"/>
                  </a:lnTo>
                  <a:lnTo>
                    <a:pt x="18316" y="31234"/>
                  </a:lnTo>
                  <a:lnTo>
                    <a:pt x="19080" y="31081"/>
                  </a:lnTo>
                  <a:lnTo>
                    <a:pt x="19824" y="30910"/>
                  </a:lnTo>
                  <a:lnTo>
                    <a:pt x="20568" y="30681"/>
                  </a:lnTo>
                  <a:lnTo>
                    <a:pt x="21274" y="30433"/>
                  </a:lnTo>
                  <a:lnTo>
                    <a:pt x="21980" y="30146"/>
                  </a:lnTo>
                  <a:lnTo>
                    <a:pt x="22667" y="29822"/>
                  </a:lnTo>
                  <a:lnTo>
                    <a:pt x="23334" y="29479"/>
                  </a:lnTo>
                  <a:lnTo>
                    <a:pt x="23983" y="29097"/>
                  </a:lnTo>
                  <a:lnTo>
                    <a:pt x="24613" y="28677"/>
                  </a:lnTo>
                  <a:lnTo>
                    <a:pt x="25223" y="28238"/>
                  </a:lnTo>
                  <a:lnTo>
                    <a:pt x="25815" y="27781"/>
                  </a:lnTo>
                  <a:lnTo>
                    <a:pt x="26368" y="27284"/>
                  </a:lnTo>
                  <a:lnTo>
                    <a:pt x="26921" y="26769"/>
                  </a:lnTo>
                  <a:lnTo>
                    <a:pt x="27436" y="26216"/>
                  </a:lnTo>
                  <a:lnTo>
                    <a:pt x="27913" y="25644"/>
                  </a:lnTo>
                  <a:lnTo>
                    <a:pt x="28371" y="25052"/>
                  </a:lnTo>
                  <a:lnTo>
                    <a:pt x="28810" y="24442"/>
                  </a:lnTo>
                  <a:lnTo>
                    <a:pt x="29211" y="23812"/>
                  </a:lnTo>
                  <a:lnTo>
                    <a:pt x="29573" y="23163"/>
                  </a:lnTo>
                  <a:lnTo>
                    <a:pt x="29917" y="22476"/>
                  </a:lnTo>
                  <a:lnTo>
                    <a:pt x="30241" y="21790"/>
                  </a:lnTo>
                  <a:lnTo>
                    <a:pt x="30508" y="21084"/>
                  </a:lnTo>
                  <a:lnTo>
                    <a:pt x="30756" y="20359"/>
                  </a:lnTo>
                  <a:lnTo>
                    <a:pt x="30966" y="19615"/>
                  </a:lnTo>
                  <a:lnTo>
                    <a:pt x="31138" y="18870"/>
                  </a:lnTo>
                  <a:lnTo>
                    <a:pt x="31271" y="18088"/>
                  </a:lnTo>
                  <a:lnTo>
                    <a:pt x="31367" y="17306"/>
                  </a:lnTo>
                  <a:lnTo>
                    <a:pt x="31424" y="16524"/>
                  </a:lnTo>
                  <a:lnTo>
                    <a:pt x="31443" y="15722"/>
                  </a:lnTo>
                  <a:lnTo>
                    <a:pt x="31424" y="14902"/>
                  </a:lnTo>
                  <a:lnTo>
                    <a:pt x="31367" y="14120"/>
                  </a:lnTo>
                  <a:lnTo>
                    <a:pt x="31271" y="13318"/>
                  </a:lnTo>
                  <a:lnTo>
                    <a:pt x="31138" y="12555"/>
                  </a:lnTo>
                  <a:lnTo>
                    <a:pt x="30947" y="11792"/>
                  </a:lnTo>
                  <a:lnTo>
                    <a:pt x="30737" y="11048"/>
                  </a:lnTo>
                  <a:lnTo>
                    <a:pt x="30489" y="10304"/>
                  </a:lnTo>
                  <a:lnTo>
                    <a:pt x="30222" y="9598"/>
                  </a:lnTo>
                  <a:lnTo>
                    <a:pt x="29898" y="8911"/>
                  </a:lnTo>
                  <a:lnTo>
                    <a:pt x="29554" y="8224"/>
                  </a:lnTo>
                  <a:lnTo>
                    <a:pt x="29173" y="7575"/>
                  </a:lnTo>
                  <a:lnTo>
                    <a:pt x="28772" y="6927"/>
                  </a:lnTo>
                  <a:lnTo>
                    <a:pt x="28333" y="6316"/>
                  </a:lnTo>
                  <a:lnTo>
                    <a:pt x="27856" y="5725"/>
                  </a:lnTo>
                  <a:lnTo>
                    <a:pt x="27360" y="5152"/>
                  </a:lnTo>
                  <a:lnTo>
                    <a:pt x="26845" y="4599"/>
                  </a:lnTo>
                  <a:lnTo>
                    <a:pt x="26292" y="4084"/>
                  </a:lnTo>
                  <a:lnTo>
                    <a:pt x="25719" y="3588"/>
                  </a:lnTo>
                  <a:lnTo>
                    <a:pt x="25128" y="3111"/>
                  </a:lnTo>
                  <a:lnTo>
                    <a:pt x="24517" y="2691"/>
                  </a:lnTo>
                  <a:lnTo>
                    <a:pt x="23888" y="2271"/>
                  </a:lnTo>
                  <a:lnTo>
                    <a:pt x="23220" y="1890"/>
                  </a:lnTo>
                  <a:lnTo>
                    <a:pt x="22552" y="1546"/>
                  </a:lnTo>
                  <a:lnTo>
                    <a:pt x="21846" y="1241"/>
                  </a:lnTo>
                  <a:lnTo>
                    <a:pt x="21140" y="955"/>
                  </a:lnTo>
                  <a:lnTo>
                    <a:pt x="20396" y="707"/>
                  </a:lnTo>
                  <a:lnTo>
                    <a:pt x="19652" y="497"/>
                  </a:lnTo>
                  <a:lnTo>
                    <a:pt x="18889" y="325"/>
                  </a:lnTo>
                  <a:lnTo>
                    <a:pt x="18126" y="173"/>
                  </a:lnTo>
                  <a:lnTo>
                    <a:pt x="17343" y="77"/>
                  </a:lnTo>
                  <a:lnTo>
                    <a:pt x="16542" y="20"/>
                  </a:lnTo>
                  <a:lnTo>
                    <a:pt x="1572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6334" y="1"/>
                  </a:moveTo>
                  <a:lnTo>
                    <a:pt x="19" y="7861"/>
                  </a:lnTo>
                  <a:lnTo>
                    <a:pt x="0" y="7881"/>
                  </a:lnTo>
                  <a:lnTo>
                    <a:pt x="0" y="7919"/>
                  </a:lnTo>
                  <a:lnTo>
                    <a:pt x="19" y="7957"/>
                  </a:lnTo>
                  <a:lnTo>
                    <a:pt x="57" y="7976"/>
                  </a:lnTo>
                  <a:lnTo>
                    <a:pt x="114" y="7976"/>
                  </a:lnTo>
                  <a:lnTo>
                    <a:pt x="7975" y="1642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7975" y="1642"/>
                  </a:moveTo>
                  <a:lnTo>
                    <a:pt x="114" y="7976"/>
                  </a:lnTo>
                  <a:lnTo>
                    <a:pt x="114" y="7976"/>
                  </a:lnTo>
                  <a:lnTo>
                    <a:pt x="95" y="7976"/>
                  </a:lnTo>
                  <a:lnTo>
                    <a:pt x="57" y="7976"/>
                  </a:lnTo>
                  <a:lnTo>
                    <a:pt x="19" y="7957"/>
                  </a:lnTo>
                  <a:lnTo>
                    <a:pt x="0" y="7919"/>
                  </a:lnTo>
                  <a:lnTo>
                    <a:pt x="0" y="7881"/>
                  </a:lnTo>
                  <a:lnTo>
                    <a:pt x="19" y="7861"/>
                  </a:lnTo>
                  <a:lnTo>
                    <a:pt x="6334" y="1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3900322" y="-1279406"/>
              <a:ext cx="312259" cy="282745"/>
            </a:xfrm>
            <a:custGeom>
              <a:avLst/>
              <a:gdLst/>
              <a:ahLst/>
              <a:cxnLst/>
              <a:rect l="l" t="t" r="r" b="b"/>
              <a:pathLst>
                <a:path w="7861" h="7118" extrusionOk="0">
                  <a:moveTo>
                    <a:pt x="7041" y="0"/>
                  </a:moveTo>
                  <a:lnTo>
                    <a:pt x="38" y="7022"/>
                  </a:lnTo>
                  <a:lnTo>
                    <a:pt x="19" y="7079"/>
                  </a:lnTo>
                  <a:lnTo>
                    <a:pt x="0" y="7098"/>
                  </a:lnTo>
                  <a:lnTo>
                    <a:pt x="19" y="7117"/>
                  </a:lnTo>
                  <a:lnTo>
                    <a:pt x="57" y="7098"/>
                  </a:lnTo>
                  <a:lnTo>
                    <a:pt x="7861" y="725"/>
                  </a:lnTo>
                  <a:lnTo>
                    <a:pt x="7041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7880" y="1"/>
                  </a:moveTo>
                  <a:lnTo>
                    <a:pt x="7842" y="20"/>
                  </a:lnTo>
                  <a:lnTo>
                    <a:pt x="0" y="6335"/>
                  </a:lnTo>
                  <a:lnTo>
                    <a:pt x="1641" y="7976"/>
                  </a:lnTo>
                  <a:lnTo>
                    <a:pt x="7956" y="134"/>
                  </a:lnTo>
                  <a:lnTo>
                    <a:pt x="7975" y="96"/>
                  </a:lnTo>
                  <a:lnTo>
                    <a:pt x="7975" y="77"/>
                  </a:lnTo>
                  <a:lnTo>
                    <a:pt x="7956" y="20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0" y="6335"/>
                  </a:moveTo>
                  <a:lnTo>
                    <a:pt x="7842" y="20"/>
                  </a:lnTo>
                  <a:lnTo>
                    <a:pt x="7842" y="20"/>
                  </a:lnTo>
                  <a:lnTo>
                    <a:pt x="7880" y="1"/>
                  </a:lnTo>
                  <a:lnTo>
                    <a:pt x="7899" y="1"/>
                  </a:lnTo>
                  <a:lnTo>
                    <a:pt x="7956" y="20"/>
                  </a:lnTo>
                  <a:lnTo>
                    <a:pt x="7975" y="77"/>
                  </a:lnTo>
                  <a:lnTo>
                    <a:pt x="7975" y="96"/>
                  </a:lnTo>
                  <a:lnTo>
                    <a:pt x="7956" y="134"/>
                  </a:lnTo>
                  <a:lnTo>
                    <a:pt x="1641" y="7976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4340645" y="-1754608"/>
              <a:ext cx="311544" cy="282745"/>
            </a:xfrm>
            <a:custGeom>
              <a:avLst/>
              <a:gdLst/>
              <a:ahLst/>
              <a:cxnLst/>
              <a:rect l="l" t="t" r="r" b="b"/>
              <a:pathLst>
                <a:path w="7843" h="7118" extrusionOk="0">
                  <a:moveTo>
                    <a:pt x="7842" y="1"/>
                  </a:moveTo>
                  <a:lnTo>
                    <a:pt x="7785" y="20"/>
                  </a:lnTo>
                  <a:lnTo>
                    <a:pt x="0" y="6392"/>
                  </a:lnTo>
                  <a:lnTo>
                    <a:pt x="802" y="7117"/>
                  </a:lnTo>
                  <a:lnTo>
                    <a:pt x="7804" y="96"/>
                  </a:lnTo>
                  <a:lnTo>
                    <a:pt x="7842" y="39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57" y="1"/>
                  </a:moveTo>
                  <a:lnTo>
                    <a:pt x="19" y="39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19" y="134"/>
                  </a:lnTo>
                  <a:lnTo>
                    <a:pt x="6334" y="7976"/>
                  </a:lnTo>
                  <a:lnTo>
                    <a:pt x="7975" y="6335"/>
                  </a:lnTo>
                  <a:lnTo>
                    <a:pt x="114" y="2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6334" y="7976"/>
                  </a:moveTo>
                  <a:lnTo>
                    <a:pt x="19" y="134"/>
                  </a:lnTo>
                  <a:lnTo>
                    <a:pt x="19" y="13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19" y="39"/>
                  </a:lnTo>
                  <a:lnTo>
                    <a:pt x="57" y="1"/>
                  </a:lnTo>
                  <a:lnTo>
                    <a:pt x="95" y="1"/>
                  </a:lnTo>
                  <a:lnTo>
                    <a:pt x="114" y="20"/>
                  </a:lnTo>
                  <a:lnTo>
                    <a:pt x="7975" y="6335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3897263" y="-1751589"/>
              <a:ext cx="282745" cy="311544"/>
            </a:xfrm>
            <a:custGeom>
              <a:avLst/>
              <a:gdLst/>
              <a:ahLst/>
              <a:cxnLst/>
              <a:rect l="l" t="t" r="r" b="b"/>
              <a:pathLst>
                <a:path w="7118" h="7843" extrusionOk="0">
                  <a:moveTo>
                    <a:pt x="20" y="1"/>
                  </a:moveTo>
                  <a:lnTo>
                    <a:pt x="1" y="20"/>
                  </a:lnTo>
                  <a:lnTo>
                    <a:pt x="39" y="58"/>
                  </a:lnTo>
                  <a:lnTo>
                    <a:pt x="6393" y="7843"/>
                  </a:lnTo>
                  <a:lnTo>
                    <a:pt x="7118" y="7041"/>
                  </a:lnTo>
                  <a:lnTo>
                    <a:pt x="96" y="3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1641" y="1"/>
                  </a:moveTo>
                  <a:lnTo>
                    <a:pt x="0" y="1642"/>
                  </a:lnTo>
                  <a:lnTo>
                    <a:pt x="7842" y="7976"/>
                  </a:lnTo>
                  <a:lnTo>
                    <a:pt x="7899" y="7976"/>
                  </a:lnTo>
                  <a:lnTo>
                    <a:pt x="7956" y="7957"/>
                  </a:lnTo>
                  <a:lnTo>
                    <a:pt x="7975" y="7919"/>
                  </a:lnTo>
                  <a:lnTo>
                    <a:pt x="7975" y="7881"/>
                  </a:lnTo>
                  <a:lnTo>
                    <a:pt x="7956" y="786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1641" y="1"/>
                  </a:moveTo>
                  <a:lnTo>
                    <a:pt x="7956" y="7861"/>
                  </a:lnTo>
                  <a:lnTo>
                    <a:pt x="7956" y="7861"/>
                  </a:lnTo>
                  <a:lnTo>
                    <a:pt x="7975" y="7881"/>
                  </a:lnTo>
                  <a:lnTo>
                    <a:pt x="7975" y="7919"/>
                  </a:lnTo>
                  <a:lnTo>
                    <a:pt x="7956" y="7957"/>
                  </a:lnTo>
                  <a:lnTo>
                    <a:pt x="7899" y="7976"/>
                  </a:lnTo>
                  <a:lnTo>
                    <a:pt x="7880" y="7976"/>
                  </a:lnTo>
                  <a:lnTo>
                    <a:pt x="7842" y="7976"/>
                  </a:lnTo>
                  <a:lnTo>
                    <a:pt x="0" y="1642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4373218" y="-1311224"/>
              <a:ext cx="281990" cy="311504"/>
            </a:xfrm>
            <a:custGeom>
              <a:avLst/>
              <a:gdLst/>
              <a:ahLst/>
              <a:cxnLst/>
              <a:rect l="l" t="t" r="r" b="b"/>
              <a:pathLst>
                <a:path w="7099" h="7842" extrusionOk="0">
                  <a:moveTo>
                    <a:pt x="707" y="0"/>
                  </a:moveTo>
                  <a:lnTo>
                    <a:pt x="1" y="801"/>
                  </a:lnTo>
                  <a:lnTo>
                    <a:pt x="7003" y="7804"/>
                  </a:lnTo>
                  <a:lnTo>
                    <a:pt x="7060" y="7842"/>
                  </a:lnTo>
                  <a:lnTo>
                    <a:pt x="7098" y="7842"/>
                  </a:lnTo>
                  <a:lnTo>
                    <a:pt x="7098" y="7823"/>
                  </a:lnTo>
                  <a:lnTo>
                    <a:pt x="7079" y="778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4115538" y="-1536332"/>
              <a:ext cx="321395" cy="321395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4046" y="0"/>
                  </a:moveTo>
                  <a:lnTo>
                    <a:pt x="3645" y="20"/>
                  </a:lnTo>
                  <a:lnTo>
                    <a:pt x="3244" y="77"/>
                  </a:lnTo>
                  <a:lnTo>
                    <a:pt x="2844" y="172"/>
                  </a:lnTo>
                  <a:lnTo>
                    <a:pt x="2481" y="306"/>
                  </a:lnTo>
                  <a:lnTo>
                    <a:pt x="2119" y="477"/>
                  </a:lnTo>
                  <a:lnTo>
                    <a:pt x="1794" y="687"/>
                  </a:lnTo>
                  <a:lnTo>
                    <a:pt x="1470" y="916"/>
                  </a:lnTo>
                  <a:lnTo>
                    <a:pt x="1184" y="1183"/>
                  </a:lnTo>
                  <a:lnTo>
                    <a:pt x="936" y="1470"/>
                  </a:lnTo>
                  <a:lnTo>
                    <a:pt x="688" y="1775"/>
                  </a:lnTo>
                  <a:lnTo>
                    <a:pt x="497" y="2118"/>
                  </a:lnTo>
                  <a:lnTo>
                    <a:pt x="325" y="2462"/>
                  </a:lnTo>
                  <a:lnTo>
                    <a:pt x="192" y="2843"/>
                  </a:lnTo>
                  <a:lnTo>
                    <a:pt x="77" y="3225"/>
                  </a:lnTo>
                  <a:lnTo>
                    <a:pt x="20" y="3626"/>
                  </a:lnTo>
                  <a:lnTo>
                    <a:pt x="1" y="4045"/>
                  </a:lnTo>
                  <a:lnTo>
                    <a:pt x="20" y="4465"/>
                  </a:lnTo>
                  <a:lnTo>
                    <a:pt x="77" y="4866"/>
                  </a:lnTo>
                  <a:lnTo>
                    <a:pt x="192" y="5247"/>
                  </a:lnTo>
                  <a:lnTo>
                    <a:pt x="325" y="5610"/>
                  </a:lnTo>
                  <a:lnTo>
                    <a:pt x="497" y="5972"/>
                  </a:lnTo>
                  <a:lnTo>
                    <a:pt x="688" y="6297"/>
                  </a:lnTo>
                  <a:lnTo>
                    <a:pt x="936" y="6621"/>
                  </a:lnTo>
                  <a:lnTo>
                    <a:pt x="1184" y="6907"/>
                  </a:lnTo>
                  <a:lnTo>
                    <a:pt x="1470" y="7174"/>
                  </a:lnTo>
                  <a:lnTo>
                    <a:pt x="1794" y="7403"/>
                  </a:lnTo>
                  <a:lnTo>
                    <a:pt x="2119" y="7594"/>
                  </a:lnTo>
                  <a:lnTo>
                    <a:pt x="2481" y="7766"/>
                  </a:lnTo>
                  <a:lnTo>
                    <a:pt x="2844" y="7899"/>
                  </a:lnTo>
                  <a:lnTo>
                    <a:pt x="3244" y="8014"/>
                  </a:lnTo>
                  <a:lnTo>
                    <a:pt x="3645" y="8071"/>
                  </a:lnTo>
                  <a:lnTo>
                    <a:pt x="4046" y="8090"/>
                  </a:lnTo>
                  <a:lnTo>
                    <a:pt x="4465" y="8071"/>
                  </a:lnTo>
                  <a:lnTo>
                    <a:pt x="4866" y="8014"/>
                  </a:lnTo>
                  <a:lnTo>
                    <a:pt x="5248" y="7899"/>
                  </a:lnTo>
                  <a:lnTo>
                    <a:pt x="5629" y="7766"/>
                  </a:lnTo>
                  <a:lnTo>
                    <a:pt x="5973" y="7594"/>
                  </a:lnTo>
                  <a:lnTo>
                    <a:pt x="6316" y="7403"/>
                  </a:lnTo>
                  <a:lnTo>
                    <a:pt x="6621" y="7174"/>
                  </a:lnTo>
                  <a:lnTo>
                    <a:pt x="6908" y="6907"/>
                  </a:lnTo>
                  <a:lnTo>
                    <a:pt x="7175" y="6621"/>
                  </a:lnTo>
                  <a:lnTo>
                    <a:pt x="7404" y="6297"/>
                  </a:lnTo>
                  <a:lnTo>
                    <a:pt x="7614" y="5972"/>
                  </a:lnTo>
                  <a:lnTo>
                    <a:pt x="7785" y="5610"/>
                  </a:lnTo>
                  <a:lnTo>
                    <a:pt x="7919" y="5247"/>
                  </a:lnTo>
                  <a:lnTo>
                    <a:pt x="8014" y="4866"/>
                  </a:lnTo>
                  <a:lnTo>
                    <a:pt x="8071" y="4465"/>
                  </a:lnTo>
                  <a:lnTo>
                    <a:pt x="8090" y="4045"/>
                  </a:lnTo>
                  <a:lnTo>
                    <a:pt x="8071" y="3626"/>
                  </a:lnTo>
                  <a:lnTo>
                    <a:pt x="8014" y="3225"/>
                  </a:lnTo>
                  <a:lnTo>
                    <a:pt x="7919" y="2843"/>
                  </a:lnTo>
                  <a:lnTo>
                    <a:pt x="7785" y="2462"/>
                  </a:lnTo>
                  <a:lnTo>
                    <a:pt x="7614" y="2118"/>
                  </a:lnTo>
                  <a:lnTo>
                    <a:pt x="7404" y="1775"/>
                  </a:lnTo>
                  <a:lnTo>
                    <a:pt x="7175" y="1470"/>
                  </a:lnTo>
                  <a:lnTo>
                    <a:pt x="6908" y="1183"/>
                  </a:lnTo>
                  <a:lnTo>
                    <a:pt x="6621" y="916"/>
                  </a:lnTo>
                  <a:lnTo>
                    <a:pt x="6316" y="687"/>
                  </a:lnTo>
                  <a:lnTo>
                    <a:pt x="5973" y="477"/>
                  </a:lnTo>
                  <a:lnTo>
                    <a:pt x="5629" y="306"/>
                  </a:lnTo>
                  <a:lnTo>
                    <a:pt x="5248" y="172"/>
                  </a:lnTo>
                  <a:lnTo>
                    <a:pt x="4866" y="77"/>
                  </a:lnTo>
                  <a:lnTo>
                    <a:pt x="4465" y="20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9F3E5"/>
            </a:solidFill>
            <a:ln w="95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4208012" y="-1443857"/>
              <a:ext cx="137202" cy="136447"/>
            </a:xfrm>
            <a:custGeom>
              <a:avLst/>
              <a:gdLst/>
              <a:ahLst/>
              <a:cxnLst/>
              <a:rect l="l" t="t" r="r" b="b"/>
              <a:pathLst>
                <a:path w="3454" h="3435" fill="none" extrusionOk="0">
                  <a:moveTo>
                    <a:pt x="3454" y="1717"/>
                  </a:moveTo>
                  <a:lnTo>
                    <a:pt x="3454" y="1717"/>
                  </a:lnTo>
                  <a:lnTo>
                    <a:pt x="3435" y="1889"/>
                  </a:lnTo>
                  <a:lnTo>
                    <a:pt x="3416" y="2061"/>
                  </a:lnTo>
                  <a:lnTo>
                    <a:pt x="3378" y="2232"/>
                  </a:lnTo>
                  <a:lnTo>
                    <a:pt x="3301" y="2385"/>
                  </a:lnTo>
                  <a:lnTo>
                    <a:pt x="3244" y="2538"/>
                  </a:lnTo>
                  <a:lnTo>
                    <a:pt x="3149" y="2671"/>
                  </a:lnTo>
                  <a:lnTo>
                    <a:pt x="3053" y="2805"/>
                  </a:lnTo>
                  <a:lnTo>
                    <a:pt x="2939" y="2938"/>
                  </a:lnTo>
                  <a:lnTo>
                    <a:pt x="2824" y="3034"/>
                  </a:lnTo>
                  <a:lnTo>
                    <a:pt x="2691" y="3148"/>
                  </a:lnTo>
                  <a:lnTo>
                    <a:pt x="2538" y="3225"/>
                  </a:lnTo>
                  <a:lnTo>
                    <a:pt x="2385" y="3301"/>
                  </a:lnTo>
                  <a:lnTo>
                    <a:pt x="2233" y="3358"/>
                  </a:lnTo>
                  <a:lnTo>
                    <a:pt x="2061" y="3396"/>
                  </a:lnTo>
                  <a:lnTo>
                    <a:pt x="1908" y="3434"/>
                  </a:lnTo>
                  <a:lnTo>
                    <a:pt x="1718" y="3434"/>
                  </a:lnTo>
                  <a:lnTo>
                    <a:pt x="1718" y="3434"/>
                  </a:lnTo>
                  <a:lnTo>
                    <a:pt x="1546" y="3434"/>
                  </a:lnTo>
                  <a:lnTo>
                    <a:pt x="1374" y="3396"/>
                  </a:lnTo>
                  <a:lnTo>
                    <a:pt x="1203" y="3358"/>
                  </a:lnTo>
                  <a:lnTo>
                    <a:pt x="1050" y="3301"/>
                  </a:lnTo>
                  <a:lnTo>
                    <a:pt x="897" y="3225"/>
                  </a:lnTo>
                  <a:lnTo>
                    <a:pt x="764" y="3148"/>
                  </a:lnTo>
                  <a:lnTo>
                    <a:pt x="630" y="3034"/>
                  </a:lnTo>
                  <a:lnTo>
                    <a:pt x="497" y="2938"/>
                  </a:lnTo>
                  <a:lnTo>
                    <a:pt x="401" y="2805"/>
                  </a:lnTo>
                  <a:lnTo>
                    <a:pt x="287" y="2671"/>
                  </a:lnTo>
                  <a:lnTo>
                    <a:pt x="210" y="2538"/>
                  </a:lnTo>
                  <a:lnTo>
                    <a:pt x="134" y="2385"/>
                  </a:lnTo>
                  <a:lnTo>
                    <a:pt x="77" y="2232"/>
                  </a:lnTo>
                  <a:lnTo>
                    <a:pt x="39" y="2061"/>
                  </a:lnTo>
                  <a:lnTo>
                    <a:pt x="0" y="1889"/>
                  </a:lnTo>
                  <a:lnTo>
                    <a:pt x="0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39" y="1374"/>
                  </a:lnTo>
                  <a:lnTo>
                    <a:pt x="77" y="1202"/>
                  </a:lnTo>
                  <a:lnTo>
                    <a:pt x="134" y="1050"/>
                  </a:lnTo>
                  <a:lnTo>
                    <a:pt x="210" y="897"/>
                  </a:lnTo>
                  <a:lnTo>
                    <a:pt x="287" y="744"/>
                  </a:lnTo>
                  <a:lnTo>
                    <a:pt x="401" y="611"/>
                  </a:lnTo>
                  <a:lnTo>
                    <a:pt x="497" y="496"/>
                  </a:lnTo>
                  <a:lnTo>
                    <a:pt x="630" y="382"/>
                  </a:lnTo>
                  <a:lnTo>
                    <a:pt x="764" y="286"/>
                  </a:lnTo>
                  <a:lnTo>
                    <a:pt x="897" y="191"/>
                  </a:lnTo>
                  <a:lnTo>
                    <a:pt x="1050" y="134"/>
                  </a:lnTo>
                  <a:lnTo>
                    <a:pt x="1203" y="76"/>
                  </a:lnTo>
                  <a:lnTo>
                    <a:pt x="1374" y="19"/>
                  </a:lnTo>
                  <a:lnTo>
                    <a:pt x="1546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908" y="0"/>
                  </a:lnTo>
                  <a:lnTo>
                    <a:pt x="2061" y="19"/>
                  </a:lnTo>
                  <a:lnTo>
                    <a:pt x="2233" y="76"/>
                  </a:lnTo>
                  <a:lnTo>
                    <a:pt x="2385" y="134"/>
                  </a:lnTo>
                  <a:lnTo>
                    <a:pt x="2538" y="191"/>
                  </a:lnTo>
                  <a:lnTo>
                    <a:pt x="2691" y="286"/>
                  </a:lnTo>
                  <a:lnTo>
                    <a:pt x="2824" y="382"/>
                  </a:lnTo>
                  <a:lnTo>
                    <a:pt x="2939" y="496"/>
                  </a:lnTo>
                  <a:lnTo>
                    <a:pt x="3053" y="611"/>
                  </a:lnTo>
                  <a:lnTo>
                    <a:pt x="3149" y="744"/>
                  </a:lnTo>
                  <a:lnTo>
                    <a:pt x="3244" y="897"/>
                  </a:lnTo>
                  <a:lnTo>
                    <a:pt x="3301" y="1050"/>
                  </a:lnTo>
                  <a:lnTo>
                    <a:pt x="3378" y="1202"/>
                  </a:lnTo>
                  <a:lnTo>
                    <a:pt x="3416" y="1374"/>
                  </a:lnTo>
                  <a:lnTo>
                    <a:pt x="3435" y="1546"/>
                  </a:lnTo>
                  <a:lnTo>
                    <a:pt x="3454" y="1717"/>
                  </a:lnTo>
                  <a:lnTo>
                    <a:pt x="3454" y="1717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4143582" y="-1509042"/>
              <a:ext cx="266061" cy="266061"/>
            </a:xfrm>
            <a:custGeom>
              <a:avLst/>
              <a:gdLst/>
              <a:ahLst/>
              <a:cxnLst/>
              <a:rect l="l" t="t" r="r" b="b"/>
              <a:pathLst>
                <a:path w="6698" h="6698" fill="none" extrusionOk="0">
                  <a:moveTo>
                    <a:pt x="6698" y="3358"/>
                  </a:moveTo>
                  <a:lnTo>
                    <a:pt x="6698" y="3358"/>
                  </a:lnTo>
                  <a:lnTo>
                    <a:pt x="6679" y="3702"/>
                  </a:lnTo>
                  <a:lnTo>
                    <a:pt x="6621" y="4026"/>
                  </a:lnTo>
                  <a:lnTo>
                    <a:pt x="6545" y="4350"/>
                  </a:lnTo>
                  <a:lnTo>
                    <a:pt x="6431" y="4656"/>
                  </a:lnTo>
                  <a:lnTo>
                    <a:pt x="6297" y="4942"/>
                  </a:lnTo>
                  <a:lnTo>
                    <a:pt x="6125" y="5228"/>
                  </a:lnTo>
                  <a:lnTo>
                    <a:pt x="5934" y="5476"/>
                  </a:lnTo>
                  <a:lnTo>
                    <a:pt x="5706" y="5724"/>
                  </a:lnTo>
                  <a:lnTo>
                    <a:pt x="5477" y="5934"/>
                  </a:lnTo>
                  <a:lnTo>
                    <a:pt x="5209" y="6125"/>
                  </a:lnTo>
                  <a:lnTo>
                    <a:pt x="4942" y="6297"/>
                  </a:lnTo>
                  <a:lnTo>
                    <a:pt x="4656" y="6449"/>
                  </a:lnTo>
                  <a:lnTo>
                    <a:pt x="4332" y="6545"/>
                  </a:lnTo>
                  <a:lnTo>
                    <a:pt x="4027" y="6640"/>
                  </a:lnTo>
                  <a:lnTo>
                    <a:pt x="3683" y="6678"/>
                  </a:lnTo>
                  <a:lnTo>
                    <a:pt x="3340" y="6697"/>
                  </a:lnTo>
                  <a:lnTo>
                    <a:pt x="3340" y="6697"/>
                  </a:lnTo>
                  <a:lnTo>
                    <a:pt x="2996" y="6678"/>
                  </a:lnTo>
                  <a:lnTo>
                    <a:pt x="2672" y="6640"/>
                  </a:lnTo>
                  <a:lnTo>
                    <a:pt x="2348" y="6545"/>
                  </a:lnTo>
                  <a:lnTo>
                    <a:pt x="2042" y="6449"/>
                  </a:lnTo>
                  <a:lnTo>
                    <a:pt x="1756" y="6297"/>
                  </a:lnTo>
                  <a:lnTo>
                    <a:pt x="1470" y="6125"/>
                  </a:lnTo>
                  <a:lnTo>
                    <a:pt x="1222" y="5934"/>
                  </a:lnTo>
                  <a:lnTo>
                    <a:pt x="974" y="5724"/>
                  </a:lnTo>
                  <a:lnTo>
                    <a:pt x="764" y="5476"/>
                  </a:lnTo>
                  <a:lnTo>
                    <a:pt x="573" y="5228"/>
                  </a:lnTo>
                  <a:lnTo>
                    <a:pt x="401" y="4942"/>
                  </a:lnTo>
                  <a:lnTo>
                    <a:pt x="268" y="4656"/>
                  </a:lnTo>
                  <a:lnTo>
                    <a:pt x="153" y="4350"/>
                  </a:lnTo>
                  <a:lnTo>
                    <a:pt x="58" y="4026"/>
                  </a:lnTo>
                  <a:lnTo>
                    <a:pt x="20" y="3702"/>
                  </a:lnTo>
                  <a:lnTo>
                    <a:pt x="1" y="3358"/>
                  </a:lnTo>
                  <a:lnTo>
                    <a:pt x="1" y="3358"/>
                  </a:lnTo>
                  <a:lnTo>
                    <a:pt x="20" y="3015"/>
                  </a:lnTo>
                  <a:lnTo>
                    <a:pt x="58" y="2671"/>
                  </a:lnTo>
                  <a:lnTo>
                    <a:pt x="153" y="2366"/>
                  </a:lnTo>
                  <a:lnTo>
                    <a:pt x="268" y="2042"/>
                  </a:lnTo>
                  <a:lnTo>
                    <a:pt x="401" y="1756"/>
                  </a:lnTo>
                  <a:lnTo>
                    <a:pt x="573" y="1488"/>
                  </a:lnTo>
                  <a:lnTo>
                    <a:pt x="764" y="1221"/>
                  </a:lnTo>
                  <a:lnTo>
                    <a:pt x="974" y="992"/>
                  </a:lnTo>
                  <a:lnTo>
                    <a:pt x="1222" y="763"/>
                  </a:lnTo>
                  <a:lnTo>
                    <a:pt x="1470" y="573"/>
                  </a:lnTo>
                  <a:lnTo>
                    <a:pt x="1756" y="401"/>
                  </a:lnTo>
                  <a:lnTo>
                    <a:pt x="2042" y="267"/>
                  </a:lnTo>
                  <a:lnTo>
                    <a:pt x="2348" y="153"/>
                  </a:lnTo>
                  <a:lnTo>
                    <a:pt x="2672" y="77"/>
                  </a:lnTo>
                  <a:lnTo>
                    <a:pt x="2996" y="19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683" y="19"/>
                  </a:lnTo>
                  <a:lnTo>
                    <a:pt x="4027" y="77"/>
                  </a:lnTo>
                  <a:lnTo>
                    <a:pt x="4332" y="153"/>
                  </a:lnTo>
                  <a:lnTo>
                    <a:pt x="4656" y="267"/>
                  </a:lnTo>
                  <a:lnTo>
                    <a:pt x="4942" y="401"/>
                  </a:lnTo>
                  <a:lnTo>
                    <a:pt x="5209" y="573"/>
                  </a:lnTo>
                  <a:lnTo>
                    <a:pt x="5477" y="763"/>
                  </a:lnTo>
                  <a:lnTo>
                    <a:pt x="5706" y="992"/>
                  </a:lnTo>
                  <a:lnTo>
                    <a:pt x="5934" y="1221"/>
                  </a:lnTo>
                  <a:lnTo>
                    <a:pt x="6125" y="1488"/>
                  </a:lnTo>
                  <a:lnTo>
                    <a:pt x="6297" y="1756"/>
                  </a:lnTo>
                  <a:lnTo>
                    <a:pt x="6431" y="2042"/>
                  </a:lnTo>
                  <a:lnTo>
                    <a:pt x="6545" y="2366"/>
                  </a:lnTo>
                  <a:lnTo>
                    <a:pt x="6621" y="2671"/>
                  </a:lnTo>
                  <a:lnTo>
                    <a:pt x="6679" y="3015"/>
                  </a:lnTo>
                  <a:lnTo>
                    <a:pt x="6698" y="3358"/>
                  </a:lnTo>
                  <a:lnTo>
                    <a:pt x="6698" y="3358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4239830" y="-1412040"/>
              <a:ext cx="72811" cy="72811"/>
            </a:xfrm>
            <a:custGeom>
              <a:avLst/>
              <a:gdLst/>
              <a:ahLst/>
              <a:cxnLst/>
              <a:rect l="l" t="t" r="r" b="b"/>
              <a:pathLst>
                <a:path w="1833" h="1833" extrusionOk="0">
                  <a:moveTo>
                    <a:pt x="917" y="0"/>
                  </a:moveTo>
                  <a:lnTo>
                    <a:pt x="745" y="20"/>
                  </a:lnTo>
                  <a:lnTo>
                    <a:pt x="573" y="77"/>
                  </a:lnTo>
                  <a:lnTo>
                    <a:pt x="421" y="153"/>
                  </a:lnTo>
                  <a:lnTo>
                    <a:pt x="268" y="268"/>
                  </a:lnTo>
                  <a:lnTo>
                    <a:pt x="173" y="401"/>
                  </a:lnTo>
                  <a:lnTo>
                    <a:pt x="77" y="554"/>
                  </a:lnTo>
                  <a:lnTo>
                    <a:pt x="20" y="725"/>
                  </a:lnTo>
                  <a:lnTo>
                    <a:pt x="1" y="916"/>
                  </a:lnTo>
                  <a:lnTo>
                    <a:pt x="20" y="1088"/>
                  </a:lnTo>
                  <a:lnTo>
                    <a:pt x="77" y="1260"/>
                  </a:lnTo>
                  <a:lnTo>
                    <a:pt x="173" y="1431"/>
                  </a:lnTo>
                  <a:lnTo>
                    <a:pt x="268" y="1565"/>
                  </a:lnTo>
                  <a:lnTo>
                    <a:pt x="421" y="1660"/>
                  </a:lnTo>
                  <a:lnTo>
                    <a:pt x="573" y="1756"/>
                  </a:lnTo>
                  <a:lnTo>
                    <a:pt x="745" y="1813"/>
                  </a:lnTo>
                  <a:lnTo>
                    <a:pt x="917" y="1832"/>
                  </a:lnTo>
                  <a:lnTo>
                    <a:pt x="1107" y="1813"/>
                  </a:lnTo>
                  <a:lnTo>
                    <a:pt x="1279" y="1756"/>
                  </a:lnTo>
                  <a:lnTo>
                    <a:pt x="1432" y="1660"/>
                  </a:lnTo>
                  <a:lnTo>
                    <a:pt x="1565" y="1565"/>
                  </a:lnTo>
                  <a:lnTo>
                    <a:pt x="1680" y="1431"/>
                  </a:lnTo>
                  <a:lnTo>
                    <a:pt x="1756" y="1260"/>
                  </a:lnTo>
                  <a:lnTo>
                    <a:pt x="1813" y="1088"/>
                  </a:lnTo>
                  <a:lnTo>
                    <a:pt x="1832" y="916"/>
                  </a:lnTo>
                  <a:lnTo>
                    <a:pt x="1813" y="725"/>
                  </a:lnTo>
                  <a:lnTo>
                    <a:pt x="1756" y="554"/>
                  </a:lnTo>
                  <a:lnTo>
                    <a:pt x="1680" y="401"/>
                  </a:lnTo>
                  <a:lnTo>
                    <a:pt x="1565" y="268"/>
                  </a:lnTo>
                  <a:lnTo>
                    <a:pt x="1432" y="153"/>
                  </a:lnTo>
                  <a:lnTo>
                    <a:pt x="1279" y="77"/>
                  </a:lnTo>
                  <a:lnTo>
                    <a:pt x="1107" y="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32"/>
          <p:cNvSpPr txBox="1">
            <a:spLocks noGrp="1"/>
          </p:cNvSpPr>
          <p:nvPr>
            <p:ph type="title" idx="2"/>
          </p:nvPr>
        </p:nvSpPr>
        <p:spPr>
          <a:xfrm>
            <a:off x="4114800" y="1326684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grpSp>
        <p:nvGrpSpPr>
          <p:cNvPr id="599" name="Google Shape;599;p32"/>
          <p:cNvGrpSpPr/>
          <p:nvPr/>
        </p:nvGrpSpPr>
        <p:grpSpPr>
          <a:xfrm>
            <a:off x="713225" y="3639925"/>
            <a:ext cx="835025" cy="684925"/>
            <a:chOff x="713225" y="3639925"/>
            <a:chExt cx="835025" cy="684925"/>
          </a:xfrm>
        </p:grpSpPr>
        <p:sp>
          <p:nvSpPr>
            <p:cNvPr id="600" name="Google Shape;600;p32"/>
            <p:cNvSpPr/>
            <p:nvPr/>
          </p:nvSpPr>
          <p:spPr>
            <a:xfrm>
              <a:off x="713225" y="3909725"/>
              <a:ext cx="245700" cy="189225"/>
            </a:xfrm>
            <a:custGeom>
              <a:avLst/>
              <a:gdLst/>
              <a:ahLst/>
              <a:cxnLst/>
              <a:rect l="l" t="t" r="r" b="b"/>
              <a:pathLst>
                <a:path w="9828" h="7569" extrusionOk="0">
                  <a:moveTo>
                    <a:pt x="8186" y="1"/>
                  </a:moveTo>
                  <a:lnTo>
                    <a:pt x="8012" y="20"/>
                  </a:lnTo>
                  <a:lnTo>
                    <a:pt x="7858" y="59"/>
                  </a:lnTo>
                  <a:lnTo>
                    <a:pt x="7549" y="194"/>
                  </a:lnTo>
                  <a:lnTo>
                    <a:pt x="7259" y="368"/>
                  </a:lnTo>
                  <a:lnTo>
                    <a:pt x="7008" y="542"/>
                  </a:lnTo>
                  <a:lnTo>
                    <a:pt x="6758" y="735"/>
                  </a:lnTo>
                  <a:lnTo>
                    <a:pt x="6545" y="947"/>
                  </a:lnTo>
                  <a:lnTo>
                    <a:pt x="6333" y="1140"/>
                  </a:lnTo>
                  <a:lnTo>
                    <a:pt x="5927" y="1565"/>
                  </a:lnTo>
                  <a:lnTo>
                    <a:pt x="5194" y="2414"/>
                  </a:lnTo>
                  <a:lnTo>
                    <a:pt x="4827" y="2839"/>
                  </a:lnTo>
                  <a:lnTo>
                    <a:pt x="4499" y="3283"/>
                  </a:lnTo>
                  <a:lnTo>
                    <a:pt x="4170" y="3727"/>
                  </a:lnTo>
                  <a:lnTo>
                    <a:pt x="3842" y="4171"/>
                  </a:lnTo>
                  <a:lnTo>
                    <a:pt x="3495" y="4577"/>
                  </a:lnTo>
                  <a:lnTo>
                    <a:pt x="3128" y="4963"/>
                  </a:lnTo>
                  <a:lnTo>
                    <a:pt x="2761" y="5329"/>
                  </a:lnTo>
                  <a:lnTo>
                    <a:pt x="2568" y="5484"/>
                  </a:lnTo>
                  <a:lnTo>
                    <a:pt x="2356" y="5638"/>
                  </a:lnTo>
                  <a:lnTo>
                    <a:pt x="2143" y="5793"/>
                  </a:lnTo>
                  <a:lnTo>
                    <a:pt x="1950" y="5909"/>
                  </a:lnTo>
                  <a:lnTo>
                    <a:pt x="1738" y="6024"/>
                  </a:lnTo>
                  <a:lnTo>
                    <a:pt x="1526" y="6102"/>
                  </a:lnTo>
                  <a:lnTo>
                    <a:pt x="1275" y="6256"/>
                  </a:lnTo>
                  <a:lnTo>
                    <a:pt x="1004" y="6430"/>
                  </a:lnTo>
                  <a:lnTo>
                    <a:pt x="522" y="6797"/>
                  </a:lnTo>
                  <a:lnTo>
                    <a:pt x="329" y="6951"/>
                  </a:lnTo>
                  <a:lnTo>
                    <a:pt x="213" y="7048"/>
                  </a:lnTo>
                  <a:lnTo>
                    <a:pt x="155" y="7028"/>
                  </a:lnTo>
                  <a:lnTo>
                    <a:pt x="135" y="7028"/>
                  </a:lnTo>
                  <a:lnTo>
                    <a:pt x="116" y="7009"/>
                  </a:lnTo>
                  <a:lnTo>
                    <a:pt x="78" y="7048"/>
                  </a:lnTo>
                  <a:lnTo>
                    <a:pt x="39" y="7086"/>
                  </a:lnTo>
                  <a:lnTo>
                    <a:pt x="0" y="7183"/>
                  </a:lnTo>
                  <a:lnTo>
                    <a:pt x="0" y="7221"/>
                  </a:lnTo>
                  <a:lnTo>
                    <a:pt x="0" y="7299"/>
                  </a:lnTo>
                  <a:lnTo>
                    <a:pt x="20" y="7357"/>
                  </a:lnTo>
                  <a:lnTo>
                    <a:pt x="58" y="7415"/>
                  </a:lnTo>
                  <a:lnTo>
                    <a:pt x="174" y="7472"/>
                  </a:lnTo>
                  <a:lnTo>
                    <a:pt x="271" y="7511"/>
                  </a:lnTo>
                  <a:lnTo>
                    <a:pt x="464" y="7550"/>
                  </a:lnTo>
                  <a:lnTo>
                    <a:pt x="657" y="7569"/>
                  </a:lnTo>
                  <a:lnTo>
                    <a:pt x="850" y="7569"/>
                  </a:lnTo>
                  <a:lnTo>
                    <a:pt x="1236" y="7530"/>
                  </a:lnTo>
                  <a:lnTo>
                    <a:pt x="1583" y="7453"/>
                  </a:lnTo>
                  <a:lnTo>
                    <a:pt x="1892" y="7376"/>
                  </a:lnTo>
                  <a:lnTo>
                    <a:pt x="2163" y="7260"/>
                  </a:lnTo>
                  <a:lnTo>
                    <a:pt x="2394" y="7067"/>
                  </a:lnTo>
                  <a:lnTo>
                    <a:pt x="2626" y="6855"/>
                  </a:lnTo>
                  <a:lnTo>
                    <a:pt x="2858" y="6642"/>
                  </a:lnTo>
                  <a:lnTo>
                    <a:pt x="3070" y="6430"/>
                  </a:lnTo>
                  <a:lnTo>
                    <a:pt x="3437" y="5986"/>
                  </a:lnTo>
                  <a:lnTo>
                    <a:pt x="3804" y="5523"/>
                  </a:lnTo>
                  <a:lnTo>
                    <a:pt x="4132" y="5059"/>
                  </a:lnTo>
                  <a:lnTo>
                    <a:pt x="4441" y="4615"/>
                  </a:lnTo>
                  <a:lnTo>
                    <a:pt x="4750" y="4152"/>
                  </a:lnTo>
                  <a:lnTo>
                    <a:pt x="5059" y="3708"/>
                  </a:lnTo>
                  <a:lnTo>
                    <a:pt x="5387" y="3302"/>
                  </a:lnTo>
                  <a:lnTo>
                    <a:pt x="5754" y="2897"/>
                  </a:lnTo>
                  <a:lnTo>
                    <a:pt x="6120" y="2530"/>
                  </a:lnTo>
                  <a:lnTo>
                    <a:pt x="6526" y="2183"/>
                  </a:lnTo>
                  <a:lnTo>
                    <a:pt x="6931" y="1874"/>
                  </a:lnTo>
                  <a:lnTo>
                    <a:pt x="7144" y="1739"/>
                  </a:lnTo>
                  <a:lnTo>
                    <a:pt x="7375" y="1603"/>
                  </a:lnTo>
                  <a:lnTo>
                    <a:pt x="7588" y="1507"/>
                  </a:lnTo>
                  <a:lnTo>
                    <a:pt x="7800" y="1410"/>
                  </a:lnTo>
                  <a:lnTo>
                    <a:pt x="8012" y="1352"/>
                  </a:lnTo>
                  <a:lnTo>
                    <a:pt x="8205" y="1333"/>
                  </a:lnTo>
                  <a:lnTo>
                    <a:pt x="8399" y="1275"/>
                  </a:lnTo>
                  <a:lnTo>
                    <a:pt x="8592" y="1217"/>
                  </a:lnTo>
                  <a:lnTo>
                    <a:pt x="8823" y="1198"/>
                  </a:lnTo>
                  <a:lnTo>
                    <a:pt x="8939" y="1217"/>
                  </a:lnTo>
                  <a:lnTo>
                    <a:pt x="9055" y="1237"/>
                  </a:lnTo>
                  <a:lnTo>
                    <a:pt x="9171" y="1275"/>
                  </a:lnTo>
                  <a:lnTo>
                    <a:pt x="9306" y="1314"/>
                  </a:lnTo>
                  <a:lnTo>
                    <a:pt x="9518" y="1410"/>
                  </a:lnTo>
                  <a:lnTo>
                    <a:pt x="9673" y="1488"/>
                  </a:lnTo>
                  <a:lnTo>
                    <a:pt x="9731" y="1507"/>
                  </a:lnTo>
                  <a:lnTo>
                    <a:pt x="9789" y="1488"/>
                  </a:lnTo>
                  <a:lnTo>
                    <a:pt x="9808" y="1449"/>
                  </a:lnTo>
                  <a:lnTo>
                    <a:pt x="9827" y="1372"/>
                  </a:lnTo>
                  <a:lnTo>
                    <a:pt x="9827" y="1275"/>
                  </a:lnTo>
                  <a:lnTo>
                    <a:pt x="9808" y="1159"/>
                  </a:lnTo>
                  <a:lnTo>
                    <a:pt x="9750" y="1005"/>
                  </a:lnTo>
                  <a:lnTo>
                    <a:pt x="9692" y="850"/>
                  </a:lnTo>
                  <a:lnTo>
                    <a:pt x="9596" y="677"/>
                  </a:lnTo>
                  <a:lnTo>
                    <a:pt x="9460" y="503"/>
                  </a:lnTo>
                  <a:lnTo>
                    <a:pt x="9287" y="368"/>
                  </a:lnTo>
                  <a:lnTo>
                    <a:pt x="9074" y="213"/>
                  </a:lnTo>
                  <a:lnTo>
                    <a:pt x="8862" y="117"/>
                  </a:lnTo>
                  <a:lnTo>
                    <a:pt x="8611" y="40"/>
                  </a:lnTo>
                  <a:lnTo>
                    <a:pt x="8399" y="20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917375" y="3639925"/>
              <a:ext cx="372650" cy="482200"/>
            </a:xfrm>
            <a:custGeom>
              <a:avLst/>
              <a:gdLst/>
              <a:ahLst/>
              <a:cxnLst/>
              <a:rect l="l" t="t" r="r" b="b"/>
              <a:pathLst>
                <a:path w="14906" h="19288" extrusionOk="0">
                  <a:moveTo>
                    <a:pt x="9886" y="1"/>
                  </a:moveTo>
                  <a:lnTo>
                    <a:pt x="9673" y="39"/>
                  </a:lnTo>
                  <a:lnTo>
                    <a:pt x="9461" y="97"/>
                  </a:lnTo>
                  <a:lnTo>
                    <a:pt x="9249" y="155"/>
                  </a:lnTo>
                  <a:lnTo>
                    <a:pt x="9055" y="252"/>
                  </a:lnTo>
                  <a:lnTo>
                    <a:pt x="8862" y="329"/>
                  </a:lnTo>
                  <a:lnTo>
                    <a:pt x="8669" y="445"/>
                  </a:lnTo>
                  <a:lnTo>
                    <a:pt x="8515" y="561"/>
                  </a:lnTo>
                  <a:lnTo>
                    <a:pt x="8187" y="792"/>
                  </a:lnTo>
                  <a:lnTo>
                    <a:pt x="7878" y="1063"/>
                  </a:lnTo>
                  <a:lnTo>
                    <a:pt x="7608" y="1352"/>
                  </a:lnTo>
                  <a:lnTo>
                    <a:pt x="7357" y="1661"/>
                  </a:lnTo>
                  <a:lnTo>
                    <a:pt x="7125" y="1970"/>
                  </a:lnTo>
                  <a:lnTo>
                    <a:pt x="6912" y="2298"/>
                  </a:lnTo>
                  <a:lnTo>
                    <a:pt x="6700" y="2626"/>
                  </a:lnTo>
                  <a:lnTo>
                    <a:pt x="6526" y="2955"/>
                  </a:lnTo>
                  <a:lnTo>
                    <a:pt x="6353" y="3302"/>
                  </a:lnTo>
                  <a:lnTo>
                    <a:pt x="5638" y="4615"/>
                  </a:lnTo>
                  <a:lnTo>
                    <a:pt x="5020" y="5986"/>
                  </a:lnTo>
                  <a:lnTo>
                    <a:pt x="4712" y="6681"/>
                  </a:lnTo>
                  <a:lnTo>
                    <a:pt x="4422" y="7376"/>
                  </a:lnTo>
                  <a:lnTo>
                    <a:pt x="3862" y="8766"/>
                  </a:lnTo>
                  <a:lnTo>
                    <a:pt x="3341" y="10175"/>
                  </a:lnTo>
                  <a:lnTo>
                    <a:pt x="3090" y="10870"/>
                  </a:lnTo>
                  <a:lnTo>
                    <a:pt x="2858" y="11584"/>
                  </a:lnTo>
                  <a:lnTo>
                    <a:pt x="2395" y="13013"/>
                  </a:lnTo>
                  <a:lnTo>
                    <a:pt x="2182" y="13727"/>
                  </a:lnTo>
                  <a:lnTo>
                    <a:pt x="1951" y="14423"/>
                  </a:lnTo>
                  <a:lnTo>
                    <a:pt x="1777" y="15060"/>
                  </a:lnTo>
                  <a:lnTo>
                    <a:pt x="1584" y="15716"/>
                  </a:lnTo>
                  <a:lnTo>
                    <a:pt x="1372" y="16392"/>
                  </a:lnTo>
                  <a:lnTo>
                    <a:pt x="1159" y="17048"/>
                  </a:lnTo>
                  <a:lnTo>
                    <a:pt x="889" y="17627"/>
                  </a:lnTo>
                  <a:lnTo>
                    <a:pt x="773" y="17917"/>
                  </a:lnTo>
                  <a:lnTo>
                    <a:pt x="638" y="18168"/>
                  </a:lnTo>
                  <a:lnTo>
                    <a:pt x="387" y="18631"/>
                  </a:lnTo>
                  <a:lnTo>
                    <a:pt x="233" y="18957"/>
                  </a:lnTo>
                  <a:lnTo>
                    <a:pt x="233" y="18921"/>
                  </a:lnTo>
                  <a:lnTo>
                    <a:pt x="213" y="18863"/>
                  </a:lnTo>
                  <a:lnTo>
                    <a:pt x="213" y="18824"/>
                  </a:lnTo>
                  <a:lnTo>
                    <a:pt x="194" y="18805"/>
                  </a:lnTo>
                  <a:lnTo>
                    <a:pt x="175" y="18786"/>
                  </a:lnTo>
                  <a:lnTo>
                    <a:pt x="155" y="18786"/>
                  </a:lnTo>
                  <a:lnTo>
                    <a:pt x="136" y="18805"/>
                  </a:lnTo>
                  <a:lnTo>
                    <a:pt x="78" y="18882"/>
                  </a:lnTo>
                  <a:lnTo>
                    <a:pt x="39" y="18921"/>
                  </a:lnTo>
                  <a:lnTo>
                    <a:pt x="20" y="18959"/>
                  </a:lnTo>
                  <a:lnTo>
                    <a:pt x="1" y="19056"/>
                  </a:lnTo>
                  <a:lnTo>
                    <a:pt x="1" y="19095"/>
                  </a:lnTo>
                  <a:lnTo>
                    <a:pt x="20" y="19133"/>
                  </a:lnTo>
                  <a:lnTo>
                    <a:pt x="59" y="19172"/>
                  </a:lnTo>
                  <a:lnTo>
                    <a:pt x="97" y="19210"/>
                  </a:lnTo>
                  <a:lnTo>
                    <a:pt x="175" y="19249"/>
                  </a:lnTo>
                  <a:lnTo>
                    <a:pt x="310" y="19268"/>
                  </a:lnTo>
                  <a:lnTo>
                    <a:pt x="368" y="19288"/>
                  </a:lnTo>
                  <a:lnTo>
                    <a:pt x="445" y="19210"/>
                  </a:lnTo>
                  <a:lnTo>
                    <a:pt x="812" y="18882"/>
                  </a:lnTo>
                  <a:lnTo>
                    <a:pt x="1275" y="18438"/>
                  </a:lnTo>
                  <a:lnTo>
                    <a:pt x="1719" y="17878"/>
                  </a:lnTo>
                  <a:lnTo>
                    <a:pt x="1951" y="17550"/>
                  </a:lnTo>
                  <a:lnTo>
                    <a:pt x="2144" y="17222"/>
                  </a:lnTo>
                  <a:lnTo>
                    <a:pt x="2530" y="16546"/>
                  </a:lnTo>
                  <a:lnTo>
                    <a:pt x="2684" y="16199"/>
                  </a:lnTo>
                  <a:lnTo>
                    <a:pt x="2820" y="15870"/>
                  </a:lnTo>
                  <a:lnTo>
                    <a:pt x="2955" y="15562"/>
                  </a:lnTo>
                  <a:lnTo>
                    <a:pt x="3051" y="15272"/>
                  </a:lnTo>
                  <a:lnTo>
                    <a:pt x="3225" y="14789"/>
                  </a:lnTo>
                  <a:lnTo>
                    <a:pt x="3379" y="14036"/>
                  </a:lnTo>
                  <a:lnTo>
                    <a:pt x="3534" y="13322"/>
                  </a:lnTo>
                  <a:lnTo>
                    <a:pt x="3688" y="12588"/>
                  </a:lnTo>
                  <a:lnTo>
                    <a:pt x="3862" y="11874"/>
                  </a:lnTo>
                  <a:lnTo>
                    <a:pt x="4036" y="11160"/>
                  </a:lnTo>
                  <a:lnTo>
                    <a:pt x="4248" y="10465"/>
                  </a:lnTo>
                  <a:lnTo>
                    <a:pt x="4673" y="9055"/>
                  </a:lnTo>
                  <a:lnTo>
                    <a:pt x="5175" y="7665"/>
                  </a:lnTo>
                  <a:lnTo>
                    <a:pt x="5426" y="6970"/>
                  </a:lnTo>
                  <a:lnTo>
                    <a:pt x="5696" y="6295"/>
                  </a:lnTo>
                  <a:lnTo>
                    <a:pt x="6295" y="4943"/>
                  </a:lnTo>
                  <a:lnTo>
                    <a:pt x="6970" y="3630"/>
                  </a:lnTo>
                  <a:lnTo>
                    <a:pt x="7144" y="3302"/>
                  </a:lnTo>
                  <a:lnTo>
                    <a:pt x="7318" y="2993"/>
                  </a:lnTo>
                  <a:lnTo>
                    <a:pt x="7511" y="2684"/>
                  </a:lnTo>
                  <a:lnTo>
                    <a:pt x="7704" y="2395"/>
                  </a:lnTo>
                  <a:lnTo>
                    <a:pt x="7916" y="2124"/>
                  </a:lnTo>
                  <a:lnTo>
                    <a:pt x="8148" y="1854"/>
                  </a:lnTo>
                  <a:lnTo>
                    <a:pt x="8399" y="1603"/>
                  </a:lnTo>
                  <a:lnTo>
                    <a:pt x="8650" y="1371"/>
                  </a:lnTo>
                  <a:lnTo>
                    <a:pt x="8920" y="1178"/>
                  </a:lnTo>
                  <a:lnTo>
                    <a:pt x="9210" y="1024"/>
                  </a:lnTo>
                  <a:lnTo>
                    <a:pt x="9500" y="908"/>
                  </a:lnTo>
                  <a:lnTo>
                    <a:pt x="9654" y="850"/>
                  </a:lnTo>
                  <a:lnTo>
                    <a:pt x="9789" y="831"/>
                  </a:lnTo>
                  <a:lnTo>
                    <a:pt x="9944" y="812"/>
                  </a:lnTo>
                  <a:lnTo>
                    <a:pt x="10098" y="812"/>
                  </a:lnTo>
                  <a:lnTo>
                    <a:pt x="10233" y="831"/>
                  </a:lnTo>
                  <a:lnTo>
                    <a:pt x="10368" y="870"/>
                  </a:lnTo>
                  <a:lnTo>
                    <a:pt x="10503" y="908"/>
                  </a:lnTo>
                  <a:lnTo>
                    <a:pt x="10619" y="966"/>
                  </a:lnTo>
                  <a:lnTo>
                    <a:pt x="10735" y="1043"/>
                  </a:lnTo>
                  <a:lnTo>
                    <a:pt x="10851" y="1140"/>
                  </a:lnTo>
                  <a:lnTo>
                    <a:pt x="10947" y="1236"/>
                  </a:lnTo>
                  <a:lnTo>
                    <a:pt x="11044" y="1352"/>
                  </a:lnTo>
                  <a:lnTo>
                    <a:pt x="11218" y="1622"/>
                  </a:lnTo>
                  <a:lnTo>
                    <a:pt x="11372" y="1893"/>
                  </a:lnTo>
                  <a:lnTo>
                    <a:pt x="11507" y="2202"/>
                  </a:lnTo>
                  <a:lnTo>
                    <a:pt x="11585" y="2530"/>
                  </a:lnTo>
                  <a:lnTo>
                    <a:pt x="11662" y="2858"/>
                  </a:lnTo>
                  <a:lnTo>
                    <a:pt x="11720" y="3206"/>
                  </a:lnTo>
                  <a:lnTo>
                    <a:pt x="11758" y="3553"/>
                  </a:lnTo>
                  <a:lnTo>
                    <a:pt x="11836" y="4267"/>
                  </a:lnTo>
                  <a:lnTo>
                    <a:pt x="11893" y="5001"/>
                  </a:lnTo>
                  <a:lnTo>
                    <a:pt x="11990" y="6507"/>
                  </a:lnTo>
                  <a:lnTo>
                    <a:pt x="12048" y="6874"/>
                  </a:lnTo>
                  <a:lnTo>
                    <a:pt x="12125" y="7299"/>
                  </a:lnTo>
                  <a:lnTo>
                    <a:pt x="12222" y="7762"/>
                  </a:lnTo>
                  <a:lnTo>
                    <a:pt x="12338" y="8225"/>
                  </a:lnTo>
                  <a:lnTo>
                    <a:pt x="12492" y="8708"/>
                  </a:lnTo>
                  <a:lnTo>
                    <a:pt x="12666" y="9191"/>
                  </a:lnTo>
                  <a:lnTo>
                    <a:pt x="12878" y="9654"/>
                  </a:lnTo>
                  <a:lnTo>
                    <a:pt x="13110" y="10098"/>
                  </a:lnTo>
                  <a:lnTo>
                    <a:pt x="13245" y="10310"/>
                  </a:lnTo>
                  <a:lnTo>
                    <a:pt x="13380" y="10523"/>
                  </a:lnTo>
                  <a:lnTo>
                    <a:pt x="13515" y="10696"/>
                  </a:lnTo>
                  <a:lnTo>
                    <a:pt x="13670" y="10870"/>
                  </a:lnTo>
                  <a:lnTo>
                    <a:pt x="13805" y="11025"/>
                  </a:lnTo>
                  <a:lnTo>
                    <a:pt x="13959" y="11140"/>
                  </a:lnTo>
                  <a:lnTo>
                    <a:pt x="14249" y="11353"/>
                  </a:lnTo>
                  <a:lnTo>
                    <a:pt x="14500" y="11507"/>
                  </a:lnTo>
                  <a:lnTo>
                    <a:pt x="14712" y="11584"/>
                  </a:lnTo>
                  <a:lnTo>
                    <a:pt x="14847" y="11623"/>
                  </a:lnTo>
                  <a:lnTo>
                    <a:pt x="14905" y="11623"/>
                  </a:lnTo>
                  <a:lnTo>
                    <a:pt x="14905" y="11584"/>
                  </a:lnTo>
                  <a:lnTo>
                    <a:pt x="14886" y="11546"/>
                  </a:lnTo>
                  <a:lnTo>
                    <a:pt x="14789" y="11430"/>
                  </a:lnTo>
                  <a:lnTo>
                    <a:pt x="14635" y="11256"/>
                  </a:lnTo>
                  <a:lnTo>
                    <a:pt x="14461" y="11025"/>
                  </a:lnTo>
                  <a:lnTo>
                    <a:pt x="14268" y="10735"/>
                  </a:lnTo>
                  <a:lnTo>
                    <a:pt x="14075" y="10407"/>
                  </a:lnTo>
                  <a:lnTo>
                    <a:pt x="13805" y="9615"/>
                  </a:lnTo>
                  <a:lnTo>
                    <a:pt x="13670" y="9171"/>
                  </a:lnTo>
                  <a:lnTo>
                    <a:pt x="13573" y="8727"/>
                  </a:lnTo>
                  <a:lnTo>
                    <a:pt x="13496" y="8264"/>
                  </a:lnTo>
                  <a:lnTo>
                    <a:pt x="13438" y="7820"/>
                  </a:lnTo>
                  <a:lnTo>
                    <a:pt x="13361" y="6990"/>
                  </a:lnTo>
                  <a:lnTo>
                    <a:pt x="13303" y="6333"/>
                  </a:lnTo>
                  <a:lnTo>
                    <a:pt x="13168" y="5619"/>
                  </a:lnTo>
                  <a:lnTo>
                    <a:pt x="13052" y="4885"/>
                  </a:lnTo>
                  <a:lnTo>
                    <a:pt x="12936" y="4152"/>
                  </a:lnTo>
                  <a:lnTo>
                    <a:pt x="12801" y="3399"/>
                  </a:lnTo>
                  <a:lnTo>
                    <a:pt x="12724" y="3013"/>
                  </a:lnTo>
                  <a:lnTo>
                    <a:pt x="12646" y="2626"/>
                  </a:lnTo>
                  <a:lnTo>
                    <a:pt x="12531" y="2240"/>
                  </a:lnTo>
                  <a:lnTo>
                    <a:pt x="12376" y="1854"/>
                  </a:lnTo>
                  <a:lnTo>
                    <a:pt x="12202" y="1487"/>
                  </a:lnTo>
                  <a:lnTo>
                    <a:pt x="12106" y="1314"/>
                  </a:lnTo>
                  <a:lnTo>
                    <a:pt x="11990" y="1121"/>
                  </a:lnTo>
                  <a:lnTo>
                    <a:pt x="11855" y="966"/>
                  </a:lnTo>
                  <a:lnTo>
                    <a:pt x="11720" y="792"/>
                  </a:lnTo>
                  <a:lnTo>
                    <a:pt x="11565" y="638"/>
                  </a:lnTo>
                  <a:lnTo>
                    <a:pt x="11392" y="483"/>
                  </a:lnTo>
                  <a:lnTo>
                    <a:pt x="11218" y="348"/>
                  </a:lnTo>
                  <a:lnTo>
                    <a:pt x="11025" y="232"/>
                  </a:lnTo>
                  <a:lnTo>
                    <a:pt x="10793" y="136"/>
                  </a:lnTo>
                  <a:lnTo>
                    <a:pt x="10581" y="59"/>
                  </a:lnTo>
                  <a:lnTo>
                    <a:pt x="10349" y="20"/>
                  </a:lnTo>
                  <a:lnTo>
                    <a:pt x="10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1053000" y="3804525"/>
              <a:ext cx="65200" cy="11125"/>
            </a:xfrm>
            <a:custGeom>
              <a:avLst/>
              <a:gdLst/>
              <a:ahLst/>
              <a:cxnLst/>
              <a:rect l="l" t="t" r="r" b="b"/>
              <a:pathLst>
                <a:path w="2608" h="445" extrusionOk="0">
                  <a:moveTo>
                    <a:pt x="426" y="0"/>
                  </a:moveTo>
                  <a:lnTo>
                    <a:pt x="348" y="19"/>
                  </a:lnTo>
                  <a:lnTo>
                    <a:pt x="290" y="39"/>
                  </a:lnTo>
                  <a:lnTo>
                    <a:pt x="155" y="97"/>
                  </a:lnTo>
                  <a:lnTo>
                    <a:pt x="59" y="174"/>
                  </a:lnTo>
                  <a:lnTo>
                    <a:pt x="20" y="213"/>
                  </a:lnTo>
                  <a:lnTo>
                    <a:pt x="1" y="232"/>
                  </a:lnTo>
                  <a:lnTo>
                    <a:pt x="20" y="270"/>
                  </a:lnTo>
                  <a:lnTo>
                    <a:pt x="59" y="309"/>
                  </a:lnTo>
                  <a:lnTo>
                    <a:pt x="175" y="367"/>
                  </a:lnTo>
                  <a:lnTo>
                    <a:pt x="310" y="425"/>
                  </a:lnTo>
                  <a:lnTo>
                    <a:pt x="426" y="444"/>
                  </a:lnTo>
                  <a:lnTo>
                    <a:pt x="638" y="406"/>
                  </a:lnTo>
                  <a:lnTo>
                    <a:pt x="850" y="367"/>
                  </a:lnTo>
                  <a:lnTo>
                    <a:pt x="1082" y="348"/>
                  </a:lnTo>
                  <a:lnTo>
                    <a:pt x="1507" y="348"/>
                  </a:lnTo>
                  <a:lnTo>
                    <a:pt x="1738" y="367"/>
                  </a:lnTo>
                  <a:lnTo>
                    <a:pt x="1951" y="406"/>
                  </a:lnTo>
                  <a:lnTo>
                    <a:pt x="2163" y="444"/>
                  </a:lnTo>
                  <a:lnTo>
                    <a:pt x="2298" y="425"/>
                  </a:lnTo>
                  <a:lnTo>
                    <a:pt x="2433" y="367"/>
                  </a:lnTo>
                  <a:lnTo>
                    <a:pt x="2549" y="309"/>
                  </a:lnTo>
                  <a:lnTo>
                    <a:pt x="2588" y="290"/>
                  </a:lnTo>
                  <a:lnTo>
                    <a:pt x="2607" y="270"/>
                  </a:lnTo>
                  <a:lnTo>
                    <a:pt x="2588" y="232"/>
                  </a:lnTo>
                  <a:lnTo>
                    <a:pt x="2549" y="193"/>
                  </a:lnTo>
                  <a:lnTo>
                    <a:pt x="2433" y="97"/>
                  </a:lnTo>
                  <a:lnTo>
                    <a:pt x="2279" y="39"/>
                  </a:lnTo>
                  <a:lnTo>
                    <a:pt x="2163" y="0"/>
                  </a:lnTo>
                  <a:lnTo>
                    <a:pt x="1951" y="58"/>
                  </a:lnTo>
                  <a:lnTo>
                    <a:pt x="1738" y="77"/>
                  </a:lnTo>
                  <a:lnTo>
                    <a:pt x="1507" y="97"/>
                  </a:lnTo>
                  <a:lnTo>
                    <a:pt x="1294" y="116"/>
                  </a:lnTo>
                  <a:lnTo>
                    <a:pt x="1082" y="97"/>
                  </a:lnTo>
                  <a:lnTo>
                    <a:pt x="850" y="77"/>
                  </a:lnTo>
                  <a:lnTo>
                    <a:pt x="638" y="58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1070375" y="3763000"/>
              <a:ext cx="57475" cy="13075"/>
            </a:xfrm>
            <a:custGeom>
              <a:avLst/>
              <a:gdLst/>
              <a:ahLst/>
              <a:cxnLst/>
              <a:rect l="l" t="t" r="r" b="b"/>
              <a:pathLst>
                <a:path w="2299" h="523" extrusionOk="0">
                  <a:moveTo>
                    <a:pt x="291" y="1"/>
                  </a:moveTo>
                  <a:lnTo>
                    <a:pt x="175" y="20"/>
                  </a:lnTo>
                  <a:lnTo>
                    <a:pt x="78" y="59"/>
                  </a:lnTo>
                  <a:lnTo>
                    <a:pt x="1" y="117"/>
                  </a:lnTo>
                  <a:lnTo>
                    <a:pt x="1" y="136"/>
                  </a:lnTo>
                  <a:lnTo>
                    <a:pt x="20" y="175"/>
                  </a:lnTo>
                  <a:lnTo>
                    <a:pt x="97" y="290"/>
                  </a:lnTo>
                  <a:lnTo>
                    <a:pt x="194" y="387"/>
                  </a:lnTo>
                  <a:lnTo>
                    <a:pt x="252" y="406"/>
                  </a:lnTo>
                  <a:lnTo>
                    <a:pt x="310" y="426"/>
                  </a:lnTo>
                  <a:lnTo>
                    <a:pt x="1140" y="426"/>
                  </a:lnTo>
                  <a:lnTo>
                    <a:pt x="1526" y="445"/>
                  </a:lnTo>
                  <a:lnTo>
                    <a:pt x="1719" y="483"/>
                  </a:lnTo>
                  <a:lnTo>
                    <a:pt x="1932" y="522"/>
                  </a:lnTo>
                  <a:lnTo>
                    <a:pt x="2028" y="503"/>
                  </a:lnTo>
                  <a:lnTo>
                    <a:pt x="2163" y="445"/>
                  </a:lnTo>
                  <a:lnTo>
                    <a:pt x="2260" y="387"/>
                  </a:lnTo>
                  <a:lnTo>
                    <a:pt x="2298" y="348"/>
                  </a:lnTo>
                  <a:lnTo>
                    <a:pt x="2298" y="329"/>
                  </a:lnTo>
                  <a:lnTo>
                    <a:pt x="2298" y="290"/>
                  </a:lnTo>
                  <a:lnTo>
                    <a:pt x="2260" y="252"/>
                  </a:lnTo>
                  <a:lnTo>
                    <a:pt x="2144" y="175"/>
                  </a:lnTo>
                  <a:lnTo>
                    <a:pt x="2009" y="97"/>
                  </a:lnTo>
                  <a:lnTo>
                    <a:pt x="1912" y="78"/>
                  </a:lnTo>
                  <a:lnTo>
                    <a:pt x="1719" y="136"/>
                  </a:lnTo>
                  <a:lnTo>
                    <a:pt x="1526" y="155"/>
                  </a:lnTo>
                  <a:lnTo>
                    <a:pt x="1333" y="194"/>
                  </a:lnTo>
                  <a:lnTo>
                    <a:pt x="1140" y="194"/>
                  </a:lnTo>
                  <a:lnTo>
                    <a:pt x="947" y="175"/>
                  </a:lnTo>
                  <a:lnTo>
                    <a:pt x="754" y="136"/>
                  </a:lnTo>
                  <a:lnTo>
                    <a:pt x="580" y="78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1088250" y="3725350"/>
              <a:ext cx="39600" cy="12575"/>
            </a:xfrm>
            <a:custGeom>
              <a:avLst/>
              <a:gdLst/>
              <a:ahLst/>
              <a:cxnLst/>
              <a:rect l="l" t="t" r="r" b="b"/>
              <a:pathLst>
                <a:path w="1584" h="503" extrusionOk="0">
                  <a:moveTo>
                    <a:pt x="251" y="1"/>
                  </a:moveTo>
                  <a:lnTo>
                    <a:pt x="17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0" y="213"/>
                  </a:lnTo>
                  <a:lnTo>
                    <a:pt x="20" y="291"/>
                  </a:lnTo>
                  <a:lnTo>
                    <a:pt x="97" y="348"/>
                  </a:lnTo>
                  <a:lnTo>
                    <a:pt x="174" y="406"/>
                  </a:lnTo>
                  <a:lnTo>
                    <a:pt x="251" y="426"/>
                  </a:lnTo>
                  <a:lnTo>
                    <a:pt x="367" y="387"/>
                  </a:lnTo>
                  <a:lnTo>
                    <a:pt x="502" y="368"/>
                  </a:lnTo>
                  <a:lnTo>
                    <a:pt x="637" y="348"/>
                  </a:lnTo>
                  <a:lnTo>
                    <a:pt x="773" y="348"/>
                  </a:lnTo>
                  <a:lnTo>
                    <a:pt x="908" y="368"/>
                  </a:lnTo>
                  <a:lnTo>
                    <a:pt x="1043" y="387"/>
                  </a:lnTo>
                  <a:lnTo>
                    <a:pt x="1178" y="445"/>
                  </a:lnTo>
                  <a:lnTo>
                    <a:pt x="1294" y="503"/>
                  </a:lnTo>
                  <a:lnTo>
                    <a:pt x="1371" y="484"/>
                  </a:lnTo>
                  <a:lnTo>
                    <a:pt x="1468" y="445"/>
                  </a:lnTo>
                  <a:lnTo>
                    <a:pt x="1545" y="387"/>
                  </a:lnTo>
                  <a:lnTo>
                    <a:pt x="1583" y="348"/>
                  </a:lnTo>
                  <a:lnTo>
                    <a:pt x="1583" y="310"/>
                  </a:lnTo>
                  <a:lnTo>
                    <a:pt x="1564" y="271"/>
                  </a:lnTo>
                  <a:lnTo>
                    <a:pt x="1506" y="175"/>
                  </a:lnTo>
                  <a:lnTo>
                    <a:pt x="1429" y="97"/>
                  </a:lnTo>
                  <a:lnTo>
                    <a:pt x="1352" y="59"/>
                  </a:lnTo>
                  <a:lnTo>
                    <a:pt x="1062" y="97"/>
                  </a:lnTo>
                  <a:lnTo>
                    <a:pt x="792" y="117"/>
                  </a:lnTo>
                  <a:lnTo>
                    <a:pt x="522" y="7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1093075" y="3689150"/>
              <a:ext cx="67100" cy="18375"/>
            </a:xfrm>
            <a:custGeom>
              <a:avLst/>
              <a:gdLst/>
              <a:ahLst/>
              <a:cxnLst/>
              <a:rect l="l" t="t" r="r" b="b"/>
              <a:pathLst>
                <a:path w="2684" h="735" extrusionOk="0">
                  <a:moveTo>
                    <a:pt x="309" y="1"/>
                  </a:moveTo>
                  <a:lnTo>
                    <a:pt x="155" y="40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0" y="175"/>
                  </a:lnTo>
                  <a:lnTo>
                    <a:pt x="20" y="213"/>
                  </a:lnTo>
                  <a:lnTo>
                    <a:pt x="58" y="252"/>
                  </a:lnTo>
                  <a:lnTo>
                    <a:pt x="155" y="329"/>
                  </a:lnTo>
                  <a:lnTo>
                    <a:pt x="290" y="387"/>
                  </a:lnTo>
                  <a:lnTo>
                    <a:pt x="386" y="426"/>
                  </a:lnTo>
                  <a:lnTo>
                    <a:pt x="850" y="426"/>
                  </a:lnTo>
                  <a:lnTo>
                    <a:pt x="1081" y="464"/>
                  </a:lnTo>
                  <a:lnTo>
                    <a:pt x="1313" y="503"/>
                  </a:lnTo>
                  <a:lnTo>
                    <a:pt x="1757" y="599"/>
                  </a:lnTo>
                  <a:lnTo>
                    <a:pt x="2221" y="735"/>
                  </a:lnTo>
                  <a:lnTo>
                    <a:pt x="2356" y="735"/>
                  </a:lnTo>
                  <a:lnTo>
                    <a:pt x="2510" y="696"/>
                  </a:lnTo>
                  <a:lnTo>
                    <a:pt x="2645" y="638"/>
                  </a:lnTo>
                  <a:lnTo>
                    <a:pt x="2684" y="619"/>
                  </a:lnTo>
                  <a:lnTo>
                    <a:pt x="2684" y="599"/>
                  </a:lnTo>
                  <a:lnTo>
                    <a:pt x="2665" y="561"/>
                  </a:lnTo>
                  <a:lnTo>
                    <a:pt x="2626" y="522"/>
                  </a:lnTo>
                  <a:lnTo>
                    <a:pt x="2510" y="426"/>
                  </a:lnTo>
                  <a:lnTo>
                    <a:pt x="2375" y="329"/>
                  </a:lnTo>
                  <a:lnTo>
                    <a:pt x="2259" y="310"/>
                  </a:lnTo>
                  <a:lnTo>
                    <a:pt x="1815" y="310"/>
                  </a:lnTo>
                  <a:lnTo>
                    <a:pt x="1583" y="291"/>
                  </a:lnTo>
                  <a:lnTo>
                    <a:pt x="1352" y="271"/>
                  </a:lnTo>
                  <a:lnTo>
                    <a:pt x="1120" y="213"/>
                  </a:lnTo>
                  <a:lnTo>
                    <a:pt x="908" y="155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1246075" y="3880300"/>
              <a:ext cx="302175" cy="326775"/>
            </a:xfrm>
            <a:custGeom>
              <a:avLst/>
              <a:gdLst/>
              <a:ahLst/>
              <a:cxnLst/>
              <a:rect l="l" t="t" r="r" b="b"/>
              <a:pathLst>
                <a:path w="12087" h="13071" extrusionOk="0">
                  <a:moveTo>
                    <a:pt x="3533" y="0"/>
                  </a:moveTo>
                  <a:lnTo>
                    <a:pt x="3302" y="20"/>
                  </a:lnTo>
                  <a:lnTo>
                    <a:pt x="3109" y="77"/>
                  </a:lnTo>
                  <a:lnTo>
                    <a:pt x="2935" y="135"/>
                  </a:lnTo>
                  <a:lnTo>
                    <a:pt x="2626" y="290"/>
                  </a:lnTo>
                  <a:lnTo>
                    <a:pt x="2356" y="464"/>
                  </a:lnTo>
                  <a:lnTo>
                    <a:pt x="2105" y="637"/>
                  </a:lnTo>
                  <a:lnTo>
                    <a:pt x="1873" y="830"/>
                  </a:lnTo>
                  <a:lnTo>
                    <a:pt x="1448" y="1217"/>
                  </a:lnTo>
                  <a:lnTo>
                    <a:pt x="1275" y="1429"/>
                  </a:lnTo>
                  <a:lnTo>
                    <a:pt x="1101" y="1641"/>
                  </a:lnTo>
                  <a:lnTo>
                    <a:pt x="946" y="1892"/>
                  </a:lnTo>
                  <a:lnTo>
                    <a:pt x="792" y="2143"/>
                  </a:lnTo>
                  <a:lnTo>
                    <a:pt x="522" y="2645"/>
                  </a:lnTo>
                  <a:lnTo>
                    <a:pt x="309" y="3128"/>
                  </a:lnTo>
                  <a:lnTo>
                    <a:pt x="136" y="3572"/>
                  </a:lnTo>
                  <a:lnTo>
                    <a:pt x="39" y="3939"/>
                  </a:lnTo>
                  <a:lnTo>
                    <a:pt x="20" y="4074"/>
                  </a:lnTo>
                  <a:lnTo>
                    <a:pt x="0" y="4190"/>
                  </a:lnTo>
                  <a:lnTo>
                    <a:pt x="20" y="4286"/>
                  </a:lnTo>
                  <a:lnTo>
                    <a:pt x="39" y="4325"/>
                  </a:lnTo>
                  <a:lnTo>
                    <a:pt x="97" y="4325"/>
                  </a:lnTo>
                  <a:lnTo>
                    <a:pt x="174" y="4286"/>
                  </a:lnTo>
                  <a:lnTo>
                    <a:pt x="406" y="4093"/>
                  </a:lnTo>
                  <a:lnTo>
                    <a:pt x="715" y="3804"/>
                  </a:lnTo>
                  <a:lnTo>
                    <a:pt x="1082" y="3437"/>
                  </a:lnTo>
                  <a:lnTo>
                    <a:pt x="1854" y="2684"/>
                  </a:lnTo>
                  <a:lnTo>
                    <a:pt x="2433" y="2085"/>
                  </a:lnTo>
                  <a:lnTo>
                    <a:pt x="2568" y="1892"/>
                  </a:lnTo>
                  <a:lnTo>
                    <a:pt x="2742" y="1699"/>
                  </a:lnTo>
                  <a:lnTo>
                    <a:pt x="3051" y="1352"/>
                  </a:lnTo>
                  <a:lnTo>
                    <a:pt x="3225" y="1217"/>
                  </a:lnTo>
                  <a:lnTo>
                    <a:pt x="3398" y="1101"/>
                  </a:lnTo>
                  <a:lnTo>
                    <a:pt x="3514" y="1043"/>
                  </a:lnTo>
                  <a:lnTo>
                    <a:pt x="3591" y="1004"/>
                  </a:lnTo>
                  <a:lnTo>
                    <a:pt x="3649" y="1023"/>
                  </a:lnTo>
                  <a:lnTo>
                    <a:pt x="3746" y="1062"/>
                  </a:lnTo>
                  <a:lnTo>
                    <a:pt x="3862" y="1139"/>
                  </a:lnTo>
                  <a:lnTo>
                    <a:pt x="3997" y="1255"/>
                  </a:lnTo>
                  <a:lnTo>
                    <a:pt x="4248" y="1468"/>
                  </a:lnTo>
                  <a:lnTo>
                    <a:pt x="4499" y="1738"/>
                  </a:lnTo>
                  <a:lnTo>
                    <a:pt x="4981" y="2278"/>
                  </a:lnTo>
                  <a:lnTo>
                    <a:pt x="5464" y="2838"/>
                  </a:lnTo>
                  <a:lnTo>
                    <a:pt x="5715" y="3128"/>
                  </a:lnTo>
                  <a:lnTo>
                    <a:pt x="5985" y="3417"/>
                  </a:lnTo>
                  <a:lnTo>
                    <a:pt x="6120" y="3572"/>
                  </a:lnTo>
                  <a:lnTo>
                    <a:pt x="6294" y="3707"/>
                  </a:lnTo>
                  <a:lnTo>
                    <a:pt x="6564" y="3939"/>
                  </a:lnTo>
                  <a:lnTo>
                    <a:pt x="7124" y="4421"/>
                  </a:lnTo>
                  <a:lnTo>
                    <a:pt x="7375" y="4672"/>
                  </a:lnTo>
                  <a:lnTo>
                    <a:pt x="7626" y="4943"/>
                  </a:lnTo>
                  <a:lnTo>
                    <a:pt x="7858" y="5213"/>
                  </a:lnTo>
                  <a:lnTo>
                    <a:pt x="8070" y="5483"/>
                  </a:lnTo>
                  <a:lnTo>
                    <a:pt x="8263" y="5773"/>
                  </a:lnTo>
                  <a:lnTo>
                    <a:pt x="8437" y="6082"/>
                  </a:lnTo>
                  <a:lnTo>
                    <a:pt x="8592" y="6391"/>
                  </a:lnTo>
                  <a:lnTo>
                    <a:pt x="8746" y="6719"/>
                  </a:lnTo>
                  <a:lnTo>
                    <a:pt x="8862" y="7066"/>
                  </a:lnTo>
                  <a:lnTo>
                    <a:pt x="8978" y="7395"/>
                  </a:lnTo>
                  <a:lnTo>
                    <a:pt x="9094" y="7761"/>
                  </a:lnTo>
                  <a:lnTo>
                    <a:pt x="9209" y="8128"/>
                  </a:lnTo>
                  <a:lnTo>
                    <a:pt x="9364" y="8495"/>
                  </a:lnTo>
                  <a:lnTo>
                    <a:pt x="9518" y="8862"/>
                  </a:lnTo>
                  <a:lnTo>
                    <a:pt x="9827" y="9557"/>
                  </a:lnTo>
                  <a:lnTo>
                    <a:pt x="10136" y="10233"/>
                  </a:lnTo>
                  <a:lnTo>
                    <a:pt x="10387" y="10638"/>
                  </a:lnTo>
                  <a:lnTo>
                    <a:pt x="10677" y="11063"/>
                  </a:lnTo>
                  <a:lnTo>
                    <a:pt x="11275" y="11989"/>
                  </a:lnTo>
                  <a:lnTo>
                    <a:pt x="11526" y="12395"/>
                  </a:lnTo>
                  <a:lnTo>
                    <a:pt x="11700" y="12742"/>
                  </a:lnTo>
                  <a:lnTo>
                    <a:pt x="11854" y="12993"/>
                  </a:lnTo>
                  <a:lnTo>
                    <a:pt x="11912" y="13051"/>
                  </a:lnTo>
                  <a:lnTo>
                    <a:pt x="11951" y="13071"/>
                  </a:lnTo>
                  <a:lnTo>
                    <a:pt x="11970" y="13071"/>
                  </a:lnTo>
                  <a:lnTo>
                    <a:pt x="11990" y="13051"/>
                  </a:lnTo>
                  <a:lnTo>
                    <a:pt x="12028" y="12955"/>
                  </a:lnTo>
                  <a:lnTo>
                    <a:pt x="12067" y="12820"/>
                  </a:lnTo>
                  <a:lnTo>
                    <a:pt x="12086" y="12627"/>
                  </a:lnTo>
                  <a:lnTo>
                    <a:pt x="12086" y="12414"/>
                  </a:lnTo>
                  <a:lnTo>
                    <a:pt x="12086" y="12163"/>
                  </a:lnTo>
                  <a:lnTo>
                    <a:pt x="12047" y="11874"/>
                  </a:lnTo>
                  <a:lnTo>
                    <a:pt x="12009" y="11584"/>
                  </a:lnTo>
                  <a:lnTo>
                    <a:pt x="11932" y="11294"/>
                  </a:lnTo>
                  <a:lnTo>
                    <a:pt x="11854" y="11005"/>
                  </a:lnTo>
                  <a:lnTo>
                    <a:pt x="11661" y="10445"/>
                  </a:lnTo>
                  <a:lnTo>
                    <a:pt x="11468" y="9943"/>
                  </a:lnTo>
                  <a:lnTo>
                    <a:pt x="11294" y="9576"/>
                  </a:lnTo>
                  <a:lnTo>
                    <a:pt x="10870" y="8978"/>
                  </a:lnTo>
                  <a:lnTo>
                    <a:pt x="10484" y="8360"/>
                  </a:lnTo>
                  <a:lnTo>
                    <a:pt x="10291" y="8051"/>
                  </a:lnTo>
                  <a:lnTo>
                    <a:pt x="10136" y="7742"/>
                  </a:lnTo>
                  <a:lnTo>
                    <a:pt x="9982" y="7433"/>
                  </a:lnTo>
                  <a:lnTo>
                    <a:pt x="9827" y="7086"/>
                  </a:lnTo>
                  <a:lnTo>
                    <a:pt x="9673" y="6719"/>
                  </a:lnTo>
                  <a:lnTo>
                    <a:pt x="9499" y="6371"/>
                  </a:lnTo>
                  <a:lnTo>
                    <a:pt x="9325" y="6024"/>
                  </a:lnTo>
                  <a:lnTo>
                    <a:pt x="9132" y="5676"/>
                  </a:lnTo>
                  <a:lnTo>
                    <a:pt x="8920" y="5348"/>
                  </a:lnTo>
                  <a:lnTo>
                    <a:pt x="8669" y="5039"/>
                  </a:lnTo>
                  <a:lnTo>
                    <a:pt x="8418" y="4730"/>
                  </a:lnTo>
                  <a:lnTo>
                    <a:pt x="8148" y="4441"/>
                  </a:lnTo>
                  <a:lnTo>
                    <a:pt x="7877" y="4170"/>
                  </a:lnTo>
                  <a:lnTo>
                    <a:pt x="7607" y="3900"/>
                  </a:lnTo>
                  <a:lnTo>
                    <a:pt x="7028" y="3398"/>
                  </a:lnTo>
                  <a:lnTo>
                    <a:pt x="6738" y="3166"/>
                  </a:lnTo>
                  <a:lnTo>
                    <a:pt x="6622" y="3051"/>
                  </a:lnTo>
                  <a:lnTo>
                    <a:pt x="6507" y="2935"/>
                  </a:lnTo>
                  <a:lnTo>
                    <a:pt x="6294" y="2645"/>
                  </a:lnTo>
                  <a:lnTo>
                    <a:pt x="6063" y="2375"/>
                  </a:lnTo>
                  <a:lnTo>
                    <a:pt x="5599" y="1776"/>
                  </a:lnTo>
                  <a:lnTo>
                    <a:pt x="5136" y="1178"/>
                  </a:lnTo>
                  <a:lnTo>
                    <a:pt x="4885" y="869"/>
                  </a:lnTo>
                  <a:lnTo>
                    <a:pt x="4615" y="579"/>
                  </a:lnTo>
                  <a:lnTo>
                    <a:pt x="4460" y="425"/>
                  </a:lnTo>
                  <a:lnTo>
                    <a:pt x="4286" y="271"/>
                  </a:lnTo>
                  <a:lnTo>
                    <a:pt x="4190" y="213"/>
                  </a:lnTo>
                  <a:lnTo>
                    <a:pt x="4074" y="135"/>
                  </a:lnTo>
                  <a:lnTo>
                    <a:pt x="3939" y="77"/>
                  </a:lnTo>
                  <a:lnTo>
                    <a:pt x="3765" y="20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997500" y="4031375"/>
              <a:ext cx="465300" cy="293475"/>
            </a:xfrm>
            <a:custGeom>
              <a:avLst/>
              <a:gdLst/>
              <a:ahLst/>
              <a:cxnLst/>
              <a:rect l="l" t="t" r="r" b="b"/>
              <a:pathLst>
                <a:path w="18612" h="11739" extrusionOk="0">
                  <a:moveTo>
                    <a:pt x="5561" y="0"/>
                  </a:moveTo>
                  <a:lnTo>
                    <a:pt x="5368" y="19"/>
                  </a:lnTo>
                  <a:lnTo>
                    <a:pt x="5194" y="58"/>
                  </a:lnTo>
                  <a:lnTo>
                    <a:pt x="5001" y="97"/>
                  </a:lnTo>
                  <a:lnTo>
                    <a:pt x="4827" y="155"/>
                  </a:lnTo>
                  <a:lnTo>
                    <a:pt x="4673" y="232"/>
                  </a:lnTo>
                  <a:lnTo>
                    <a:pt x="4499" y="328"/>
                  </a:lnTo>
                  <a:lnTo>
                    <a:pt x="4209" y="521"/>
                  </a:lnTo>
                  <a:lnTo>
                    <a:pt x="3939" y="753"/>
                  </a:lnTo>
                  <a:lnTo>
                    <a:pt x="3707" y="1004"/>
                  </a:lnTo>
                  <a:lnTo>
                    <a:pt x="3495" y="1255"/>
                  </a:lnTo>
                  <a:lnTo>
                    <a:pt x="3302" y="1545"/>
                  </a:lnTo>
                  <a:lnTo>
                    <a:pt x="3128" y="1815"/>
                  </a:lnTo>
                  <a:lnTo>
                    <a:pt x="2819" y="2394"/>
                  </a:lnTo>
                  <a:lnTo>
                    <a:pt x="2549" y="2973"/>
                  </a:lnTo>
                  <a:lnTo>
                    <a:pt x="2298" y="3552"/>
                  </a:lnTo>
                  <a:lnTo>
                    <a:pt x="2066" y="4151"/>
                  </a:lnTo>
                  <a:lnTo>
                    <a:pt x="1854" y="4730"/>
                  </a:lnTo>
                  <a:lnTo>
                    <a:pt x="1468" y="5927"/>
                  </a:lnTo>
                  <a:lnTo>
                    <a:pt x="1082" y="7105"/>
                  </a:lnTo>
                  <a:lnTo>
                    <a:pt x="927" y="7742"/>
                  </a:lnTo>
                  <a:lnTo>
                    <a:pt x="773" y="8495"/>
                  </a:lnTo>
                  <a:lnTo>
                    <a:pt x="464" y="10020"/>
                  </a:lnTo>
                  <a:lnTo>
                    <a:pt x="310" y="10696"/>
                  </a:lnTo>
                  <a:lnTo>
                    <a:pt x="155" y="11217"/>
                  </a:lnTo>
                  <a:lnTo>
                    <a:pt x="39" y="11584"/>
                  </a:lnTo>
                  <a:lnTo>
                    <a:pt x="1" y="11680"/>
                  </a:lnTo>
                  <a:lnTo>
                    <a:pt x="1" y="11719"/>
                  </a:lnTo>
                  <a:lnTo>
                    <a:pt x="20" y="11738"/>
                  </a:lnTo>
                  <a:lnTo>
                    <a:pt x="78" y="11738"/>
                  </a:lnTo>
                  <a:lnTo>
                    <a:pt x="194" y="11680"/>
                  </a:lnTo>
                  <a:lnTo>
                    <a:pt x="329" y="11545"/>
                  </a:lnTo>
                  <a:lnTo>
                    <a:pt x="522" y="11371"/>
                  </a:lnTo>
                  <a:lnTo>
                    <a:pt x="696" y="11140"/>
                  </a:lnTo>
                  <a:lnTo>
                    <a:pt x="908" y="10850"/>
                  </a:lnTo>
                  <a:lnTo>
                    <a:pt x="1101" y="10522"/>
                  </a:lnTo>
                  <a:lnTo>
                    <a:pt x="1294" y="10175"/>
                  </a:lnTo>
                  <a:lnTo>
                    <a:pt x="1468" y="9788"/>
                  </a:lnTo>
                  <a:lnTo>
                    <a:pt x="1642" y="9422"/>
                  </a:lnTo>
                  <a:lnTo>
                    <a:pt x="1951" y="8669"/>
                  </a:lnTo>
                  <a:lnTo>
                    <a:pt x="2182" y="7974"/>
                  </a:lnTo>
                  <a:lnTo>
                    <a:pt x="2356" y="7433"/>
                  </a:lnTo>
                  <a:lnTo>
                    <a:pt x="2588" y="6236"/>
                  </a:lnTo>
                  <a:lnTo>
                    <a:pt x="2723" y="5638"/>
                  </a:lnTo>
                  <a:lnTo>
                    <a:pt x="2858" y="5039"/>
                  </a:lnTo>
                  <a:lnTo>
                    <a:pt x="3012" y="4460"/>
                  </a:lnTo>
                  <a:lnTo>
                    <a:pt x="3186" y="3881"/>
                  </a:lnTo>
                  <a:lnTo>
                    <a:pt x="3379" y="3301"/>
                  </a:lnTo>
                  <a:lnTo>
                    <a:pt x="3592" y="2761"/>
                  </a:lnTo>
                  <a:lnTo>
                    <a:pt x="3727" y="2491"/>
                  </a:lnTo>
                  <a:lnTo>
                    <a:pt x="3843" y="2220"/>
                  </a:lnTo>
                  <a:lnTo>
                    <a:pt x="3997" y="1969"/>
                  </a:lnTo>
                  <a:lnTo>
                    <a:pt x="4152" y="1718"/>
                  </a:lnTo>
                  <a:lnTo>
                    <a:pt x="4306" y="1506"/>
                  </a:lnTo>
                  <a:lnTo>
                    <a:pt x="4499" y="1294"/>
                  </a:lnTo>
                  <a:lnTo>
                    <a:pt x="4692" y="1120"/>
                  </a:lnTo>
                  <a:lnTo>
                    <a:pt x="4885" y="965"/>
                  </a:lnTo>
                  <a:lnTo>
                    <a:pt x="5117" y="850"/>
                  </a:lnTo>
                  <a:lnTo>
                    <a:pt x="5349" y="772"/>
                  </a:lnTo>
                  <a:lnTo>
                    <a:pt x="5599" y="714"/>
                  </a:lnTo>
                  <a:lnTo>
                    <a:pt x="5850" y="734"/>
                  </a:lnTo>
                  <a:lnTo>
                    <a:pt x="6101" y="772"/>
                  </a:lnTo>
                  <a:lnTo>
                    <a:pt x="6352" y="850"/>
                  </a:lnTo>
                  <a:lnTo>
                    <a:pt x="6623" y="965"/>
                  </a:lnTo>
                  <a:lnTo>
                    <a:pt x="6874" y="1101"/>
                  </a:lnTo>
                  <a:lnTo>
                    <a:pt x="7105" y="1236"/>
                  </a:lnTo>
                  <a:lnTo>
                    <a:pt x="7337" y="1409"/>
                  </a:lnTo>
                  <a:lnTo>
                    <a:pt x="7569" y="1583"/>
                  </a:lnTo>
                  <a:lnTo>
                    <a:pt x="7762" y="1796"/>
                  </a:lnTo>
                  <a:lnTo>
                    <a:pt x="7974" y="2008"/>
                  </a:lnTo>
                  <a:lnTo>
                    <a:pt x="8167" y="2220"/>
                  </a:lnTo>
                  <a:lnTo>
                    <a:pt x="8534" y="2703"/>
                  </a:lnTo>
                  <a:lnTo>
                    <a:pt x="8901" y="3205"/>
                  </a:lnTo>
                  <a:lnTo>
                    <a:pt x="9306" y="3688"/>
                  </a:lnTo>
                  <a:lnTo>
                    <a:pt x="9499" y="3939"/>
                  </a:lnTo>
                  <a:lnTo>
                    <a:pt x="9731" y="4190"/>
                  </a:lnTo>
                  <a:lnTo>
                    <a:pt x="9982" y="4421"/>
                  </a:lnTo>
                  <a:lnTo>
                    <a:pt x="10233" y="4614"/>
                  </a:lnTo>
                  <a:lnTo>
                    <a:pt x="10484" y="4827"/>
                  </a:lnTo>
                  <a:lnTo>
                    <a:pt x="10735" y="5039"/>
                  </a:lnTo>
                  <a:lnTo>
                    <a:pt x="11276" y="5387"/>
                  </a:lnTo>
                  <a:lnTo>
                    <a:pt x="12318" y="6062"/>
                  </a:lnTo>
                  <a:lnTo>
                    <a:pt x="12820" y="6390"/>
                  </a:lnTo>
                  <a:lnTo>
                    <a:pt x="13052" y="6564"/>
                  </a:lnTo>
                  <a:lnTo>
                    <a:pt x="13283" y="6738"/>
                  </a:lnTo>
                  <a:lnTo>
                    <a:pt x="13515" y="6931"/>
                  </a:lnTo>
                  <a:lnTo>
                    <a:pt x="13708" y="7124"/>
                  </a:lnTo>
                  <a:lnTo>
                    <a:pt x="14133" y="7530"/>
                  </a:lnTo>
                  <a:lnTo>
                    <a:pt x="14384" y="7781"/>
                  </a:lnTo>
                  <a:lnTo>
                    <a:pt x="14693" y="8032"/>
                  </a:lnTo>
                  <a:lnTo>
                    <a:pt x="15021" y="8282"/>
                  </a:lnTo>
                  <a:lnTo>
                    <a:pt x="15214" y="8398"/>
                  </a:lnTo>
                  <a:lnTo>
                    <a:pt x="15407" y="8514"/>
                  </a:lnTo>
                  <a:lnTo>
                    <a:pt x="15600" y="8611"/>
                  </a:lnTo>
                  <a:lnTo>
                    <a:pt x="15793" y="8707"/>
                  </a:lnTo>
                  <a:lnTo>
                    <a:pt x="16199" y="8862"/>
                  </a:lnTo>
                  <a:lnTo>
                    <a:pt x="16604" y="8939"/>
                  </a:lnTo>
                  <a:lnTo>
                    <a:pt x="16971" y="9016"/>
                  </a:lnTo>
                  <a:lnTo>
                    <a:pt x="17589" y="9113"/>
                  </a:lnTo>
                  <a:lnTo>
                    <a:pt x="17878" y="9151"/>
                  </a:lnTo>
                  <a:lnTo>
                    <a:pt x="18322" y="9151"/>
                  </a:lnTo>
                  <a:lnTo>
                    <a:pt x="18477" y="9132"/>
                  </a:lnTo>
                  <a:lnTo>
                    <a:pt x="18573" y="9113"/>
                  </a:lnTo>
                  <a:lnTo>
                    <a:pt x="18612" y="9093"/>
                  </a:lnTo>
                  <a:lnTo>
                    <a:pt x="18612" y="9074"/>
                  </a:lnTo>
                  <a:lnTo>
                    <a:pt x="18612" y="9055"/>
                  </a:lnTo>
                  <a:lnTo>
                    <a:pt x="18593" y="9016"/>
                  </a:lnTo>
                  <a:lnTo>
                    <a:pt x="18496" y="8958"/>
                  </a:lnTo>
                  <a:lnTo>
                    <a:pt x="18149" y="8746"/>
                  </a:lnTo>
                  <a:lnTo>
                    <a:pt x="16990" y="8147"/>
                  </a:lnTo>
                  <a:lnTo>
                    <a:pt x="16662" y="7993"/>
                  </a:lnTo>
                  <a:lnTo>
                    <a:pt x="16372" y="7800"/>
                  </a:lnTo>
                  <a:lnTo>
                    <a:pt x="16102" y="7607"/>
                  </a:lnTo>
                  <a:lnTo>
                    <a:pt x="15851" y="7394"/>
                  </a:lnTo>
                  <a:lnTo>
                    <a:pt x="15407" y="6950"/>
                  </a:lnTo>
                  <a:lnTo>
                    <a:pt x="15021" y="6564"/>
                  </a:lnTo>
                  <a:lnTo>
                    <a:pt x="14519" y="6159"/>
                  </a:lnTo>
                  <a:lnTo>
                    <a:pt x="14249" y="5966"/>
                  </a:lnTo>
                  <a:lnTo>
                    <a:pt x="13978" y="5792"/>
                  </a:lnTo>
                  <a:lnTo>
                    <a:pt x="13689" y="5618"/>
                  </a:lnTo>
                  <a:lnTo>
                    <a:pt x="13418" y="5464"/>
                  </a:lnTo>
                  <a:lnTo>
                    <a:pt x="12839" y="5155"/>
                  </a:lnTo>
                  <a:lnTo>
                    <a:pt x="11758" y="4576"/>
                  </a:lnTo>
                  <a:lnTo>
                    <a:pt x="11237" y="4286"/>
                  </a:lnTo>
                  <a:lnTo>
                    <a:pt x="11005" y="4112"/>
                  </a:lnTo>
                  <a:lnTo>
                    <a:pt x="10774" y="3958"/>
                  </a:lnTo>
                  <a:lnTo>
                    <a:pt x="10542" y="3784"/>
                  </a:lnTo>
                  <a:lnTo>
                    <a:pt x="10310" y="3591"/>
                  </a:lnTo>
                  <a:lnTo>
                    <a:pt x="10098" y="3398"/>
                  </a:lnTo>
                  <a:lnTo>
                    <a:pt x="9905" y="3186"/>
                  </a:lnTo>
                  <a:lnTo>
                    <a:pt x="9519" y="2722"/>
                  </a:lnTo>
                  <a:lnTo>
                    <a:pt x="9133" y="2240"/>
                  </a:lnTo>
                  <a:lnTo>
                    <a:pt x="8727" y="1757"/>
                  </a:lnTo>
                  <a:lnTo>
                    <a:pt x="8495" y="1506"/>
                  </a:lnTo>
                  <a:lnTo>
                    <a:pt x="8283" y="1274"/>
                  </a:lnTo>
                  <a:lnTo>
                    <a:pt x="8032" y="1062"/>
                  </a:lnTo>
                  <a:lnTo>
                    <a:pt x="7781" y="850"/>
                  </a:lnTo>
                  <a:lnTo>
                    <a:pt x="7511" y="657"/>
                  </a:lnTo>
                  <a:lnTo>
                    <a:pt x="7221" y="463"/>
                  </a:lnTo>
                  <a:lnTo>
                    <a:pt x="6912" y="309"/>
                  </a:lnTo>
                  <a:lnTo>
                    <a:pt x="6603" y="193"/>
                  </a:lnTo>
                  <a:lnTo>
                    <a:pt x="6275" y="77"/>
                  </a:lnTo>
                  <a:lnTo>
                    <a:pt x="5928" y="19"/>
                  </a:lnTo>
                  <a:lnTo>
                    <a:pt x="5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757625" y="4129825"/>
              <a:ext cx="292025" cy="162200"/>
            </a:xfrm>
            <a:custGeom>
              <a:avLst/>
              <a:gdLst/>
              <a:ahLst/>
              <a:cxnLst/>
              <a:rect l="l" t="t" r="r" b="b"/>
              <a:pathLst>
                <a:path w="11681" h="6488" extrusionOk="0">
                  <a:moveTo>
                    <a:pt x="9634" y="1"/>
                  </a:moveTo>
                  <a:lnTo>
                    <a:pt x="9441" y="39"/>
                  </a:lnTo>
                  <a:lnTo>
                    <a:pt x="9267" y="78"/>
                  </a:lnTo>
                  <a:lnTo>
                    <a:pt x="9113" y="136"/>
                  </a:lnTo>
                  <a:lnTo>
                    <a:pt x="8959" y="213"/>
                  </a:lnTo>
                  <a:lnTo>
                    <a:pt x="8669" y="367"/>
                  </a:lnTo>
                  <a:lnTo>
                    <a:pt x="8418" y="560"/>
                  </a:lnTo>
                  <a:lnTo>
                    <a:pt x="8206" y="754"/>
                  </a:lnTo>
                  <a:lnTo>
                    <a:pt x="8013" y="966"/>
                  </a:lnTo>
                  <a:lnTo>
                    <a:pt x="7684" y="1371"/>
                  </a:lnTo>
                  <a:lnTo>
                    <a:pt x="7356" y="1757"/>
                  </a:lnTo>
                  <a:lnTo>
                    <a:pt x="7202" y="1931"/>
                  </a:lnTo>
                  <a:lnTo>
                    <a:pt x="7047" y="2105"/>
                  </a:lnTo>
                  <a:lnTo>
                    <a:pt x="6874" y="2240"/>
                  </a:lnTo>
                  <a:lnTo>
                    <a:pt x="6700" y="2375"/>
                  </a:lnTo>
                  <a:lnTo>
                    <a:pt x="6680" y="2395"/>
                  </a:lnTo>
                  <a:lnTo>
                    <a:pt x="6661" y="2395"/>
                  </a:lnTo>
                  <a:lnTo>
                    <a:pt x="6410" y="2588"/>
                  </a:lnTo>
                  <a:lnTo>
                    <a:pt x="6140" y="2781"/>
                  </a:lnTo>
                  <a:lnTo>
                    <a:pt x="5561" y="3128"/>
                  </a:lnTo>
                  <a:lnTo>
                    <a:pt x="4962" y="3456"/>
                  </a:lnTo>
                  <a:lnTo>
                    <a:pt x="4325" y="3765"/>
                  </a:lnTo>
                  <a:lnTo>
                    <a:pt x="3688" y="4094"/>
                  </a:lnTo>
                  <a:lnTo>
                    <a:pt x="3070" y="4402"/>
                  </a:lnTo>
                  <a:lnTo>
                    <a:pt x="2472" y="4692"/>
                  </a:lnTo>
                  <a:lnTo>
                    <a:pt x="1854" y="4943"/>
                  </a:lnTo>
                  <a:lnTo>
                    <a:pt x="1294" y="5290"/>
                  </a:lnTo>
                  <a:lnTo>
                    <a:pt x="966" y="5503"/>
                  </a:lnTo>
                  <a:lnTo>
                    <a:pt x="676" y="5735"/>
                  </a:lnTo>
                  <a:lnTo>
                    <a:pt x="406" y="5928"/>
                  </a:lnTo>
                  <a:lnTo>
                    <a:pt x="174" y="6121"/>
                  </a:lnTo>
                  <a:lnTo>
                    <a:pt x="39" y="6275"/>
                  </a:lnTo>
                  <a:lnTo>
                    <a:pt x="1" y="6333"/>
                  </a:lnTo>
                  <a:lnTo>
                    <a:pt x="1" y="6372"/>
                  </a:lnTo>
                  <a:lnTo>
                    <a:pt x="20" y="6410"/>
                  </a:lnTo>
                  <a:lnTo>
                    <a:pt x="97" y="6449"/>
                  </a:lnTo>
                  <a:lnTo>
                    <a:pt x="194" y="6468"/>
                  </a:lnTo>
                  <a:lnTo>
                    <a:pt x="329" y="6487"/>
                  </a:lnTo>
                  <a:lnTo>
                    <a:pt x="657" y="6487"/>
                  </a:lnTo>
                  <a:lnTo>
                    <a:pt x="1043" y="6468"/>
                  </a:lnTo>
                  <a:lnTo>
                    <a:pt x="1448" y="6410"/>
                  </a:lnTo>
                  <a:lnTo>
                    <a:pt x="1854" y="6314"/>
                  </a:lnTo>
                  <a:lnTo>
                    <a:pt x="2201" y="6217"/>
                  </a:lnTo>
                  <a:lnTo>
                    <a:pt x="2356" y="6159"/>
                  </a:lnTo>
                  <a:lnTo>
                    <a:pt x="2472" y="6101"/>
                  </a:lnTo>
                  <a:lnTo>
                    <a:pt x="3051" y="5696"/>
                  </a:lnTo>
                  <a:lnTo>
                    <a:pt x="3630" y="5252"/>
                  </a:lnTo>
                  <a:lnTo>
                    <a:pt x="4171" y="4846"/>
                  </a:lnTo>
                  <a:lnTo>
                    <a:pt x="4441" y="4653"/>
                  </a:lnTo>
                  <a:lnTo>
                    <a:pt x="4731" y="4460"/>
                  </a:lnTo>
                  <a:lnTo>
                    <a:pt x="5928" y="3746"/>
                  </a:lnTo>
                  <a:lnTo>
                    <a:pt x="6526" y="3379"/>
                  </a:lnTo>
                  <a:lnTo>
                    <a:pt x="7124" y="2974"/>
                  </a:lnTo>
                  <a:lnTo>
                    <a:pt x="7086" y="2993"/>
                  </a:lnTo>
                  <a:lnTo>
                    <a:pt x="7086" y="2993"/>
                  </a:lnTo>
                  <a:lnTo>
                    <a:pt x="7337" y="2819"/>
                  </a:lnTo>
                  <a:lnTo>
                    <a:pt x="7549" y="2646"/>
                  </a:lnTo>
                  <a:lnTo>
                    <a:pt x="7935" y="2298"/>
                  </a:lnTo>
                  <a:lnTo>
                    <a:pt x="8302" y="1931"/>
                  </a:lnTo>
                  <a:lnTo>
                    <a:pt x="8476" y="1777"/>
                  </a:lnTo>
                  <a:lnTo>
                    <a:pt x="8650" y="1622"/>
                  </a:lnTo>
                  <a:lnTo>
                    <a:pt x="8843" y="1487"/>
                  </a:lnTo>
                  <a:lnTo>
                    <a:pt x="9017" y="1352"/>
                  </a:lnTo>
                  <a:lnTo>
                    <a:pt x="9190" y="1275"/>
                  </a:lnTo>
                  <a:lnTo>
                    <a:pt x="9364" y="1217"/>
                  </a:lnTo>
                  <a:lnTo>
                    <a:pt x="9518" y="1198"/>
                  </a:lnTo>
                  <a:lnTo>
                    <a:pt x="9654" y="1198"/>
                  </a:lnTo>
                  <a:lnTo>
                    <a:pt x="9808" y="1236"/>
                  </a:lnTo>
                  <a:lnTo>
                    <a:pt x="9943" y="1313"/>
                  </a:lnTo>
                  <a:lnTo>
                    <a:pt x="10117" y="1352"/>
                  </a:lnTo>
                  <a:lnTo>
                    <a:pt x="10194" y="1391"/>
                  </a:lnTo>
                  <a:lnTo>
                    <a:pt x="10310" y="1449"/>
                  </a:lnTo>
                  <a:lnTo>
                    <a:pt x="10407" y="1526"/>
                  </a:lnTo>
                  <a:lnTo>
                    <a:pt x="10522" y="1642"/>
                  </a:lnTo>
                  <a:lnTo>
                    <a:pt x="10793" y="1873"/>
                  </a:lnTo>
                  <a:lnTo>
                    <a:pt x="10928" y="1989"/>
                  </a:lnTo>
                  <a:lnTo>
                    <a:pt x="11082" y="2105"/>
                  </a:lnTo>
                  <a:lnTo>
                    <a:pt x="11237" y="2182"/>
                  </a:lnTo>
                  <a:lnTo>
                    <a:pt x="11372" y="2240"/>
                  </a:lnTo>
                  <a:lnTo>
                    <a:pt x="11507" y="2240"/>
                  </a:lnTo>
                  <a:lnTo>
                    <a:pt x="11604" y="2221"/>
                  </a:lnTo>
                  <a:lnTo>
                    <a:pt x="11661" y="2182"/>
                  </a:lnTo>
                  <a:lnTo>
                    <a:pt x="11681" y="2144"/>
                  </a:lnTo>
                  <a:lnTo>
                    <a:pt x="11681" y="2105"/>
                  </a:lnTo>
                  <a:lnTo>
                    <a:pt x="11642" y="2047"/>
                  </a:lnTo>
                  <a:lnTo>
                    <a:pt x="11604" y="1970"/>
                  </a:lnTo>
                  <a:lnTo>
                    <a:pt x="11584" y="1893"/>
                  </a:lnTo>
                  <a:lnTo>
                    <a:pt x="11526" y="1680"/>
                  </a:lnTo>
                  <a:lnTo>
                    <a:pt x="11449" y="1352"/>
                  </a:lnTo>
                  <a:lnTo>
                    <a:pt x="11391" y="1159"/>
                  </a:lnTo>
                  <a:lnTo>
                    <a:pt x="11295" y="966"/>
                  </a:lnTo>
                  <a:lnTo>
                    <a:pt x="11198" y="754"/>
                  </a:lnTo>
                  <a:lnTo>
                    <a:pt x="11044" y="541"/>
                  </a:lnTo>
                  <a:lnTo>
                    <a:pt x="10966" y="445"/>
                  </a:lnTo>
                  <a:lnTo>
                    <a:pt x="10870" y="367"/>
                  </a:lnTo>
                  <a:lnTo>
                    <a:pt x="10677" y="213"/>
                  </a:lnTo>
                  <a:lnTo>
                    <a:pt x="10503" y="116"/>
                  </a:lnTo>
                  <a:lnTo>
                    <a:pt x="10329" y="59"/>
                  </a:lnTo>
                  <a:lnTo>
                    <a:pt x="10156" y="20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768250" y="4077225"/>
              <a:ext cx="89800" cy="12575"/>
            </a:xfrm>
            <a:custGeom>
              <a:avLst/>
              <a:gdLst/>
              <a:ahLst/>
              <a:cxnLst/>
              <a:rect l="l" t="t" r="r" b="b"/>
              <a:pathLst>
                <a:path w="3592" h="503" extrusionOk="0">
                  <a:moveTo>
                    <a:pt x="2993" y="0"/>
                  </a:moveTo>
                  <a:lnTo>
                    <a:pt x="2684" y="58"/>
                  </a:lnTo>
                  <a:lnTo>
                    <a:pt x="2375" y="97"/>
                  </a:lnTo>
                  <a:lnTo>
                    <a:pt x="2085" y="116"/>
                  </a:lnTo>
                  <a:lnTo>
                    <a:pt x="1776" y="135"/>
                  </a:lnTo>
                  <a:lnTo>
                    <a:pt x="1178" y="135"/>
                  </a:lnTo>
                  <a:lnTo>
                    <a:pt x="869" y="97"/>
                  </a:lnTo>
                  <a:lnTo>
                    <a:pt x="560" y="77"/>
                  </a:lnTo>
                  <a:lnTo>
                    <a:pt x="464" y="77"/>
                  </a:lnTo>
                  <a:lnTo>
                    <a:pt x="386" y="97"/>
                  </a:lnTo>
                  <a:lnTo>
                    <a:pt x="193" y="174"/>
                  </a:lnTo>
                  <a:lnTo>
                    <a:pt x="58" y="251"/>
                  </a:lnTo>
                  <a:lnTo>
                    <a:pt x="20" y="290"/>
                  </a:lnTo>
                  <a:lnTo>
                    <a:pt x="0" y="309"/>
                  </a:lnTo>
                  <a:lnTo>
                    <a:pt x="20" y="348"/>
                  </a:lnTo>
                  <a:lnTo>
                    <a:pt x="58" y="386"/>
                  </a:lnTo>
                  <a:lnTo>
                    <a:pt x="232" y="444"/>
                  </a:lnTo>
                  <a:lnTo>
                    <a:pt x="406" y="483"/>
                  </a:lnTo>
                  <a:lnTo>
                    <a:pt x="560" y="502"/>
                  </a:lnTo>
                  <a:lnTo>
                    <a:pt x="869" y="464"/>
                  </a:lnTo>
                  <a:lnTo>
                    <a:pt x="1178" y="425"/>
                  </a:lnTo>
                  <a:lnTo>
                    <a:pt x="1468" y="386"/>
                  </a:lnTo>
                  <a:lnTo>
                    <a:pt x="1776" y="367"/>
                  </a:lnTo>
                  <a:lnTo>
                    <a:pt x="2085" y="367"/>
                  </a:lnTo>
                  <a:lnTo>
                    <a:pt x="2375" y="386"/>
                  </a:lnTo>
                  <a:lnTo>
                    <a:pt x="2684" y="406"/>
                  </a:lnTo>
                  <a:lnTo>
                    <a:pt x="2993" y="444"/>
                  </a:lnTo>
                  <a:lnTo>
                    <a:pt x="3166" y="425"/>
                  </a:lnTo>
                  <a:lnTo>
                    <a:pt x="3360" y="367"/>
                  </a:lnTo>
                  <a:lnTo>
                    <a:pt x="3514" y="290"/>
                  </a:lnTo>
                  <a:lnTo>
                    <a:pt x="3572" y="270"/>
                  </a:lnTo>
                  <a:lnTo>
                    <a:pt x="3591" y="232"/>
                  </a:lnTo>
                  <a:lnTo>
                    <a:pt x="3572" y="213"/>
                  </a:lnTo>
                  <a:lnTo>
                    <a:pt x="3514" y="174"/>
                  </a:lnTo>
                  <a:lnTo>
                    <a:pt x="3340" y="97"/>
                  </a:lnTo>
                  <a:lnTo>
                    <a:pt x="3147" y="20"/>
                  </a:lnTo>
                  <a:lnTo>
                    <a:pt x="29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790450" y="4041025"/>
              <a:ext cx="77725" cy="12075"/>
            </a:xfrm>
            <a:custGeom>
              <a:avLst/>
              <a:gdLst/>
              <a:ahLst/>
              <a:cxnLst/>
              <a:rect l="l" t="t" r="r" b="b"/>
              <a:pathLst>
                <a:path w="3109" h="483" extrusionOk="0">
                  <a:moveTo>
                    <a:pt x="2568" y="0"/>
                  </a:moveTo>
                  <a:lnTo>
                    <a:pt x="2317" y="77"/>
                  </a:lnTo>
                  <a:lnTo>
                    <a:pt x="2066" y="116"/>
                  </a:lnTo>
                  <a:lnTo>
                    <a:pt x="1796" y="155"/>
                  </a:lnTo>
                  <a:lnTo>
                    <a:pt x="1275" y="155"/>
                  </a:lnTo>
                  <a:lnTo>
                    <a:pt x="1024" y="135"/>
                  </a:lnTo>
                  <a:lnTo>
                    <a:pt x="753" y="97"/>
                  </a:lnTo>
                  <a:lnTo>
                    <a:pt x="502" y="39"/>
                  </a:lnTo>
                  <a:lnTo>
                    <a:pt x="425" y="58"/>
                  </a:lnTo>
                  <a:lnTo>
                    <a:pt x="329" y="77"/>
                  </a:lnTo>
                  <a:lnTo>
                    <a:pt x="174" y="135"/>
                  </a:lnTo>
                  <a:lnTo>
                    <a:pt x="58" y="213"/>
                  </a:lnTo>
                  <a:lnTo>
                    <a:pt x="20" y="232"/>
                  </a:lnTo>
                  <a:lnTo>
                    <a:pt x="0" y="271"/>
                  </a:lnTo>
                  <a:lnTo>
                    <a:pt x="20" y="309"/>
                  </a:lnTo>
                  <a:lnTo>
                    <a:pt x="58" y="328"/>
                  </a:lnTo>
                  <a:lnTo>
                    <a:pt x="193" y="406"/>
                  </a:lnTo>
                  <a:lnTo>
                    <a:pt x="367" y="464"/>
                  </a:lnTo>
                  <a:lnTo>
                    <a:pt x="483" y="483"/>
                  </a:lnTo>
                  <a:lnTo>
                    <a:pt x="753" y="444"/>
                  </a:lnTo>
                  <a:lnTo>
                    <a:pt x="1024" y="425"/>
                  </a:lnTo>
                  <a:lnTo>
                    <a:pt x="1545" y="406"/>
                  </a:lnTo>
                  <a:lnTo>
                    <a:pt x="2066" y="406"/>
                  </a:lnTo>
                  <a:lnTo>
                    <a:pt x="2607" y="444"/>
                  </a:lnTo>
                  <a:lnTo>
                    <a:pt x="2761" y="406"/>
                  </a:lnTo>
                  <a:lnTo>
                    <a:pt x="2916" y="328"/>
                  </a:lnTo>
                  <a:lnTo>
                    <a:pt x="3051" y="251"/>
                  </a:lnTo>
                  <a:lnTo>
                    <a:pt x="3089" y="213"/>
                  </a:lnTo>
                  <a:lnTo>
                    <a:pt x="3109" y="193"/>
                  </a:lnTo>
                  <a:lnTo>
                    <a:pt x="3070" y="155"/>
                  </a:lnTo>
                  <a:lnTo>
                    <a:pt x="3031" y="135"/>
                  </a:lnTo>
                  <a:lnTo>
                    <a:pt x="2877" y="58"/>
                  </a:lnTo>
                  <a:lnTo>
                    <a:pt x="2684" y="20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832925" y="3997100"/>
              <a:ext cx="59875" cy="11125"/>
            </a:xfrm>
            <a:custGeom>
              <a:avLst/>
              <a:gdLst/>
              <a:ahLst/>
              <a:cxnLst/>
              <a:rect l="l" t="t" r="r" b="b"/>
              <a:pathLst>
                <a:path w="2395" h="445" extrusionOk="0">
                  <a:moveTo>
                    <a:pt x="367" y="0"/>
                  </a:moveTo>
                  <a:lnTo>
                    <a:pt x="309" y="20"/>
                  </a:lnTo>
                  <a:lnTo>
                    <a:pt x="251" y="39"/>
                  </a:lnTo>
                  <a:lnTo>
                    <a:pt x="135" y="97"/>
                  </a:lnTo>
                  <a:lnTo>
                    <a:pt x="39" y="174"/>
                  </a:lnTo>
                  <a:lnTo>
                    <a:pt x="0" y="213"/>
                  </a:lnTo>
                  <a:lnTo>
                    <a:pt x="0" y="232"/>
                  </a:lnTo>
                  <a:lnTo>
                    <a:pt x="20" y="271"/>
                  </a:lnTo>
                  <a:lnTo>
                    <a:pt x="39" y="290"/>
                  </a:lnTo>
                  <a:lnTo>
                    <a:pt x="155" y="367"/>
                  </a:lnTo>
                  <a:lnTo>
                    <a:pt x="271" y="425"/>
                  </a:lnTo>
                  <a:lnTo>
                    <a:pt x="367" y="444"/>
                  </a:lnTo>
                  <a:lnTo>
                    <a:pt x="579" y="406"/>
                  </a:lnTo>
                  <a:lnTo>
                    <a:pt x="773" y="367"/>
                  </a:lnTo>
                  <a:lnTo>
                    <a:pt x="985" y="348"/>
                  </a:lnTo>
                  <a:lnTo>
                    <a:pt x="1390" y="348"/>
                  </a:lnTo>
                  <a:lnTo>
                    <a:pt x="1583" y="367"/>
                  </a:lnTo>
                  <a:lnTo>
                    <a:pt x="1796" y="406"/>
                  </a:lnTo>
                  <a:lnTo>
                    <a:pt x="1989" y="444"/>
                  </a:lnTo>
                  <a:lnTo>
                    <a:pt x="2105" y="425"/>
                  </a:lnTo>
                  <a:lnTo>
                    <a:pt x="2240" y="367"/>
                  </a:lnTo>
                  <a:lnTo>
                    <a:pt x="2356" y="309"/>
                  </a:lnTo>
                  <a:lnTo>
                    <a:pt x="2375" y="290"/>
                  </a:lnTo>
                  <a:lnTo>
                    <a:pt x="2394" y="251"/>
                  </a:lnTo>
                  <a:lnTo>
                    <a:pt x="2375" y="232"/>
                  </a:lnTo>
                  <a:lnTo>
                    <a:pt x="2336" y="174"/>
                  </a:lnTo>
                  <a:lnTo>
                    <a:pt x="2240" y="97"/>
                  </a:lnTo>
                  <a:lnTo>
                    <a:pt x="2105" y="39"/>
                  </a:lnTo>
                  <a:lnTo>
                    <a:pt x="1989" y="0"/>
                  </a:lnTo>
                  <a:lnTo>
                    <a:pt x="1796" y="39"/>
                  </a:lnTo>
                  <a:lnTo>
                    <a:pt x="1583" y="78"/>
                  </a:lnTo>
                  <a:lnTo>
                    <a:pt x="1390" y="97"/>
                  </a:lnTo>
                  <a:lnTo>
                    <a:pt x="985" y="97"/>
                  </a:lnTo>
                  <a:lnTo>
                    <a:pt x="773" y="78"/>
                  </a:lnTo>
                  <a:lnTo>
                    <a:pt x="579" y="3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865250" y="3957525"/>
              <a:ext cx="59875" cy="11600"/>
            </a:xfrm>
            <a:custGeom>
              <a:avLst/>
              <a:gdLst/>
              <a:ahLst/>
              <a:cxnLst/>
              <a:rect l="l" t="t" r="r" b="b"/>
              <a:pathLst>
                <a:path w="2395" h="464" extrusionOk="0">
                  <a:moveTo>
                    <a:pt x="1989" y="0"/>
                  </a:moveTo>
                  <a:lnTo>
                    <a:pt x="1796" y="39"/>
                  </a:lnTo>
                  <a:lnTo>
                    <a:pt x="1584" y="77"/>
                  </a:lnTo>
                  <a:lnTo>
                    <a:pt x="1391" y="97"/>
                  </a:lnTo>
                  <a:lnTo>
                    <a:pt x="1178" y="97"/>
                  </a:lnTo>
                  <a:lnTo>
                    <a:pt x="773" y="77"/>
                  </a:lnTo>
                  <a:lnTo>
                    <a:pt x="348" y="39"/>
                  </a:lnTo>
                  <a:lnTo>
                    <a:pt x="290" y="39"/>
                  </a:lnTo>
                  <a:lnTo>
                    <a:pt x="232" y="58"/>
                  </a:lnTo>
                  <a:lnTo>
                    <a:pt x="97" y="135"/>
                  </a:lnTo>
                  <a:lnTo>
                    <a:pt x="59" y="193"/>
                  </a:lnTo>
                  <a:lnTo>
                    <a:pt x="20" y="232"/>
                  </a:lnTo>
                  <a:lnTo>
                    <a:pt x="1" y="271"/>
                  </a:lnTo>
                  <a:lnTo>
                    <a:pt x="1" y="290"/>
                  </a:lnTo>
                  <a:lnTo>
                    <a:pt x="1" y="309"/>
                  </a:lnTo>
                  <a:lnTo>
                    <a:pt x="20" y="309"/>
                  </a:lnTo>
                  <a:lnTo>
                    <a:pt x="59" y="367"/>
                  </a:lnTo>
                  <a:lnTo>
                    <a:pt x="175" y="406"/>
                  </a:lnTo>
                  <a:lnTo>
                    <a:pt x="290" y="444"/>
                  </a:lnTo>
                  <a:lnTo>
                    <a:pt x="387" y="464"/>
                  </a:lnTo>
                  <a:lnTo>
                    <a:pt x="580" y="406"/>
                  </a:lnTo>
                  <a:lnTo>
                    <a:pt x="773" y="367"/>
                  </a:lnTo>
                  <a:lnTo>
                    <a:pt x="985" y="348"/>
                  </a:lnTo>
                  <a:lnTo>
                    <a:pt x="1391" y="348"/>
                  </a:lnTo>
                  <a:lnTo>
                    <a:pt x="1584" y="367"/>
                  </a:lnTo>
                  <a:lnTo>
                    <a:pt x="1796" y="386"/>
                  </a:lnTo>
                  <a:lnTo>
                    <a:pt x="1989" y="425"/>
                  </a:lnTo>
                  <a:lnTo>
                    <a:pt x="2105" y="406"/>
                  </a:lnTo>
                  <a:lnTo>
                    <a:pt x="2240" y="367"/>
                  </a:lnTo>
                  <a:lnTo>
                    <a:pt x="2356" y="309"/>
                  </a:lnTo>
                  <a:lnTo>
                    <a:pt x="2375" y="271"/>
                  </a:lnTo>
                  <a:lnTo>
                    <a:pt x="2395" y="251"/>
                  </a:lnTo>
                  <a:lnTo>
                    <a:pt x="2375" y="213"/>
                  </a:lnTo>
                  <a:lnTo>
                    <a:pt x="2337" y="174"/>
                  </a:lnTo>
                  <a:lnTo>
                    <a:pt x="2240" y="97"/>
                  </a:lnTo>
                  <a:lnTo>
                    <a:pt x="2105" y="20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969500" y="4046800"/>
              <a:ext cx="85475" cy="17900"/>
            </a:xfrm>
            <a:custGeom>
              <a:avLst/>
              <a:gdLst/>
              <a:ahLst/>
              <a:cxnLst/>
              <a:rect l="l" t="t" r="r" b="b"/>
              <a:pathLst>
                <a:path w="3419" h="716" extrusionOk="0">
                  <a:moveTo>
                    <a:pt x="2800" y="1"/>
                  </a:moveTo>
                  <a:lnTo>
                    <a:pt x="2549" y="117"/>
                  </a:lnTo>
                  <a:lnTo>
                    <a:pt x="2260" y="213"/>
                  </a:lnTo>
                  <a:lnTo>
                    <a:pt x="1989" y="271"/>
                  </a:lnTo>
                  <a:lnTo>
                    <a:pt x="1700" y="329"/>
                  </a:lnTo>
                  <a:lnTo>
                    <a:pt x="1410" y="348"/>
                  </a:lnTo>
                  <a:lnTo>
                    <a:pt x="1121" y="348"/>
                  </a:lnTo>
                  <a:lnTo>
                    <a:pt x="850" y="329"/>
                  </a:lnTo>
                  <a:lnTo>
                    <a:pt x="561" y="271"/>
                  </a:lnTo>
                  <a:lnTo>
                    <a:pt x="387" y="291"/>
                  </a:lnTo>
                  <a:lnTo>
                    <a:pt x="213" y="329"/>
                  </a:lnTo>
                  <a:lnTo>
                    <a:pt x="78" y="387"/>
                  </a:lnTo>
                  <a:lnTo>
                    <a:pt x="40" y="406"/>
                  </a:lnTo>
                  <a:lnTo>
                    <a:pt x="1" y="445"/>
                  </a:lnTo>
                  <a:lnTo>
                    <a:pt x="20" y="464"/>
                  </a:lnTo>
                  <a:lnTo>
                    <a:pt x="59" y="503"/>
                  </a:lnTo>
                  <a:lnTo>
                    <a:pt x="213" y="599"/>
                  </a:lnTo>
                  <a:lnTo>
                    <a:pt x="387" y="696"/>
                  </a:lnTo>
                  <a:lnTo>
                    <a:pt x="484" y="715"/>
                  </a:lnTo>
                  <a:lnTo>
                    <a:pt x="542" y="715"/>
                  </a:lnTo>
                  <a:lnTo>
                    <a:pt x="1738" y="561"/>
                  </a:lnTo>
                  <a:lnTo>
                    <a:pt x="2916" y="426"/>
                  </a:lnTo>
                  <a:lnTo>
                    <a:pt x="2993" y="406"/>
                  </a:lnTo>
                  <a:lnTo>
                    <a:pt x="3090" y="368"/>
                  </a:lnTo>
                  <a:lnTo>
                    <a:pt x="3244" y="252"/>
                  </a:lnTo>
                  <a:lnTo>
                    <a:pt x="3380" y="136"/>
                  </a:lnTo>
                  <a:lnTo>
                    <a:pt x="3418" y="78"/>
                  </a:lnTo>
                  <a:lnTo>
                    <a:pt x="3418" y="59"/>
                  </a:lnTo>
                  <a:lnTo>
                    <a:pt x="3380" y="40"/>
                  </a:lnTo>
                  <a:lnTo>
                    <a:pt x="3322" y="20"/>
                  </a:lnTo>
                  <a:lnTo>
                    <a:pt x="3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994600" y="3993725"/>
              <a:ext cx="55050" cy="15950"/>
            </a:xfrm>
            <a:custGeom>
              <a:avLst/>
              <a:gdLst/>
              <a:ahLst/>
              <a:cxnLst/>
              <a:rect l="l" t="t" r="r" b="b"/>
              <a:pathLst>
                <a:path w="2202" h="638" extrusionOk="0">
                  <a:moveTo>
                    <a:pt x="1796" y="0"/>
                  </a:moveTo>
                  <a:lnTo>
                    <a:pt x="1623" y="77"/>
                  </a:lnTo>
                  <a:lnTo>
                    <a:pt x="1449" y="155"/>
                  </a:lnTo>
                  <a:lnTo>
                    <a:pt x="1275" y="193"/>
                  </a:lnTo>
                  <a:lnTo>
                    <a:pt x="1082" y="232"/>
                  </a:lnTo>
                  <a:lnTo>
                    <a:pt x="889" y="251"/>
                  </a:lnTo>
                  <a:lnTo>
                    <a:pt x="715" y="251"/>
                  </a:lnTo>
                  <a:lnTo>
                    <a:pt x="522" y="232"/>
                  </a:lnTo>
                  <a:lnTo>
                    <a:pt x="329" y="213"/>
                  </a:lnTo>
                  <a:lnTo>
                    <a:pt x="271" y="213"/>
                  </a:lnTo>
                  <a:lnTo>
                    <a:pt x="213" y="251"/>
                  </a:lnTo>
                  <a:lnTo>
                    <a:pt x="117" y="309"/>
                  </a:lnTo>
                  <a:lnTo>
                    <a:pt x="39" y="406"/>
                  </a:lnTo>
                  <a:lnTo>
                    <a:pt x="20" y="444"/>
                  </a:lnTo>
                  <a:lnTo>
                    <a:pt x="1" y="464"/>
                  </a:lnTo>
                  <a:lnTo>
                    <a:pt x="20" y="502"/>
                  </a:lnTo>
                  <a:lnTo>
                    <a:pt x="59" y="521"/>
                  </a:lnTo>
                  <a:lnTo>
                    <a:pt x="155" y="579"/>
                  </a:lnTo>
                  <a:lnTo>
                    <a:pt x="290" y="637"/>
                  </a:lnTo>
                  <a:lnTo>
                    <a:pt x="387" y="637"/>
                  </a:lnTo>
                  <a:lnTo>
                    <a:pt x="561" y="579"/>
                  </a:lnTo>
                  <a:lnTo>
                    <a:pt x="734" y="521"/>
                  </a:lnTo>
                  <a:lnTo>
                    <a:pt x="928" y="483"/>
                  </a:lnTo>
                  <a:lnTo>
                    <a:pt x="1101" y="464"/>
                  </a:lnTo>
                  <a:lnTo>
                    <a:pt x="1487" y="425"/>
                  </a:lnTo>
                  <a:lnTo>
                    <a:pt x="1680" y="425"/>
                  </a:lnTo>
                  <a:lnTo>
                    <a:pt x="1893" y="444"/>
                  </a:lnTo>
                  <a:lnTo>
                    <a:pt x="1989" y="406"/>
                  </a:lnTo>
                  <a:lnTo>
                    <a:pt x="2105" y="328"/>
                  </a:lnTo>
                  <a:lnTo>
                    <a:pt x="2182" y="251"/>
                  </a:lnTo>
                  <a:lnTo>
                    <a:pt x="2202" y="213"/>
                  </a:lnTo>
                  <a:lnTo>
                    <a:pt x="2202" y="193"/>
                  </a:lnTo>
                  <a:lnTo>
                    <a:pt x="2182" y="155"/>
                  </a:lnTo>
                  <a:lnTo>
                    <a:pt x="2144" y="135"/>
                  </a:lnTo>
                  <a:lnTo>
                    <a:pt x="2028" y="58"/>
                  </a:lnTo>
                  <a:lnTo>
                    <a:pt x="1893" y="20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987375" y="3945925"/>
              <a:ext cx="82550" cy="21750"/>
            </a:xfrm>
            <a:custGeom>
              <a:avLst/>
              <a:gdLst/>
              <a:ahLst/>
              <a:cxnLst/>
              <a:rect l="l" t="t" r="r" b="b"/>
              <a:pathLst>
                <a:path w="3302" h="870" extrusionOk="0">
                  <a:moveTo>
                    <a:pt x="3205" y="1"/>
                  </a:moveTo>
                  <a:lnTo>
                    <a:pt x="3031" y="20"/>
                  </a:lnTo>
                  <a:lnTo>
                    <a:pt x="2858" y="78"/>
                  </a:lnTo>
                  <a:lnTo>
                    <a:pt x="2722" y="97"/>
                  </a:lnTo>
                  <a:lnTo>
                    <a:pt x="2491" y="252"/>
                  </a:lnTo>
                  <a:lnTo>
                    <a:pt x="2240" y="348"/>
                  </a:lnTo>
                  <a:lnTo>
                    <a:pt x="1969" y="426"/>
                  </a:lnTo>
                  <a:lnTo>
                    <a:pt x="1680" y="464"/>
                  </a:lnTo>
                  <a:lnTo>
                    <a:pt x="1390" y="484"/>
                  </a:lnTo>
                  <a:lnTo>
                    <a:pt x="1101" y="484"/>
                  </a:lnTo>
                  <a:lnTo>
                    <a:pt x="811" y="464"/>
                  </a:lnTo>
                  <a:lnTo>
                    <a:pt x="522" y="426"/>
                  </a:lnTo>
                  <a:lnTo>
                    <a:pt x="444" y="426"/>
                  </a:lnTo>
                  <a:lnTo>
                    <a:pt x="348" y="464"/>
                  </a:lnTo>
                  <a:lnTo>
                    <a:pt x="174" y="522"/>
                  </a:lnTo>
                  <a:lnTo>
                    <a:pt x="39" y="619"/>
                  </a:lnTo>
                  <a:lnTo>
                    <a:pt x="0" y="657"/>
                  </a:lnTo>
                  <a:lnTo>
                    <a:pt x="0" y="696"/>
                  </a:lnTo>
                  <a:lnTo>
                    <a:pt x="20" y="715"/>
                  </a:lnTo>
                  <a:lnTo>
                    <a:pt x="77" y="754"/>
                  </a:lnTo>
                  <a:lnTo>
                    <a:pt x="213" y="812"/>
                  </a:lnTo>
                  <a:lnTo>
                    <a:pt x="406" y="850"/>
                  </a:lnTo>
                  <a:lnTo>
                    <a:pt x="541" y="870"/>
                  </a:lnTo>
                  <a:lnTo>
                    <a:pt x="830" y="812"/>
                  </a:lnTo>
                  <a:lnTo>
                    <a:pt x="1120" y="773"/>
                  </a:lnTo>
                  <a:lnTo>
                    <a:pt x="1699" y="696"/>
                  </a:lnTo>
                  <a:lnTo>
                    <a:pt x="2298" y="619"/>
                  </a:lnTo>
                  <a:lnTo>
                    <a:pt x="2607" y="561"/>
                  </a:lnTo>
                  <a:lnTo>
                    <a:pt x="2915" y="484"/>
                  </a:lnTo>
                  <a:lnTo>
                    <a:pt x="2993" y="464"/>
                  </a:lnTo>
                  <a:lnTo>
                    <a:pt x="3070" y="387"/>
                  </a:lnTo>
                  <a:lnTo>
                    <a:pt x="3147" y="310"/>
                  </a:lnTo>
                  <a:lnTo>
                    <a:pt x="3205" y="233"/>
                  </a:lnTo>
                  <a:lnTo>
                    <a:pt x="3302" y="78"/>
                  </a:lnTo>
                  <a:lnTo>
                    <a:pt x="3302" y="4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1014875" y="3890425"/>
              <a:ext cx="74850" cy="19825"/>
            </a:xfrm>
            <a:custGeom>
              <a:avLst/>
              <a:gdLst/>
              <a:ahLst/>
              <a:cxnLst/>
              <a:rect l="l" t="t" r="r" b="b"/>
              <a:pathLst>
                <a:path w="2994" h="793" extrusionOk="0">
                  <a:moveTo>
                    <a:pt x="2433" y="1"/>
                  </a:moveTo>
                  <a:lnTo>
                    <a:pt x="2202" y="97"/>
                  </a:lnTo>
                  <a:lnTo>
                    <a:pt x="1951" y="155"/>
                  </a:lnTo>
                  <a:lnTo>
                    <a:pt x="1700" y="213"/>
                  </a:lnTo>
                  <a:lnTo>
                    <a:pt x="1449" y="252"/>
                  </a:lnTo>
                  <a:lnTo>
                    <a:pt x="927" y="310"/>
                  </a:lnTo>
                  <a:lnTo>
                    <a:pt x="387" y="348"/>
                  </a:lnTo>
                  <a:lnTo>
                    <a:pt x="310" y="387"/>
                  </a:lnTo>
                  <a:lnTo>
                    <a:pt x="232" y="425"/>
                  </a:lnTo>
                  <a:lnTo>
                    <a:pt x="97" y="541"/>
                  </a:lnTo>
                  <a:lnTo>
                    <a:pt x="20" y="638"/>
                  </a:lnTo>
                  <a:lnTo>
                    <a:pt x="1" y="676"/>
                  </a:lnTo>
                  <a:lnTo>
                    <a:pt x="1" y="715"/>
                  </a:lnTo>
                  <a:lnTo>
                    <a:pt x="20" y="734"/>
                  </a:lnTo>
                  <a:lnTo>
                    <a:pt x="78" y="754"/>
                  </a:lnTo>
                  <a:lnTo>
                    <a:pt x="232" y="773"/>
                  </a:lnTo>
                  <a:lnTo>
                    <a:pt x="387" y="792"/>
                  </a:lnTo>
                  <a:lnTo>
                    <a:pt x="503" y="773"/>
                  </a:lnTo>
                  <a:lnTo>
                    <a:pt x="734" y="676"/>
                  </a:lnTo>
                  <a:lnTo>
                    <a:pt x="985" y="580"/>
                  </a:lnTo>
                  <a:lnTo>
                    <a:pt x="1217" y="522"/>
                  </a:lnTo>
                  <a:lnTo>
                    <a:pt x="1468" y="483"/>
                  </a:lnTo>
                  <a:lnTo>
                    <a:pt x="1738" y="464"/>
                  </a:lnTo>
                  <a:lnTo>
                    <a:pt x="1989" y="445"/>
                  </a:lnTo>
                  <a:lnTo>
                    <a:pt x="2530" y="425"/>
                  </a:lnTo>
                  <a:lnTo>
                    <a:pt x="2684" y="387"/>
                  </a:lnTo>
                  <a:lnTo>
                    <a:pt x="2839" y="290"/>
                  </a:lnTo>
                  <a:lnTo>
                    <a:pt x="2955" y="213"/>
                  </a:lnTo>
                  <a:lnTo>
                    <a:pt x="2974" y="174"/>
                  </a:lnTo>
                  <a:lnTo>
                    <a:pt x="2993" y="136"/>
                  </a:lnTo>
                  <a:lnTo>
                    <a:pt x="2955" y="117"/>
                  </a:lnTo>
                  <a:lnTo>
                    <a:pt x="2916" y="78"/>
                  </a:lnTo>
                  <a:lnTo>
                    <a:pt x="2742" y="39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1039500" y="3847000"/>
              <a:ext cx="67600" cy="14500"/>
            </a:xfrm>
            <a:custGeom>
              <a:avLst/>
              <a:gdLst/>
              <a:ahLst/>
              <a:cxnLst/>
              <a:rect l="l" t="t" r="r" b="b"/>
              <a:pathLst>
                <a:path w="2704" h="580" extrusionOk="0">
                  <a:moveTo>
                    <a:pt x="2221" y="0"/>
                  </a:moveTo>
                  <a:lnTo>
                    <a:pt x="2008" y="77"/>
                  </a:lnTo>
                  <a:lnTo>
                    <a:pt x="1776" y="116"/>
                  </a:lnTo>
                  <a:lnTo>
                    <a:pt x="1564" y="155"/>
                  </a:lnTo>
                  <a:lnTo>
                    <a:pt x="1332" y="174"/>
                  </a:lnTo>
                  <a:lnTo>
                    <a:pt x="869" y="174"/>
                  </a:lnTo>
                  <a:lnTo>
                    <a:pt x="386" y="155"/>
                  </a:lnTo>
                  <a:lnTo>
                    <a:pt x="309" y="174"/>
                  </a:lnTo>
                  <a:lnTo>
                    <a:pt x="232" y="212"/>
                  </a:lnTo>
                  <a:lnTo>
                    <a:pt x="116" y="290"/>
                  </a:lnTo>
                  <a:lnTo>
                    <a:pt x="20" y="386"/>
                  </a:lnTo>
                  <a:lnTo>
                    <a:pt x="0" y="425"/>
                  </a:lnTo>
                  <a:lnTo>
                    <a:pt x="0" y="463"/>
                  </a:lnTo>
                  <a:lnTo>
                    <a:pt x="39" y="483"/>
                  </a:lnTo>
                  <a:lnTo>
                    <a:pt x="78" y="502"/>
                  </a:lnTo>
                  <a:lnTo>
                    <a:pt x="213" y="560"/>
                  </a:lnTo>
                  <a:lnTo>
                    <a:pt x="348" y="579"/>
                  </a:lnTo>
                  <a:lnTo>
                    <a:pt x="444" y="579"/>
                  </a:lnTo>
                  <a:lnTo>
                    <a:pt x="676" y="521"/>
                  </a:lnTo>
                  <a:lnTo>
                    <a:pt x="888" y="463"/>
                  </a:lnTo>
                  <a:lnTo>
                    <a:pt x="1120" y="425"/>
                  </a:lnTo>
                  <a:lnTo>
                    <a:pt x="1332" y="406"/>
                  </a:lnTo>
                  <a:lnTo>
                    <a:pt x="1796" y="406"/>
                  </a:lnTo>
                  <a:lnTo>
                    <a:pt x="2278" y="425"/>
                  </a:lnTo>
                  <a:lnTo>
                    <a:pt x="2414" y="386"/>
                  </a:lnTo>
                  <a:lnTo>
                    <a:pt x="2549" y="328"/>
                  </a:lnTo>
                  <a:lnTo>
                    <a:pt x="2665" y="251"/>
                  </a:lnTo>
                  <a:lnTo>
                    <a:pt x="2684" y="212"/>
                  </a:lnTo>
                  <a:lnTo>
                    <a:pt x="2703" y="193"/>
                  </a:lnTo>
                  <a:lnTo>
                    <a:pt x="2684" y="155"/>
                  </a:lnTo>
                  <a:lnTo>
                    <a:pt x="2626" y="116"/>
                  </a:lnTo>
                  <a:lnTo>
                    <a:pt x="2491" y="58"/>
                  </a:lnTo>
                  <a:lnTo>
                    <a:pt x="2336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1034675" y="4234575"/>
              <a:ext cx="77250" cy="25600"/>
            </a:xfrm>
            <a:custGeom>
              <a:avLst/>
              <a:gdLst/>
              <a:ahLst/>
              <a:cxnLst/>
              <a:rect l="l" t="t" r="r" b="b"/>
              <a:pathLst>
                <a:path w="3090" h="1024" extrusionOk="0">
                  <a:moveTo>
                    <a:pt x="2510" y="0"/>
                  </a:moveTo>
                  <a:lnTo>
                    <a:pt x="2259" y="116"/>
                  </a:lnTo>
                  <a:lnTo>
                    <a:pt x="2008" y="212"/>
                  </a:lnTo>
                  <a:lnTo>
                    <a:pt x="1738" y="309"/>
                  </a:lnTo>
                  <a:lnTo>
                    <a:pt x="1487" y="386"/>
                  </a:lnTo>
                  <a:lnTo>
                    <a:pt x="946" y="502"/>
                  </a:lnTo>
                  <a:lnTo>
                    <a:pt x="406" y="579"/>
                  </a:lnTo>
                  <a:lnTo>
                    <a:pt x="328" y="618"/>
                  </a:lnTo>
                  <a:lnTo>
                    <a:pt x="251" y="656"/>
                  </a:lnTo>
                  <a:lnTo>
                    <a:pt x="97" y="772"/>
                  </a:lnTo>
                  <a:lnTo>
                    <a:pt x="0" y="907"/>
                  </a:lnTo>
                  <a:lnTo>
                    <a:pt x="0" y="946"/>
                  </a:lnTo>
                  <a:lnTo>
                    <a:pt x="0" y="985"/>
                  </a:lnTo>
                  <a:lnTo>
                    <a:pt x="20" y="1004"/>
                  </a:lnTo>
                  <a:lnTo>
                    <a:pt x="77" y="1004"/>
                  </a:lnTo>
                  <a:lnTo>
                    <a:pt x="232" y="1023"/>
                  </a:lnTo>
                  <a:lnTo>
                    <a:pt x="406" y="1023"/>
                  </a:lnTo>
                  <a:lnTo>
                    <a:pt x="522" y="1004"/>
                  </a:lnTo>
                  <a:lnTo>
                    <a:pt x="773" y="888"/>
                  </a:lnTo>
                  <a:lnTo>
                    <a:pt x="1023" y="772"/>
                  </a:lnTo>
                  <a:lnTo>
                    <a:pt x="1274" y="695"/>
                  </a:lnTo>
                  <a:lnTo>
                    <a:pt x="1545" y="618"/>
                  </a:lnTo>
                  <a:lnTo>
                    <a:pt x="1815" y="541"/>
                  </a:lnTo>
                  <a:lnTo>
                    <a:pt x="2085" y="502"/>
                  </a:lnTo>
                  <a:lnTo>
                    <a:pt x="2356" y="463"/>
                  </a:lnTo>
                  <a:lnTo>
                    <a:pt x="2626" y="425"/>
                  </a:lnTo>
                  <a:lnTo>
                    <a:pt x="2761" y="367"/>
                  </a:lnTo>
                  <a:lnTo>
                    <a:pt x="2916" y="290"/>
                  </a:lnTo>
                  <a:lnTo>
                    <a:pt x="3051" y="193"/>
                  </a:lnTo>
                  <a:lnTo>
                    <a:pt x="3089" y="154"/>
                  </a:lnTo>
                  <a:lnTo>
                    <a:pt x="3089" y="116"/>
                  </a:lnTo>
                  <a:lnTo>
                    <a:pt x="3070" y="97"/>
                  </a:lnTo>
                  <a:lnTo>
                    <a:pt x="3012" y="58"/>
                  </a:lnTo>
                  <a:lnTo>
                    <a:pt x="2838" y="19"/>
                  </a:lnTo>
                  <a:lnTo>
                    <a:pt x="2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1044800" y="4203200"/>
              <a:ext cx="69525" cy="17400"/>
            </a:xfrm>
            <a:custGeom>
              <a:avLst/>
              <a:gdLst/>
              <a:ahLst/>
              <a:cxnLst/>
              <a:rect l="l" t="t" r="r" b="b"/>
              <a:pathLst>
                <a:path w="2781" h="696" extrusionOk="0">
                  <a:moveTo>
                    <a:pt x="2279" y="0"/>
                  </a:moveTo>
                  <a:lnTo>
                    <a:pt x="2047" y="77"/>
                  </a:lnTo>
                  <a:lnTo>
                    <a:pt x="1815" y="135"/>
                  </a:lnTo>
                  <a:lnTo>
                    <a:pt x="1603" y="193"/>
                  </a:lnTo>
                  <a:lnTo>
                    <a:pt x="1352" y="232"/>
                  </a:lnTo>
                  <a:lnTo>
                    <a:pt x="1120" y="251"/>
                  </a:lnTo>
                  <a:lnTo>
                    <a:pt x="889" y="270"/>
                  </a:lnTo>
                  <a:lnTo>
                    <a:pt x="387" y="270"/>
                  </a:lnTo>
                  <a:lnTo>
                    <a:pt x="310" y="290"/>
                  </a:lnTo>
                  <a:lnTo>
                    <a:pt x="252" y="309"/>
                  </a:lnTo>
                  <a:lnTo>
                    <a:pt x="117" y="386"/>
                  </a:lnTo>
                  <a:lnTo>
                    <a:pt x="20" y="483"/>
                  </a:lnTo>
                  <a:lnTo>
                    <a:pt x="1" y="521"/>
                  </a:lnTo>
                  <a:lnTo>
                    <a:pt x="1" y="560"/>
                  </a:lnTo>
                  <a:lnTo>
                    <a:pt x="20" y="579"/>
                  </a:lnTo>
                  <a:lnTo>
                    <a:pt x="59" y="618"/>
                  </a:lnTo>
                  <a:lnTo>
                    <a:pt x="194" y="657"/>
                  </a:lnTo>
                  <a:lnTo>
                    <a:pt x="348" y="695"/>
                  </a:lnTo>
                  <a:lnTo>
                    <a:pt x="464" y="695"/>
                  </a:lnTo>
                  <a:lnTo>
                    <a:pt x="696" y="618"/>
                  </a:lnTo>
                  <a:lnTo>
                    <a:pt x="927" y="560"/>
                  </a:lnTo>
                  <a:lnTo>
                    <a:pt x="1159" y="502"/>
                  </a:lnTo>
                  <a:lnTo>
                    <a:pt x="1391" y="463"/>
                  </a:lnTo>
                  <a:lnTo>
                    <a:pt x="1622" y="444"/>
                  </a:lnTo>
                  <a:lnTo>
                    <a:pt x="1873" y="425"/>
                  </a:lnTo>
                  <a:lnTo>
                    <a:pt x="2356" y="425"/>
                  </a:lnTo>
                  <a:lnTo>
                    <a:pt x="2491" y="386"/>
                  </a:lnTo>
                  <a:lnTo>
                    <a:pt x="2646" y="309"/>
                  </a:lnTo>
                  <a:lnTo>
                    <a:pt x="2742" y="232"/>
                  </a:lnTo>
                  <a:lnTo>
                    <a:pt x="2781" y="213"/>
                  </a:lnTo>
                  <a:lnTo>
                    <a:pt x="2781" y="174"/>
                  </a:lnTo>
                  <a:lnTo>
                    <a:pt x="2761" y="155"/>
                  </a:lnTo>
                  <a:lnTo>
                    <a:pt x="2704" y="116"/>
                  </a:lnTo>
                  <a:lnTo>
                    <a:pt x="2568" y="58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1047225" y="4167950"/>
              <a:ext cx="71925" cy="17900"/>
            </a:xfrm>
            <a:custGeom>
              <a:avLst/>
              <a:gdLst/>
              <a:ahLst/>
              <a:cxnLst/>
              <a:rect l="l" t="t" r="r" b="b"/>
              <a:pathLst>
                <a:path w="2877" h="716" extrusionOk="0">
                  <a:moveTo>
                    <a:pt x="2375" y="1"/>
                  </a:moveTo>
                  <a:lnTo>
                    <a:pt x="2143" y="78"/>
                  </a:lnTo>
                  <a:lnTo>
                    <a:pt x="1892" y="155"/>
                  </a:lnTo>
                  <a:lnTo>
                    <a:pt x="1661" y="213"/>
                  </a:lnTo>
                  <a:lnTo>
                    <a:pt x="1410" y="252"/>
                  </a:lnTo>
                  <a:lnTo>
                    <a:pt x="1159" y="271"/>
                  </a:lnTo>
                  <a:lnTo>
                    <a:pt x="908" y="290"/>
                  </a:lnTo>
                  <a:lnTo>
                    <a:pt x="657" y="290"/>
                  </a:lnTo>
                  <a:lnTo>
                    <a:pt x="406" y="271"/>
                  </a:lnTo>
                  <a:lnTo>
                    <a:pt x="328" y="290"/>
                  </a:lnTo>
                  <a:lnTo>
                    <a:pt x="271" y="329"/>
                  </a:lnTo>
                  <a:lnTo>
                    <a:pt x="116" y="406"/>
                  </a:lnTo>
                  <a:lnTo>
                    <a:pt x="20" y="503"/>
                  </a:lnTo>
                  <a:lnTo>
                    <a:pt x="0" y="541"/>
                  </a:lnTo>
                  <a:lnTo>
                    <a:pt x="0" y="580"/>
                  </a:lnTo>
                  <a:lnTo>
                    <a:pt x="20" y="599"/>
                  </a:lnTo>
                  <a:lnTo>
                    <a:pt x="58" y="619"/>
                  </a:lnTo>
                  <a:lnTo>
                    <a:pt x="193" y="676"/>
                  </a:lnTo>
                  <a:lnTo>
                    <a:pt x="367" y="715"/>
                  </a:lnTo>
                  <a:lnTo>
                    <a:pt x="483" y="715"/>
                  </a:lnTo>
                  <a:lnTo>
                    <a:pt x="715" y="638"/>
                  </a:lnTo>
                  <a:lnTo>
                    <a:pt x="966" y="580"/>
                  </a:lnTo>
                  <a:lnTo>
                    <a:pt x="1197" y="522"/>
                  </a:lnTo>
                  <a:lnTo>
                    <a:pt x="1448" y="483"/>
                  </a:lnTo>
                  <a:lnTo>
                    <a:pt x="1680" y="445"/>
                  </a:lnTo>
                  <a:lnTo>
                    <a:pt x="1931" y="445"/>
                  </a:lnTo>
                  <a:lnTo>
                    <a:pt x="2182" y="426"/>
                  </a:lnTo>
                  <a:lnTo>
                    <a:pt x="2433" y="445"/>
                  </a:lnTo>
                  <a:lnTo>
                    <a:pt x="2568" y="406"/>
                  </a:lnTo>
                  <a:lnTo>
                    <a:pt x="2722" y="329"/>
                  </a:lnTo>
                  <a:lnTo>
                    <a:pt x="2838" y="252"/>
                  </a:lnTo>
                  <a:lnTo>
                    <a:pt x="2877" y="232"/>
                  </a:lnTo>
                  <a:lnTo>
                    <a:pt x="2877" y="194"/>
                  </a:lnTo>
                  <a:lnTo>
                    <a:pt x="2858" y="155"/>
                  </a:lnTo>
                  <a:lnTo>
                    <a:pt x="2819" y="136"/>
                  </a:lnTo>
                  <a:lnTo>
                    <a:pt x="2664" y="59"/>
                  </a:lnTo>
                  <a:lnTo>
                    <a:pt x="2510" y="20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1067000" y="4128375"/>
              <a:ext cx="64700" cy="12100"/>
            </a:xfrm>
            <a:custGeom>
              <a:avLst/>
              <a:gdLst/>
              <a:ahLst/>
              <a:cxnLst/>
              <a:rect l="l" t="t" r="r" b="b"/>
              <a:pathLst>
                <a:path w="2588" h="484" extrusionOk="0">
                  <a:moveTo>
                    <a:pt x="2124" y="1"/>
                  </a:moveTo>
                  <a:lnTo>
                    <a:pt x="1931" y="78"/>
                  </a:lnTo>
                  <a:lnTo>
                    <a:pt x="1719" y="117"/>
                  </a:lnTo>
                  <a:lnTo>
                    <a:pt x="1507" y="136"/>
                  </a:lnTo>
                  <a:lnTo>
                    <a:pt x="1294" y="155"/>
                  </a:lnTo>
                  <a:lnTo>
                    <a:pt x="1063" y="155"/>
                  </a:lnTo>
                  <a:lnTo>
                    <a:pt x="850" y="117"/>
                  </a:lnTo>
                  <a:lnTo>
                    <a:pt x="638" y="97"/>
                  </a:lnTo>
                  <a:lnTo>
                    <a:pt x="406" y="39"/>
                  </a:lnTo>
                  <a:lnTo>
                    <a:pt x="348" y="39"/>
                  </a:lnTo>
                  <a:lnTo>
                    <a:pt x="271" y="59"/>
                  </a:lnTo>
                  <a:lnTo>
                    <a:pt x="136" y="117"/>
                  </a:lnTo>
                  <a:lnTo>
                    <a:pt x="39" y="194"/>
                  </a:lnTo>
                  <a:lnTo>
                    <a:pt x="1" y="232"/>
                  </a:lnTo>
                  <a:lnTo>
                    <a:pt x="1" y="271"/>
                  </a:lnTo>
                  <a:lnTo>
                    <a:pt x="20" y="290"/>
                  </a:lnTo>
                  <a:lnTo>
                    <a:pt x="39" y="329"/>
                  </a:lnTo>
                  <a:lnTo>
                    <a:pt x="155" y="387"/>
                  </a:lnTo>
                  <a:lnTo>
                    <a:pt x="290" y="445"/>
                  </a:lnTo>
                  <a:lnTo>
                    <a:pt x="406" y="483"/>
                  </a:lnTo>
                  <a:lnTo>
                    <a:pt x="619" y="445"/>
                  </a:lnTo>
                  <a:lnTo>
                    <a:pt x="850" y="406"/>
                  </a:lnTo>
                  <a:lnTo>
                    <a:pt x="1294" y="387"/>
                  </a:lnTo>
                  <a:lnTo>
                    <a:pt x="1738" y="406"/>
                  </a:lnTo>
                  <a:lnTo>
                    <a:pt x="2202" y="445"/>
                  </a:lnTo>
                  <a:lnTo>
                    <a:pt x="2318" y="387"/>
                  </a:lnTo>
                  <a:lnTo>
                    <a:pt x="2453" y="329"/>
                  </a:lnTo>
                  <a:lnTo>
                    <a:pt x="2569" y="252"/>
                  </a:lnTo>
                  <a:lnTo>
                    <a:pt x="2588" y="213"/>
                  </a:lnTo>
                  <a:lnTo>
                    <a:pt x="2588" y="174"/>
                  </a:lnTo>
                  <a:lnTo>
                    <a:pt x="2569" y="155"/>
                  </a:lnTo>
                  <a:lnTo>
                    <a:pt x="2530" y="117"/>
                  </a:lnTo>
                  <a:lnTo>
                    <a:pt x="2395" y="59"/>
                  </a:lnTo>
                  <a:lnTo>
                    <a:pt x="2240" y="20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1092100" y="4093625"/>
              <a:ext cx="49750" cy="11600"/>
            </a:xfrm>
            <a:custGeom>
              <a:avLst/>
              <a:gdLst/>
              <a:ahLst/>
              <a:cxnLst/>
              <a:rect l="l" t="t" r="r" b="b"/>
              <a:pathLst>
                <a:path w="1990" h="464" extrusionOk="0">
                  <a:moveTo>
                    <a:pt x="290" y="1"/>
                  </a:moveTo>
                  <a:lnTo>
                    <a:pt x="232" y="20"/>
                  </a:lnTo>
                  <a:lnTo>
                    <a:pt x="174" y="39"/>
                  </a:lnTo>
                  <a:lnTo>
                    <a:pt x="78" y="97"/>
                  </a:lnTo>
                  <a:lnTo>
                    <a:pt x="20" y="194"/>
                  </a:lnTo>
                  <a:lnTo>
                    <a:pt x="1" y="232"/>
                  </a:lnTo>
                  <a:lnTo>
                    <a:pt x="1" y="252"/>
                  </a:lnTo>
                  <a:lnTo>
                    <a:pt x="1" y="290"/>
                  </a:lnTo>
                  <a:lnTo>
                    <a:pt x="39" y="310"/>
                  </a:lnTo>
                  <a:lnTo>
                    <a:pt x="136" y="367"/>
                  </a:lnTo>
                  <a:lnTo>
                    <a:pt x="232" y="425"/>
                  </a:lnTo>
                  <a:lnTo>
                    <a:pt x="310" y="445"/>
                  </a:lnTo>
                  <a:lnTo>
                    <a:pt x="483" y="387"/>
                  </a:lnTo>
                  <a:lnTo>
                    <a:pt x="638" y="348"/>
                  </a:lnTo>
                  <a:lnTo>
                    <a:pt x="812" y="329"/>
                  </a:lnTo>
                  <a:lnTo>
                    <a:pt x="966" y="329"/>
                  </a:lnTo>
                  <a:lnTo>
                    <a:pt x="1140" y="348"/>
                  </a:lnTo>
                  <a:lnTo>
                    <a:pt x="1314" y="367"/>
                  </a:lnTo>
                  <a:lnTo>
                    <a:pt x="1642" y="464"/>
                  </a:lnTo>
                  <a:lnTo>
                    <a:pt x="1738" y="445"/>
                  </a:lnTo>
                  <a:lnTo>
                    <a:pt x="1854" y="387"/>
                  </a:lnTo>
                  <a:lnTo>
                    <a:pt x="1951" y="329"/>
                  </a:lnTo>
                  <a:lnTo>
                    <a:pt x="1970" y="310"/>
                  </a:lnTo>
                  <a:lnTo>
                    <a:pt x="1989" y="271"/>
                  </a:lnTo>
                  <a:lnTo>
                    <a:pt x="1970" y="252"/>
                  </a:lnTo>
                  <a:lnTo>
                    <a:pt x="1951" y="213"/>
                  </a:lnTo>
                  <a:lnTo>
                    <a:pt x="1854" y="116"/>
                  </a:lnTo>
                  <a:lnTo>
                    <a:pt x="1738" y="39"/>
                  </a:lnTo>
                  <a:lnTo>
                    <a:pt x="1661" y="20"/>
                  </a:lnTo>
                  <a:lnTo>
                    <a:pt x="1487" y="59"/>
                  </a:lnTo>
                  <a:lnTo>
                    <a:pt x="1314" y="78"/>
                  </a:lnTo>
                  <a:lnTo>
                    <a:pt x="1159" y="97"/>
                  </a:lnTo>
                  <a:lnTo>
                    <a:pt x="985" y="97"/>
                  </a:lnTo>
                  <a:lnTo>
                    <a:pt x="638" y="5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3" name="Google Shape;623;p32"/>
          <p:cNvSpPr txBox="1">
            <a:spLocks noGrp="1"/>
          </p:cNvSpPr>
          <p:nvPr>
            <p:ph type="title"/>
          </p:nvPr>
        </p:nvSpPr>
        <p:spPr>
          <a:xfrm>
            <a:off x="950850" y="2580625"/>
            <a:ext cx="72423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Viaoda Libre"/>
                <a:ea typeface="Viaoda Libre"/>
                <a:cs typeface="Viaoda Libre"/>
                <a:sym typeface="Viaoda Libre"/>
              </a:rPr>
              <a:t>Tình hình Đông Nam Á dưới ách đô hộ của thực dân phương Tây</a:t>
            </a:r>
            <a:endParaRPr sz="3600" b="1">
              <a:latin typeface="Viaoda Libre"/>
              <a:ea typeface="Viaoda Libre"/>
              <a:cs typeface="Viaoda Libre"/>
              <a:sym typeface="Viaoda Libre"/>
            </a:endParaRPr>
          </a:p>
        </p:txBody>
      </p:sp>
      <p:grpSp>
        <p:nvGrpSpPr>
          <p:cNvPr id="624" name="Google Shape;624;p32"/>
          <p:cNvGrpSpPr/>
          <p:nvPr/>
        </p:nvGrpSpPr>
        <p:grpSpPr>
          <a:xfrm>
            <a:off x="7525550" y="397500"/>
            <a:ext cx="757800" cy="757800"/>
            <a:chOff x="1772450" y="1769100"/>
            <a:chExt cx="757800" cy="757800"/>
          </a:xfrm>
        </p:grpSpPr>
        <p:sp>
          <p:nvSpPr>
            <p:cNvPr id="625" name="Google Shape;625;p32"/>
            <p:cNvSpPr/>
            <p:nvPr/>
          </p:nvSpPr>
          <p:spPr>
            <a:xfrm>
              <a:off x="2040800" y="1769100"/>
              <a:ext cx="112000" cy="138050"/>
            </a:xfrm>
            <a:custGeom>
              <a:avLst/>
              <a:gdLst/>
              <a:ahLst/>
              <a:cxnLst/>
              <a:rect l="l" t="t" r="r" b="b"/>
              <a:pathLst>
                <a:path w="4480" h="5522" extrusionOk="0">
                  <a:moveTo>
                    <a:pt x="4306" y="0"/>
                  </a:moveTo>
                  <a:lnTo>
                    <a:pt x="4132" y="20"/>
                  </a:lnTo>
                  <a:lnTo>
                    <a:pt x="3901" y="97"/>
                  </a:lnTo>
                  <a:lnTo>
                    <a:pt x="3630" y="213"/>
                  </a:lnTo>
                  <a:lnTo>
                    <a:pt x="3379" y="367"/>
                  </a:lnTo>
                  <a:lnTo>
                    <a:pt x="3128" y="541"/>
                  </a:lnTo>
                  <a:lnTo>
                    <a:pt x="2935" y="715"/>
                  </a:lnTo>
                  <a:lnTo>
                    <a:pt x="2800" y="850"/>
                  </a:lnTo>
                  <a:lnTo>
                    <a:pt x="2395" y="1661"/>
                  </a:lnTo>
                  <a:lnTo>
                    <a:pt x="2202" y="2047"/>
                  </a:lnTo>
                  <a:lnTo>
                    <a:pt x="1989" y="2414"/>
                  </a:lnTo>
                  <a:lnTo>
                    <a:pt x="1545" y="3147"/>
                  </a:lnTo>
                  <a:lnTo>
                    <a:pt x="966" y="4035"/>
                  </a:lnTo>
                  <a:lnTo>
                    <a:pt x="290" y="5020"/>
                  </a:lnTo>
                  <a:lnTo>
                    <a:pt x="117" y="5290"/>
                  </a:lnTo>
                  <a:lnTo>
                    <a:pt x="20" y="5406"/>
                  </a:lnTo>
                  <a:lnTo>
                    <a:pt x="1" y="5425"/>
                  </a:lnTo>
                  <a:lnTo>
                    <a:pt x="59" y="5425"/>
                  </a:lnTo>
                  <a:lnTo>
                    <a:pt x="136" y="5445"/>
                  </a:lnTo>
                  <a:lnTo>
                    <a:pt x="734" y="5483"/>
                  </a:lnTo>
                  <a:lnTo>
                    <a:pt x="1352" y="5522"/>
                  </a:lnTo>
                  <a:lnTo>
                    <a:pt x="2066" y="5483"/>
                  </a:lnTo>
                  <a:lnTo>
                    <a:pt x="2607" y="5425"/>
                  </a:lnTo>
                  <a:lnTo>
                    <a:pt x="2839" y="5406"/>
                  </a:lnTo>
                  <a:lnTo>
                    <a:pt x="3070" y="5368"/>
                  </a:lnTo>
                  <a:lnTo>
                    <a:pt x="3302" y="5271"/>
                  </a:lnTo>
                  <a:lnTo>
                    <a:pt x="3553" y="5136"/>
                  </a:lnTo>
                  <a:lnTo>
                    <a:pt x="3804" y="4962"/>
                  </a:lnTo>
                  <a:lnTo>
                    <a:pt x="4036" y="4769"/>
                  </a:lnTo>
                  <a:lnTo>
                    <a:pt x="4229" y="4576"/>
                  </a:lnTo>
                  <a:lnTo>
                    <a:pt x="4383" y="4402"/>
                  </a:lnTo>
                  <a:lnTo>
                    <a:pt x="4460" y="4267"/>
                  </a:lnTo>
                  <a:lnTo>
                    <a:pt x="4480" y="4209"/>
                  </a:lnTo>
                  <a:lnTo>
                    <a:pt x="4460" y="4171"/>
                  </a:lnTo>
                  <a:lnTo>
                    <a:pt x="4441" y="4132"/>
                  </a:lnTo>
                  <a:lnTo>
                    <a:pt x="4364" y="4093"/>
                  </a:lnTo>
                  <a:lnTo>
                    <a:pt x="4190" y="4055"/>
                  </a:lnTo>
                  <a:lnTo>
                    <a:pt x="3939" y="4035"/>
                  </a:lnTo>
                  <a:lnTo>
                    <a:pt x="3650" y="4035"/>
                  </a:lnTo>
                  <a:lnTo>
                    <a:pt x="3090" y="4055"/>
                  </a:lnTo>
                  <a:lnTo>
                    <a:pt x="2858" y="4074"/>
                  </a:lnTo>
                  <a:lnTo>
                    <a:pt x="2665" y="4113"/>
                  </a:lnTo>
                  <a:lnTo>
                    <a:pt x="2491" y="4209"/>
                  </a:lnTo>
                  <a:lnTo>
                    <a:pt x="2317" y="4286"/>
                  </a:lnTo>
                  <a:lnTo>
                    <a:pt x="2124" y="4364"/>
                  </a:lnTo>
                  <a:lnTo>
                    <a:pt x="2047" y="4402"/>
                  </a:lnTo>
                  <a:lnTo>
                    <a:pt x="2028" y="4422"/>
                  </a:lnTo>
                  <a:lnTo>
                    <a:pt x="1912" y="4499"/>
                  </a:lnTo>
                  <a:lnTo>
                    <a:pt x="1738" y="4557"/>
                  </a:lnTo>
                  <a:lnTo>
                    <a:pt x="1526" y="4595"/>
                  </a:lnTo>
                  <a:lnTo>
                    <a:pt x="1468" y="4595"/>
                  </a:lnTo>
                  <a:lnTo>
                    <a:pt x="1487" y="4557"/>
                  </a:lnTo>
                  <a:lnTo>
                    <a:pt x="1545" y="4460"/>
                  </a:lnTo>
                  <a:lnTo>
                    <a:pt x="1796" y="4074"/>
                  </a:lnTo>
                  <a:lnTo>
                    <a:pt x="2163" y="3591"/>
                  </a:lnTo>
                  <a:lnTo>
                    <a:pt x="2704" y="2896"/>
                  </a:lnTo>
                  <a:lnTo>
                    <a:pt x="3263" y="2240"/>
                  </a:lnTo>
                  <a:lnTo>
                    <a:pt x="3553" y="1931"/>
                  </a:lnTo>
                  <a:lnTo>
                    <a:pt x="3862" y="1641"/>
                  </a:lnTo>
                  <a:lnTo>
                    <a:pt x="3997" y="1429"/>
                  </a:lnTo>
                  <a:lnTo>
                    <a:pt x="4113" y="1217"/>
                  </a:lnTo>
                  <a:lnTo>
                    <a:pt x="4209" y="966"/>
                  </a:lnTo>
                  <a:lnTo>
                    <a:pt x="4287" y="715"/>
                  </a:lnTo>
                  <a:lnTo>
                    <a:pt x="4345" y="522"/>
                  </a:lnTo>
                  <a:lnTo>
                    <a:pt x="4402" y="309"/>
                  </a:lnTo>
                  <a:lnTo>
                    <a:pt x="4422" y="155"/>
                  </a:lnTo>
                  <a:lnTo>
                    <a:pt x="4422" y="97"/>
                  </a:lnTo>
                  <a:lnTo>
                    <a:pt x="4402" y="39"/>
                  </a:lnTo>
                  <a:lnTo>
                    <a:pt x="4364" y="20"/>
                  </a:lnTo>
                  <a:lnTo>
                    <a:pt x="4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2150375" y="1770075"/>
              <a:ext cx="111025" cy="137075"/>
            </a:xfrm>
            <a:custGeom>
              <a:avLst/>
              <a:gdLst/>
              <a:ahLst/>
              <a:cxnLst/>
              <a:rect l="l" t="t" r="r" b="b"/>
              <a:pathLst>
                <a:path w="4441" h="5483" extrusionOk="0">
                  <a:moveTo>
                    <a:pt x="174" y="0"/>
                  </a:moveTo>
                  <a:lnTo>
                    <a:pt x="97" y="19"/>
                  </a:lnTo>
                  <a:lnTo>
                    <a:pt x="58" y="39"/>
                  </a:lnTo>
                  <a:lnTo>
                    <a:pt x="19" y="77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39" y="348"/>
                  </a:lnTo>
                  <a:lnTo>
                    <a:pt x="213" y="753"/>
                  </a:lnTo>
                  <a:lnTo>
                    <a:pt x="309" y="1004"/>
                  </a:lnTo>
                  <a:lnTo>
                    <a:pt x="406" y="1255"/>
                  </a:lnTo>
                  <a:lnTo>
                    <a:pt x="502" y="1448"/>
                  </a:lnTo>
                  <a:lnTo>
                    <a:pt x="599" y="1602"/>
                  </a:lnTo>
                  <a:lnTo>
                    <a:pt x="908" y="1892"/>
                  </a:lnTo>
                  <a:lnTo>
                    <a:pt x="1197" y="2201"/>
                  </a:lnTo>
                  <a:lnTo>
                    <a:pt x="1757" y="2857"/>
                  </a:lnTo>
                  <a:lnTo>
                    <a:pt x="2298" y="3552"/>
                  </a:lnTo>
                  <a:lnTo>
                    <a:pt x="2664" y="4035"/>
                  </a:lnTo>
                  <a:lnTo>
                    <a:pt x="2915" y="4421"/>
                  </a:lnTo>
                  <a:lnTo>
                    <a:pt x="2973" y="4518"/>
                  </a:lnTo>
                  <a:lnTo>
                    <a:pt x="2993" y="4556"/>
                  </a:lnTo>
                  <a:lnTo>
                    <a:pt x="2935" y="4556"/>
                  </a:lnTo>
                  <a:lnTo>
                    <a:pt x="2722" y="4518"/>
                  </a:lnTo>
                  <a:lnTo>
                    <a:pt x="2549" y="4460"/>
                  </a:lnTo>
                  <a:lnTo>
                    <a:pt x="2433" y="4383"/>
                  </a:lnTo>
                  <a:lnTo>
                    <a:pt x="2413" y="4363"/>
                  </a:lnTo>
                  <a:lnTo>
                    <a:pt x="2336" y="4325"/>
                  </a:lnTo>
                  <a:lnTo>
                    <a:pt x="2143" y="4247"/>
                  </a:lnTo>
                  <a:lnTo>
                    <a:pt x="1969" y="4170"/>
                  </a:lnTo>
                  <a:lnTo>
                    <a:pt x="1776" y="4074"/>
                  </a:lnTo>
                  <a:lnTo>
                    <a:pt x="1332" y="3977"/>
                  </a:lnTo>
                  <a:lnTo>
                    <a:pt x="792" y="3900"/>
                  </a:lnTo>
                  <a:lnTo>
                    <a:pt x="541" y="3900"/>
                  </a:lnTo>
                  <a:lnTo>
                    <a:pt x="328" y="3881"/>
                  </a:lnTo>
                  <a:lnTo>
                    <a:pt x="174" y="3900"/>
                  </a:lnTo>
                  <a:lnTo>
                    <a:pt x="116" y="3919"/>
                  </a:lnTo>
                  <a:lnTo>
                    <a:pt x="77" y="3958"/>
                  </a:lnTo>
                  <a:lnTo>
                    <a:pt x="77" y="3996"/>
                  </a:lnTo>
                  <a:lnTo>
                    <a:pt x="77" y="4074"/>
                  </a:lnTo>
                  <a:lnTo>
                    <a:pt x="116" y="4151"/>
                  </a:lnTo>
                  <a:lnTo>
                    <a:pt x="155" y="4247"/>
                  </a:lnTo>
                  <a:lnTo>
                    <a:pt x="309" y="4460"/>
                  </a:lnTo>
                  <a:lnTo>
                    <a:pt x="502" y="4672"/>
                  </a:lnTo>
                  <a:lnTo>
                    <a:pt x="715" y="4904"/>
                  </a:lnTo>
                  <a:lnTo>
                    <a:pt x="966" y="5097"/>
                  </a:lnTo>
                  <a:lnTo>
                    <a:pt x="1197" y="5232"/>
                  </a:lnTo>
                  <a:lnTo>
                    <a:pt x="1390" y="5329"/>
                  </a:lnTo>
                  <a:lnTo>
                    <a:pt x="1622" y="5367"/>
                  </a:lnTo>
                  <a:lnTo>
                    <a:pt x="1854" y="5386"/>
                  </a:lnTo>
                  <a:lnTo>
                    <a:pt x="2394" y="5444"/>
                  </a:lnTo>
                  <a:lnTo>
                    <a:pt x="3108" y="5483"/>
                  </a:lnTo>
                  <a:lnTo>
                    <a:pt x="3726" y="5444"/>
                  </a:lnTo>
                  <a:lnTo>
                    <a:pt x="4325" y="5406"/>
                  </a:lnTo>
                  <a:lnTo>
                    <a:pt x="4402" y="5406"/>
                  </a:lnTo>
                  <a:lnTo>
                    <a:pt x="4441" y="5386"/>
                  </a:lnTo>
                  <a:lnTo>
                    <a:pt x="4441" y="5367"/>
                  </a:lnTo>
                  <a:lnTo>
                    <a:pt x="4363" y="5251"/>
                  </a:lnTo>
                  <a:lnTo>
                    <a:pt x="4170" y="4981"/>
                  </a:lnTo>
                  <a:lnTo>
                    <a:pt x="3495" y="3996"/>
                  </a:lnTo>
                  <a:lnTo>
                    <a:pt x="2915" y="3108"/>
                  </a:lnTo>
                  <a:lnTo>
                    <a:pt x="2471" y="2375"/>
                  </a:lnTo>
                  <a:lnTo>
                    <a:pt x="2259" y="2008"/>
                  </a:lnTo>
                  <a:lnTo>
                    <a:pt x="2066" y="1622"/>
                  </a:lnTo>
                  <a:lnTo>
                    <a:pt x="1641" y="811"/>
                  </a:lnTo>
                  <a:lnTo>
                    <a:pt x="1564" y="714"/>
                  </a:lnTo>
                  <a:lnTo>
                    <a:pt x="1467" y="618"/>
                  </a:lnTo>
                  <a:lnTo>
                    <a:pt x="1255" y="425"/>
                  </a:lnTo>
                  <a:lnTo>
                    <a:pt x="1004" y="251"/>
                  </a:lnTo>
                  <a:lnTo>
                    <a:pt x="734" y="135"/>
                  </a:lnTo>
                  <a:lnTo>
                    <a:pt x="483" y="3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2149875" y="2389300"/>
              <a:ext cx="112000" cy="137600"/>
            </a:xfrm>
            <a:custGeom>
              <a:avLst/>
              <a:gdLst/>
              <a:ahLst/>
              <a:cxnLst/>
              <a:rect l="l" t="t" r="r" b="b"/>
              <a:pathLst>
                <a:path w="4480" h="5504" extrusionOk="0">
                  <a:moveTo>
                    <a:pt x="3128" y="1"/>
                  </a:moveTo>
                  <a:lnTo>
                    <a:pt x="2414" y="40"/>
                  </a:lnTo>
                  <a:lnTo>
                    <a:pt x="1874" y="97"/>
                  </a:lnTo>
                  <a:lnTo>
                    <a:pt x="1642" y="117"/>
                  </a:lnTo>
                  <a:lnTo>
                    <a:pt x="1410" y="155"/>
                  </a:lnTo>
                  <a:lnTo>
                    <a:pt x="1179" y="233"/>
                  </a:lnTo>
                  <a:lnTo>
                    <a:pt x="928" y="387"/>
                  </a:lnTo>
                  <a:lnTo>
                    <a:pt x="677" y="561"/>
                  </a:lnTo>
                  <a:lnTo>
                    <a:pt x="445" y="735"/>
                  </a:lnTo>
                  <a:lnTo>
                    <a:pt x="252" y="928"/>
                  </a:lnTo>
                  <a:lnTo>
                    <a:pt x="97" y="1121"/>
                  </a:lnTo>
                  <a:lnTo>
                    <a:pt x="20" y="1256"/>
                  </a:lnTo>
                  <a:lnTo>
                    <a:pt x="1" y="1314"/>
                  </a:lnTo>
                  <a:lnTo>
                    <a:pt x="1" y="1352"/>
                  </a:lnTo>
                  <a:lnTo>
                    <a:pt x="39" y="1391"/>
                  </a:lnTo>
                  <a:lnTo>
                    <a:pt x="117" y="1410"/>
                  </a:lnTo>
                  <a:lnTo>
                    <a:pt x="290" y="1449"/>
                  </a:lnTo>
                  <a:lnTo>
                    <a:pt x="541" y="1468"/>
                  </a:lnTo>
                  <a:lnTo>
                    <a:pt x="1391" y="1468"/>
                  </a:lnTo>
                  <a:lnTo>
                    <a:pt x="1623" y="1449"/>
                  </a:lnTo>
                  <a:lnTo>
                    <a:pt x="1796" y="1410"/>
                  </a:lnTo>
                  <a:lnTo>
                    <a:pt x="1989" y="1314"/>
                  </a:lnTo>
                  <a:lnTo>
                    <a:pt x="2163" y="1217"/>
                  </a:lnTo>
                  <a:lnTo>
                    <a:pt x="2356" y="1140"/>
                  </a:lnTo>
                  <a:lnTo>
                    <a:pt x="2433" y="1121"/>
                  </a:lnTo>
                  <a:lnTo>
                    <a:pt x="2453" y="1101"/>
                  </a:lnTo>
                  <a:lnTo>
                    <a:pt x="2569" y="1024"/>
                  </a:lnTo>
                  <a:lnTo>
                    <a:pt x="2742" y="966"/>
                  </a:lnTo>
                  <a:lnTo>
                    <a:pt x="2955" y="928"/>
                  </a:lnTo>
                  <a:lnTo>
                    <a:pt x="3013" y="928"/>
                  </a:lnTo>
                  <a:lnTo>
                    <a:pt x="2993" y="966"/>
                  </a:lnTo>
                  <a:lnTo>
                    <a:pt x="2935" y="1043"/>
                  </a:lnTo>
                  <a:lnTo>
                    <a:pt x="2684" y="1430"/>
                  </a:lnTo>
                  <a:lnTo>
                    <a:pt x="2318" y="1932"/>
                  </a:lnTo>
                  <a:lnTo>
                    <a:pt x="1777" y="2607"/>
                  </a:lnTo>
                  <a:lnTo>
                    <a:pt x="1217" y="3283"/>
                  </a:lnTo>
                  <a:lnTo>
                    <a:pt x="928" y="3573"/>
                  </a:lnTo>
                  <a:lnTo>
                    <a:pt x="619" y="3862"/>
                  </a:lnTo>
                  <a:lnTo>
                    <a:pt x="484" y="4075"/>
                  </a:lnTo>
                  <a:lnTo>
                    <a:pt x="368" y="4306"/>
                  </a:lnTo>
                  <a:lnTo>
                    <a:pt x="271" y="4557"/>
                  </a:lnTo>
                  <a:lnTo>
                    <a:pt x="194" y="4789"/>
                  </a:lnTo>
                  <a:lnTo>
                    <a:pt x="136" y="5001"/>
                  </a:lnTo>
                  <a:lnTo>
                    <a:pt x="78" y="5194"/>
                  </a:lnTo>
                  <a:lnTo>
                    <a:pt x="59" y="5368"/>
                  </a:lnTo>
                  <a:lnTo>
                    <a:pt x="59" y="5426"/>
                  </a:lnTo>
                  <a:lnTo>
                    <a:pt x="78" y="5465"/>
                  </a:lnTo>
                  <a:lnTo>
                    <a:pt x="117" y="5503"/>
                  </a:lnTo>
                  <a:lnTo>
                    <a:pt x="175" y="5503"/>
                  </a:lnTo>
                  <a:lnTo>
                    <a:pt x="348" y="5484"/>
                  </a:lnTo>
                  <a:lnTo>
                    <a:pt x="580" y="5426"/>
                  </a:lnTo>
                  <a:lnTo>
                    <a:pt x="850" y="5291"/>
                  </a:lnTo>
                  <a:lnTo>
                    <a:pt x="1101" y="5136"/>
                  </a:lnTo>
                  <a:lnTo>
                    <a:pt x="1333" y="4982"/>
                  </a:lnTo>
                  <a:lnTo>
                    <a:pt x="1545" y="4808"/>
                  </a:lnTo>
                  <a:lnTo>
                    <a:pt x="1661" y="4654"/>
                  </a:lnTo>
                  <a:lnTo>
                    <a:pt x="2086" y="3862"/>
                  </a:lnTo>
                  <a:lnTo>
                    <a:pt x="2279" y="3476"/>
                  </a:lnTo>
                  <a:lnTo>
                    <a:pt x="2491" y="3090"/>
                  </a:lnTo>
                  <a:lnTo>
                    <a:pt x="2935" y="2356"/>
                  </a:lnTo>
                  <a:lnTo>
                    <a:pt x="3515" y="1468"/>
                  </a:lnTo>
                  <a:lnTo>
                    <a:pt x="4190" y="484"/>
                  </a:lnTo>
                  <a:lnTo>
                    <a:pt x="4364" y="233"/>
                  </a:lnTo>
                  <a:lnTo>
                    <a:pt x="4461" y="97"/>
                  </a:lnTo>
                  <a:lnTo>
                    <a:pt x="4480" y="78"/>
                  </a:lnTo>
                  <a:lnTo>
                    <a:pt x="4345" y="78"/>
                  </a:lnTo>
                  <a:lnTo>
                    <a:pt x="3746" y="20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2041275" y="2388825"/>
              <a:ext cx="111050" cy="137100"/>
            </a:xfrm>
            <a:custGeom>
              <a:avLst/>
              <a:gdLst/>
              <a:ahLst/>
              <a:cxnLst/>
              <a:rect l="l" t="t" r="r" b="b"/>
              <a:pathLst>
                <a:path w="4442" h="5484" extrusionOk="0">
                  <a:moveTo>
                    <a:pt x="1333" y="1"/>
                  </a:moveTo>
                  <a:lnTo>
                    <a:pt x="715" y="39"/>
                  </a:lnTo>
                  <a:lnTo>
                    <a:pt x="117" y="97"/>
                  </a:lnTo>
                  <a:lnTo>
                    <a:pt x="1" y="97"/>
                  </a:lnTo>
                  <a:lnTo>
                    <a:pt x="1" y="116"/>
                  </a:lnTo>
                  <a:lnTo>
                    <a:pt x="78" y="252"/>
                  </a:lnTo>
                  <a:lnTo>
                    <a:pt x="271" y="503"/>
                  </a:lnTo>
                  <a:lnTo>
                    <a:pt x="947" y="1487"/>
                  </a:lnTo>
                  <a:lnTo>
                    <a:pt x="1526" y="2375"/>
                  </a:lnTo>
                  <a:lnTo>
                    <a:pt x="1970" y="3109"/>
                  </a:lnTo>
                  <a:lnTo>
                    <a:pt x="2183" y="3495"/>
                  </a:lnTo>
                  <a:lnTo>
                    <a:pt x="2376" y="3881"/>
                  </a:lnTo>
                  <a:lnTo>
                    <a:pt x="2781" y="4673"/>
                  </a:lnTo>
                  <a:lnTo>
                    <a:pt x="2878" y="4789"/>
                  </a:lnTo>
                  <a:lnTo>
                    <a:pt x="2974" y="4885"/>
                  </a:lnTo>
                  <a:lnTo>
                    <a:pt x="3187" y="5078"/>
                  </a:lnTo>
                  <a:lnTo>
                    <a:pt x="3437" y="5233"/>
                  </a:lnTo>
                  <a:lnTo>
                    <a:pt x="3688" y="5368"/>
                  </a:lnTo>
                  <a:lnTo>
                    <a:pt x="3959" y="5445"/>
                  </a:lnTo>
                  <a:lnTo>
                    <a:pt x="4190" y="5484"/>
                  </a:lnTo>
                  <a:lnTo>
                    <a:pt x="4345" y="5484"/>
                  </a:lnTo>
                  <a:lnTo>
                    <a:pt x="4383" y="5464"/>
                  </a:lnTo>
                  <a:lnTo>
                    <a:pt x="4422" y="5426"/>
                  </a:lnTo>
                  <a:lnTo>
                    <a:pt x="4441" y="5387"/>
                  </a:lnTo>
                  <a:lnTo>
                    <a:pt x="4441" y="5310"/>
                  </a:lnTo>
                  <a:lnTo>
                    <a:pt x="4383" y="5155"/>
                  </a:lnTo>
                  <a:lnTo>
                    <a:pt x="4229" y="4731"/>
                  </a:lnTo>
                  <a:lnTo>
                    <a:pt x="4133" y="4480"/>
                  </a:lnTo>
                  <a:lnTo>
                    <a:pt x="4036" y="4248"/>
                  </a:lnTo>
                  <a:lnTo>
                    <a:pt x="3939" y="4036"/>
                  </a:lnTo>
                  <a:lnTo>
                    <a:pt x="3843" y="3881"/>
                  </a:lnTo>
                  <a:lnTo>
                    <a:pt x="3534" y="3592"/>
                  </a:lnTo>
                  <a:lnTo>
                    <a:pt x="3244" y="3302"/>
                  </a:lnTo>
                  <a:lnTo>
                    <a:pt x="2685" y="2626"/>
                  </a:lnTo>
                  <a:lnTo>
                    <a:pt x="2144" y="1951"/>
                  </a:lnTo>
                  <a:lnTo>
                    <a:pt x="1758" y="1449"/>
                  </a:lnTo>
                  <a:lnTo>
                    <a:pt x="1526" y="1062"/>
                  </a:lnTo>
                  <a:lnTo>
                    <a:pt x="1468" y="985"/>
                  </a:lnTo>
                  <a:lnTo>
                    <a:pt x="1449" y="947"/>
                  </a:lnTo>
                  <a:lnTo>
                    <a:pt x="1468" y="927"/>
                  </a:lnTo>
                  <a:lnTo>
                    <a:pt x="1488" y="947"/>
                  </a:lnTo>
                  <a:lnTo>
                    <a:pt x="1700" y="985"/>
                  </a:lnTo>
                  <a:lnTo>
                    <a:pt x="1874" y="1043"/>
                  </a:lnTo>
                  <a:lnTo>
                    <a:pt x="2009" y="1101"/>
                  </a:lnTo>
                  <a:lnTo>
                    <a:pt x="2028" y="1140"/>
                  </a:lnTo>
                  <a:lnTo>
                    <a:pt x="2105" y="1159"/>
                  </a:lnTo>
                  <a:lnTo>
                    <a:pt x="2298" y="1236"/>
                  </a:lnTo>
                  <a:lnTo>
                    <a:pt x="2472" y="1333"/>
                  </a:lnTo>
                  <a:lnTo>
                    <a:pt x="2646" y="1429"/>
                  </a:lnTo>
                  <a:lnTo>
                    <a:pt x="3109" y="1507"/>
                  </a:lnTo>
                  <a:lnTo>
                    <a:pt x="3650" y="1584"/>
                  </a:lnTo>
                  <a:lnTo>
                    <a:pt x="3901" y="1603"/>
                  </a:lnTo>
                  <a:lnTo>
                    <a:pt x="4113" y="1603"/>
                  </a:lnTo>
                  <a:lnTo>
                    <a:pt x="4268" y="1584"/>
                  </a:lnTo>
                  <a:lnTo>
                    <a:pt x="4326" y="1564"/>
                  </a:lnTo>
                  <a:lnTo>
                    <a:pt x="4345" y="1545"/>
                  </a:lnTo>
                  <a:lnTo>
                    <a:pt x="4364" y="1487"/>
                  </a:lnTo>
                  <a:lnTo>
                    <a:pt x="4364" y="1429"/>
                  </a:lnTo>
                  <a:lnTo>
                    <a:pt x="4326" y="1352"/>
                  </a:lnTo>
                  <a:lnTo>
                    <a:pt x="4287" y="1256"/>
                  </a:lnTo>
                  <a:lnTo>
                    <a:pt x="4133" y="1043"/>
                  </a:lnTo>
                  <a:lnTo>
                    <a:pt x="3939" y="812"/>
                  </a:lnTo>
                  <a:lnTo>
                    <a:pt x="3727" y="599"/>
                  </a:lnTo>
                  <a:lnTo>
                    <a:pt x="3476" y="406"/>
                  </a:lnTo>
                  <a:lnTo>
                    <a:pt x="3244" y="252"/>
                  </a:lnTo>
                  <a:lnTo>
                    <a:pt x="3051" y="174"/>
                  </a:lnTo>
                  <a:lnTo>
                    <a:pt x="2820" y="136"/>
                  </a:lnTo>
                  <a:lnTo>
                    <a:pt x="2588" y="116"/>
                  </a:lnTo>
                  <a:lnTo>
                    <a:pt x="2047" y="59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2134925" y="1779225"/>
              <a:ext cx="32850" cy="736075"/>
            </a:xfrm>
            <a:custGeom>
              <a:avLst/>
              <a:gdLst/>
              <a:ahLst/>
              <a:cxnLst/>
              <a:rect l="l" t="t" r="r" b="b"/>
              <a:pathLst>
                <a:path w="1314" h="29443" extrusionOk="0">
                  <a:moveTo>
                    <a:pt x="599" y="1"/>
                  </a:moveTo>
                  <a:lnTo>
                    <a:pt x="580" y="39"/>
                  </a:lnTo>
                  <a:lnTo>
                    <a:pt x="522" y="155"/>
                  </a:lnTo>
                  <a:lnTo>
                    <a:pt x="425" y="561"/>
                  </a:lnTo>
                  <a:lnTo>
                    <a:pt x="329" y="1140"/>
                  </a:lnTo>
                  <a:lnTo>
                    <a:pt x="232" y="1874"/>
                  </a:lnTo>
                  <a:lnTo>
                    <a:pt x="136" y="2646"/>
                  </a:lnTo>
                  <a:lnTo>
                    <a:pt x="58" y="3399"/>
                  </a:lnTo>
                  <a:lnTo>
                    <a:pt x="20" y="4094"/>
                  </a:lnTo>
                  <a:lnTo>
                    <a:pt x="0" y="4634"/>
                  </a:lnTo>
                  <a:lnTo>
                    <a:pt x="136" y="7125"/>
                  </a:lnTo>
                  <a:lnTo>
                    <a:pt x="232" y="9615"/>
                  </a:lnTo>
                  <a:lnTo>
                    <a:pt x="290" y="12106"/>
                  </a:lnTo>
                  <a:lnTo>
                    <a:pt x="309" y="14616"/>
                  </a:lnTo>
                  <a:lnTo>
                    <a:pt x="290" y="17106"/>
                  </a:lnTo>
                  <a:lnTo>
                    <a:pt x="232" y="19597"/>
                  </a:lnTo>
                  <a:lnTo>
                    <a:pt x="136" y="22087"/>
                  </a:lnTo>
                  <a:lnTo>
                    <a:pt x="0" y="24578"/>
                  </a:lnTo>
                  <a:lnTo>
                    <a:pt x="20" y="25253"/>
                  </a:lnTo>
                  <a:lnTo>
                    <a:pt x="58" y="26006"/>
                  </a:lnTo>
                  <a:lnTo>
                    <a:pt x="116" y="26817"/>
                  </a:lnTo>
                  <a:lnTo>
                    <a:pt x="213" y="27609"/>
                  </a:lnTo>
                  <a:lnTo>
                    <a:pt x="290" y="28323"/>
                  </a:lnTo>
                  <a:lnTo>
                    <a:pt x="387" y="28922"/>
                  </a:lnTo>
                  <a:lnTo>
                    <a:pt x="483" y="29308"/>
                  </a:lnTo>
                  <a:lnTo>
                    <a:pt x="522" y="29424"/>
                  </a:lnTo>
                  <a:lnTo>
                    <a:pt x="541" y="29443"/>
                  </a:lnTo>
                  <a:lnTo>
                    <a:pt x="580" y="29443"/>
                  </a:lnTo>
                  <a:lnTo>
                    <a:pt x="599" y="29404"/>
                  </a:lnTo>
                  <a:lnTo>
                    <a:pt x="657" y="29288"/>
                  </a:lnTo>
                  <a:lnTo>
                    <a:pt x="715" y="29115"/>
                  </a:lnTo>
                  <a:lnTo>
                    <a:pt x="773" y="28864"/>
                  </a:lnTo>
                  <a:lnTo>
                    <a:pt x="908" y="28246"/>
                  </a:lnTo>
                  <a:lnTo>
                    <a:pt x="1024" y="27493"/>
                  </a:lnTo>
                  <a:lnTo>
                    <a:pt x="1139" y="26682"/>
                  </a:lnTo>
                  <a:lnTo>
                    <a:pt x="1236" y="25871"/>
                  </a:lnTo>
                  <a:lnTo>
                    <a:pt x="1294" y="25157"/>
                  </a:lnTo>
                  <a:lnTo>
                    <a:pt x="1313" y="24578"/>
                  </a:lnTo>
                  <a:lnTo>
                    <a:pt x="1178" y="22087"/>
                  </a:lnTo>
                  <a:lnTo>
                    <a:pt x="1082" y="19597"/>
                  </a:lnTo>
                  <a:lnTo>
                    <a:pt x="1024" y="17106"/>
                  </a:lnTo>
                  <a:lnTo>
                    <a:pt x="1004" y="14616"/>
                  </a:lnTo>
                  <a:lnTo>
                    <a:pt x="1024" y="12106"/>
                  </a:lnTo>
                  <a:lnTo>
                    <a:pt x="1082" y="9615"/>
                  </a:lnTo>
                  <a:lnTo>
                    <a:pt x="1178" y="7125"/>
                  </a:lnTo>
                  <a:lnTo>
                    <a:pt x="1313" y="4634"/>
                  </a:lnTo>
                  <a:lnTo>
                    <a:pt x="1294" y="3901"/>
                  </a:lnTo>
                  <a:lnTo>
                    <a:pt x="1236" y="3109"/>
                  </a:lnTo>
                  <a:lnTo>
                    <a:pt x="1159" y="2337"/>
                  </a:lnTo>
                  <a:lnTo>
                    <a:pt x="1043" y="1603"/>
                  </a:lnTo>
                  <a:lnTo>
                    <a:pt x="946" y="966"/>
                  </a:lnTo>
                  <a:lnTo>
                    <a:pt x="831" y="464"/>
                  </a:lnTo>
                  <a:lnTo>
                    <a:pt x="773" y="271"/>
                  </a:lnTo>
                  <a:lnTo>
                    <a:pt x="715" y="117"/>
                  </a:lnTo>
                  <a:lnTo>
                    <a:pt x="657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2392175" y="2037925"/>
              <a:ext cx="138075" cy="111525"/>
            </a:xfrm>
            <a:custGeom>
              <a:avLst/>
              <a:gdLst/>
              <a:ahLst/>
              <a:cxnLst/>
              <a:rect l="l" t="t" r="r" b="b"/>
              <a:pathLst>
                <a:path w="5523" h="4461" extrusionOk="0">
                  <a:moveTo>
                    <a:pt x="97" y="1"/>
                  </a:moveTo>
                  <a:lnTo>
                    <a:pt x="97" y="40"/>
                  </a:lnTo>
                  <a:lnTo>
                    <a:pt x="78" y="117"/>
                  </a:lnTo>
                  <a:lnTo>
                    <a:pt x="39" y="715"/>
                  </a:lnTo>
                  <a:lnTo>
                    <a:pt x="1" y="1333"/>
                  </a:lnTo>
                  <a:lnTo>
                    <a:pt x="39" y="2047"/>
                  </a:lnTo>
                  <a:lnTo>
                    <a:pt x="97" y="2588"/>
                  </a:lnTo>
                  <a:lnTo>
                    <a:pt x="136" y="2820"/>
                  </a:lnTo>
                  <a:lnTo>
                    <a:pt x="155" y="3051"/>
                  </a:lnTo>
                  <a:lnTo>
                    <a:pt x="252" y="3283"/>
                  </a:lnTo>
                  <a:lnTo>
                    <a:pt x="387" y="3534"/>
                  </a:lnTo>
                  <a:lnTo>
                    <a:pt x="560" y="3785"/>
                  </a:lnTo>
                  <a:lnTo>
                    <a:pt x="754" y="4017"/>
                  </a:lnTo>
                  <a:lnTo>
                    <a:pt x="947" y="4210"/>
                  </a:lnTo>
                  <a:lnTo>
                    <a:pt x="1120" y="4364"/>
                  </a:lnTo>
                  <a:lnTo>
                    <a:pt x="1275" y="4441"/>
                  </a:lnTo>
                  <a:lnTo>
                    <a:pt x="1313" y="4461"/>
                  </a:lnTo>
                  <a:lnTo>
                    <a:pt x="1352" y="4461"/>
                  </a:lnTo>
                  <a:lnTo>
                    <a:pt x="1391" y="4422"/>
                  </a:lnTo>
                  <a:lnTo>
                    <a:pt x="1429" y="4364"/>
                  </a:lnTo>
                  <a:lnTo>
                    <a:pt x="1468" y="4171"/>
                  </a:lnTo>
                  <a:lnTo>
                    <a:pt x="1487" y="3920"/>
                  </a:lnTo>
                  <a:lnTo>
                    <a:pt x="1487" y="3650"/>
                  </a:lnTo>
                  <a:lnTo>
                    <a:pt x="1468" y="3071"/>
                  </a:lnTo>
                  <a:lnTo>
                    <a:pt x="1449" y="2839"/>
                  </a:lnTo>
                  <a:lnTo>
                    <a:pt x="1410" y="2665"/>
                  </a:lnTo>
                  <a:lnTo>
                    <a:pt x="1333" y="2472"/>
                  </a:lnTo>
                  <a:lnTo>
                    <a:pt x="1236" y="2298"/>
                  </a:lnTo>
                  <a:lnTo>
                    <a:pt x="1159" y="2105"/>
                  </a:lnTo>
                  <a:lnTo>
                    <a:pt x="1120" y="2028"/>
                  </a:lnTo>
                  <a:lnTo>
                    <a:pt x="1101" y="2009"/>
                  </a:lnTo>
                  <a:lnTo>
                    <a:pt x="1043" y="1893"/>
                  </a:lnTo>
                  <a:lnTo>
                    <a:pt x="966" y="1719"/>
                  </a:lnTo>
                  <a:lnTo>
                    <a:pt x="927" y="1507"/>
                  </a:lnTo>
                  <a:lnTo>
                    <a:pt x="927" y="1468"/>
                  </a:lnTo>
                  <a:lnTo>
                    <a:pt x="927" y="1449"/>
                  </a:lnTo>
                  <a:lnTo>
                    <a:pt x="966" y="1488"/>
                  </a:lnTo>
                  <a:lnTo>
                    <a:pt x="1062" y="1526"/>
                  </a:lnTo>
                  <a:lnTo>
                    <a:pt x="1449" y="1777"/>
                  </a:lnTo>
                  <a:lnTo>
                    <a:pt x="1931" y="2144"/>
                  </a:lnTo>
                  <a:lnTo>
                    <a:pt x="2626" y="2685"/>
                  </a:lnTo>
                  <a:lnTo>
                    <a:pt x="3283" y="3264"/>
                  </a:lnTo>
                  <a:lnTo>
                    <a:pt x="3592" y="3553"/>
                  </a:lnTo>
                  <a:lnTo>
                    <a:pt x="3881" y="3843"/>
                  </a:lnTo>
                  <a:lnTo>
                    <a:pt x="4094" y="3978"/>
                  </a:lnTo>
                  <a:lnTo>
                    <a:pt x="4325" y="4094"/>
                  </a:lnTo>
                  <a:lnTo>
                    <a:pt x="4557" y="4190"/>
                  </a:lnTo>
                  <a:lnTo>
                    <a:pt x="4808" y="4268"/>
                  </a:lnTo>
                  <a:lnTo>
                    <a:pt x="5020" y="4345"/>
                  </a:lnTo>
                  <a:lnTo>
                    <a:pt x="5213" y="4384"/>
                  </a:lnTo>
                  <a:lnTo>
                    <a:pt x="5368" y="4403"/>
                  </a:lnTo>
                  <a:lnTo>
                    <a:pt x="5445" y="4403"/>
                  </a:lnTo>
                  <a:lnTo>
                    <a:pt x="5484" y="4384"/>
                  </a:lnTo>
                  <a:lnTo>
                    <a:pt x="5503" y="4364"/>
                  </a:lnTo>
                  <a:lnTo>
                    <a:pt x="5522" y="4306"/>
                  </a:lnTo>
                  <a:lnTo>
                    <a:pt x="5503" y="4133"/>
                  </a:lnTo>
                  <a:lnTo>
                    <a:pt x="5426" y="3882"/>
                  </a:lnTo>
                  <a:lnTo>
                    <a:pt x="5310" y="3611"/>
                  </a:lnTo>
                  <a:lnTo>
                    <a:pt x="5155" y="3360"/>
                  </a:lnTo>
                  <a:lnTo>
                    <a:pt x="4982" y="3129"/>
                  </a:lnTo>
                  <a:lnTo>
                    <a:pt x="4827" y="2936"/>
                  </a:lnTo>
                  <a:lnTo>
                    <a:pt x="4673" y="2800"/>
                  </a:lnTo>
                  <a:lnTo>
                    <a:pt x="3862" y="2376"/>
                  </a:lnTo>
                  <a:lnTo>
                    <a:pt x="3476" y="2183"/>
                  </a:lnTo>
                  <a:lnTo>
                    <a:pt x="3109" y="1970"/>
                  </a:lnTo>
                  <a:lnTo>
                    <a:pt x="2375" y="1545"/>
                  </a:lnTo>
                  <a:lnTo>
                    <a:pt x="1487" y="966"/>
                  </a:lnTo>
                  <a:lnTo>
                    <a:pt x="503" y="271"/>
                  </a:lnTo>
                  <a:lnTo>
                    <a:pt x="252" y="9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2392175" y="2147500"/>
              <a:ext cx="137100" cy="111025"/>
            </a:xfrm>
            <a:custGeom>
              <a:avLst/>
              <a:gdLst/>
              <a:ahLst/>
              <a:cxnLst/>
              <a:rect l="l" t="t" r="r" b="b"/>
              <a:pathLst>
                <a:path w="5484" h="4441" extrusionOk="0">
                  <a:moveTo>
                    <a:pt x="5310" y="1"/>
                  </a:moveTo>
                  <a:lnTo>
                    <a:pt x="5155" y="39"/>
                  </a:lnTo>
                  <a:lnTo>
                    <a:pt x="4731" y="194"/>
                  </a:lnTo>
                  <a:lnTo>
                    <a:pt x="4480" y="290"/>
                  </a:lnTo>
                  <a:lnTo>
                    <a:pt x="4248" y="387"/>
                  </a:lnTo>
                  <a:lnTo>
                    <a:pt x="4036" y="483"/>
                  </a:lnTo>
                  <a:lnTo>
                    <a:pt x="3881" y="580"/>
                  </a:lnTo>
                  <a:lnTo>
                    <a:pt x="3592" y="889"/>
                  </a:lnTo>
                  <a:lnTo>
                    <a:pt x="3283" y="1178"/>
                  </a:lnTo>
                  <a:lnTo>
                    <a:pt x="2626" y="1738"/>
                  </a:lnTo>
                  <a:lnTo>
                    <a:pt x="1951" y="2279"/>
                  </a:lnTo>
                  <a:lnTo>
                    <a:pt x="1449" y="2665"/>
                  </a:lnTo>
                  <a:lnTo>
                    <a:pt x="1062" y="2916"/>
                  </a:lnTo>
                  <a:lnTo>
                    <a:pt x="966" y="2954"/>
                  </a:lnTo>
                  <a:lnTo>
                    <a:pt x="927" y="2974"/>
                  </a:lnTo>
                  <a:lnTo>
                    <a:pt x="927" y="2954"/>
                  </a:lnTo>
                  <a:lnTo>
                    <a:pt x="927" y="2935"/>
                  </a:lnTo>
                  <a:lnTo>
                    <a:pt x="966" y="2723"/>
                  </a:lnTo>
                  <a:lnTo>
                    <a:pt x="1024" y="2549"/>
                  </a:lnTo>
                  <a:lnTo>
                    <a:pt x="1101" y="2433"/>
                  </a:lnTo>
                  <a:lnTo>
                    <a:pt x="1120" y="2394"/>
                  </a:lnTo>
                  <a:lnTo>
                    <a:pt x="1159" y="2317"/>
                  </a:lnTo>
                  <a:lnTo>
                    <a:pt x="1236" y="2124"/>
                  </a:lnTo>
                  <a:lnTo>
                    <a:pt x="1333" y="1950"/>
                  </a:lnTo>
                  <a:lnTo>
                    <a:pt x="1410" y="1777"/>
                  </a:lnTo>
                  <a:lnTo>
                    <a:pt x="1506" y="1313"/>
                  </a:lnTo>
                  <a:lnTo>
                    <a:pt x="1584" y="773"/>
                  </a:lnTo>
                  <a:lnTo>
                    <a:pt x="1603" y="522"/>
                  </a:lnTo>
                  <a:lnTo>
                    <a:pt x="1603" y="309"/>
                  </a:lnTo>
                  <a:lnTo>
                    <a:pt x="1584" y="155"/>
                  </a:lnTo>
                  <a:lnTo>
                    <a:pt x="1564" y="97"/>
                  </a:lnTo>
                  <a:lnTo>
                    <a:pt x="1545" y="78"/>
                  </a:lnTo>
                  <a:lnTo>
                    <a:pt x="1487" y="58"/>
                  </a:lnTo>
                  <a:lnTo>
                    <a:pt x="1429" y="78"/>
                  </a:lnTo>
                  <a:lnTo>
                    <a:pt x="1333" y="97"/>
                  </a:lnTo>
                  <a:lnTo>
                    <a:pt x="1255" y="155"/>
                  </a:lnTo>
                  <a:lnTo>
                    <a:pt x="1043" y="290"/>
                  </a:lnTo>
                  <a:lnTo>
                    <a:pt x="811" y="483"/>
                  </a:lnTo>
                  <a:lnTo>
                    <a:pt x="599" y="715"/>
                  </a:lnTo>
                  <a:lnTo>
                    <a:pt x="406" y="947"/>
                  </a:lnTo>
                  <a:lnTo>
                    <a:pt x="252" y="1178"/>
                  </a:lnTo>
                  <a:lnTo>
                    <a:pt x="155" y="1371"/>
                  </a:lnTo>
                  <a:lnTo>
                    <a:pt x="136" y="1603"/>
                  </a:lnTo>
                  <a:lnTo>
                    <a:pt x="97" y="1835"/>
                  </a:lnTo>
                  <a:lnTo>
                    <a:pt x="39" y="2375"/>
                  </a:lnTo>
                  <a:lnTo>
                    <a:pt x="1" y="3090"/>
                  </a:lnTo>
                  <a:lnTo>
                    <a:pt x="39" y="3707"/>
                  </a:lnTo>
                  <a:lnTo>
                    <a:pt x="78" y="4325"/>
                  </a:lnTo>
                  <a:lnTo>
                    <a:pt x="97" y="4402"/>
                  </a:lnTo>
                  <a:lnTo>
                    <a:pt x="97" y="4422"/>
                  </a:lnTo>
                  <a:lnTo>
                    <a:pt x="116" y="4441"/>
                  </a:lnTo>
                  <a:lnTo>
                    <a:pt x="252" y="4344"/>
                  </a:lnTo>
                  <a:lnTo>
                    <a:pt x="503" y="4151"/>
                  </a:lnTo>
                  <a:lnTo>
                    <a:pt x="1487" y="3476"/>
                  </a:lnTo>
                  <a:lnTo>
                    <a:pt x="2375" y="2896"/>
                  </a:lnTo>
                  <a:lnTo>
                    <a:pt x="3109" y="2452"/>
                  </a:lnTo>
                  <a:lnTo>
                    <a:pt x="3476" y="2259"/>
                  </a:lnTo>
                  <a:lnTo>
                    <a:pt x="3862" y="2047"/>
                  </a:lnTo>
                  <a:lnTo>
                    <a:pt x="4673" y="1642"/>
                  </a:lnTo>
                  <a:lnTo>
                    <a:pt x="4769" y="1564"/>
                  </a:lnTo>
                  <a:lnTo>
                    <a:pt x="4885" y="1468"/>
                  </a:lnTo>
                  <a:lnTo>
                    <a:pt x="5059" y="1236"/>
                  </a:lnTo>
                  <a:lnTo>
                    <a:pt x="5233" y="985"/>
                  </a:lnTo>
                  <a:lnTo>
                    <a:pt x="5368" y="734"/>
                  </a:lnTo>
                  <a:lnTo>
                    <a:pt x="5445" y="464"/>
                  </a:lnTo>
                  <a:lnTo>
                    <a:pt x="5484" y="251"/>
                  </a:lnTo>
                  <a:lnTo>
                    <a:pt x="5484" y="155"/>
                  </a:lnTo>
                  <a:lnTo>
                    <a:pt x="5464" y="97"/>
                  </a:lnTo>
                  <a:lnTo>
                    <a:pt x="5445" y="39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1772450" y="2146525"/>
              <a:ext cx="138075" cy="112000"/>
            </a:xfrm>
            <a:custGeom>
              <a:avLst/>
              <a:gdLst/>
              <a:ahLst/>
              <a:cxnLst/>
              <a:rect l="l" t="t" r="r" b="b"/>
              <a:pathLst>
                <a:path w="5523" h="4480" extrusionOk="0">
                  <a:moveTo>
                    <a:pt x="4209" y="1"/>
                  </a:moveTo>
                  <a:lnTo>
                    <a:pt x="4171" y="20"/>
                  </a:lnTo>
                  <a:lnTo>
                    <a:pt x="4132" y="59"/>
                  </a:lnTo>
                  <a:lnTo>
                    <a:pt x="4093" y="117"/>
                  </a:lnTo>
                  <a:lnTo>
                    <a:pt x="4055" y="290"/>
                  </a:lnTo>
                  <a:lnTo>
                    <a:pt x="4035" y="541"/>
                  </a:lnTo>
                  <a:lnTo>
                    <a:pt x="4035" y="831"/>
                  </a:lnTo>
                  <a:lnTo>
                    <a:pt x="4055" y="1391"/>
                  </a:lnTo>
                  <a:lnTo>
                    <a:pt x="4074" y="1623"/>
                  </a:lnTo>
                  <a:lnTo>
                    <a:pt x="4093" y="1816"/>
                  </a:lnTo>
                  <a:lnTo>
                    <a:pt x="4190" y="1989"/>
                  </a:lnTo>
                  <a:lnTo>
                    <a:pt x="4286" y="2163"/>
                  </a:lnTo>
                  <a:lnTo>
                    <a:pt x="4364" y="2356"/>
                  </a:lnTo>
                  <a:lnTo>
                    <a:pt x="4402" y="2433"/>
                  </a:lnTo>
                  <a:lnTo>
                    <a:pt x="4422" y="2472"/>
                  </a:lnTo>
                  <a:lnTo>
                    <a:pt x="4479" y="2588"/>
                  </a:lnTo>
                  <a:lnTo>
                    <a:pt x="4557" y="2762"/>
                  </a:lnTo>
                  <a:lnTo>
                    <a:pt x="4576" y="2974"/>
                  </a:lnTo>
                  <a:lnTo>
                    <a:pt x="4595" y="2993"/>
                  </a:lnTo>
                  <a:lnTo>
                    <a:pt x="4595" y="3013"/>
                  </a:lnTo>
                  <a:lnTo>
                    <a:pt x="4537" y="2993"/>
                  </a:lnTo>
                  <a:lnTo>
                    <a:pt x="4460" y="2955"/>
                  </a:lnTo>
                  <a:lnTo>
                    <a:pt x="4074" y="2704"/>
                  </a:lnTo>
                  <a:lnTo>
                    <a:pt x="3572" y="2318"/>
                  </a:lnTo>
                  <a:lnTo>
                    <a:pt x="2896" y="1777"/>
                  </a:lnTo>
                  <a:lnTo>
                    <a:pt x="2240" y="1217"/>
                  </a:lnTo>
                  <a:lnTo>
                    <a:pt x="1931" y="928"/>
                  </a:lnTo>
                  <a:lnTo>
                    <a:pt x="1641" y="619"/>
                  </a:lnTo>
                  <a:lnTo>
                    <a:pt x="1429" y="503"/>
                  </a:lnTo>
                  <a:lnTo>
                    <a:pt x="1197" y="387"/>
                  </a:lnTo>
                  <a:lnTo>
                    <a:pt x="966" y="271"/>
                  </a:lnTo>
                  <a:lnTo>
                    <a:pt x="715" y="194"/>
                  </a:lnTo>
                  <a:lnTo>
                    <a:pt x="502" y="136"/>
                  </a:lnTo>
                  <a:lnTo>
                    <a:pt x="309" y="78"/>
                  </a:lnTo>
                  <a:lnTo>
                    <a:pt x="155" y="59"/>
                  </a:lnTo>
                  <a:lnTo>
                    <a:pt x="78" y="78"/>
                  </a:lnTo>
                  <a:lnTo>
                    <a:pt x="39" y="78"/>
                  </a:lnTo>
                  <a:lnTo>
                    <a:pt x="20" y="117"/>
                  </a:lnTo>
                  <a:lnTo>
                    <a:pt x="0" y="175"/>
                  </a:lnTo>
                  <a:lnTo>
                    <a:pt x="20" y="348"/>
                  </a:lnTo>
                  <a:lnTo>
                    <a:pt x="97" y="580"/>
                  </a:lnTo>
                  <a:lnTo>
                    <a:pt x="213" y="850"/>
                  </a:lnTo>
                  <a:lnTo>
                    <a:pt x="367" y="1101"/>
                  </a:lnTo>
                  <a:lnTo>
                    <a:pt x="541" y="1352"/>
                  </a:lnTo>
                  <a:lnTo>
                    <a:pt x="695" y="1545"/>
                  </a:lnTo>
                  <a:lnTo>
                    <a:pt x="850" y="1681"/>
                  </a:lnTo>
                  <a:lnTo>
                    <a:pt x="1641" y="2086"/>
                  </a:lnTo>
                  <a:lnTo>
                    <a:pt x="2047" y="2298"/>
                  </a:lnTo>
                  <a:lnTo>
                    <a:pt x="2414" y="2491"/>
                  </a:lnTo>
                  <a:lnTo>
                    <a:pt x="3147" y="2935"/>
                  </a:lnTo>
                  <a:lnTo>
                    <a:pt x="4035" y="3515"/>
                  </a:lnTo>
                  <a:lnTo>
                    <a:pt x="5020" y="4190"/>
                  </a:lnTo>
                  <a:lnTo>
                    <a:pt x="5271" y="4383"/>
                  </a:lnTo>
                  <a:lnTo>
                    <a:pt x="5406" y="4480"/>
                  </a:lnTo>
                  <a:lnTo>
                    <a:pt x="5425" y="4480"/>
                  </a:lnTo>
                  <a:lnTo>
                    <a:pt x="5425" y="4461"/>
                  </a:lnTo>
                  <a:lnTo>
                    <a:pt x="5425" y="4422"/>
                  </a:lnTo>
                  <a:lnTo>
                    <a:pt x="5425" y="4364"/>
                  </a:lnTo>
                  <a:lnTo>
                    <a:pt x="5483" y="3746"/>
                  </a:lnTo>
                  <a:lnTo>
                    <a:pt x="5522" y="3129"/>
                  </a:lnTo>
                  <a:lnTo>
                    <a:pt x="5464" y="2414"/>
                  </a:lnTo>
                  <a:lnTo>
                    <a:pt x="5425" y="1874"/>
                  </a:lnTo>
                  <a:lnTo>
                    <a:pt x="5387" y="1642"/>
                  </a:lnTo>
                  <a:lnTo>
                    <a:pt x="5348" y="1410"/>
                  </a:lnTo>
                  <a:lnTo>
                    <a:pt x="5271" y="1179"/>
                  </a:lnTo>
                  <a:lnTo>
                    <a:pt x="5136" y="928"/>
                  </a:lnTo>
                  <a:lnTo>
                    <a:pt x="4962" y="677"/>
                  </a:lnTo>
                  <a:lnTo>
                    <a:pt x="4769" y="445"/>
                  </a:lnTo>
                  <a:lnTo>
                    <a:pt x="4576" y="252"/>
                  </a:lnTo>
                  <a:lnTo>
                    <a:pt x="4402" y="97"/>
                  </a:lnTo>
                  <a:lnTo>
                    <a:pt x="4248" y="20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1773425" y="2037925"/>
              <a:ext cx="137100" cy="111050"/>
            </a:xfrm>
            <a:custGeom>
              <a:avLst/>
              <a:gdLst/>
              <a:ahLst/>
              <a:cxnLst/>
              <a:rect l="l" t="t" r="r" b="b"/>
              <a:pathLst>
                <a:path w="5484" h="4442" extrusionOk="0">
                  <a:moveTo>
                    <a:pt x="5367" y="1"/>
                  </a:moveTo>
                  <a:lnTo>
                    <a:pt x="5232" y="98"/>
                  </a:lnTo>
                  <a:lnTo>
                    <a:pt x="4981" y="271"/>
                  </a:lnTo>
                  <a:lnTo>
                    <a:pt x="3996" y="947"/>
                  </a:lnTo>
                  <a:lnTo>
                    <a:pt x="3108" y="1545"/>
                  </a:lnTo>
                  <a:lnTo>
                    <a:pt x="2375" y="1970"/>
                  </a:lnTo>
                  <a:lnTo>
                    <a:pt x="2008" y="2183"/>
                  </a:lnTo>
                  <a:lnTo>
                    <a:pt x="1602" y="2376"/>
                  </a:lnTo>
                  <a:lnTo>
                    <a:pt x="811" y="2800"/>
                  </a:lnTo>
                  <a:lnTo>
                    <a:pt x="714" y="2878"/>
                  </a:lnTo>
                  <a:lnTo>
                    <a:pt x="599" y="2974"/>
                  </a:lnTo>
                  <a:lnTo>
                    <a:pt x="425" y="3206"/>
                  </a:lnTo>
                  <a:lnTo>
                    <a:pt x="251" y="3457"/>
                  </a:lnTo>
                  <a:lnTo>
                    <a:pt x="116" y="3708"/>
                  </a:lnTo>
                  <a:lnTo>
                    <a:pt x="39" y="3978"/>
                  </a:lnTo>
                  <a:lnTo>
                    <a:pt x="0" y="4190"/>
                  </a:lnTo>
                  <a:lnTo>
                    <a:pt x="0" y="4268"/>
                  </a:lnTo>
                  <a:lnTo>
                    <a:pt x="19" y="4345"/>
                  </a:lnTo>
                  <a:lnTo>
                    <a:pt x="39" y="4403"/>
                  </a:lnTo>
                  <a:lnTo>
                    <a:pt x="58" y="4422"/>
                  </a:lnTo>
                  <a:lnTo>
                    <a:pt x="116" y="4441"/>
                  </a:lnTo>
                  <a:lnTo>
                    <a:pt x="174" y="4441"/>
                  </a:lnTo>
                  <a:lnTo>
                    <a:pt x="328" y="4403"/>
                  </a:lnTo>
                  <a:lnTo>
                    <a:pt x="753" y="4248"/>
                  </a:lnTo>
                  <a:lnTo>
                    <a:pt x="1004" y="4152"/>
                  </a:lnTo>
                  <a:lnTo>
                    <a:pt x="1236" y="4036"/>
                  </a:lnTo>
                  <a:lnTo>
                    <a:pt x="1448" y="3939"/>
                  </a:lnTo>
                  <a:lnTo>
                    <a:pt x="1602" y="3843"/>
                  </a:lnTo>
                  <a:lnTo>
                    <a:pt x="1892" y="3553"/>
                  </a:lnTo>
                  <a:lnTo>
                    <a:pt x="2201" y="3264"/>
                  </a:lnTo>
                  <a:lnTo>
                    <a:pt x="2857" y="2685"/>
                  </a:lnTo>
                  <a:lnTo>
                    <a:pt x="3533" y="2144"/>
                  </a:lnTo>
                  <a:lnTo>
                    <a:pt x="4035" y="1777"/>
                  </a:lnTo>
                  <a:lnTo>
                    <a:pt x="4421" y="1526"/>
                  </a:lnTo>
                  <a:lnTo>
                    <a:pt x="4518" y="1468"/>
                  </a:lnTo>
                  <a:lnTo>
                    <a:pt x="4556" y="1449"/>
                  </a:lnTo>
                  <a:lnTo>
                    <a:pt x="4556" y="1468"/>
                  </a:lnTo>
                  <a:lnTo>
                    <a:pt x="4556" y="1507"/>
                  </a:lnTo>
                  <a:lnTo>
                    <a:pt x="4518" y="1719"/>
                  </a:lnTo>
                  <a:lnTo>
                    <a:pt x="4440" y="1893"/>
                  </a:lnTo>
                  <a:lnTo>
                    <a:pt x="4383" y="2009"/>
                  </a:lnTo>
                  <a:lnTo>
                    <a:pt x="4363" y="2028"/>
                  </a:lnTo>
                  <a:lnTo>
                    <a:pt x="4325" y="2105"/>
                  </a:lnTo>
                  <a:lnTo>
                    <a:pt x="4247" y="2298"/>
                  </a:lnTo>
                  <a:lnTo>
                    <a:pt x="4151" y="2472"/>
                  </a:lnTo>
                  <a:lnTo>
                    <a:pt x="4054" y="2665"/>
                  </a:lnTo>
                  <a:lnTo>
                    <a:pt x="3977" y="3109"/>
                  </a:lnTo>
                  <a:lnTo>
                    <a:pt x="3900" y="3650"/>
                  </a:lnTo>
                  <a:lnTo>
                    <a:pt x="3881" y="3901"/>
                  </a:lnTo>
                  <a:lnTo>
                    <a:pt x="3881" y="4113"/>
                  </a:lnTo>
                  <a:lnTo>
                    <a:pt x="3900" y="4268"/>
                  </a:lnTo>
                  <a:lnTo>
                    <a:pt x="3919" y="4326"/>
                  </a:lnTo>
                  <a:lnTo>
                    <a:pt x="3939" y="4364"/>
                  </a:lnTo>
                  <a:lnTo>
                    <a:pt x="4054" y="4364"/>
                  </a:lnTo>
                  <a:lnTo>
                    <a:pt x="4151" y="4326"/>
                  </a:lnTo>
                  <a:lnTo>
                    <a:pt x="4228" y="4287"/>
                  </a:lnTo>
                  <a:lnTo>
                    <a:pt x="4440" y="4152"/>
                  </a:lnTo>
                  <a:lnTo>
                    <a:pt x="4672" y="3959"/>
                  </a:lnTo>
                  <a:lnTo>
                    <a:pt x="4885" y="3727"/>
                  </a:lnTo>
                  <a:lnTo>
                    <a:pt x="5078" y="3476"/>
                  </a:lnTo>
                  <a:lnTo>
                    <a:pt x="5232" y="3264"/>
                  </a:lnTo>
                  <a:lnTo>
                    <a:pt x="5309" y="3051"/>
                  </a:lnTo>
                  <a:lnTo>
                    <a:pt x="5348" y="2820"/>
                  </a:lnTo>
                  <a:lnTo>
                    <a:pt x="5386" y="2588"/>
                  </a:lnTo>
                  <a:lnTo>
                    <a:pt x="5425" y="2047"/>
                  </a:lnTo>
                  <a:lnTo>
                    <a:pt x="5483" y="1333"/>
                  </a:lnTo>
                  <a:lnTo>
                    <a:pt x="5444" y="715"/>
                  </a:lnTo>
                  <a:lnTo>
                    <a:pt x="5406" y="117"/>
                  </a:lnTo>
                  <a:lnTo>
                    <a:pt x="5386" y="4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1784025" y="2131575"/>
              <a:ext cx="736075" cy="32850"/>
            </a:xfrm>
            <a:custGeom>
              <a:avLst/>
              <a:gdLst/>
              <a:ahLst/>
              <a:cxnLst/>
              <a:rect l="l" t="t" r="r" b="b"/>
              <a:pathLst>
                <a:path w="29443" h="1314" extrusionOk="0">
                  <a:moveTo>
                    <a:pt x="4866" y="0"/>
                  </a:moveTo>
                  <a:lnTo>
                    <a:pt x="4210" y="20"/>
                  </a:lnTo>
                  <a:lnTo>
                    <a:pt x="3437" y="58"/>
                  </a:lnTo>
                  <a:lnTo>
                    <a:pt x="2626" y="136"/>
                  </a:lnTo>
                  <a:lnTo>
                    <a:pt x="1835" y="213"/>
                  </a:lnTo>
                  <a:lnTo>
                    <a:pt x="1121" y="309"/>
                  </a:lnTo>
                  <a:lnTo>
                    <a:pt x="541" y="387"/>
                  </a:lnTo>
                  <a:lnTo>
                    <a:pt x="136" y="483"/>
                  </a:lnTo>
                  <a:lnTo>
                    <a:pt x="39" y="522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1" y="580"/>
                  </a:lnTo>
                  <a:lnTo>
                    <a:pt x="39" y="618"/>
                  </a:lnTo>
                  <a:lnTo>
                    <a:pt x="155" y="657"/>
                  </a:lnTo>
                  <a:lnTo>
                    <a:pt x="329" y="715"/>
                  </a:lnTo>
                  <a:lnTo>
                    <a:pt x="580" y="792"/>
                  </a:lnTo>
                  <a:lnTo>
                    <a:pt x="1198" y="908"/>
                  </a:lnTo>
                  <a:lnTo>
                    <a:pt x="1970" y="1043"/>
                  </a:lnTo>
                  <a:lnTo>
                    <a:pt x="2781" y="1139"/>
                  </a:lnTo>
                  <a:lnTo>
                    <a:pt x="3572" y="1236"/>
                  </a:lnTo>
                  <a:lnTo>
                    <a:pt x="4306" y="1294"/>
                  </a:lnTo>
                  <a:lnTo>
                    <a:pt x="4866" y="1313"/>
                  </a:lnTo>
                  <a:lnTo>
                    <a:pt x="7356" y="1178"/>
                  </a:lnTo>
                  <a:lnTo>
                    <a:pt x="9847" y="1101"/>
                  </a:lnTo>
                  <a:lnTo>
                    <a:pt x="12337" y="1043"/>
                  </a:lnTo>
                  <a:lnTo>
                    <a:pt x="14847" y="1024"/>
                  </a:lnTo>
                  <a:lnTo>
                    <a:pt x="17338" y="1043"/>
                  </a:lnTo>
                  <a:lnTo>
                    <a:pt x="19828" y="1101"/>
                  </a:lnTo>
                  <a:lnTo>
                    <a:pt x="22319" y="1178"/>
                  </a:lnTo>
                  <a:lnTo>
                    <a:pt x="24809" y="1313"/>
                  </a:lnTo>
                  <a:lnTo>
                    <a:pt x="25543" y="1294"/>
                  </a:lnTo>
                  <a:lnTo>
                    <a:pt x="26334" y="1236"/>
                  </a:lnTo>
                  <a:lnTo>
                    <a:pt x="27107" y="1159"/>
                  </a:lnTo>
                  <a:lnTo>
                    <a:pt x="27840" y="1062"/>
                  </a:lnTo>
                  <a:lnTo>
                    <a:pt x="28477" y="946"/>
                  </a:lnTo>
                  <a:lnTo>
                    <a:pt x="28999" y="831"/>
                  </a:lnTo>
                  <a:lnTo>
                    <a:pt x="29192" y="773"/>
                  </a:lnTo>
                  <a:lnTo>
                    <a:pt x="29327" y="715"/>
                  </a:lnTo>
                  <a:lnTo>
                    <a:pt x="29423" y="676"/>
                  </a:lnTo>
                  <a:lnTo>
                    <a:pt x="29443" y="638"/>
                  </a:lnTo>
                  <a:lnTo>
                    <a:pt x="29443" y="618"/>
                  </a:lnTo>
                  <a:lnTo>
                    <a:pt x="29443" y="599"/>
                  </a:lnTo>
                  <a:lnTo>
                    <a:pt x="29404" y="580"/>
                  </a:lnTo>
                  <a:lnTo>
                    <a:pt x="29308" y="541"/>
                  </a:lnTo>
                  <a:lnTo>
                    <a:pt x="28902" y="444"/>
                  </a:lnTo>
                  <a:lnTo>
                    <a:pt x="28304" y="329"/>
                  </a:lnTo>
                  <a:lnTo>
                    <a:pt x="27589" y="232"/>
                  </a:lnTo>
                  <a:lnTo>
                    <a:pt x="26817" y="136"/>
                  </a:lnTo>
                  <a:lnTo>
                    <a:pt x="26045" y="78"/>
                  </a:lnTo>
                  <a:lnTo>
                    <a:pt x="25350" y="20"/>
                  </a:lnTo>
                  <a:lnTo>
                    <a:pt x="24809" y="0"/>
                  </a:lnTo>
                  <a:lnTo>
                    <a:pt x="22319" y="136"/>
                  </a:lnTo>
                  <a:lnTo>
                    <a:pt x="19828" y="232"/>
                  </a:lnTo>
                  <a:lnTo>
                    <a:pt x="17338" y="290"/>
                  </a:lnTo>
                  <a:lnTo>
                    <a:pt x="14847" y="309"/>
                  </a:lnTo>
                  <a:lnTo>
                    <a:pt x="12337" y="290"/>
                  </a:lnTo>
                  <a:lnTo>
                    <a:pt x="9847" y="232"/>
                  </a:lnTo>
                  <a:lnTo>
                    <a:pt x="7356" y="136"/>
                  </a:lnTo>
                  <a:lnTo>
                    <a:pt x="4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32"/>
          <p:cNvSpPr/>
          <p:nvPr/>
        </p:nvSpPr>
        <p:spPr>
          <a:xfrm>
            <a:off x="314450" y="276600"/>
            <a:ext cx="3514725" cy="2219025"/>
          </a:xfrm>
          <a:custGeom>
            <a:avLst/>
            <a:gdLst/>
            <a:ahLst/>
            <a:cxnLst/>
            <a:rect l="l" t="t" r="r" b="b"/>
            <a:pathLst>
              <a:path w="140589" h="88761" extrusionOk="0">
                <a:moveTo>
                  <a:pt x="0" y="83058"/>
                </a:moveTo>
                <a:cubicBezTo>
                  <a:pt x="3959" y="79891"/>
                  <a:pt x="9066" y="76714"/>
                  <a:pt x="14097" y="77343"/>
                </a:cubicBezTo>
                <a:cubicBezTo>
                  <a:pt x="19268" y="77989"/>
                  <a:pt x="29212" y="84326"/>
                  <a:pt x="25527" y="88011"/>
                </a:cubicBezTo>
                <a:cubicBezTo>
                  <a:pt x="23076" y="90462"/>
                  <a:pt x="17933" y="86158"/>
                  <a:pt x="16383" y="83058"/>
                </a:cubicBezTo>
                <a:cubicBezTo>
                  <a:pt x="14344" y="78980"/>
                  <a:pt x="16207" y="72947"/>
                  <a:pt x="19431" y="69723"/>
                </a:cubicBezTo>
                <a:cubicBezTo>
                  <a:pt x="28232" y="60922"/>
                  <a:pt x="44398" y="70717"/>
                  <a:pt x="56769" y="69342"/>
                </a:cubicBezTo>
                <a:cubicBezTo>
                  <a:pt x="65136" y="68412"/>
                  <a:pt x="72673" y="61980"/>
                  <a:pt x="77724" y="55245"/>
                </a:cubicBezTo>
                <a:cubicBezTo>
                  <a:pt x="81510" y="50198"/>
                  <a:pt x="83931" y="42762"/>
                  <a:pt x="89916" y="40767"/>
                </a:cubicBezTo>
                <a:cubicBezTo>
                  <a:pt x="101255" y="36987"/>
                  <a:pt x="114795" y="38477"/>
                  <a:pt x="124587" y="31623"/>
                </a:cubicBezTo>
                <a:cubicBezTo>
                  <a:pt x="134265" y="24848"/>
                  <a:pt x="140589" y="11814"/>
                  <a:pt x="140589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36" name="Google Shape;636;p32"/>
          <p:cNvSpPr/>
          <p:nvPr/>
        </p:nvSpPr>
        <p:spPr>
          <a:xfrm>
            <a:off x="7134350" y="248025"/>
            <a:ext cx="1707525" cy="2457450"/>
          </a:xfrm>
          <a:custGeom>
            <a:avLst/>
            <a:gdLst/>
            <a:ahLst/>
            <a:cxnLst/>
            <a:rect l="l" t="t" r="r" b="b"/>
            <a:pathLst>
              <a:path w="68301" h="98298" extrusionOk="0">
                <a:moveTo>
                  <a:pt x="67818" y="98298"/>
                </a:moveTo>
                <a:cubicBezTo>
                  <a:pt x="67818" y="91596"/>
                  <a:pt x="69751" y="82507"/>
                  <a:pt x="64389" y="78486"/>
                </a:cubicBezTo>
                <a:cubicBezTo>
                  <a:pt x="60397" y="75492"/>
                  <a:pt x="54498" y="76642"/>
                  <a:pt x="49911" y="74676"/>
                </a:cubicBezTo>
                <a:cubicBezTo>
                  <a:pt x="45573" y="72817"/>
                  <a:pt x="43529" y="66394"/>
                  <a:pt x="44196" y="61722"/>
                </a:cubicBezTo>
                <a:cubicBezTo>
                  <a:pt x="44695" y="58227"/>
                  <a:pt x="47142" y="53340"/>
                  <a:pt x="50673" y="53340"/>
                </a:cubicBezTo>
                <a:cubicBezTo>
                  <a:pt x="53569" y="53340"/>
                  <a:pt x="56963" y="55834"/>
                  <a:pt x="57531" y="58674"/>
                </a:cubicBezTo>
                <a:cubicBezTo>
                  <a:pt x="58523" y="63632"/>
                  <a:pt x="48773" y="66143"/>
                  <a:pt x="43815" y="65151"/>
                </a:cubicBezTo>
                <a:cubicBezTo>
                  <a:pt x="28757" y="62139"/>
                  <a:pt x="18201" y="46355"/>
                  <a:pt x="11049" y="32766"/>
                </a:cubicBezTo>
                <a:cubicBezTo>
                  <a:pt x="5681" y="22566"/>
                  <a:pt x="0" y="11526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3"/>
          <p:cNvSpPr txBox="1">
            <a:spLocks noGrp="1"/>
          </p:cNvSpPr>
          <p:nvPr>
            <p:ph type="title"/>
          </p:nvPr>
        </p:nvSpPr>
        <p:spPr>
          <a:xfrm>
            <a:off x="484463" y="2182294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Viaoda Libre"/>
                <a:ea typeface="Viaoda Libre"/>
                <a:cs typeface="Viaoda Libre"/>
                <a:sym typeface="Viaoda Libre"/>
              </a:rPr>
              <a:t>-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Về</a:t>
            </a:r>
            <a:r>
              <a:rPr lang="en" b="1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chính</a:t>
            </a:r>
            <a:r>
              <a:rPr lang="en" b="1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trị</a:t>
            </a:r>
            <a:r>
              <a:rPr lang="en" b="1" dirty="0">
                <a:latin typeface="Viaoda Libre"/>
                <a:ea typeface="Viaoda Libre"/>
                <a:cs typeface="Viaoda Libre"/>
                <a:sym typeface="Viaoda Libre"/>
              </a:rPr>
              <a:t>:</a:t>
            </a:r>
            <a:endParaRPr b="1" dirty="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642" name="Google Shape;642;p33"/>
          <p:cNvSpPr txBox="1">
            <a:spLocks noGrp="1"/>
          </p:cNvSpPr>
          <p:nvPr>
            <p:ph type="title" idx="4"/>
          </p:nvPr>
        </p:nvSpPr>
        <p:spPr>
          <a:xfrm>
            <a:off x="484200" y="539500"/>
            <a:ext cx="8175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Viaoda Libre"/>
                <a:ea typeface="Viaoda Libre"/>
                <a:cs typeface="Viaoda Libre"/>
                <a:sym typeface="Viaoda Libre"/>
              </a:rPr>
              <a:t>2. Tình hình Đông Nam Á dưới ách đô hộ của thực dân phương Tây</a:t>
            </a:r>
            <a:endParaRPr sz="2400" b="1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643" name="Google Shape;643;p33"/>
          <p:cNvSpPr txBox="1">
            <a:spLocks noGrp="1"/>
          </p:cNvSpPr>
          <p:nvPr>
            <p:ph type="title" idx="2"/>
          </p:nvPr>
        </p:nvSpPr>
        <p:spPr>
          <a:xfrm>
            <a:off x="4725938" y="2182294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Viaoda Libre"/>
                <a:ea typeface="Viaoda Libre"/>
                <a:cs typeface="Viaoda Libre"/>
                <a:sym typeface="Viaoda Libre"/>
              </a:rPr>
              <a:t>-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Về</a:t>
            </a:r>
            <a:r>
              <a:rPr lang="en" b="1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kinh</a:t>
            </a:r>
            <a:r>
              <a:rPr lang="en" b="1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tế</a:t>
            </a:r>
            <a:r>
              <a:rPr lang="en" b="1" dirty="0">
                <a:latin typeface="Viaoda Libre"/>
                <a:ea typeface="Viaoda Libre"/>
                <a:cs typeface="Viaoda Libre"/>
                <a:sym typeface="Viaoda Libre"/>
              </a:rPr>
              <a:t>:</a:t>
            </a:r>
            <a:endParaRPr b="1" dirty="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grpSp>
        <p:nvGrpSpPr>
          <p:cNvPr id="644" name="Google Shape;644;p33"/>
          <p:cNvGrpSpPr/>
          <p:nvPr/>
        </p:nvGrpSpPr>
        <p:grpSpPr>
          <a:xfrm>
            <a:off x="1392474" y="996704"/>
            <a:ext cx="1097277" cy="1097277"/>
            <a:chOff x="3651739" y="-2000173"/>
            <a:chExt cx="1249034" cy="1249034"/>
          </a:xfrm>
        </p:grpSpPr>
        <p:sp>
          <p:nvSpPr>
            <p:cNvPr id="645" name="Google Shape;645;p33"/>
            <p:cNvSpPr/>
            <p:nvPr/>
          </p:nvSpPr>
          <p:spPr>
            <a:xfrm>
              <a:off x="3651739" y="-2000173"/>
              <a:ext cx="1249034" cy="1249034"/>
            </a:xfrm>
            <a:custGeom>
              <a:avLst/>
              <a:gdLst/>
              <a:ahLst/>
              <a:cxnLst/>
              <a:rect l="l" t="t" r="r" b="b"/>
              <a:pathLst>
                <a:path w="31444" h="31444" extrusionOk="0">
                  <a:moveTo>
                    <a:pt x="15722" y="1"/>
                  </a:moveTo>
                  <a:lnTo>
                    <a:pt x="14920" y="20"/>
                  </a:lnTo>
                  <a:lnTo>
                    <a:pt x="14119" y="77"/>
                  </a:lnTo>
                  <a:lnTo>
                    <a:pt x="13337" y="173"/>
                  </a:lnTo>
                  <a:lnTo>
                    <a:pt x="12554" y="325"/>
                  </a:lnTo>
                  <a:lnTo>
                    <a:pt x="11791" y="497"/>
                  </a:lnTo>
                  <a:lnTo>
                    <a:pt x="11047" y="707"/>
                  </a:lnTo>
                  <a:lnTo>
                    <a:pt x="10322" y="955"/>
                  </a:lnTo>
                  <a:lnTo>
                    <a:pt x="9616" y="1241"/>
                  </a:lnTo>
                  <a:lnTo>
                    <a:pt x="8910" y="1546"/>
                  </a:lnTo>
                  <a:lnTo>
                    <a:pt x="8243" y="1890"/>
                  </a:lnTo>
                  <a:lnTo>
                    <a:pt x="7575" y="2271"/>
                  </a:lnTo>
                  <a:lnTo>
                    <a:pt x="6945" y="2691"/>
                  </a:lnTo>
                  <a:lnTo>
                    <a:pt x="6315" y="3111"/>
                  </a:lnTo>
                  <a:lnTo>
                    <a:pt x="5724" y="3588"/>
                  </a:lnTo>
                  <a:lnTo>
                    <a:pt x="5152" y="4084"/>
                  </a:lnTo>
                  <a:lnTo>
                    <a:pt x="4617" y="4599"/>
                  </a:lnTo>
                  <a:lnTo>
                    <a:pt x="4083" y="5152"/>
                  </a:lnTo>
                  <a:lnTo>
                    <a:pt x="3587" y="5725"/>
                  </a:lnTo>
                  <a:lnTo>
                    <a:pt x="3129" y="6316"/>
                  </a:lnTo>
                  <a:lnTo>
                    <a:pt x="2690" y="6927"/>
                  </a:lnTo>
                  <a:lnTo>
                    <a:pt x="2290" y="7575"/>
                  </a:lnTo>
                  <a:lnTo>
                    <a:pt x="1908" y="8224"/>
                  </a:lnTo>
                  <a:lnTo>
                    <a:pt x="1565" y="8911"/>
                  </a:lnTo>
                  <a:lnTo>
                    <a:pt x="1240" y="9598"/>
                  </a:lnTo>
                  <a:lnTo>
                    <a:pt x="954" y="10304"/>
                  </a:lnTo>
                  <a:lnTo>
                    <a:pt x="706" y="11048"/>
                  </a:lnTo>
                  <a:lnTo>
                    <a:pt x="496" y="11792"/>
                  </a:lnTo>
                  <a:lnTo>
                    <a:pt x="325" y="12555"/>
                  </a:lnTo>
                  <a:lnTo>
                    <a:pt x="191" y="13318"/>
                  </a:lnTo>
                  <a:lnTo>
                    <a:pt x="96" y="14120"/>
                  </a:lnTo>
                  <a:lnTo>
                    <a:pt x="19" y="14902"/>
                  </a:lnTo>
                  <a:lnTo>
                    <a:pt x="0" y="15722"/>
                  </a:lnTo>
                  <a:lnTo>
                    <a:pt x="19" y="16524"/>
                  </a:lnTo>
                  <a:lnTo>
                    <a:pt x="76" y="17306"/>
                  </a:lnTo>
                  <a:lnTo>
                    <a:pt x="191" y="18088"/>
                  </a:lnTo>
                  <a:lnTo>
                    <a:pt x="325" y="18851"/>
                  </a:lnTo>
                  <a:lnTo>
                    <a:pt x="496" y="19615"/>
                  </a:lnTo>
                  <a:lnTo>
                    <a:pt x="706" y="20340"/>
                  </a:lnTo>
                  <a:lnTo>
                    <a:pt x="935" y="21065"/>
                  </a:lnTo>
                  <a:lnTo>
                    <a:pt x="1221" y="21770"/>
                  </a:lnTo>
                  <a:lnTo>
                    <a:pt x="1527" y="22476"/>
                  </a:lnTo>
                  <a:lnTo>
                    <a:pt x="1870" y="23144"/>
                  </a:lnTo>
                  <a:lnTo>
                    <a:pt x="2232" y="23793"/>
                  </a:lnTo>
                  <a:lnTo>
                    <a:pt x="2633" y="24423"/>
                  </a:lnTo>
                  <a:lnTo>
                    <a:pt x="3072" y="25052"/>
                  </a:lnTo>
                  <a:lnTo>
                    <a:pt x="3530" y="25625"/>
                  </a:lnTo>
                  <a:lnTo>
                    <a:pt x="4007" y="26197"/>
                  </a:lnTo>
                  <a:lnTo>
                    <a:pt x="4522" y="26750"/>
                  </a:lnTo>
                  <a:lnTo>
                    <a:pt x="5056" y="27265"/>
                  </a:lnTo>
                  <a:lnTo>
                    <a:pt x="5610" y="27761"/>
                  </a:lnTo>
                  <a:lnTo>
                    <a:pt x="6201" y="28219"/>
                  </a:lnTo>
                  <a:lnTo>
                    <a:pt x="6812" y="28658"/>
                  </a:lnTo>
                  <a:lnTo>
                    <a:pt x="7441" y="29078"/>
                  </a:lnTo>
                  <a:lnTo>
                    <a:pt x="8090" y="29460"/>
                  </a:lnTo>
                  <a:lnTo>
                    <a:pt x="8739" y="29803"/>
                  </a:lnTo>
                  <a:lnTo>
                    <a:pt x="9425" y="30127"/>
                  </a:lnTo>
                  <a:lnTo>
                    <a:pt x="10131" y="30413"/>
                  </a:lnTo>
                  <a:lnTo>
                    <a:pt x="10856" y="30662"/>
                  </a:lnTo>
                  <a:lnTo>
                    <a:pt x="11581" y="30890"/>
                  </a:lnTo>
                  <a:lnTo>
                    <a:pt x="12345" y="31081"/>
                  </a:lnTo>
                  <a:lnTo>
                    <a:pt x="13089" y="31215"/>
                  </a:lnTo>
                  <a:lnTo>
                    <a:pt x="13871" y="31329"/>
                  </a:lnTo>
                  <a:lnTo>
                    <a:pt x="14653" y="31406"/>
                  </a:lnTo>
                  <a:lnTo>
                    <a:pt x="15455" y="31444"/>
                  </a:lnTo>
                  <a:lnTo>
                    <a:pt x="15951" y="31444"/>
                  </a:lnTo>
                  <a:lnTo>
                    <a:pt x="16733" y="31406"/>
                  </a:lnTo>
                  <a:lnTo>
                    <a:pt x="17534" y="31329"/>
                  </a:lnTo>
                  <a:lnTo>
                    <a:pt x="18316" y="31234"/>
                  </a:lnTo>
                  <a:lnTo>
                    <a:pt x="19080" y="31081"/>
                  </a:lnTo>
                  <a:lnTo>
                    <a:pt x="19824" y="30910"/>
                  </a:lnTo>
                  <a:lnTo>
                    <a:pt x="20568" y="30681"/>
                  </a:lnTo>
                  <a:lnTo>
                    <a:pt x="21274" y="30433"/>
                  </a:lnTo>
                  <a:lnTo>
                    <a:pt x="21980" y="30146"/>
                  </a:lnTo>
                  <a:lnTo>
                    <a:pt x="22667" y="29822"/>
                  </a:lnTo>
                  <a:lnTo>
                    <a:pt x="23334" y="29479"/>
                  </a:lnTo>
                  <a:lnTo>
                    <a:pt x="23983" y="29097"/>
                  </a:lnTo>
                  <a:lnTo>
                    <a:pt x="24613" y="28677"/>
                  </a:lnTo>
                  <a:lnTo>
                    <a:pt x="25223" y="28238"/>
                  </a:lnTo>
                  <a:lnTo>
                    <a:pt x="25815" y="27781"/>
                  </a:lnTo>
                  <a:lnTo>
                    <a:pt x="26368" y="27284"/>
                  </a:lnTo>
                  <a:lnTo>
                    <a:pt x="26921" y="26769"/>
                  </a:lnTo>
                  <a:lnTo>
                    <a:pt x="27436" y="26216"/>
                  </a:lnTo>
                  <a:lnTo>
                    <a:pt x="27913" y="25644"/>
                  </a:lnTo>
                  <a:lnTo>
                    <a:pt x="28371" y="25052"/>
                  </a:lnTo>
                  <a:lnTo>
                    <a:pt x="28810" y="24442"/>
                  </a:lnTo>
                  <a:lnTo>
                    <a:pt x="29211" y="23812"/>
                  </a:lnTo>
                  <a:lnTo>
                    <a:pt x="29573" y="23163"/>
                  </a:lnTo>
                  <a:lnTo>
                    <a:pt x="29917" y="22476"/>
                  </a:lnTo>
                  <a:lnTo>
                    <a:pt x="30241" y="21790"/>
                  </a:lnTo>
                  <a:lnTo>
                    <a:pt x="30508" y="21084"/>
                  </a:lnTo>
                  <a:lnTo>
                    <a:pt x="30756" y="20359"/>
                  </a:lnTo>
                  <a:lnTo>
                    <a:pt x="30966" y="19615"/>
                  </a:lnTo>
                  <a:lnTo>
                    <a:pt x="31138" y="18870"/>
                  </a:lnTo>
                  <a:lnTo>
                    <a:pt x="31271" y="18088"/>
                  </a:lnTo>
                  <a:lnTo>
                    <a:pt x="31367" y="17306"/>
                  </a:lnTo>
                  <a:lnTo>
                    <a:pt x="31424" y="16524"/>
                  </a:lnTo>
                  <a:lnTo>
                    <a:pt x="31443" y="15722"/>
                  </a:lnTo>
                  <a:lnTo>
                    <a:pt x="31424" y="14902"/>
                  </a:lnTo>
                  <a:lnTo>
                    <a:pt x="31367" y="14120"/>
                  </a:lnTo>
                  <a:lnTo>
                    <a:pt x="31271" y="13318"/>
                  </a:lnTo>
                  <a:lnTo>
                    <a:pt x="31138" y="12555"/>
                  </a:lnTo>
                  <a:lnTo>
                    <a:pt x="30947" y="11792"/>
                  </a:lnTo>
                  <a:lnTo>
                    <a:pt x="30737" y="11048"/>
                  </a:lnTo>
                  <a:lnTo>
                    <a:pt x="30489" y="10304"/>
                  </a:lnTo>
                  <a:lnTo>
                    <a:pt x="30222" y="9598"/>
                  </a:lnTo>
                  <a:lnTo>
                    <a:pt x="29898" y="8911"/>
                  </a:lnTo>
                  <a:lnTo>
                    <a:pt x="29554" y="8224"/>
                  </a:lnTo>
                  <a:lnTo>
                    <a:pt x="29173" y="7575"/>
                  </a:lnTo>
                  <a:lnTo>
                    <a:pt x="28772" y="6927"/>
                  </a:lnTo>
                  <a:lnTo>
                    <a:pt x="28333" y="6316"/>
                  </a:lnTo>
                  <a:lnTo>
                    <a:pt x="27856" y="5725"/>
                  </a:lnTo>
                  <a:lnTo>
                    <a:pt x="27360" y="5152"/>
                  </a:lnTo>
                  <a:lnTo>
                    <a:pt x="26845" y="4599"/>
                  </a:lnTo>
                  <a:lnTo>
                    <a:pt x="26292" y="4084"/>
                  </a:lnTo>
                  <a:lnTo>
                    <a:pt x="25719" y="3588"/>
                  </a:lnTo>
                  <a:lnTo>
                    <a:pt x="25128" y="3111"/>
                  </a:lnTo>
                  <a:lnTo>
                    <a:pt x="24517" y="2691"/>
                  </a:lnTo>
                  <a:lnTo>
                    <a:pt x="23888" y="2271"/>
                  </a:lnTo>
                  <a:lnTo>
                    <a:pt x="23220" y="1890"/>
                  </a:lnTo>
                  <a:lnTo>
                    <a:pt x="22552" y="1546"/>
                  </a:lnTo>
                  <a:lnTo>
                    <a:pt x="21846" y="1241"/>
                  </a:lnTo>
                  <a:lnTo>
                    <a:pt x="21140" y="955"/>
                  </a:lnTo>
                  <a:lnTo>
                    <a:pt x="20396" y="707"/>
                  </a:lnTo>
                  <a:lnTo>
                    <a:pt x="19652" y="497"/>
                  </a:lnTo>
                  <a:lnTo>
                    <a:pt x="18889" y="325"/>
                  </a:lnTo>
                  <a:lnTo>
                    <a:pt x="18126" y="173"/>
                  </a:lnTo>
                  <a:lnTo>
                    <a:pt x="17343" y="77"/>
                  </a:lnTo>
                  <a:lnTo>
                    <a:pt x="16542" y="20"/>
                  </a:lnTo>
                  <a:lnTo>
                    <a:pt x="1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6334" y="1"/>
                  </a:moveTo>
                  <a:lnTo>
                    <a:pt x="19" y="7861"/>
                  </a:lnTo>
                  <a:lnTo>
                    <a:pt x="0" y="7881"/>
                  </a:lnTo>
                  <a:lnTo>
                    <a:pt x="0" y="7919"/>
                  </a:lnTo>
                  <a:lnTo>
                    <a:pt x="19" y="7957"/>
                  </a:lnTo>
                  <a:lnTo>
                    <a:pt x="57" y="7976"/>
                  </a:lnTo>
                  <a:lnTo>
                    <a:pt x="114" y="7976"/>
                  </a:lnTo>
                  <a:lnTo>
                    <a:pt x="7975" y="1642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7975" y="1642"/>
                  </a:moveTo>
                  <a:lnTo>
                    <a:pt x="114" y="7976"/>
                  </a:lnTo>
                  <a:lnTo>
                    <a:pt x="114" y="7976"/>
                  </a:lnTo>
                  <a:lnTo>
                    <a:pt x="95" y="7976"/>
                  </a:lnTo>
                  <a:lnTo>
                    <a:pt x="57" y="7976"/>
                  </a:lnTo>
                  <a:lnTo>
                    <a:pt x="19" y="7957"/>
                  </a:lnTo>
                  <a:lnTo>
                    <a:pt x="0" y="7919"/>
                  </a:lnTo>
                  <a:lnTo>
                    <a:pt x="0" y="7881"/>
                  </a:lnTo>
                  <a:lnTo>
                    <a:pt x="19" y="7861"/>
                  </a:lnTo>
                  <a:lnTo>
                    <a:pt x="6334" y="1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3900322" y="-1279406"/>
              <a:ext cx="312259" cy="282745"/>
            </a:xfrm>
            <a:custGeom>
              <a:avLst/>
              <a:gdLst/>
              <a:ahLst/>
              <a:cxnLst/>
              <a:rect l="l" t="t" r="r" b="b"/>
              <a:pathLst>
                <a:path w="7861" h="7118" extrusionOk="0">
                  <a:moveTo>
                    <a:pt x="7041" y="0"/>
                  </a:moveTo>
                  <a:lnTo>
                    <a:pt x="38" y="7022"/>
                  </a:lnTo>
                  <a:lnTo>
                    <a:pt x="19" y="7079"/>
                  </a:lnTo>
                  <a:lnTo>
                    <a:pt x="0" y="7098"/>
                  </a:lnTo>
                  <a:lnTo>
                    <a:pt x="19" y="7117"/>
                  </a:lnTo>
                  <a:lnTo>
                    <a:pt x="57" y="7098"/>
                  </a:lnTo>
                  <a:lnTo>
                    <a:pt x="7861" y="725"/>
                  </a:lnTo>
                  <a:lnTo>
                    <a:pt x="7041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7880" y="1"/>
                  </a:moveTo>
                  <a:lnTo>
                    <a:pt x="7842" y="20"/>
                  </a:lnTo>
                  <a:lnTo>
                    <a:pt x="0" y="6335"/>
                  </a:lnTo>
                  <a:lnTo>
                    <a:pt x="1641" y="7976"/>
                  </a:lnTo>
                  <a:lnTo>
                    <a:pt x="7956" y="134"/>
                  </a:lnTo>
                  <a:lnTo>
                    <a:pt x="7975" y="96"/>
                  </a:lnTo>
                  <a:lnTo>
                    <a:pt x="7975" y="77"/>
                  </a:lnTo>
                  <a:lnTo>
                    <a:pt x="7956" y="20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0" y="6335"/>
                  </a:moveTo>
                  <a:lnTo>
                    <a:pt x="7842" y="20"/>
                  </a:lnTo>
                  <a:lnTo>
                    <a:pt x="7842" y="20"/>
                  </a:lnTo>
                  <a:lnTo>
                    <a:pt x="7880" y="1"/>
                  </a:lnTo>
                  <a:lnTo>
                    <a:pt x="7899" y="1"/>
                  </a:lnTo>
                  <a:lnTo>
                    <a:pt x="7956" y="20"/>
                  </a:lnTo>
                  <a:lnTo>
                    <a:pt x="7975" y="77"/>
                  </a:lnTo>
                  <a:lnTo>
                    <a:pt x="7975" y="96"/>
                  </a:lnTo>
                  <a:lnTo>
                    <a:pt x="7956" y="134"/>
                  </a:lnTo>
                  <a:lnTo>
                    <a:pt x="1641" y="7976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4340645" y="-1754608"/>
              <a:ext cx="311544" cy="282745"/>
            </a:xfrm>
            <a:custGeom>
              <a:avLst/>
              <a:gdLst/>
              <a:ahLst/>
              <a:cxnLst/>
              <a:rect l="l" t="t" r="r" b="b"/>
              <a:pathLst>
                <a:path w="7843" h="7118" extrusionOk="0">
                  <a:moveTo>
                    <a:pt x="7842" y="1"/>
                  </a:moveTo>
                  <a:lnTo>
                    <a:pt x="7785" y="20"/>
                  </a:lnTo>
                  <a:lnTo>
                    <a:pt x="0" y="6392"/>
                  </a:lnTo>
                  <a:lnTo>
                    <a:pt x="802" y="7117"/>
                  </a:lnTo>
                  <a:lnTo>
                    <a:pt x="7804" y="96"/>
                  </a:lnTo>
                  <a:lnTo>
                    <a:pt x="7842" y="39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57" y="1"/>
                  </a:moveTo>
                  <a:lnTo>
                    <a:pt x="19" y="39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19" y="134"/>
                  </a:lnTo>
                  <a:lnTo>
                    <a:pt x="6334" y="7976"/>
                  </a:lnTo>
                  <a:lnTo>
                    <a:pt x="7975" y="6335"/>
                  </a:lnTo>
                  <a:lnTo>
                    <a:pt x="114" y="2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6334" y="7976"/>
                  </a:moveTo>
                  <a:lnTo>
                    <a:pt x="19" y="134"/>
                  </a:lnTo>
                  <a:lnTo>
                    <a:pt x="19" y="13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19" y="39"/>
                  </a:lnTo>
                  <a:lnTo>
                    <a:pt x="57" y="1"/>
                  </a:lnTo>
                  <a:lnTo>
                    <a:pt x="95" y="1"/>
                  </a:lnTo>
                  <a:lnTo>
                    <a:pt x="114" y="20"/>
                  </a:lnTo>
                  <a:lnTo>
                    <a:pt x="7975" y="6335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3897263" y="-1751589"/>
              <a:ext cx="282745" cy="311544"/>
            </a:xfrm>
            <a:custGeom>
              <a:avLst/>
              <a:gdLst/>
              <a:ahLst/>
              <a:cxnLst/>
              <a:rect l="l" t="t" r="r" b="b"/>
              <a:pathLst>
                <a:path w="7118" h="7843" extrusionOk="0">
                  <a:moveTo>
                    <a:pt x="20" y="1"/>
                  </a:moveTo>
                  <a:lnTo>
                    <a:pt x="1" y="20"/>
                  </a:lnTo>
                  <a:lnTo>
                    <a:pt x="39" y="58"/>
                  </a:lnTo>
                  <a:lnTo>
                    <a:pt x="6393" y="7843"/>
                  </a:lnTo>
                  <a:lnTo>
                    <a:pt x="7118" y="7041"/>
                  </a:lnTo>
                  <a:lnTo>
                    <a:pt x="96" y="3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1641" y="1"/>
                  </a:moveTo>
                  <a:lnTo>
                    <a:pt x="0" y="1642"/>
                  </a:lnTo>
                  <a:lnTo>
                    <a:pt x="7842" y="7976"/>
                  </a:lnTo>
                  <a:lnTo>
                    <a:pt x="7899" y="7976"/>
                  </a:lnTo>
                  <a:lnTo>
                    <a:pt x="7956" y="7957"/>
                  </a:lnTo>
                  <a:lnTo>
                    <a:pt x="7975" y="7919"/>
                  </a:lnTo>
                  <a:lnTo>
                    <a:pt x="7975" y="7881"/>
                  </a:lnTo>
                  <a:lnTo>
                    <a:pt x="7956" y="786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1641" y="1"/>
                  </a:moveTo>
                  <a:lnTo>
                    <a:pt x="7956" y="7861"/>
                  </a:lnTo>
                  <a:lnTo>
                    <a:pt x="7956" y="7861"/>
                  </a:lnTo>
                  <a:lnTo>
                    <a:pt x="7975" y="7881"/>
                  </a:lnTo>
                  <a:lnTo>
                    <a:pt x="7975" y="7919"/>
                  </a:lnTo>
                  <a:lnTo>
                    <a:pt x="7956" y="7957"/>
                  </a:lnTo>
                  <a:lnTo>
                    <a:pt x="7899" y="7976"/>
                  </a:lnTo>
                  <a:lnTo>
                    <a:pt x="7880" y="7976"/>
                  </a:lnTo>
                  <a:lnTo>
                    <a:pt x="7842" y="7976"/>
                  </a:lnTo>
                  <a:lnTo>
                    <a:pt x="0" y="1642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4373218" y="-1311224"/>
              <a:ext cx="281990" cy="311504"/>
            </a:xfrm>
            <a:custGeom>
              <a:avLst/>
              <a:gdLst/>
              <a:ahLst/>
              <a:cxnLst/>
              <a:rect l="l" t="t" r="r" b="b"/>
              <a:pathLst>
                <a:path w="7099" h="7842" extrusionOk="0">
                  <a:moveTo>
                    <a:pt x="707" y="0"/>
                  </a:moveTo>
                  <a:lnTo>
                    <a:pt x="1" y="801"/>
                  </a:lnTo>
                  <a:lnTo>
                    <a:pt x="7003" y="7804"/>
                  </a:lnTo>
                  <a:lnTo>
                    <a:pt x="7060" y="7842"/>
                  </a:lnTo>
                  <a:lnTo>
                    <a:pt x="7098" y="7842"/>
                  </a:lnTo>
                  <a:lnTo>
                    <a:pt x="7098" y="7823"/>
                  </a:lnTo>
                  <a:lnTo>
                    <a:pt x="7079" y="778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4115538" y="-1536332"/>
              <a:ext cx="321395" cy="321395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4046" y="0"/>
                  </a:moveTo>
                  <a:lnTo>
                    <a:pt x="3645" y="20"/>
                  </a:lnTo>
                  <a:lnTo>
                    <a:pt x="3244" y="77"/>
                  </a:lnTo>
                  <a:lnTo>
                    <a:pt x="2844" y="172"/>
                  </a:lnTo>
                  <a:lnTo>
                    <a:pt x="2481" y="306"/>
                  </a:lnTo>
                  <a:lnTo>
                    <a:pt x="2119" y="477"/>
                  </a:lnTo>
                  <a:lnTo>
                    <a:pt x="1794" y="687"/>
                  </a:lnTo>
                  <a:lnTo>
                    <a:pt x="1470" y="916"/>
                  </a:lnTo>
                  <a:lnTo>
                    <a:pt x="1184" y="1183"/>
                  </a:lnTo>
                  <a:lnTo>
                    <a:pt x="936" y="1470"/>
                  </a:lnTo>
                  <a:lnTo>
                    <a:pt x="688" y="1775"/>
                  </a:lnTo>
                  <a:lnTo>
                    <a:pt x="497" y="2118"/>
                  </a:lnTo>
                  <a:lnTo>
                    <a:pt x="325" y="2462"/>
                  </a:lnTo>
                  <a:lnTo>
                    <a:pt x="192" y="2843"/>
                  </a:lnTo>
                  <a:lnTo>
                    <a:pt x="77" y="3225"/>
                  </a:lnTo>
                  <a:lnTo>
                    <a:pt x="20" y="3626"/>
                  </a:lnTo>
                  <a:lnTo>
                    <a:pt x="1" y="4045"/>
                  </a:lnTo>
                  <a:lnTo>
                    <a:pt x="20" y="4465"/>
                  </a:lnTo>
                  <a:lnTo>
                    <a:pt x="77" y="4866"/>
                  </a:lnTo>
                  <a:lnTo>
                    <a:pt x="192" y="5247"/>
                  </a:lnTo>
                  <a:lnTo>
                    <a:pt x="325" y="5610"/>
                  </a:lnTo>
                  <a:lnTo>
                    <a:pt x="497" y="5972"/>
                  </a:lnTo>
                  <a:lnTo>
                    <a:pt x="688" y="6297"/>
                  </a:lnTo>
                  <a:lnTo>
                    <a:pt x="936" y="6621"/>
                  </a:lnTo>
                  <a:lnTo>
                    <a:pt x="1184" y="6907"/>
                  </a:lnTo>
                  <a:lnTo>
                    <a:pt x="1470" y="7174"/>
                  </a:lnTo>
                  <a:lnTo>
                    <a:pt x="1794" y="7403"/>
                  </a:lnTo>
                  <a:lnTo>
                    <a:pt x="2119" y="7594"/>
                  </a:lnTo>
                  <a:lnTo>
                    <a:pt x="2481" y="7766"/>
                  </a:lnTo>
                  <a:lnTo>
                    <a:pt x="2844" y="7899"/>
                  </a:lnTo>
                  <a:lnTo>
                    <a:pt x="3244" y="8014"/>
                  </a:lnTo>
                  <a:lnTo>
                    <a:pt x="3645" y="8071"/>
                  </a:lnTo>
                  <a:lnTo>
                    <a:pt x="4046" y="8090"/>
                  </a:lnTo>
                  <a:lnTo>
                    <a:pt x="4465" y="8071"/>
                  </a:lnTo>
                  <a:lnTo>
                    <a:pt x="4866" y="8014"/>
                  </a:lnTo>
                  <a:lnTo>
                    <a:pt x="5248" y="7899"/>
                  </a:lnTo>
                  <a:lnTo>
                    <a:pt x="5629" y="7766"/>
                  </a:lnTo>
                  <a:lnTo>
                    <a:pt x="5973" y="7594"/>
                  </a:lnTo>
                  <a:lnTo>
                    <a:pt x="6316" y="7403"/>
                  </a:lnTo>
                  <a:lnTo>
                    <a:pt x="6621" y="7174"/>
                  </a:lnTo>
                  <a:lnTo>
                    <a:pt x="6908" y="6907"/>
                  </a:lnTo>
                  <a:lnTo>
                    <a:pt x="7175" y="6621"/>
                  </a:lnTo>
                  <a:lnTo>
                    <a:pt x="7404" y="6297"/>
                  </a:lnTo>
                  <a:lnTo>
                    <a:pt x="7614" y="5972"/>
                  </a:lnTo>
                  <a:lnTo>
                    <a:pt x="7785" y="5610"/>
                  </a:lnTo>
                  <a:lnTo>
                    <a:pt x="7919" y="5247"/>
                  </a:lnTo>
                  <a:lnTo>
                    <a:pt x="8014" y="4866"/>
                  </a:lnTo>
                  <a:lnTo>
                    <a:pt x="8071" y="4465"/>
                  </a:lnTo>
                  <a:lnTo>
                    <a:pt x="8090" y="4045"/>
                  </a:lnTo>
                  <a:lnTo>
                    <a:pt x="8071" y="3626"/>
                  </a:lnTo>
                  <a:lnTo>
                    <a:pt x="8014" y="3225"/>
                  </a:lnTo>
                  <a:lnTo>
                    <a:pt x="7919" y="2843"/>
                  </a:lnTo>
                  <a:lnTo>
                    <a:pt x="7785" y="2462"/>
                  </a:lnTo>
                  <a:lnTo>
                    <a:pt x="7614" y="2118"/>
                  </a:lnTo>
                  <a:lnTo>
                    <a:pt x="7404" y="1775"/>
                  </a:lnTo>
                  <a:lnTo>
                    <a:pt x="7175" y="1470"/>
                  </a:lnTo>
                  <a:lnTo>
                    <a:pt x="6908" y="1183"/>
                  </a:lnTo>
                  <a:lnTo>
                    <a:pt x="6621" y="916"/>
                  </a:lnTo>
                  <a:lnTo>
                    <a:pt x="6316" y="687"/>
                  </a:lnTo>
                  <a:lnTo>
                    <a:pt x="5973" y="477"/>
                  </a:lnTo>
                  <a:lnTo>
                    <a:pt x="5629" y="306"/>
                  </a:lnTo>
                  <a:lnTo>
                    <a:pt x="5248" y="172"/>
                  </a:lnTo>
                  <a:lnTo>
                    <a:pt x="4866" y="77"/>
                  </a:lnTo>
                  <a:lnTo>
                    <a:pt x="4465" y="20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9F3E5"/>
            </a:solidFill>
            <a:ln w="95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4208012" y="-1443857"/>
              <a:ext cx="137202" cy="136447"/>
            </a:xfrm>
            <a:custGeom>
              <a:avLst/>
              <a:gdLst/>
              <a:ahLst/>
              <a:cxnLst/>
              <a:rect l="l" t="t" r="r" b="b"/>
              <a:pathLst>
                <a:path w="3454" h="3435" fill="none" extrusionOk="0">
                  <a:moveTo>
                    <a:pt x="3454" y="1717"/>
                  </a:moveTo>
                  <a:lnTo>
                    <a:pt x="3454" y="1717"/>
                  </a:lnTo>
                  <a:lnTo>
                    <a:pt x="3435" y="1889"/>
                  </a:lnTo>
                  <a:lnTo>
                    <a:pt x="3416" y="2061"/>
                  </a:lnTo>
                  <a:lnTo>
                    <a:pt x="3378" y="2232"/>
                  </a:lnTo>
                  <a:lnTo>
                    <a:pt x="3301" y="2385"/>
                  </a:lnTo>
                  <a:lnTo>
                    <a:pt x="3244" y="2538"/>
                  </a:lnTo>
                  <a:lnTo>
                    <a:pt x="3149" y="2671"/>
                  </a:lnTo>
                  <a:lnTo>
                    <a:pt x="3053" y="2805"/>
                  </a:lnTo>
                  <a:lnTo>
                    <a:pt x="2939" y="2938"/>
                  </a:lnTo>
                  <a:lnTo>
                    <a:pt x="2824" y="3034"/>
                  </a:lnTo>
                  <a:lnTo>
                    <a:pt x="2691" y="3148"/>
                  </a:lnTo>
                  <a:lnTo>
                    <a:pt x="2538" y="3225"/>
                  </a:lnTo>
                  <a:lnTo>
                    <a:pt x="2385" y="3301"/>
                  </a:lnTo>
                  <a:lnTo>
                    <a:pt x="2233" y="3358"/>
                  </a:lnTo>
                  <a:lnTo>
                    <a:pt x="2061" y="3396"/>
                  </a:lnTo>
                  <a:lnTo>
                    <a:pt x="1908" y="3434"/>
                  </a:lnTo>
                  <a:lnTo>
                    <a:pt x="1718" y="3434"/>
                  </a:lnTo>
                  <a:lnTo>
                    <a:pt x="1718" y="3434"/>
                  </a:lnTo>
                  <a:lnTo>
                    <a:pt x="1546" y="3434"/>
                  </a:lnTo>
                  <a:lnTo>
                    <a:pt x="1374" y="3396"/>
                  </a:lnTo>
                  <a:lnTo>
                    <a:pt x="1203" y="3358"/>
                  </a:lnTo>
                  <a:lnTo>
                    <a:pt x="1050" y="3301"/>
                  </a:lnTo>
                  <a:lnTo>
                    <a:pt x="897" y="3225"/>
                  </a:lnTo>
                  <a:lnTo>
                    <a:pt x="764" y="3148"/>
                  </a:lnTo>
                  <a:lnTo>
                    <a:pt x="630" y="3034"/>
                  </a:lnTo>
                  <a:lnTo>
                    <a:pt x="497" y="2938"/>
                  </a:lnTo>
                  <a:lnTo>
                    <a:pt x="401" y="2805"/>
                  </a:lnTo>
                  <a:lnTo>
                    <a:pt x="287" y="2671"/>
                  </a:lnTo>
                  <a:lnTo>
                    <a:pt x="210" y="2538"/>
                  </a:lnTo>
                  <a:lnTo>
                    <a:pt x="134" y="2385"/>
                  </a:lnTo>
                  <a:lnTo>
                    <a:pt x="77" y="2232"/>
                  </a:lnTo>
                  <a:lnTo>
                    <a:pt x="39" y="2061"/>
                  </a:lnTo>
                  <a:lnTo>
                    <a:pt x="0" y="1889"/>
                  </a:lnTo>
                  <a:lnTo>
                    <a:pt x="0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39" y="1374"/>
                  </a:lnTo>
                  <a:lnTo>
                    <a:pt x="77" y="1202"/>
                  </a:lnTo>
                  <a:lnTo>
                    <a:pt x="134" y="1050"/>
                  </a:lnTo>
                  <a:lnTo>
                    <a:pt x="210" y="897"/>
                  </a:lnTo>
                  <a:lnTo>
                    <a:pt x="287" y="744"/>
                  </a:lnTo>
                  <a:lnTo>
                    <a:pt x="401" y="611"/>
                  </a:lnTo>
                  <a:lnTo>
                    <a:pt x="497" y="496"/>
                  </a:lnTo>
                  <a:lnTo>
                    <a:pt x="630" y="382"/>
                  </a:lnTo>
                  <a:lnTo>
                    <a:pt x="764" y="286"/>
                  </a:lnTo>
                  <a:lnTo>
                    <a:pt x="897" y="191"/>
                  </a:lnTo>
                  <a:lnTo>
                    <a:pt x="1050" y="134"/>
                  </a:lnTo>
                  <a:lnTo>
                    <a:pt x="1203" y="76"/>
                  </a:lnTo>
                  <a:lnTo>
                    <a:pt x="1374" y="19"/>
                  </a:lnTo>
                  <a:lnTo>
                    <a:pt x="1546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908" y="0"/>
                  </a:lnTo>
                  <a:lnTo>
                    <a:pt x="2061" y="19"/>
                  </a:lnTo>
                  <a:lnTo>
                    <a:pt x="2233" y="76"/>
                  </a:lnTo>
                  <a:lnTo>
                    <a:pt x="2385" y="134"/>
                  </a:lnTo>
                  <a:lnTo>
                    <a:pt x="2538" y="191"/>
                  </a:lnTo>
                  <a:lnTo>
                    <a:pt x="2691" y="286"/>
                  </a:lnTo>
                  <a:lnTo>
                    <a:pt x="2824" y="382"/>
                  </a:lnTo>
                  <a:lnTo>
                    <a:pt x="2939" y="496"/>
                  </a:lnTo>
                  <a:lnTo>
                    <a:pt x="3053" y="611"/>
                  </a:lnTo>
                  <a:lnTo>
                    <a:pt x="3149" y="744"/>
                  </a:lnTo>
                  <a:lnTo>
                    <a:pt x="3244" y="897"/>
                  </a:lnTo>
                  <a:lnTo>
                    <a:pt x="3301" y="1050"/>
                  </a:lnTo>
                  <a:lnTo>
                    <a:pt x="3378" y="1202"/>
                  </a:lnTo>
                  <a:lnTo>
                    <a:pt x="3416" y="1374"/>
                  </a:lnTo>
                  <a:lnTo>
                    <a:pt x="3435" y="1546"/>
                  </a:lnTo>
                  <a:lnTo>
                    <a:pt x="3454" y="1717"/>
                  </a:lnTo>
                  <a:lnTo>
                    <a:pt x="3454" y="1717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4143582" y="-1509042"/>
              <a:ext cx="266061" cy="266061"/>
            </a:xfrm>
            <a:custGeom>
              <a:avLst/>
              <a:gdLst/>
              <a:ahLst/>
              <a:cxnLst/>
              <a:rect l="l" t="t" r="r" b="b"/>
              <a:pathLst>
                <a:path w="6698" h="6698" fill="none" extrusionOk="0">
                  <a:moveTo>
                    <a:pt x="6698" y="3358"/>
                  </a:moveTo>
                  <a:lnTo>
                    <a:pt x="6698" y="3358"/>
                  </a:lnTo>
                  <a:lnTo>
                    <a:pt x="6679" y="3702"/>
                  </a:lnTo>
                  <a:lnTo>
                    <a:pt x="6621" y="4026"/>
                  </a:lnTo>
                  <a:lnTo>
                    <a:pt x="6545" y="4350"/>
                  </a:lnTo>
                  <a:lnTo>
                    <a:pt x="6431" y="4656"/>
                  </a:lnTo>
                  <a:lnTo>
                    <a:pt x="6297" y="4942"/>
                  </a:lnTo>
                  <a:lnTo>
                    <a:pt x="6125" y="5228"/>
                  </a:lnTo>
                  <a:lnTo>
                    <a:pt x="5934" y="5476"/>
                  </a:lnTo>
                  <a:lnTo>
                    <a:pt x="5706" y="5724"/>
                  </a:lnTo>
                  <a:lnTo>
                    <a:pt x="5477" y="5934"/>
                  </a:lnTo>
                  <a:lnTo>
                    <a:pt x="5209" y="6125"/>
                  </a:lnTo>
                  <a:lnTo>
                    <a:pt x="4942" y="6297"/>
                  </a:lnTo>
                  <a:lnTo>
                    <a:pt x="4656" y="6449"/>
                  </a:lnTo>
                  <a:lnTo>
                    <a:pt x="4332" y="6545"/>
                  </a:lnTo>
                  <a:lnTo>
                    <a:pt x="4027" y="6640"/>
                  </a:lnTo>
                  <a:lnTo>
                    <a:pt x="3683" y="6678"/>
                  </a:lnTo>
                  <a:lnTo>
                    <a:pt x="3340" y="6697"/>
                  </a:lnTo>
                  <a:lnTo>
                    <a:pt x="3340" y="6697"/>
                  </a:lnTo>
                  <a:lnTo>
                    <a:pt x="2996" y="6678"/>
                  </a:lnTo>
                  <a:lnTo>
                    <a:pt x="2672" y="6640"/>
                  </a:lnTo>
                  <a:lnTo>
                    <a:pt x="2348" y="6545"/>
                  </a:lnTo>
                  <a:lnTo>
                    <a:pt x="2042" y="6449"/>
                  </a:lnTo>
                  <a:lnTo>
                    <a:pt x="1756" y="6297"/>
                  </a:lnTo>
                  <a:lnTo>
                    <a:pt x="1470" y="6125"/>
                  </a:lnTo>
                  <a:lnTo>
                    <a:pt x="1222" y="5934"/>
                  </a:lnTo>
                  <a:lnTo>
                    <a:pt x="974" y="5724"/>
                  </a:lnTo>
                  <a:lnTo>
                    <a:pt x="764" y="5476"/>
                  </a:lnTo>
                  <a:lnTo>
                    <a:pt x="573" y="5228"/>
                  </a:lnTo>
                  <a:lnTo>
                    <a:pt x="401" y="4942"/>
                  </a:lnTo>
                  <a:lnTo>
                    <a:pt x="268" y="4656"/>
                  </a:lnTo>
                  <a:lnTo>
                    <a:pt x="153" y="4350"/>
                  </a:lnTo>
                  <a:lnTo>
                    <a:pt x="58" y="4026"/>
                  </a:lnTo>
                  <a:lnTo>
                    <a:pt x="20" y="3702"/>
                  </a:lnTo>
                  <a:lnTo>
                    <a:pt x="1" y="3358"/>
                  </a:lnTo>
                  <a:lnTo>
                    <a:pt x="1" y="3358"/>
                  </a:lnTo>
                  <a:lnTo>
                    <a:pt x="20" y="3015"/>
                  </a:lnTo>
                  <a:lnTo>
                    <a:pt x="58" y="2671"/>
                  </a:lnTo>
                  <a:lnTo>
                    <a:pt x="153" y="2366"/>
                  </a:lnTo>
                  <a:lnTo>
                    <a:pt x="268" y="2042"/>
                  </a:lnTo>
                  <a:lnTo>
                    <a:pt x="401" y="1756"/>
                  </a:lnTo>
                  <a:lnTo>
                    <a:pt x="573" y="1488"/>
                  </a:lnTo>
                  <a:lnTo>
                    <a:pt x="764" y="1221"/>
                  </a:lnTo>
                  <a:lnTo>
                    <a:pt x="974" y="992"/>
                  </a:lnTo>
                  <a:lnTo>
                    <a:pt x="1222" y="763"/>
                  </a:lnTo>
                  <a:lnTo>
                    <a:pt x="1470" y="573"/>
                  </a:lnTo>
                  <a:lnTo>
                    <a:pt x="1756" y="401"/>
                  </a:lnTo>
                  <a:lnTo>
                    <a:pt x="2042" y="267"/>
                  </a:lnTo>
                  <a:lnTo>
                    <a:pt x="2348" y="153"/>
                  </a:lnTo>
                  <a:lnTo>
                    <a:pt x="2672" y="77"/>
                  </a:lnTo>
                  <a:lnTo>
                    <a:pt x="2996" y="19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683" y="19"/>
                  </a:lnTo>
                  <a:lnTo>
                    <a:pt x="4027" y="77"/>
                  </a:lnTo>
                  <a:lnTo>
                    <a:pt x="4332" y="153"/>
                  </a:lnTo>
                  <a:lnTo>
                    <a:pt x="4656" y="267"/>
                  </a:lnTo>
                  <a:lnTo>
                    <a:pt x="4942" y="401"/>
                  </a:lnTo>
                  <a:lnTo>
                    <a:pt x="5209" y="573"/>
                  </a:lnTo>
                  <a:lnTo>
                    <a:pt x="5477" y="763"/>
                  </a:lnTo>
                  <a:lnTo>
                    <a:pt x="5706" y="992"/>
                  </a:lnTo>
                  <a:lnTo>
                    <a:pt x="5934" y="1221"/>
                  </a:lnTo>
                  <a:lnTo>
                    <a:pt x="6125" y="1488"/>
                  </a:lnTo>
                  <a:lnTo>
                    <a:pt x="6297" y="1756"/>
                  </a:lnTo>
                  <a:lnTo>
                    <a:pt x="6431" y="2042"/>
                  </a:lnTo>
                  <a:lnTo>
                    <a:pt x="6545" y="2366"/>
                  </a:lnTo>
                  <a:lnTo>
                    <a:pt x="6621" y="2671"/>
                  </a:lnTo>
                  <a:lnTo>
                    <a:pt x="6679" y="3015"/>
                  </a:lnTo>
                  <a:lnTo>
                    <a:pt x="6698" y="3358"/>
                  </a:lnTo>
                  <a:lnTo>
                    <a:pt x="6698" y="3358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4239830" y="-1412040"/>
              <a:ext cx="72811" cy="72811"/>
            </a:xfrm>
            <a:custGeom>
              <a:avLst/>
              <a:gdLst/>
              <a:ahLst/>
              <a:cxnLst/>
              <a:rect l="l" t="t" r="r" b="b"/>
              <a:pathLst>
                <a:path w="1833" h="1833" extrusionOk="0">
                  <a:moveTo>
                    <a:pt x="917" y="0"/>
                  </a:moveTo>
                  <a:lnTo>
                    <a:pt x="745" y="20"/>
                  </a:lnTo>
                  <a:lnTo>
                    <a:pt x="573" y="77"/>
                  </a:lnTo>
                  <a:lnTo>
                    <a:pt x="421" y="153"/>
                  </a:lnTo>
                  <a:lnTo>
                    <a:pt x="268" y="268"/>
                  </a:lnTo>
                  <a:lnTo>
                    <a:pt x="173" y="401"/>
                  </a:lnTo>
                  <a:lnTo>
                    <a:pt x="77" y="554"/>
                  </a:lnTo>
                  <a:lnTo>
                    <a:pt x="20" y="725"/>
                  </a:lnTo>
                  <a:lnTo>
                    <a:pt x="1" y="916"/>
                  </a:lnTo>
                  <a:lnTo>
                    <a:pt x="20" y="1088"/>
                  </a:lnTo>
                  <a:lnTo>
                    <a:pt x="77" y="1260"/>
                  </a:lnTo>
                  <a:lnTo>
                    <a:pt x="173" y="1431"/>
                  </a:lnTo>
                  <a:lnTo>
                    <a:pt x="268" y="1565"/>
                  </a:lnTo>
                  <a:lnTo>
                    <a:pt x="421" y="1660"/>
                  </a:lnTo>
                  <a:lnTo>
                    <a:pt x="573" y="1756"/>
                  </a:lnTo>
                  <a:lnTo>
                    <a:pt x="745" y="1813"/>
                  </a:lnTo>
                  <a:lnTo>
                    <a:pt x="917" y="1832"/>
                  </a:lnTo>
                  <a:lnTo>
                    <a:pt x="1107" y="1813"/>
                  </a:lnTo>
                  <a:lnTo>
                    <a:pt x="1279" y="1756"/>
                  </a:lnTo>
                  <a:lnTo>
                    <a:pt x="1432" y="1660"/>
                  </a:lnTo>
                  <a:lnTo>
                    <a:pt x="1565" y="1565"/>
                  </a:lnTo>
                  <a:lnTo>
                    <a:pt x="1680" y="1431"/>
                  </a:lnTo>
                  <a:lnTo>
                    <a:pt x="1756" y="1260"/>
                  </a:lnTo>
                  <a:lnTo>
                    <a:pt x="1813" y="1088"/>
                  </a:lnTo>
                  <a:lnTo>
                    <a:pt x="1832" y="916"/>
                  </a:lnTo>
                  <a:lnTo>
                    <a:pt x="1813" y="725"/>
                  </a:lnTo>
                  <a:lnTo>
                    <a:pt x="1756" y="554"/>
                  </a:lnTo>
                  <a:lnTo>
                    <a:pt x="1680" y="401"/>
                  </a:lnTo>
                  <a:lnTo>
                    <a:pt x="1565" y="268"/>
                  </a:lnTo>
                  <a:lnTo>
                    <a:pt x="1432" y="153"/>
                  </a:lnTo>
                  <a:lnTo>
                    <a:pt x="1279" y="77"/>
                  </a:lnTo>
                  <a:lnTo>
                    <a:pt x="1107" y="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3"/>
          <p:cNvGrpSpPr/>
          <p:nvPr/>
        </p:nvGrpSpPr>
        <p:grpSpPr>
          <a:xfrm>
            <a:off x="5633949" y="996704"/>
            <a:ext cx="1097277" cy="1097277"/>
            <a:chOff x="3651739" y="-2000173"/>
            <a:chExt cx="1249034" cy="1249034"/>
          </a:xfrm>
        </p:grpSpPr>
        <p:sp>
          <p:nvSpPr>
            <p:cNvPr id="669" name="Google Shape;669;p33"/>
            <p:cNvSpPr/>
            <p:nvPr/>
          </p:nvSpPr>
          <p:spPr>
            <a:xfrm>
              <a:off x="3651739" y="-2000173"/>
              <a:ext cx="1249034" cy="1249034"/>
            </a:xfrm>
            <a:custGeom>
              <a:avLst/>
              <a:gdLst/>
              <a:ahLst/>
              <a:cxnLst/>
              <a:rect l="l" t="t" r="r" b="b"/>
              <a:pathLst>
                <a:path w="31444" h="31444" extrusionOk="0">
                  <a:moveTo>
                    <a:pt x="15722" y="1"/>
                  </a:moveTo>
                  <a:lnTo>
                    <a:pt x="14920" y="20"/>
                  </a:lnTo>
                  <a:lnTo>
                    <a:pt x="14119" y="77"/>
                  </a:lnTo>
                  <a:lnTo>
                    <a:pt x="13337" y="173"/>
                  </a:lnTo>
                  <a:lnTo>
                    <a:pt x="12554" y="325"/>
                  </a:lnTo>
                  <a:lnTo>
                    <a:pt x="11791" y="497"/>
                  </a:lnTo>
                  <a:lnTo>
                    <a:pt x="11047" y="707"/>
                  </a:lnTo>
                  <a:lnTo>
                    <a:pt x="10322" y="955"/>
                  </a:lnTo>
                  <a:lnTo>
                    <a:pt x="9616" y="1241"/>
                  </a:lnTo>
                  <a:lnTo>
                    <a:pt x="8910" y="1546"/>
                  </a:lnTo>
                  <a:lnTo>
                    <a:pt x="8243" y="1890"/>
                  </a:lnTo>
                  <a:lnTo>
                    <a:pt x="7575" y="2271"/>
                  </a:lnTo>
                  <a:lnTo>
                    <a:pt x="6945" y="2691"/>
                  </a:lnTo>
                  <a:lnTo>
                    <a:pt x="6315" y="3111"/>
                  </a:lnTo>
                  <a:lnTo>
                    <a:pt x="5724" y="3588"/>
                  </a:lnTo>
                  <a:lnTo>
                    <a:pt x="5152" y="4084"/>
                  </a:lnTo>
                  <a:lnTo>
                    <a:pt x="4617" y="4599"/>
                  </a:lnTo>
                  <a:lnTo>
                    <a:pt x="4083" y="5152"/>
                  </a:lnTo>
                  <a:lnTo>
                    <a:pt x="3587" y="5725"/>
                  </a:lnTo>
                  <a:lnTo>
                    <a:pt x="3129" y="6316"/>
                  </a:lnTo>
                  <a:lnTo>
                    <a:pt x="2690" y="6927"/>
                  </a:lnTo>
                  <a:lnTo>
                    <a:pt x="2290" y="7575"/>
                  </a:lnTo>
                  <a:lnTo>
                    <a:pt x="1908" y="8224"/>
                  </a:lnTo>
                  <a:lnTo>
                    <a:pt x="1565" y="8911"/>
                  </a:lnTo>
                  <a:lnTo>
                    <a:pt x="1240" y="9598"/>
                  </a:lnTo>
                  <a:lnTo>
                    <a:pt x="954" y="10304"/>
                  </a:lnTo>
                  <a:lnTo>
                    <a:pt x="706" y="11048"/>
                  </a:lnTo>
                  <a:lnTo>
                    <a:pt x="496" y="11792"/>
                  </a:lnTo>
                  <a:lnTo>
                    <a:pt x="325" y="12555"/>
                  </a:lnTo>
                  <a:lnTo>
                    <a:pt x="191" y="13318"/>
                  </a:lnTo>
                  <a:lnTo>
                    <a:pt x="96" y="14120"/>
                  </a:lnTo>
                  <a:lnTo>
                    <a:pt x="19" y="14902"/>
                  </a:lnTo>
                  <a:lnTo>
                    <a:pt x="0" y="15722"/>
                  </a:lnTo>
                  <a:lnTo>
                    <a:pt x="19" y="16524"/>
                  </a:lnTo>
                  <a:lnTo>
                    <a:pt x="76" y="17306"/>
                  </a:lnTo>
                  <a:lnTo>
                    <a:pt x="191" y="18088"/>
                  </a:lnTo>
                  <a:lnTo>
                    <a:pt x="325" y="18851"/>
                  </a:lnTo>
                  <a:lnTo>
                    <a:pt x="496" y="19615"/>
                  </a:lnTo>
                  <a:lnTo>
                    <a:pt x="706" y="20340"/>
                  </a:lnTo>
                  <a:lnTo>
                    <a:pt x="935" y="21065"/>
                  </a:lnTo>
                  <a:lnTo>
                    <a:pt x="1221" y="21770"/>
                  </a:lnTo>
                  <a:lnTo>
                    <a:pt x="1527" y="22476"/>
                  </a:lnTo>
                  <a:lnTo>
                    <a:pt x="1870" y="23144"/>
                  </a:lnTo>
                  <a:lnTo>
                    <a:pt x="2232" y="23793"/>
                  </a:lnTo>
                  <a:lnTo>
                    <a:pt x="2633" y="24423"/>
                  </a:lnTo>
                  <a:lnTo>
                    <a:pt x="3072" y="25052"/>
                  </a:lnTo>
                  <a:lnTo>
                    <a:pt x="3530" y="25625"/>
                  </a:lnTo>
                  <a:lnTo>
                    <a:pt x="4007" y="26197"/>
                  </a:lnTo>
                  <a:lnTo>
                    <a:pt x="4522" y="26750"/>
                  </a:lnTo>
                  <a:lnTo>
                    <a:pt x="5056" y="27265"/>
                  </a:lnTo>
                  <a:lnTo>
                    <a:pt x="5610" y="27761"/>
                  </a:lnTo>
                  <a:lnTo>
                    <a:pt x="6201" y="28219"/>
                  </a:lnTo>
                  <a:lnTo>
                    <a:pt x="6812" y="28658"/>
                  </a:lnTo>
                  <a:lnTo>
                    <a:pt x="7441" y="29078"/>
                  </a:lnTo>
                  <a:lnTo>
                    <a:pt x="8090" y="29460"/>
                  </a:lnTo>
                  <a:lnTo>
                    <a:pt x="8739" y="29803"/>
                  </a:lnTo>
                  <a:lnTo>
                    <a:pt x="9425" y="30127"/>
                  </a:lnTo>
                  <a:lnTo>
                    <a:pt x="10131" y="30413"/>
                  </a:lnTo>
                  <a:lnTo>
                    <a:pt x="10856" y="30662"/>
                  </a:lnTo>
                  <a:lnTo>
                    <a:pt x="11581" y="30890"/>
                  </a:lnTo>
                  <a:lnTo>
                    <a:pt x="12345" y="31081"/>
                  </a:lnTo>
                  <a:lnTo>
                    <a:pt x="13089" y="31215"/>
                  </a:lnTo>
                  <a:lnTo>
                    <a:pt x="13871" y="31329"/>
                  </a:lnTo>
                  <a:lnTo>
                    <a:pt x="14653" y="31406"/>
                  </a:lnTo>
                  <a:lnTo>
                    <a:pt x="15455" y="31444"/>
                  </a:lnTo>
                  <a:lnTo>
                    <a:pt x="15951" y="31444"/>
                  </a:lnTo>
                  <a:lnTo>
                    <a:pt x="16733" y="31406"/>
                  </a:lnTo>
                  <a:lnTo>
                    <a:pt x="17534" y="31329"/>
                  </a:lnTo>
                  <a:lnTo>
                    <a:pt x="18316" y="31234"/>
                  </a:lnTo>
                  <a:lnTo>
                    <a:pt x="19080" y="31081"/>
                  </a:lnTo>
                  <a:lnTo>
                    <a:pt x="19824" y="30910"/>
                  </a:lnTo>
                  <a:lnTo>
                    <a:pt x="20568" y="30681"/>
                  </a:lnTo>
                  <a:lnTo>
                    <a:pt x="21274" y="30433"/>
                  </a:lnTo>
                  <a:lnTo>
                    <a:pt x="21980" y="30146"/>
                  </a:lnTo>
                  <a:lnTo>
                    <a:pt x="22667" y="29822"/>
                  </a:lnTo>
                  <a:lnTo>
                    <a:pt x="23334" y="29479"/>
                  </a:lnTo>
                  <a:lnTo>
                    <a:pt x="23983" y="29097"/>
                  </a:lnTo>
                  <a:lnTo>
                    <a:pt x="24613" y="28677"/>
                  </a:lnTo>
                  <a:lnTo>
                    <a:pt x="25223" y="28238"/>
                  </a:lnTo>
                  <a:lnTo>
                    <a:pt x="25815" y="27781"/>
                  </a:lnTo>
                  <a:lnTo>
                    <a:pt x="26368" y="27284"/>
                  </a:lnTo>
                  <a:lnTo>
                    <a:pt x="26921" y="26769"/>
                  </a:lnTo>
                  <a:lnTo>
                    <a:pt x="27436" y="26216"/>
                  </a:lnTo>
                  <a:lnTo>
                    <a:pt x="27913" y="25644"/>
                  </a:lnTo>
                  <a:lnTo>
                    <a:pt x="28371" y="25052"/>
                  </a:lnTo>
                  <a:lnTo>
                    <a:pt x="28810" y="24442"/>
                  </a:lnTo>
                  <a:lnTo>
                    <a:pt x="29211" y="23812"/>
                  </a:lnTo>
                  <a:lnTo>
                    <a:pt x="29573" y="23163"/>
                  </a:lnTo>
                  <a:lnTo>
                    <a:pt x="29917" y="22476"/>
                  </a:lnTo>
                  <a:lnTo>
                    <a:pt x="30241" y="21790"/>
                  </a:lnTo>
                  <a:lnTo>
                    <a:pt x="30508" y="21084"/>
                  </a:lnTo>
                  <a:lnTo>
                    <a:pt x="30756" y="20359"/>
                  </a:lnTo>
                  <a:lnTo>
                    <a:pt x="30966" y="19615"/>
                  </a:lnTo>
                  <a:lnTo>
                    <a:pt x="31138" y="18870"/>
                  </a:lnTo>
                  <a:lnTo>
                    <a:pt x="31271" y="18088"/>
                  </a:lnTo>
                  <a:lnTo>
                    <a:pt x="31367" y="17306"/>
                  </a:lnTo>
                  <a:lnTo>
                    <a:pt x="31424" y="16524"/>
                  </a:lnTo>
                  <a:lnTo>
                    <a:pt x="31443" y="15722"/>
                  </a:lnTo>
                  <a:lnTo>
                    <a:pt x="31424" y="14902"/>
                  </a:lnTo>
                  <a:lnTo>
                    <a:pt x="31367" y="14120"/>
                  </a:lnTo>
                  <a:lnTo>
                    <a:pt x="31271" y="13318"/>
                  </a:lnTo>
                  <a:lnTo>
                    <a:pt x="31138" y="12555"/>
                  </a:lnTo>
                  <a:lnTo>
                    <a:pt x="30947" y="11792"/>
                  </a:lnTo>
                  <a:lnTo>
                    <a:pt x="30737" y="11048"/>
                  </a:lnTo>
                  <a:lnTo>
                    <a:pt x="30489" y="10304"/>
                  </a:lnTo>
                  <a:lnTo>
                    <a:pt x="30222" y="9598"/>
                  </a:lnTo>
                  <a:lnTo>
                    <a:pt x="29898" y="8911"/>
                  </a:lnTo>
                  <a:lnTo>
                    <a:pt x="29554" y="8224"/>
                  </a:lnTo>
                  <a:lnTo>
                    <a:pt x="29173" y="7575"/>
                  </a:lnTo>
                  <a:lnTo>
                    <a:pt x="28772" y="6927"/>
                  </a:lnTo>
                  <a:lnTo>
                    <a:pt x="28333" y="6316"/>
                  </a:lnTo>
                  <a:lnTo>
                    <a:pt x="27856" y="5725"/>
                  </a:lnTo>
                  <a:lnTo>
                    <a:pt x="27360" y="5152"/>
                  </a:lnTo>
                  <a:lnTo>
                    <a:pt x="26845" y="4599"/>
                  </a:lnTo>
                  <a:lnTo>
                    <a:pt x="26292" y="4084"/>
                  </a:lnTo>
                  <a:lnTo>
                    <a:pt x="25719" y="3588"/>
                  </a:lnTo>
                  <a:lnTo>
                    <a:pt x="25128" y="3111"/>
                  </a:lnTo>
                  <a:lnTo>
                    <a:pt x="24517" y="2691"/>
                  </a:lnTo>
                  <a:lnTo>
                    <a:pt x="23888" y="2271"/>
                  </a:lnTo>
                  <a:lnTo>
                    <a:pt x="23220" y="1890"/>
                  </a:lnTo>
                  <a:lnTo>
                    <a:pt x="22552" y="1546"/>
                  </a:lnTo>
                  <a:lnTo>
                    <a:pt x="21846" y="1241"/>
                  </a:lnTo>
                  <a:lnTo>
                    <a:pt x="21140" y="955"/>
                  </a:lnTo>
                  <a:lnTo>
                    <a:pt x="20396" y="707"/>
                  </a:lnTo>
                  <a:lnTo>
                    <a:pt x="19652" y="497"/>
                  </a:lnTo>
                  <a:lnTo>
                    <a:pt x="18889" y="325"/>
                  </a:lnTo>
                  <a:lnTo>
                    <a:pt x="18126" y="173"/>
                  </a:lnTo>
                  <a:lnTo>
                    <a:pt x="17343" y="77"/>
                  </a:lnTo>
                  <a:lnTo>
                    <a:pt x="16542" y="20"/>
                  </a:lnTo>
                  <a:lnTo>
                    <a:pt x="1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6334" y="1"/>
                  </a:moveTo>
                  <a:lnTo>
                    <a:pt x="19" y="7861"/>
                  </a:lnTo>
                  <a:lnTo>
                    <a:pt x="0" y="7881"/>
                  </a:lnTo>
                  <a:lnTo>
                    <a:pt x="0" y="7919"/>
                  </a:lnTo>
                  <a:lnTo>
                    <a:pt x="19" y="7957"/>
                  </a:lnTo>
                  <a:lnTo>
                    <a:pt x="57" y="7976"/>
                  </a:lnTo>
                  <a:lnTo>
                    <a:pt x="114" y="7976"/>
                  </a:lnTo>
                  <a:lnTo>
                    <a:pt x="7975" y="1642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7975" y="1642"/>
                  </a:moveTo>
                  <a:lnTo>
                    <a:pt x="114" y="7976"/>
                  </a:lnTo>
                  <a:lnTo>
                    <a:pt x="114" y="7976"/>
                  </a:lnTo>
                  <a:lnTo>
                    <a:pt x="95" y="7976"/>
                  </a:lnTo>
                  <a:lnTo>
                    <a:pt x="57" y="7976"/>
                  </a:lnTo>
                  <a:lnTo>
                    <a:pt x="19" y="7957"/>
                  </a:lnTo>
                  <a:lnTo>
                    <a:pt x="0" y="7919"/>
                  </a:lnTo>
                  <a:lnTo>
                    <a:pt x="0" y="7881"/>
                  </a:lnTo>
                  <a:lnTo>
                    <a:pt x="19" y="7861"/>
                  </a:lnTo>
                  <a:lnTo>
                    <a:pt x="6334" y="1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3900322" y="-1279406"/>
              <a:ext cx="312259" cy="282745"/>
            </a:xfrm>
            <a:custGeom>
              <a:avLst/>
              <a:gdLst/>
              <a:ahLst/>
              <a:cxnLst/>
              <a:rect l="l" t="t" r="r" b="b"/>
              <a:pathLst>
                <a:path w="7861" h="7118" extrusionOk="0">
                  <a:moveTo>
                    <a:pt x="7041" y="0"/>
                  </a:moveTo>
                  <a:lnTo>
                    <a:pt x="38" y="7022"/>
                  </a:lnTo>
                  <a:lnTo>
                    <a:pt x="19" y="7079"/>
                  </a:lnTo>
                  <a:lnTo>
                    <a:pt x="0" y="7098"/>
                  </a:lnTo>
                  <a:lnTo>
                    <a:pt x="19" y="7117"/>
                  </a:lnTo>
                  <a:lnTo>
                    <a:pt x="57" y="7098"/>
                  </a:lnTo>
                  <a:lnTo>
                    <a:pt x="7861" y="725"/>
                  </a:lnTo>
                  <a:lnTo>
                    <a:pt x="7041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7880" y="1"/>
                  </a:moveTo>
                  <a:lnTo>
                    <a:pt x="7842" y="20"/>
                  </a:lnTo>
                  <a:lnTo>
                    <a:pt x="0" y="6335"/>
                  </a:lnTo>
                  <a:lnTo>
                    <a:pt x="1641" y="7976"/>
                  </a:lnTo>
                  <a:lnTo>
                    <a:pt x="7956" y="134"/>
                  </a:lnTo>
                  <a:lnTo>
                    <a:pt x="7975" y="96"/>
                  </a:lnTo>
                  <a:lnTo>
                    <a:pt x="7975" y="77"/>
                  </a:lnTo>
                  <a:lnTo>
                    <a:pt x="7956" y="20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0" y="6335"/>
                  </a:moveTo>
                  <a:lnTo>
                    <a:pt x="7842" y="20"/>
                  </a:lnTo>
                  <a:lnTo>
                    <a:pt x="7842" y="20"/>
                  </a:lnTo>
                  <a:lnTo>
                    <a:pt x="7880" y="1"/>
                  </a:lnTo>
                  <a:lnTo>
                    <a:pt x="7899" y="1"/>
                  </a:lnTo>
                  <a:lnTo>
                    <a:pt x="7956" y="20"/>
                  </a:lnTo>
                  <a:lnTo>
                    <a:pt x="7975" y="77"/>
                  </a:lnTo>
                  <a:lnTo>
                    <a:pt x="7975" y="96"/>
                  </a:lnTo>
                  <a:lnTo>
                    <a:pt x="7956" y="134"/>
                  </a:lnTo>
                  <a:lnTo>
                    <a:pt x="1641" y="7976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4340645" y="-1754608"/>
              <a:ext cx="311544" cy="282745"/>
            </a:xfrm>
            <a:custGeom>
              <a:avLst/>
              <a:gdLst/>
              <a:ahLst/>
              <a:cxnLst/>
              <a:rect l="l" t="t" r="r" b="b"/>
              <a:pathLst>
                <a:path w="7843" h="7118" extrusionOk="0">
                  <a:moveTo>
                    <a:pt x="7842" y="1"/>
                  </a:moveTo>
                  <a:lnTo>
                    <a:pt x="7785" y="20"/>
                  </a:lnTo>
                  <a:lnTo>
                    <a:pt x="0" y="6392"/>
                  </a:lnTo>
                  <a:lnTo>
                    <a:pt x="802" y="7117"/>
                  </a:lnTo>
                  <a:lnTo>
                    <a:pt x="7804" y="96"/>
                  </a:lnTo>
                  <a:lnTo>
                    <a:pt x="7842" y="39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57" y="1"/>
                  </a:moveTo>
                  <a:lnTo>
                    <a:pt x="19" y="39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19" y="134"/>
                  </a:lnTo>
                  <a:lnTo>
                    <a:pt x="6334" y="7976"/>
                  </a:lnTo>
                  <a:lnTo>
                    <a:pt x="7975" y="6335"/>
                  </a:lnTo>
                  <a:lnTo>
                    <a:pt x="114" y="2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6334" y="7976"/>
                  </a:moveTo>
                  <a:lnTo>
                    <a:pt x="19" y="134"/>
                  </a:lnTo>
                  <a:lnTo>
                    <a:pt x="19" y="13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19" y="39"/>
                  </a:lnTo>
                  <a:lnTo>
                    <a:pt x="57" y="1"/>
                  </a:lnTo>
                  <a:lnTo>
                    <a:pt x="95" y="1"/>
                  </a:lnTo>
                  <a:lnTo>
                    <a:pt x="114" y="20"/>
                  </a:lnTo>
                  <a:lnTo>
                    <a:pt x="7975" y="6335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3897263" y="-1751589"/>
              <a:ext cx="282745" cy="311544"/>
            </a:xfrm>
            <a:custGeom>
              <a:avLst/>
              <a:gdLst/>
              <a:ahLst/>
              <a:cxnLst/>
              <a:rect l="l" t="t" r="r" b="b"/>
              <a:pathLst>
                <a:path w="7118" h="7843" extrusionOk="0">
                  <a:moveTo>
                    <a:pt x="20" y="1"/>
                  </a:moveTo>
                  <a:lnTo>
                    <a:pt x="1" y="20"/>
                  </a:lnTo>
                  <a:lnTo>
                    <a:pt x="39" y="58"/>
                  </a:lnTo>
                  <a:lnTo>
                    <a:pt x="6393" y="7843"/>
                  </a:lnTo>
                  <a:lnTo>
                    <a:pt x="7118" y="7041"/>
                  </a:lnTo>
                  <a:lnTo>
                    <a:pt x="96" y="3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1641" y="1"/>
                  </a:moveTo>
                  <a:lnTo>
                    <a:pt x="0" y="1642"/>
                  </a:lnTo>
                  <a:lnTo>
                    <a:pt x="7842" y="7976"/>
                  </a:lnTo>
                  <a:lnTo>
                    <a:pt x="7899" y="7976"/>
                  </a:lnTo>
                  <a:lnTo>
                    <a:pt x="7956" y="7957"/>
                  </a:lnTo>
                  <a:lnTo>
                    <a:pt x="7975" y="7919"/>
                  </a:lnTo>
                  <a:lnTo>
                    <a:pt x="7975" y="7881"/>
                  </a:lnTo>
                  <a:lnTo>
                    <a:pt x="7956" y="786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1641" y="1"/>
                  </a:moveTo>
                  <a:lnTo>
                    <a:pt x="7956" y="7861"/>
                  </a:lnTo>
                  <a:lnTo>
                    <a:pt x="7956" y="7861"/>
                  </a:lnTo>
                  <a:lnTo>
                    <a:pt x="7975" y="7881"/>
                  </a:lnTo>
                  <a:lnTo>
                    <a:pt x="7975" y="7919"/>
                  </a:lnTo>
                  <a:lnTo>
                    <a:pt x="7956" y="7957"/>
                  </a:lnTo>
                  <a:lnTo>
                    <a:pt x="7899" y="7976"/>
                  </a:lnTo>
                  <a:lnTo>
                    <a:pt x="7880" y="7976"/>
                  </a:lnTo>
                  <a:lnTo>
                    <a:pt x="7842" y="7976"/>
                  </a:lnTo>
                  <a:lnTo>
                    <a:pt x="0" y="1642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4373218" y="-1311224"/>
              <a:ext cx="281990" cy="311504"/>
            </a:xfrm>
            <a:custGeom>
              <a:avLst/>
              <a:gdLst/>
              <a:ahLst/>
              <a:cxnLst/>
              <a:rect l="l" t="t" r="r" b="b"/>
              <a:pathLst>
                <a:path w="7099" h="7842" extrusionOk="0">
                  <a:moveTo>
                    <a:pt x="707" y="0"/>
                  </a:moveTo>
                  <a:lnTo>
                    <a:pt x="1" y="801"/>
                  </a:lnTo>
                  <a:lnTo>
                    <a:pt x="7003" y="7804"/>
                  </a:lnTo>
                  <a:lnTo>
                    <a:pt x="7060" y="7842"/>
                  </a:lnTo>
                  <a:lnTo>
                    <a:pt x="7098" y="7842"/>
                  </a:lnTo>
                  <a:lnTo>
                    <a:pt x="7098" y="7823"/>
                  </a:lnTo>
                  <a:lnTo>
                    <a:pt x="7079" y="778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4115538" y="-1536332"/>
              <a:ext cx="321395" cy="321395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4046" y="0"/>
                  </a:moveTo>
                  <a:lnTo>
                    <a:pt x="3645" y="20"/>
                  </a:lnTo>
                  <a:lnTo>
                    <a:pt x="3244" y="77"/>
                  </a:lnTo>
                  <a:lnTo>
                    <a:pt x="2844" y="172"/>
                  </a:lnTo>
                  <a:lnTo>
                    <a:pt x="2481" y="306"/>
                  </a:lnTo>
                  <a:lnTo>
                    <a:pt x="2119" y="477"/>
                  </a:lnTo>
                  <a:lnTo>
                    <a:pt x="1794" y="687"/>
                  </a:lnTo>
                  <a:lnTo>
                    <a:pt x="1470" y="916"/>
                  </a:lnTo>
                  <a:lnTo>
                    <a:pt x="1184" y="1183"/>
                  </a:lnTo>
                  <a:lnTo>
                    <a:pt x="936" y="1470"/>
                  </a:lnTo>
                  <a:lnTo>
                    <a:pt x="688" y="1775"/>
                  </a:lnTo>
                  <a:lnTo>
                    <a:pt x="497" y="2118"/>
                  </a:lnTo>
                  <a:lnTo>
                    <a:pt x="325" y="2462"/>
                  </a:lnTo>
                  <a:lnTo>
                    <a:pt x="192" y="2843"/>
                  </a:lnTo>
                  <a:lnTo>
                    <a:pt x="77" y="3225"/>
                  </a:lnTo>
                  <a:lnTo>
                    <a:pt x="20" y="3626"/>
                  </a:lnTo>
                  <a:lnTo>
                    <a:pt x="1" y="4045"/>
                  </a:lnTo>
                  <a:lnTo>
                    <a:pt x="20" y="4465"/>
                  </a:lnTo>
                  <a:lnTo>
                    <a:pt x="77" y="4866"/>
                  </a:lnTo>
                  <a:lnTo>
                    <a:pt x="192" y="5247"/>
                  </a:lnTo>
                  <a:lnTo>
                    <a:pt x="325" y="5610"/>
                  </a:lnTo>
                  <a:lnTo>
                    <a:pt x="497" y="5972"/>
                  </a:lnTo>
                  <a:lnTo>
                    <a:pt x="688" y="6297"/>
                  </a:lnTo>
                  <a:lnTo>
                    <a:pt x="936" y="6621"/>
                  </a:lnTo>
                  <a:lnTo>
                    <a:pt x="1184" y="6907"/>
                  </a:lnTo>
                  <a:lnTo>
                    <a:pt x="1470" y="7174"/>
                  </a:lnTo>
                  <a:lnTo>
                    <a:pt x="1794" y="7403"/>
                  </a:lnTo>
                  <a:lnTo>
                    <a:pt x="2119" y="7594"/>
                  </a:lnTo>
                  <a:lnTo>
                    <a:pt x="2481" y="7766"/>
                  </a:lnTo>
                  <a:lnTo>
                    <a:pt x="2844" y="7899"/>
                  </a:lnTo>
                  <a:lnTo>
                    <a:pt x="3244" y="8014"/>
                  </a:lnTo>
                  <a:lnTo>
                    <a:pt x="3645" y="8071"/>
                  </a:lnTo>
                  <a:lnTo>
                    <a:pt x="4046" y="8090"/>
                  </a:lnTo>
                  <a:lnTo>
                    <a:pt x="4465" y="8071"/>
                  </a:lnTo>
                  <a:lnTo>
                    <a:pt x="4866" y="8014"/>
                  </a:lnTo>
                  <a:lnTo>
                    <a:pt x="5248" y="7899"/>
                  </a:lnTo>
                  <a:lnTo>
                    <a:pt x="5629" y="7766"/>
                  </a:lnTo>
                  <a:lnTo>
                    <a:pt x="5973" y="7594"/>
                  </a:lnTo>
                  <a:lnTo>
                    <a:pt x="6316" y="7403"/>
                  </a:lnTo>
                  <a:lnTo>
                    <a:pt x="6621" y="7174"/>
                  </a:lnTo>
                  <a:lnTo>
                    <a:pt x="6908" y="6907"/>
                  </a:lnTo>
                  <a:lnTo>
                    <a:pt x="7175" y="6621"/>
                  </a:lnTo>
                  <a:lnTo>
                    <a:pt x="7404" y="6297"/>
                  </a:lnTo>
                  <a:lnTo>
                    <a:pt x="7614" y="5972"/>
                  </a:lnTo>
                  <a:lnTo>
                    <a:pt x="7785" y="5610"/>
                  </a:lnTo>
                  <a:lnTo>
                    <a:pt x="7919" y="5247"/>
                  </a:lnTo>
                  <a:lnTo>
                    <a:pt x="8014" y="4866"/>
                  </a:lnTo>
                  <a:lnTo>
                    <a:pt x="8071" y="4465"/>
                  </a:lnTo>
                  <a:lnTo>
                    <a:pt x="8090" y="4045"/>
                  </a:lnTo>
                  <a:lnTo>
                    <a:pt x="8071" y="3626"/>
                  </a:lnTo>
                  <a:lnTo>
                    <a:pt x="8014" y="3225"/>
                  </a:lnTo>
                  <a:lnTo>
                    <a:pt x="7919" y="2843"/>
                  </a:lnTo>
                  <a:lnTo>
                    <a:pt x="7785" y="2462"/>
                  </a:lnTo>
                  <a:lnTo>
                    <a:pt x="7614" y="2118"/>
                  </a:lnTo>
                  <a:lnTo>
                    <a:pt x="7404" y="1775"/>
                  </a:lnTo>
                  <a:lnTo>
                    <a:pt x="7175" y="1470"/>
                  </a:lnTo>
                  <a:lnTo>
                    <a:pt x="6908" y="1183"/>
                  </a:lnTo>
                  <a:lnTo>
                    <a:pt x="6621" y="916"/>
                  </a:lnTo>
                  <a:lnTo>
                    <a:pt x="6316" y="687"/>
                  </a:lnTo>
                  <a:lnTo>
                    <a:pt x="5973" y="477"/>
                  </a:lnTo>
                  <a:lnTo>
                    <a:pt x="5629" y="306"/>
                  </a:lnTo>
                  <a:lnTo>
                    <a:pt x="5248" y="172"/>
                  </a:lnTo>
                  <a:lnTo>
                    <a:pt x="4866" y="77"/>
                  </a:lnTo>
                  <a:lnTo>
                    <a:pt x="4465" y="20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9F3E5"/>
            </a:solidFill>
            <a:ln w="95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4208012" y="-1443857"/>
              <a:ext cx="137202" cy="136447"/>
            </a:xfrm>
            <a:custGeom>
              <a:avLst/>
              <a:gdLst/>
              <a:ahLst/>
              <a:cxnLst/>
              <a:rect l="l" t="t" r="r" b="b"/>
              <a:pathLst>
                <a:path w="3454" h="3435" fill="none" extrusionOk="0">
                  <a:moveTo>
                    <a:pt x="3454" y="1717"/>
                  </a:moveTo>
                  <a:lnTo>
                    <a:pt x="3454" y="1717"/>
                  </a:lnTo>
                  <a:lnTo>
                    <a:pt x="3435" y="1889"/>
                  </a:lnTo>
                  <a:lnTo>
                    <a:pt x="3416" y="2061"/>
                  </a:lnTo>
                  <a:lnTo>
                    <a:pt x="3378" y="2232"/>
                  </a:lnTo>
                  <a:lnTo>
                    <a:pt x="3301" y="2385"/>
                  </a:lnTo>
                  <a:lnTo>
                    <a:pt x="3244" y="2538"/>
                  </a:lnTo>
                  <a:lnTo>
                    <a:pt x="3149" y="2671"/>
                  </a:lnTo>
                  <a:lnTo>
                    <a:pt x="3053" y="2805"/>
                  </a:lnTo>
                  <a:lnTo>
                    <a:pt x="2939" y="2938"/>
                  </a:lnTo>
                  <a:lnTo>
                    <a:pt x="2824" y="3034"/>
                  </a:lnTo>
                  <a:lnTo>
                    <a:pt x="2691" y="3148"/>
                  </a:lnTo>
                  <a:lnTo>
                    <a:pt x="2538" y="3225"/>
                  </a:lnTo>
                  <a:lnTo>
                    <a:pt x="2385" y="3301"/>
                  </a:lnTo>
                  <a:lnTo>
                    <a:pt x="2233" y="3358"/>
                  </a:lnTo>
                  <a:lnTo>
                    <a:pt x="2061" y="3396"/>
                  </a:lnTo>
                  <a:lnTo>
                    <a:pt x="1908" y="3434"/>
                  </a:lnTo>
                  <a:lnTo>
                    <a:pt x="1718" y="3434"/>
                  </a:lnTo>
                  <a:lnTo>
                    <a:pt x="1718" y="3434"/>
                  </a:lnTo>
                  <a:lnTo>
                    <a:pt x="1546" y="3434"/>
                  </a:lnTo>
                  <a:lnTo>
                    <a:pt x="1374" y="3396"/>
                  </a:lnTo>
                  <a:lnTo>
                    <a:pt x="1203" y="3358"/>
                  </a:lnTo>
                  <a:lnTo>
                    <a:pt x="1050" y="3301"/>
                  </a:lnTo>
                  <a:lnTo>
                    <a:pt x="897" y="3225"/>
                  </a:lnTo>
                  <a:lnTo>
                    <a:pt x="764" y="3148"/>
                  </a:lnTo>
                  <a:lnTo>
                    <a:pt x="630" y="3034"/>
                  </a:lnTo>
                  <a:lnTo>
                    <a:pt x="497" y="2938"/>
                  </a:lnTo>
                  <a:lnTo>
                    <a:pt x="401" y="2805"/>
                  </a:lnTo>
                  <a:lnTo>
                    <a:pt x="287" y="2671"/>
                  </a:lnTo>
                  <a:lnTo>
                    <a:pt x="210" y="2538"/>
                  </a:lnTo>
                  <a:lnTo>
                    <a:pt x="134" y="2385"/>
                  </a:lnTo>
                  <a:lnTo>
                    <a:pt x="77" y="2232"/>
                  </a:lnTo>
                  <a:lnTo>
                    <a:pt x="39" y="2061"/>
                  </a:lnTo>
                  <a:lnTo>
                    <a:pt x="0" y="1889"/>
                  </a:lnTo>
                  <a:lnTo>
                    <a:pt x="0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39" y="1374"/>
                  </a:lnTo>
                  <a:lnTo>
                    <a:pt x="77" y="1202"/>
                  </a:lnTo>
                  <a:lnTo>
                    <a:pt x="134" y="1050"/>
                  </a:lnTo>
                  <a:lnTo>
                    <a:pt x="210" y="897"/>
                  </a:lnTo>
                  <a:lnTo>
                    <a:pt x="287" y="744"/>
                  </a:lnTo>
                  <a:lnTo>
                    <a:pt x="401" y="611"/>
                  </a:lnTo>
                  <a:lnTo>
                    <a:pt x="497" y="496"/>
                  </a:lnTo>
                  <a:lnTo>
                    <a:pt x="630" y="382"/>
                  </a:lnTo>
                  <a:lnTo>
                    <a:pt x="764" y="286"/>
                  </a:lnTo>
                  <a:lnTo>
                    <a:pt x="897" y="191"/>
                  </a:lnTo>
                  <a:lnTo>
                    <a:pt x="1050" y="134"/>
                  </a:lnTo>
                  <a:lnTo>
                    <a:pt x="1203" y="76"/>
                  </a:lnTo>
                  <a:lnTo>
                    <a:pt x="1374" y="19"/>
                  </a:lnTo>
                  <a:lnTo>
                    <a:pt x="1546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908" y="0"/>
                  </a:lnTo>
                  <a:lnTo>
                    <a:pt x="2061" y="19"/>
                  </a:lnTo>
                  <a:lnTo>
                    <a:pt x="2233" y="76"/>
                  </a:lnTo>
                  <a:lnTo>
                    <a:pt x="2385" y="134"/>
                  </a:lnTo>
                  <a:lnTo>
                    <a:pt x="2538" y="191"/>
                  </a:lnTo>
                  <a:lnTo>
                    <a:pt x="2691" y="286"/>
                  </a:lnTo>
                  <a:lnTo>
                    <a:pt x="2824" y="382"/>
                  </a:lnTo>
                  <a:lnTo>
                    <a:pt x="2939" y="496"/>
                  </a:lnTo>
                  <a:lnTo>
                    <a:pt x="3053" y="611"/>
                  </a:lnTo>
                  <a:lnTo>
                    <a:pt x="3149" y="744"/>
                  </a:lnTo>
                  <a:lnTo>
                    <a:pt x="3244" y="897"/>
                  </a:lnTo>
                  <a:lnTo>
                    <a:pt x="3301" y="1050"/>
                  </a:lnTo>
                  <a:lnTo>
                    <a:pt x="3378" y="1202"/>
                  </a:lnTo>
                  <a:lnTo>
                    <a:pt x="3416" y="1374"/>
                  </a:lnTo>
                  <a:lnTo>
                    <a:pt x="3435" y="1546"/>
                  </a:lnTo>
                  <a:lnTo>
                    <a:pt x="3454" y="1717"/>
                  </a:lnTo>
                  <a:lnTo>
                    <a:pt x="3454" y="1717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4143582" y="-1509042"/>
              <a:ext cx="266061" cy="266061"/>
            </a:xfrm>
            <a:custGeom>
              <a:avLst/>
              <a:gdLst/>
              <a:ahLst/>
              <a:cxnLst/>
              <a:rect l="l" t="t" r="r" b="b"/>
              <a:pathLst>
                <a:path w="6698" h="6698" fill="none" extrusionOk="0">
                  <a:moveTo>
                    <a:pt x="6698" y="3358"/>
                  </a:moveTo>
                  <a:lnTo>
                    <a:pt x="6698" y="3358"/>
                  </a:lnTo>
                  <a:lnTo>
                    <a:pt x="6679" y="3702"/>
                  </a:lnTo>
                  <a:lnTo>
                    <a:pt x="6621" y="4026"/>
                  </a:lnTo>
                  <a:lnTo>
                    <a:pt x="6545" y="4350"/>
                  </a:lnTo>
                  <a:lnTo>
                    <a:pt x="6431" y="4656"/>
                  </a:lnTo>
                  <a:lnTo>
                    <a:pt x="6297" y="4942"/>
                  </a:lnTo>
                  <a:lnTo>
                    <a:pt x="6125" y="5228"/>
                  </a:lnTo>
                  <a:lnTo>
                    <a:pt x="5934" y="5476"/>
                  </a:lnTo>
                  <a:lnTo>
                    <a:pt x="5706" y="5724"/>
                  </a:lnTo>
                  <a:lnTo>
                    <a:pt x="5477" y="5934"/>
                  </a:lnTo>
                  <a:lnTo>
                    <a:pt x="5209" y="6125"/>
                  </a:lnTo>
                  <a:lnTo>
                    <a:pt x="4942" y="6297"/>
                  </a:lnTo>
                  <a:lnTo>
                    <a:pt x="4656" y="6449"/>
                  </a:lnTo>
                  <a:lnTo>
                    <a:pt x="4332" y="6545"/>
                  </a:lnTo>
                  <a:lnTo>
                    <a:pt x="4027" y="6640"/>
                  </a:lnTo>
                  <a:lnTo>
                    <a:pt x="3683" y="6678"/>
                  </a:lnTo>
                  <a:lnTo>
                    <a:pt x="3340" y="6697"/>
                  </a:lnTo>
                  <a:lnTo>
                    <a:pt x="3340" y="6697"/>
                  </a:lnTo>
                  <a:lnTo>
                    <a:pt x="2996" y="6678"/>
                  </a:lnTo>
                  <a:lnTo>
                    <a:pt x="2672" y="6640"/>
                  </a:lnTo>
                  <a:lnTo>
                    <a:pt x="2348" y="6545"/>
                  </a:lnTo>
                  <a:lnTo>
                    <a:pt x="2042" y="6449"/>
                  </a:lnTo>
                  <a:lnTo>
                    <a:pt x="1756" y="6297"/>
                  </a:lnTo>
                  <a:lnTo>
                    <a:pt x="1470" y="6125"/>
                  </a:lnTo>
                  <a:lnTo>
                    <a:pt x="1222" y="5934"/>
                  </a:lnTo>
                  <a:lnTo>
                    <a:pt x="974" y="5724"/>
                  </a:lnTo>
                  <a:lnTo>
                    <a:pt x="764" y="5476"/>
                  </a:lnTo>
                  <a:lnTo>
                    <a:pt x="573" y="5228"/>
                  </a:lnTo>
                  <a:lnTo>
                    <a:pt x="401" y="4942"/>
                  </a:lnTo>
                  <a:lnTo>
                    <a:pt x="268" y="4656"/>
                  </a:lnTo>
                  <a:lnTo>
                    <a:pt x="153" y="4350"/>
                  </a:lnTo>
                  <a:lnTo>
                    <a:pt x="58" y="4026"/>
                  </a:lnTo>
                  <a:lnTo>
                    <a:pt x="20" y="3702"/>
                  </a:lnTo>
                  <a:lnTo>
                    <a:pt x="1" y="3358"/>
                  </a:lnTo>
                  <a:lnTo>
                    <a:pt x="1" y="3358"/>
                  </a:lnTo>
                  <a:lnTo>
                    <a:pt x="20" y="3015"/>
                  </a:lnTo>
                  <a:lnTo>
                    <a:pt x="58" y="2671"/>
                  </a:lnTo>
                  <a:lnTo>
                    <a:pt x="153" y="2366"/>
                  </a:lnTo>
                  <a:lnTo>
                    <a:pt x="268" y="2042"/>
                  </a:lnTo>
                  <a:lnTo>
                    <a:pt x="401" y="1756"/>
                  </a:lnTo>
                  <a:lnTo>
                    <a:pt x="573" y="1488"/>
                  </a:lnTo>
                  <a:lnTo>
                    <a:pt x="764" y="1221"/>
                  </a:lnTo>
                  <a:lnTo>
                    <a:pt x="974" y="992"/>
                  </a:lnTo>
                  <a:lnTo>
                    <a:pt x="1222" y="763"/>
                  </a:lnTo>
                  <a:lnTo>
                    <a:pt x="1470" y="573"/>
                  </a:lnTo>
                  <a:lnTo>
                    <a:pt x="1756" y="401"/>
                  </a:lnTo>
                  <a:lnTo>
                    <a:pt x="2042" y="267"/>
                  </a:lnTo>
                  <a:lnTo>
                    <a:pt x="2348" y="153"/>
                  </a:lnTo>
                  <a:lnTo>
                    <a:pt x="2672" y="77"/>
                  </a:lnTo>
                  <a:lnTo>
                    <a:pt x="2996" y="19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683" y="19"/>
                  </a:lnTo>
                  <a:lnTo>
                    <a:pt x="4027" y="77"/>
                  </a:lnTo>
                  <a:lnTo>
                    <a:pt x="4332" y="153"/>
                  </a:lnTo>
                  <a:lnTo>
                    <a:pt x="4656" y="267"/>
                  </a:lnTo>
                  <a:lnTo>
                    <a:pt x="4942" y="401"/>
                  </a:lnTo>
                  <a:lnTo>
                    <a:pt x="5209" y="573"/>
                  </a:lnTo>
                  <a:lnTo>
                    <a:pt x="5477" y="763"/>
                  </a:lnTo>
                  <a:lnTo>
                    <a:pt x="5706" y="992"/>
                  </a:lnTo>
                  <a:lnTo>
                    <a:pt x="5934" y="1221"/>
                  </a:lnTo>
                  <a:lnTo>
                    <a:pt x="6125" y="1488"/>
                  </a:lnTo>
                  <a:lnTo>
                    <a:pt x="6297" y="1756"/>
                  </a:lnTo>
                  <a:lnTo>
                    <a:pt x="6431" y="2042"/>
                  </a:lnTo>
                  <a:lnTo>
                    <a:pt x="6545" y="2366"/>
                  </a:lnTo>
                  <a:lnTo>
                    <a:pt x="6621" y="2671"/>
                  </a:lnTo>
                  <a:lnTo>
                    <a:pt x="6679" y="3015"/>
                  </a:lnTo>
                  <a:lnTo>
                    <a:pt x="6698" y="3358"/>
                  </a:lnTo>
                  <a:lnTo>
                    <a:pt x="6698" y="3358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4239830" y="-1412040"/>
              <a:ext cx="72811" cy="72811"/>
            </a:xfrm>
            <a:custGeom>
              <a:avLst/>
              <a:gdLst/>
              <a:ahLst/>
              <a:cxnLst/>
              <a:rect l="l" t="t" r="r" b="b"/>
              <a:pathLst>
                <a:path w="1833" h="1833" extrusionOk="0">
                  <a:moveTo>
                    <a:pt x="917" y="0"/>
                  </a:moveTo>
                  <a:lnTo>
                    <a:pt x="745" y="20"/>
                  </a:lnTo>
                  <a:lnTo>
                    <a:pt x="573" y="77"/>
                  </a:lnTo>
                  <a:lnTo>
                    <a:pt x="421" y="153"/>
                  </a:lnTo>
                  <a:lnTo>
                    <a:pt x="268" y="268"/>
                  </a:lnTo>
                  <a:lnTo>
                    <a:pt x="173" y="401"/>
                  </a:lnTo>
                  <a:lnTo>
                    <a:pt x="77" y="554"/>
                  </a:lnTo>
                  <a:lnTo>
                    <a:pt x="20" y="725"/>
                  </a:lnTo>
                  <a:lnTo>
                    <a:pt x="1" y="916"/>
                  </a:lnTo>
                  <a:lnTo>
                    <a:pt x="20" y="1088"/>
                  </a:lnTo>
                  <a:lnTo>
                    <a:pt x="77" y="1260"/>
                  </a:lnTo>
                  <a:lnTo>
                    <a:pt x="173" y="1431"/>
                  </a:lnTo>
                  <a:lnTo>
                    <a:pt x="268" y="1565"/>
                  </a:lnTo>
                  <a:lnTo>
                    <a:pt x="421" y="1660"/>
                  </a:lnTo>
                  <a:lnTo>
                    <a:pt x="573" y="1756"/>
                  </a:lnTo>
                  <a:lnTo>
                    <a:pt x="745" y="1813"/>
                  </a:lnTo>
                  <a:lnTo>
                    <a:pt x="917" y="1832"/>
                  </a:lnTo>
                  <a:lnTo>
                    <a:pt x="1107" y="1813"/>
                  </a:lnTo>
                  <a:lnTo>
                    <a:pt x="1279" y="1756"/>
                  </a:lnTo>
                  <a:lnTo>
                    <a:pt x="1432" y="1660"/>
                  </a:lnTo>
                  <a:lnTo>
                    <a:pt x="1565" y="1565"/>
                  </a:lnTo>
                  <a:lnTo>
                    <a:pt x="1680" y="1431"/>
                  </a:lnTo>
                  <a:lnTo>
                    <a:pt x="1756" y="1260"/>
                  </a:lnTo>
                  <a:lnTo>
                    <a:pt x="1813" y="1088"/>
                  </a:lnTo>
                  <a:lnTo>
                    <a:pt x="1832" y="916"/>
                  </a:lnTo>
                  <a:lnTo>
                    <a:pt x="1813" y="725"/>
                  </a:lnTo>
                  <a:lnTo>
                    <a:pt x="1756" y="554"/>
                  </a:lnTo>
                  <a:lnTo>
                    <a:pt x="1680" y="401"/>
                  </a:lnTo>
                  <a:lnTo>
                    <a:pt x="1565" y="268"/>
                  </a:lnTo>
                  <a:lnTo>
                    <a:pt x="1432" y="153"/>
                  </a:lnTo>
                  <a:lnTo>
                    <a:pt x="1279" y="77"/>
                  </a:lnTo>
                  <a:lnTo>
                    <a:pt x="1107" y="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2" name="Google Shape;692;p33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 rot="-5400000" flipH="1">
            <a:off x="7574487" y="2247997"/>
            <a:ext cx="1881726" cy="647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3"/>
          <p:cNvPicPr preferRelativeResize="0"/>
          <p:nvPr/>
        </p:nvPicPr>
        <p:blipFill>
          <a:blip r:embed="rId4">
            <a:alphaModFix amt="61000"/>
          </a:blip>
          <a:stretch>
            <a:fillRect/>
          </a:stretch>
        </p:blipFill>
        <p:spPr>
          <a:xfrm>
            <a:off x="314500" y="683900"/>
            <a:ext cx="2038174" cy="1129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4" name="Google Shape;694;p33"/>
          <p:cNvGrpSpPr/>
          <p:nvPr/>
        </p:nvGrpSpPr>
        <p:grpSpPr>
          <a:xfrm>
            <a:off x="7247375" y="3897100"/>
            <a:ext cx="835025" cy="684925"/>
            <a:chOff x="713225" y="3639925"/>
            <a:chExt cx="835025" cy="684925"/>
          </a:xfrm>
        </p:grpSpPr>
        <p:sp>
          <p:nvSpPr>
            <p:cNvPr id="695" name="Google Shape;695;p33"/>
            <p:cNvSpPr/>
            <p:nvPr/>
          </p:nvSpPr>
          <p:spPr>
            <a:xfrm>
              <a:off x="713225" y="3909725"/>
              <a:ext cx="245700" cy="189225"/>
            </a:xfrm>
            <a:custGeom>
              <a:avLst/>
              <a:gdLst/>
              <a:ahLst/>
              <a:cxnLst/>
              <a:rect l="l" t="t" r="r" b="b"/>
              <a:pathLst>
                <a:path w="9828" h="7569" extrusionOk="0">
                  <a:moveTo>
                    <a:pt x="8186" y="1"/>
                  </a:moveTo>
                  <a:lnTo>
                    <a:pt x="8012" y="20"/>
                  </a:lnTo>
                  <a:lnTo>
                    <a:pt x="7858" y="59"/>
                  </a:lnTo>
                  <a:lnTo>
                    <a:pt x="7549" y="194"/>
                  </a:lnTo>
                  <a:lnTo>
                    <a:pt x="7259" y="368"/>
                  </a:lnTo>
                  <a:lnTo>
                    <a:pt x="7008" y="542"/>
                  </a:lnTo>
                  <a:lnTo>
                    <a:pt x="6758" y="735"/>
                  </a:lnTo>
                  <a:lnTo>
                    <a:pt x="6545" y="947"/>
                  </a:lnTo>
                  <a:lnTo>
                    <a:pt x="6333" y="1140"/>
                  </a:lnTo>
                  <a:lnTo>
                    <a:pt x="5927" y="1565"/>
                  </a:lnTo>
                  <a:lnTo>
                    <a:pt x="5194" y="2414"/>
                  </a:lnTo>
                  <a:lnTo>
                    <a:pt x="4827" y="2839"/>
                  </a:lnTo>
                  <a:lnTo>
                    <a:pt x="4499" y="3283"/>
                  </a:lnTo>
                  <a:lnTo>
                    <a:pt x="4170" y="3727"/>
                  </a:lnTo>
                  <a:lnTo>
                    <a:pt x="3842" y="4171"/>
                  </a:lnTo>
                  <a:lnTo>
                    <a:pt x="3495" y="4577"/>
                  </a:lnTo>
                  <a:lnTo>
                    <a:pt x="3128" y="4963"/>
                  </a:lnTo>
                  <a:lnTo>
                    <a:pt x="2761" y="5329"/>
                  </a:lnTo>
                  <a:lnTo>
                    <a:pt x="2568" y="5484"/>
                  </a:lnTo>
                  <a:lnTo>
                    <a:pt x="2356" y="5638"/>
                  </a:lnTo>
                  <a:lnTo>
                    <a:pt x="2143" y="5793"/>
                  </a:lnTo>
                  <a:lnTo>
                    <a:pt x="1950" y="5909"/>
                  </a:lnTo>
                  <a:lnTo>
                    <a:pt x="1738" y="6024"/>
                  </a:lnTo>
                  <a:lnTo>
                    <a:pt x="1526" y="6102"/>
                  </a:lnTo>
                  <a:lnTo>
                    <a:pt x="1275" y="6256"/>
                  </a:lnTo>
                  <a:lnTo>
                    <a:pt x="1004" y="6430"/>
                  </a:lnTo>
                  <a:lnTo>
                    <a:pt x="522" y="6797"/>
                  </a:lnTo>
                  <a:lnTo>
                    <a:pt x="329" y="6951"/>
                  </a:lnTo>
                  <a:lnTo>
                    <a:pt x="213" y="7048"/>
                  </a:lnTo>
                  <a:lnTo>
                    <a:pt x="155" y="7028"/>
                  </a:lnTo>
                  <a:lnTo>
                    <a:pt x="135" y="7028"/>
                  </a:lnTo>
                  <a:lnTo>
                    <a:pt x="116" y="7009"/>
                  </a:lnTo>
                  <a:lnTo>
                    <a:pt x="78" y="7048"/>
                  </a:lnTo>
                  <a:lnTo>
                    <a:pt x="39" y="7086"/>
                  </a:lnTo>
                  <a:lnTo>
                    <a:pt x="0" y="7183"/>
                  </a:lnTo>
                  <a:lnTo>
                    <a:pt x="0" y="7221"/>
                  </a:lnTo>
                  <a:lnTo>
                    <a:pt x="0" y="7299"/>
                  </a:lnTo>
                  <a:lnTo>
                    <a:pt x="20" y="7357"/>
                  </a:lnTo>
                  <a:lnTo>
                    <a:pt x="58" y="7415"/>
                  </a:lnTo>
                  <a:lnTo>
                    <a:pt x="174" y="7472"/>
                  </a:lnTo>
                  <a:lnTo>
                    <a:pt x="271" y="7511"/>
                  </a:lnTo>
                  <a:lnTo>
                    <a:pt x="464" y="7550"/>
                  </a:lnTo>
                  <a:lnTo>
                    <a:pt x="657" y="7569"/>
                  </a:lnTo>
                  <a:lnTo>
                    <a:pt x="850" y="7569"/>
                  </a:lnTo>
                  <a:lnTo>
                    <a:pt x="1236" y="7530"/>
                  </a:lnTo>
                  <a:lnTo>
                    <a:pt x="1583" y="7453"/>
                  </a:lnTo>
                  <a:lnTo>
                    <a:pt x="1892" y="7376"/>
                  </a:lnTo>
                  <a:lnTo>
                    <a:pt x="2163" y="7260"/>
                  </a:lnTo>
                  <a:lnTo>
                    <a:pt x="2394" y="7067"/>
                  </a:lnTo>
                  <a:lnTo>
                    <a:pt x="2626" y="6855"/>
                  </a:lnTo>
                  <a:lnTo>
                    <a:pt x="2858" y="6642"/>
                  </a:lnTo>
                  <a:lnTo>
                    <a:pt x="3070" y="6430"/>
                  </a:lnTo>
                  <a:lnTo>
                    <a:pt x="3437" y="5986"/>
                  </a:lnTo>
                  <a:lnTo>
                    <a:pt x="3804" y="5523"/>
                  </a:lnTo>
                  <a:lnTo>
                    <a:pt x="4132" y="5059"/>
                  </a:lnTo>
                  <a:lnTo>
                    <a:pt x="4441" y="4615"/>
                  </a:lnTo>
                  <a:lnTo>
                    <a:pt x="4750" y="4152"/>
                  </a:lnTo>
                  <a:lnTo>
                    <a:pt x="5059" y="3708"/>
                  </a:lnTo>
                  <a:lnTo>
                    <a:pt x="5387" y="3302"/>
                  </a:lnTo>
                  <a:lnTo>
                    <a:pt x="5754" y="2897"/>
                  </a:lnTo>
                  <a:lnTo>
                    <a:pt x="6120" y="2530"/>
                  </a:lnTo>
                  <a:lnTo>
                    <a:pt x="6526" y="2183"/>
                  </a:lnTo>
                  <a:lnTo>
                    <a:pt x="6931" y="1874"/>
                  </a:lnTo>
                  <a:lnTo>
                    <a:pt x="7144" y="1739"/>
                  </a:lnTo>
                  <a:lnTo>
                    <a:pt x="7375" y="1603"/>
                  </a:lnTo>
                  <a:lnTo>
                    <a:pt x="7588" y="1507"/>
                  </a:lnTo>
                  <a:lnTo>
                    <a:pt x="7800" y="1410"/>
                  </a:lnTo>
                  <a:lnTo>
                    <a:pt x="8012" y="1352"/>
                  </a:lnTo>
                  <a:lnTo>
                    <a:pt x="8205" y="1333"/>
                  </a:lnTo>
                  <a:lnTo>
                    <a:pt x="8399" y="1275"/>
                  </a:lnTo>
                  <a:lnTo>
                    <a:pt x="8592" y="1217"/>
                  </a:lnTo>
                  <a:lnTo>
                    <a:pt x="8823" y="1198"/>
                  </a:lnTo>
                  <a:lnTo>
                    <a:pt x="8939" y="1217"/>
                  </a:lnTo>
                  <a:lnTo>
                    <a:pt x="9055" y="1237"/>
                  </a:lnTo>
                  <a:lnTo>
                    <a:pt x="9171" y="1275"/>
                  </a:lnTo>
                  <a:lnTo>
                    <a:pt x="9306" y="1314"/>
                  </a:lnTo>
                  <a:lnTo>
                    <a:pt x="9518" y="1410"/>
                  </a:lnTo>
                  <a:lnTo>
                    <a:pt x="9673" y="1488"/>
                  </a:lnTo>
                  <a:lnTo>
                    <a:pt x="9731" y="1507"/>
                  </a:lnTo>
                  <a:lnTo>
                    <a:pt x="9789" y="1488"/>
                  </a:lnTo>
                  <a:lnTo>
                    <a:pt x="9808" y="1449"/>
                  </a:lnTo>
                  <a:lnTo>
                    <a:pt x="9827" y="1372"/>
                  </a:lnTo>
                  <a:lnTo>
                    <a:pt x="9827" y="1275"/>
                  </a:lnTo>
                  <a:lnTo>
                    <a:pt x="9808" y="1159"/>
                  </a:lnTo>
                  <a:lnTo>
                    <a:pt x="9750" y="1005"/>
                  </a:lnTo>
                  <a:lnTo>
                    <a:pt x="9692" y="850"/>
                  </a:lnTo>
                  <a:lnTo>
                    <a:pt x="9596" y="677"/>
                  </a:lnTo>
                  <a:lnTo>
                    <a:pt x="9460" y="503"/>
                  </a:lnTo>
                  <a:lnTo>
                    <a:pt x="9287" y="368"/>
                  </a:lnTo>
                  <a:lnTo>
                    <a:pt x="9074" y="213"/>
                  </a:lnTo>
                  <a:lnTo>
                    <a:pt x="8862" y="117"/>
                  </a:lnTo>
                  <a:lnTo>
                    <a:pt x="8611" y="40"/>
                  </a:lnTo>
                  <a:lnTo>
                    <a:pt x="8399" y="20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917375" y="3639925"/>
              <a:ext cx="372650" cy="482200"/>
            </a:xfrm>
            <a:custGeom>
              <a:avLst/>
              <a:gdLst/>
              <a:ahLst/>
              <a:cxnLst/>
              <a:rect l="l" t="t" r="r" b="b"/>
              <a:pathLst>
                <a:path w="14906" h="19288" extrusionOk="0">
                  <a:moveTo>
                    <a:pt x="9886" y="1"/>
                  </a:moveTo>
                  <a:lnTo>
                    <a:pt x="9673" y="39"/>
                  </a:lnTo>
                  <a:lnTo>
                    <a:pt x="9461" y="97"/>
                  </a:lnTo>
                  <a:lnTo>
                    <a:pt x="9249" y="155"/>
                  </a:lnTo>
                  <a:lnTo>
                    <a:pt x="9055" y="252"/>
                  </a:lnTo>
                  <a:lnTo>
                    <a:pt x="8862" y="329"/>
                  </a:lnTo>
                  <a:lnTo>
                    <a:pt x="8669" y="445"/>
                  </a:lnTo>
                  <a:lnTo>
                    <a:pt x="8515" y="561"/>
                  </a:lnTo>
                  <a:lnTo>
                    <a:pt x="8187" y="792"/>
                  </a:lnTo>
                  <a:lnTo>
                    <a:pt x="7878" y="1063"/>
                  </a:lnTo>
                  <a:lnTo>
                    <a:pt x="7608" y="1352"/>
                  </a:lnTo>
                  <a:lnTo>
                    <a:pt x="7357" y="1661"/>
                  </a:lnTo>
                  <a:lnTo>
                    <a:pt x="7125" y="1970"/>
                  </a:lnTo>
                  <a:lnTo>
                    <a:pt x="6912" y="2298"/>
                  </a:lnTo>
                  <a:lnTo>
                    <a:pt x="6700" y="2626"/>
                  </a:lnTo>
                  <a:lnTo>
                    <a:pt x="6526" y="2955"/>
                  </a:lnTo>
                  <a:lnTo>
                    <a:pt x="6353" y="3302"/>
                  </a:lnTo>
                  <a:lnTo>
                    <a:pt x="5638" y="4615"/>
                  </a:lnTo>
                  <a:lnTo>
                    <a:pt x="5020" y="5986"/>
                  </a:lnTo>
                  <a:lnTo>
                    <a:pt x="4712" y="6681"/>
                  </a:lnTo>
                  <a:lnTo>
                    <a:pt x="4422" y="7376"/>
                  </a:lnTo>
                  <a:lnTo>
                    <a:pt x="3862" y="8766"/>
                  </a:lnTo>
                  <a:lnTo>
                    <a:pt x="3341" y="10175"/>
                  </a:lnTo>
                  <a:lnTo>
                    <a:pt x="3090" y="10870"/>
                  </a:lnTo>
                  <a:lnTo>
                    <a:pt x="2858" y="11584"/>
                  </a:lnTo>
                  <a:lnTo>
                    <a:pt x="2395" y="13013"/>
                  </a:lnTo>
                  <a:lnTo>
                    <a:pt x="2182" y="13727"/>
                  </a:lnTo>
                  <a:lnTo>
                    <a:pt x="1951" y="14423"/>
                  </a:lnTo>
                  <a:lnTo>
                    <a:pt x="1777" y="15060"/>
                  </a:lnTo>
                  <a:lnTo>
                    <a:pt x="1584" y="15716"/>
                  </a:lnTo>
                  <a:lnTo>
                    <a:pt x="1372" y="16392"/>
                  </a:lnTo>
                  <a:lnTo>
                    <a:pt x="1159" y="17048"/>
                  </a:lnTo>
                  <a:lnTo>
                    <a:pt x="889" y="17627"/>
                  </a:lnTo>
                  <a:lnTo>
                    <a:pt x="773" y="17917"/>
                  </a:lnTo>
                  <a:lnTo>
                    <a:pt x="638" y="18168"/>
                  </a:lnTo>
                  <a:lnTo>
                    <a:pt x="387" y="18631"/>
                  </a:lnTo>
                  <a:lnTo>
                    <a:pt x="233" y="18957"/>
                  </a:lnTo>
                  <a:lnTo>
                    <a:pt x="233" y="18921"/>
                  </a:lnTo>
                  <a:lnTo>
                    <a:pt x="213" y="18863"/>
                  </a:lnTo>
                  <a:lnTo>
                    <a:pt x="213" y="18824"/>
                  </a:lnTo>
                  <a:lnTo>
                    <a:pt x="194" y="18805"/>
                  </a:lnTo>
                  <a:lnTo>
                    <a:pt x="175" y="18786"/>
                  </a:lnTo>
                  <a:lnTo>
                    <a:pt x="155" y="18786"/>
                  </a:lnTo>
                  <a:lnTo>
                    <a:pt x="136" y="18805"/>
                  </a:lnTo>
                  <a:lnTo>
                    <a:pt x="78" y="18882"/>
                  </a:lnTo>
                  <a:lnTo>
                    <a:pt x="39" y="18921"/>
                  </a:lnTo>
                  <a:lnTo>
                    <a:pt x="20" y="18959"/>
                  </a:lnTo>
                  <a:lnTo>
                    <a:pt x="1" y="19056"/>
                  </a:lnTo>
                  <a:lnTo>
                    <a:pt x="1" y="19095"/>
                  </a:lnTo>
                  <a:lnTo>
                    <a:pt x="20" y="19133"/>
                  </a:lnTo>
                  <a:lnTo>
                    <a:pt x="59" y="19172"/>
                  </a:lnTo>
                  <a:lnTo>
                    <a:pt x="97" y="19210"/>
                  </a:lnTo>
                  <a:lnTo>
                    <a:pt x="175" y="19249"/>
                  </a:lnTo>
                  <a:lnTo>
                    <a:pt x="310" y="19268"/>
                  </a:lnTo>
                  <a:lnTo>
                    <a:pt x="368" y="19288"/>
                  </a:lnTo>
                  <a:lnTo>
                    <a:pt x="445" y="19210"/>
                  </a:lnTo>
                  <a:lnTo>
                    <a:pt x="812" y="18882"/>
                  </a:lnTo>
                  <a:lnTo>
                    <a:pt x="1275" y="18438"/>
                  </a:lnTo>
                  <a:lnTo>
                    <a:pt x="1719" y="17878"/>
                  </a:lnTo>
                  <a:lnTo>
                    <a:pt x="1951" y="17550"/>
                  </a:lnTo>
                  <a:lnTo>
                    <a:pt x="2144" y="17222"/>
                  </a:lnTo>
                  <a:lnTo>
                    <a:pt x="2530" y="16546"/>
                  </a:lnTo>
                  <a:lnTo>
                    <a:pt x="2684" y="16199"/>
                  </a:lnTo>
                  <a:lnTo>
                    <a:pt x="2820" y="15870"/>
                  </a:lnTo>
                  <a:lnTo>
                    <a:pt x="2955" y="15562"/>
                  </a:lnTo>
                  <a:lnTo>
                    <a:pt x="3051" y="15272"/>
                  </a:lnTo>
                  <a:lnTo>
                    <a:pt x="3225" y="14789"/>
                  </a:lnTo>
                  <a:lnTo>
                    <a:pt x="3379" y="14036"/>
                  </a:lnTo>
                  <a:lnTo>
                    <a:pt x="3534" y="13322"/>
                  </a:lnTo>
                  <a:lnTo>
                    <a:pt x="3688" y="12588"/>
                  </a:lnTo>
                  <a:lnTo>
                    <a:pt x="3862" y="11874"/>
                  </a:lnTo>
                  <a:lnTo>
                    <a:pt x="4036" y="11160"/>
                  </a:lnTo>
                  <a:lnTo>
                    <a:pt x="4248" y="10465"/>
                  </a:lnTo>
                  <a:lnTo>
                    <a:pt x="4673" y="9055"/>
                  </a:lnTo>
                  <a:lnTo>
                    <a:pt x="5175" y="7665"/>
                  </a:lnTo>
                  <a:lnTo>
                    <a:pt x="5426" y="6970"/>
                  </a:lnTo>
                  <a:lnTo>
                    <a:pt x="5696" y="6295"/>
                  </a:lnTo>
                  <a:lnTo>
                    <a:pt x="6295" y="4943"/>
                  </a:lnTo>
                  <a:lnTo>
                    <a:pt x="6970" y="3630"/>
                  </a:lnTo>
                  <a:lnTo>
                    <a:pt x="7144" y="3302"/>
                  </a:lnTo>
                  <a:lnTo>
                    <a:pt x="7318" y="2993"/>
                  </a:lnTo>
                  <a:lnTo>
                    <a:pt x="7511" y="2684"/>
                  </a:lnTo>
                  <a:lnTo>
                    <a:pt x="7704" y="2395"/>
                  </a:lnTo>
                  <a:lnTo>
                    <a:pt x="7916" y="2124"/>
                  </a:lnTo>
                  <a:lnTo>
                    <a:pt x="8148" y="1854"/>
                  </a:lnTo>
                  <a:lnTo>
                    <a:pt x="8399" y="1603"/>
                  </a:lnTo>
                  <a:lnTo>
                    <a:pt x="8650" y="1371"/>
                  </a:lnTo>
                  <a:lnTo>
                    <a:pt x="8920" y="1178"/>
                  </a:lnTo>
                  <a:lnTo>
                    <a:pt x="9210" y="1024"/>
                  </a:lnTo>
                  <a:lnTo>
                    <a:pt x="9500" y="908"/>
                  </a:lnTo>
                  <a:lnTo>
                    <a:pt x="9654" y="850"/>
                  </a:lnTo>
                  <a:lnTo>
                    <a:pt x="9789" y="831"/>
                  </a:lnTo>
                  <a:lnTo>
                    <a:pt x="9944" y="812"/>
                  </a:lnTo>
                  <a:lnTo>
                    <a:pt x="10098" y="812"/>
                  </a:lnTo>
                  <a:lnTo>
                    <a:pt x="10233" y="831"/>
                  </a:lnTo>
                  <a:lnTo>
                    <a:pt x="10368" y="870"/>
                  </a:lnTo>
                  <a:lnTo>
                    <a:pt x="10503" y="908"/>
                  </a:lnTo>
                  <a:lnTo>
                    <a:pt x="10619" y="966"/>
                  </a:lnTo>
                  <a:lnTo>
                    <a:pt x="10735" y="1043"/>
                  </a:lnTo>
                  <a:lnTo>
                    <a:pt x="10851" y="1140"/>
                  </a:lnTo>
                  <a:lnTo>
                    <a:pt x="10947" y="1236"/>
                  </a:lnTo>
                  <a:lnTo>
                    <a:pt x="11044" y="1352"/>
                  </a:lnTo>
                  <a:lnTo>
                    <a:pt x="11218" y="1622"/>
                  </a:lnTo>
                  <a:lnTo>
                    <a:pt x="11372" y="1893"/>
                  </a:lnTo>
                  <a:lnTo>
                    <a:pt x="11507" y="2202"/>
                  </a:lnTo>
                  <a:lnTo>
                    <a:pt x="11585" y="2530"/>
                  </a:lnTo>
                  <a:lnTo>
                    <a:pt x="11662" y="2858"/>
                  </a:lnTo>
                  <a:lnTo>
                    <a:pt x="11720" y="3206"/>
                  </a:lnTo>
                  <a:lnTo>
                    <a:pt x="11758" y="3553"/>
                  </a:lnTo>
                  <a:lnTo>
                    <a:pt x="11836" y="4267"/>
                  </a:lnTo>
                  <a:lnTo>
                    <a:pt x="11893" y="5001"/>
                  </a:lnTo>
                  <a:lnTo>
                    <a:pt x="11990" y="6507"/>
                  </a:lnTo>
                  <a:lnTo>
                    <a:pt x="12048" y="6874"/>
                  </a:lnTo>
                  <a:lnTo>
                    <a:pt x="12125" y="7299"/>
                  </a:lnTo>
                  <a:lnTo>
                    <a:pt x="12222" y="7762"/>
                  </a:lnTo>
                  <a:lnTo>
                    <a:pt x="12338" y="8225"/>
                  </a:lnTo>
                  <a:lnTo>
                    <a:pt x="12492" y="8708"/>
                  </a:lnTo>
                  <a:lnTo>
                    <a:pt x="12666" y="9191"/>
                  </a:lnTo>
                  <a:lnTo>
                    <a:pt x="12878" y="9654"/>
                  </a:lnTo>
                  <a:lnTo>
                    <a:pt x="13110" y="10098"/>
                  </a:lnTo>
                  <a:lnTo>
                    <a:pt x="13245" y="10310"/>
                  </a:lnTo>
                  <a:lnTo>
                    <a:pt x="13380" y="10523"/>
                  </a:lnTo>
                  <a:lnTo>
                    <a:pt x="13515" y="10696"/>
                  </a:lnTo>
                  <a:lnTo>
                    <a:pt x="13670" y="10870"/>
                  </a:lnTo>
                  <a:lnTo>
                    <a:pt x="13805" y="11025"/>
                  </a:lnTo>
                  <a:lnTo>
                    <a:pt x="13959" y="11140"/>
                  </a:lnTo>
                  <a:lnTo>
                    <a:pt x="14249" y="11353"/>
                  </a:lnTo>
                  <a:lnTo>
                    <a:pt x="14500" y="11507"/>
                  </a:lnTo>
                  <a:lnTo>
                    <a:pt x="14712" y="11584"/>
                  </a:lnTo>
                  <a:lnTo>
                    <a:pt x="14847" y="11623"/>
                  </a:lnTo>
                  <a:lnTo>
                    <a:pt x="14905" y="11623"/>
                  </a:lnTo>
                  <a:lnTo>
                    <a:pt x="14905" y="11584"/>
                  </a:lnTo>
                  <a:lnTo>
                    <a:pt x="14886" y="11546"/>
                  </a:lnTo>
                  <a:lnTo>
                    <a:pt x="14789" y="11430"/>
                  </a:lnTo>
                  <a:lnTo>
                    <a:pt x="14635" y="11256"/>
                  </a:lnTo>
                  <a:lnTo>
                    <a:pt x="14461" y="11025"/>
                  </a:lnTo>
                  <a:lnTo>
                    <a:pt x="14268" y="10735"/>
                  </a:lnTo>
                  <a:lnTo>
                    <a:pt x="14075" y="10407"/>
                  </a:lnTo>
                  <a:lnTo>
                    <a:pt x="13805" y="9615"/>
                  </a:lnTo>
                  <a:lnTo>
                    <a:pt x="13670" y="9171"/>
                  </a:lnTo>
                  <a:lnTo>
                    <a:pt x="13573" y="8727"/>
                  </a:lnTo>
                  <a:lnTo>
                    <a:pt x="13496" y="8264"/>
                  </a:lnTo>
                  <a:lnTo>
                    <a:pt x="13438" y="7820"/>
                  </a:lnTo>
                  <a:lnTo>
                    <a:pt x="13361" y="6990"/>
                  </a:lnTo>
                  <a:lnTo>
                    <a:pt x="13303" y="6333"/>
                  </a:lnTo>
                  <a:lnTo>
                    <a:pt x="13168" y="5619"/>
                  </a:lnTo>
                  <a:lnTo>
                    <a:pt x="13052" y="4885"/>
                  </a:lnTo>
                  <a:lnTo>
                    <a:pt x="12936" y="4152"/>
                  </a:lnTo>
                  <a:lnTo>
                    <a:pt x="12801" y="3399"/>
                  </a:lnTo>
                  <a:lnTo>
                    <a:pt x="12724" y="3013"/>
                  </a:lnTo>
                  <a:lnTo>
                    <a:pt x="12646" y="2626"/>
                  </a:lnTo>
                  <a:lnTo>
                    <a:pt x="12531" y="2240"/>
                  </a:lnTo>
                  <a:lnTo>
                    <a:pt x="12376" y="1854"/>
                  </a:lnTo>
                  <a:lnTo>
                    <a:pt x="12202" y="1487"/>
                  </a:lnTo>
                  <a:lnTo>
                    <a:pt x="12106" y="1314"/>
                  </a:lnTo>
                  <a:lnTo>
                    <a:pt x="11990" y="1121"/>
                  </a:lnTo>
                  <a:lnTo>
                    <a:pt x="11855" y="966"/>
                  </a:lnTo>
                  <a:lnTo>
                    <a:pt x="11720" y="792"/>
                  </a:lnTo>
                  <a:lnTo>
                    <a:pt x="11565" y="638"/>
                  </a:lnTo>
                  <a:lnTo>
                    <a:pt x="11392" y="483"/>
                  </a:lnTo>
                  <a:lnTo>
                    <a:pt x="11218" y="348"/>
                  </a:lnTo>
                  <a:lnTo>
                    <a:pt x="11025" y="232"/>
                  </a:lnTo>
                  <a:lnTo>
                    <a:pt x="10793" y="136"/>
                  </a:lnTo>
                  <a:lnTo>
                    <a:pt x="10581" y="59"/>
                  </a:lnTo>
                  <a:lnTo>
                    <a:pt x="10349" y="20"/>
                  </a:lnTo>
                  <a:lnTo>
                    <a:pt x="10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053000" y="3804525"/>
              <a:ext cx="65200" cy="11125"/>
            </a:xfrm>
            <a:custGeom>
              <a:avLst/>
              <a:gdLst/>
              <a:ahLst/>
              <a:cxnLst/>
              <a:rect l="l" t="t" r="r" b="b"/>
              <a:pathLst>
                <a:path w="2608" h="445" extrusionOk="0">
                  <a:moveTo>
                    <a:pt x="426" y="0"/>
                  </a:moveTo>
                  <a:lnTo>
                    <a:pt x="348" y="19"/>
                  </a:lnTo>
                  <a:lnTo>
                    <a:pt x="290" y="39"/>
                  </a:lnTo>
                  <a:lnTo>
                    <a:pt x="155" y="97"/>
                  </a:lnTo>
                  <a:lnTo>
                    <a:pt x="59" y="174"/>
                  </a:lnTo>
                  <a:lnTo>
                    <a:pt x="20" y="213"/>
                  </a:lnTo>
                  <a:lnTo>
                    <a:pt x="1" y="232"/>
                  </a:lnTo>
                  <a:lnTo>
                    <a:pt x="20" y="270"/>
                  </a:lnTo>
                  <a:lnTo>
                    <a:pt x="59" y="309"/>
                  </a:lnTo>
                  <a:lnTo>
                    <a:pt x="175" y="367"/>
                  </a:lnTo>
                  <a:lnTo>
                    <a:pt x="310" y="425"/>
                  </a:lnTo>
                  <a:lnTo>
                    <a:pt x="426" y="444"/>
                  </a:lnTo>
                  <a:lnTo>
                    <a:pt x="638" y="406"/>
                  </a:lnTo>
                  <a:lnTo>
                    <a:pt x="850" y="367"/>
                  </a:lnTo>
                  <a:lnTo>
                    <a:pt x="1082" y="348"/>
                  </a:lnTo>
                  <a:lnTo>
                    <a:pt x="1507" y="348"/>
                  </a:lnTo>
                  <a:lnTo>
                    <a:pt x="1738" y="367"/>
                  </a:lnTo>
                  <a:lnTo>
                    <a:pt x="1951" y="406"/>
                  </a:lnTo>
                  <a:lnTo>
                    <a:pt x="2163" y="444"/>
                  </a:lnTo>
                  <a:lnTo>
                    <a:pt x="2298" y="425"/>
                  </a:lnTo>
                  <a:lnTo>
                    <a:pt x="2433" y="367"/>
                  </a:lnTo>
                  <a:lnTo>
                    <a:pt x="2549" y="309"/>
                  </a:lnTo>
                  <a:lnTo>
                    <a:pt x="2588" y="290"/>
                  </a:lnTo>
                  <a:lnTo>
                    <a:pt x="2607" y="270"/>
                  </a:lnTo>
                  <a:lnTo>
                    <a:pt x="2588" y="232"/>
                  </a:lnTo>
                  <a:lnTo>
                    <a:pt x="2549" y="193"/>
                  </a:lnTo>
                  <a:lnTo>
                    <a:pt x="2433" y="97"/>
                  </a:lnTo>
                  <a:lnTo>
                    <a:pt x="2279" y="39"/>
                  </a:lnTo>
                  <a:lnTo>
                    <a:pt x="2163" y="0"/>
                  </a:lnTo>
                  <a:lnTo>
                    <a:pt x="1951" y="58"/>
                  </a:lnTo>
                  <a:lnTo>
                    <a:pt x="1738" y="77"/>
                  </a:lnTo>
                  <a:lnTo>
                    <a:pt x="1507" y="97"/>
                  </a:lnTo>
                  <a:lnTo>
                    <a:pt x="1294" y="116"/>
                  </a:lnTo>
                  <a:lnTo>
                    <a:pt x="1082" y="97"/>
                  </a:lnTo>
                  <a:lnTo>
                    <a:pt x="850" y="77"/>
                  </a:lnTo>
                  <a:lnTo>
                    <a:pt x="638" y="58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1070375" y="3763000"/>
              <a:ext cx="57475" cy="13075"/>
            </a:xfrm>
            <a:custGeom>
              <a:avLst/>
              <a:gdLst/>
              <a:ahLst/>
              <a:cxnLst/>
              <a:rect l="l" t="t" r="r" b="b"/>
              <a:pathLst>
                <a:path w="2299" h="523" extrusionOk="0">
                  <a:moveTo>
                    <a:pt x="291" y="1"/>
                  </a:moveTo>
                  <a:lnTo>
                    <a:pt x="175" y="20"/>
                  </a:lnTo>
                  <a:lnTo>
                    <a:pt x="78" y="59"/>
                  </a:lnTo>
                  <a:lnTo>
                    <a:pt x="1" y="117"/>
                  </a:lnTo>
                  <a:lnTo>
                    <a:pt x="1" y="136"/>
                  </a:lnTo>
                  <a:lnTo>
                    <a:pt x="20" y="175"/>
                  </a:lnTo>
                  <a:lnTo>
                    <a:pt x="97" y="290"/>
                  </a:lnTo>
                  <a:lnTo>
                    <a:pt x="194" y="387"/>
                  </a:lnTo>
                  <a:lnTo>
                    <a:pt x="252" y="406"/>
                  </a:lnTo>
                  <a:lnTo>
                    <a:pt x="310" y="426"/>
                  </a:lnTo>
                  <a:lnTo>
                    <a:pt x="1140" y="426"/>
                  </a:lnTo>
                  <a:lnTo>
                    <a:pt x="1526" y="445"/>
                  </a:lnTo>
                  <a:lnTo>
                    <a:pt x="1719" y="483"/>
                  </a:lnTo>
                  <a:lnTo>
                    <a:pt x="1932" y="522"/>
                  </a:lnTo>
                  <a:lnTo>
                    <a:pt x="2028" y="503"/>
                  </a:lnTo>
                  <a:lnTo>
                    <a:pt x="2163" y="445"/>
                  </a:lnTo>
                  <a:lnTo>
                    <a:pt x="2260" y="387"/>
                  </a:lnTo>
                  <a:lnTo>
                    <a:pt x="2298" y="348"/>
                  </a:lnTo>
                  <a:lnTo>
                    <a:pt x="2298" y="329"/>
                  </a:lnTo>
                  <a:lnTo>
                    <a:pt x="2298" y="290"/>
                  </a:lnTo>
                  <a:lnTo>
                    <a:pt x="2260" y="252"/>
                  </a:lnTo>
                  <a:lnTo>
                    <a:pt x="2144" y="175"/>
                  </a:lnTo>
                  <a:lnTo>
                    <a:pt x="2009" y="97"/>
                  </a:lnTo>
                  <a:lnTo>
                    <a:pt x="1912" y="78"/>
                  </a:lnTo>
                  <a:lnTo>
                    <a:pt x="1719" y="136"/>
                  </a:lnTo>
                  <a:lnTo>
                    <a:pt x="1526" y="155"/>
                  </a:lnTo>
                  <a:lnTo>
                    <a:pt x="1333" y="194"/>
                  </a:lnTo>
                  <a:lnTo>
                    <a:pt x="1140" y="194"/>
                  </a:lnTo>
                  <a:lnTo>
                    <a:pt x="947" y="175"/>
                  </a:lnTo>
                  <a:lnTo>
                    <a:pt x="754" y="136"/>
                  </a:lnTo>
                  <a:lnTo>
                    <a:pt x="580" y="78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1088250" y="3725350"/>
              <a:ext cx="39600" cy="12575"/>
            </a:xfrm>
            <a:custGeom>
              <a:avLst/>
              <a:gdLst/>
              <a:ahLst/>
              <a:cxnLst/>
              <a:rect l="l" t="t" r="r" b="b"/>
              <a:pathLst>
                <a:path w="1584" h="503" extrusionOk="0">
                  <a:moveTo>
                    <a:pt x="251" y="1"/>
                  </a:moveTo>
                  <a:lnTo>
                    <a:pt x="17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0" y="213"/>
                  </a:lnTo>
                  <a:lnTo>
                    <a:pt x="20" y="291"/>
                  </a:lnTo>
                  <a:lnTo>
                    <a:pt x="97" y="348"/>
                  </a:lnTo>
                  <a:lnTo>
                    <a:pt x="174" y="406"/>
                  </a:lnTo>
                  <a:lnTo>
                    <a:pt x="251" y="426"/>
                  </a:lnTo>
                  <a:lnTo>
                    <a:pt x="367" y="387"/>
                  </a:lnTo>
                  <a:lnTo>
                    <a:pt x="502" y="368"/>
                  </a:lnTo>
                  <a:lnTo>
                    <a:pt x="637" y="348"/>
                  </a:lnTo>
                  <a:lnTo>
                    <a:pt x="773" y="348"/>
                  </a:lnTo>
                  <a:lnTo>
                    <a:pt x="908" y="368"/>
                  </a:lnTo>
                  <a:lnTo>
                    <a:pt x="1043" y="387"/>
                  </a:lnTo>
                  <a:lnTo>
                    <a:pt x="1178" y="445"/>
                  </a:lnTo>
                  <a:lnTo>
                    <a:pt x="1294" y="503"/>
                  </a:lnTo>
                  <a:lnTo>
                    <a:pt x="1371" y="484"/>
                  </a:lnTo>
                  <a:lnTo>
                    <a:pt x="1468" y="445"/>
                  </a:lnTo>
                  <a:lnTo>
                    <a:pt x="1545" y="387"/>
                  </a:lnTo>
                  <a:lnTo>
                    <a:pt x="1583" y="348"/>
                  </a:lnTo>
                  <a:lnTo>
                    <a:pt x="1583" y="310"/>
                  </a:lnTo>
                  <a:lnTo>
                    <a:pt x="1564" y="271"/>
                  </a:lnTo>
                  <a:lnTo>
                    <a:pt x="1506" y="175"/>
                  </a:lnTo>
                  <a:lnTo>
                    <a:pt x="1429" y="97"/>
                  </a:lnTo>
                  <a:lnTo>
                    <a:pt x="1352" y="59"/>
                  </a:lnTo>
                  <a:lnTo>
                    <a:pt x="1062" y="97"/>
                  </a:lnTo>
                  <a:lnTo>
                    <a:pt x="792" y="117"/>
                  </a:lnTo>
                  <a:lnTo>
                    <a:pt x="522" y="7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1093075" y="3689150"/>
              <a:ext cx="67100" cy="18375"/>
            </a:xfrm>
            <a:custGeom>
              <a:avLst/>
              <a:gdLst/>
              <a:ahLst/>
              <a:cxnLst/>
              <a:rect l="l" t="t" r="r" b="b"/>
              <a:pathLst>
                <a:path w="2684" h="735" extrusionOk="0">
                  <a:moveTo>
                    <a:pt x="309" y="1"/>
                  </a:moveTo>
                  <a:lnTo>
                    <a:pt x="155" y="40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0" y="175"/>
                  </a:lnTo>
                  <a:lnTo>
                    <a:pt x="20" y="213"/>
                  </a:lnTo>
                  <a:lnTo>
                    <a:pt x="58" y="252"/>
                  </a:lnTo>
                  <a:lnTo>
                    <a:pt x="155" y="329"/>
                  </a:lnTo>
                  <a:lnTo>
                    <a:pt x="290" y="387"/>
                  </a:lnTo>
                  <a:lnTo>
                    <a:pt x="386" y="426"/>
                  </a:lnTo>
                  <a:lnTo>
                    <a:pt x="850" y="426"/>
                  </a:lnTo>
                  <a:lnTo>
                    <a:pt x="1081" y="464"/>
                  </a:lnTo>
                  <a:lnTo>
                    <a:pt x="1313" y="503"/>
                  </a:lnTo>
                  <a:lnTo>
                    <a:pt x="1757" y="599"/>
                  </a:lnTo>
                  <a:lnTo>
                    <a:pt x="2221" y="735"/>
                  </a:lnTo>
                  <a:lnTo>
                    <a:pt x="2356" y="735"/>
                  </a:lnTo>
                  <a:lnTo>
                    <a:pt x="2510" y="696"/>
                  </a:lnTo>
                  <a:lnTo>
                    <a:pt x="2645" y="638"/>
                  </a:lnTo>
                  <a:lnTo>
                    <a:pt x="2684" y="619"/>
                  </a:lnTo>
                  <a:lnTo>
                    <a:pt x="2684" y="599"/>
                  </a:lnTo>
                  <a:lnTo>
                    <a:pt x="2665" y="561"/>
                  </a:lnTo>
                  <a:lnTo>
                    <a:pt x="2626" y="522"/>
                  </a:lnTo>
                  <a:lnTo>
                    <a:pt x="2510" y="426"/>
                  </a:lnTo>
                  <a:lnTo>
                    <a:pt x="2375" y="329"/>
                  </a:lnTo>
                  <a:lnTo>
                    <a:pt x="2259" y="310"/>
                  </a:lnTo>
                  <a:lnTo>
                    <a:pt x="1815" y="310"/>
                  </a:lnTo>
                  <a:lnTo>
                    <a:pt x="1583" y="291"/>
                  </a:lnTo>
                  <a:lnTo>
                    <a:pt x="1352" y="271"/>
                  </a:lnTo>
                  <a:lnTo>
                    <a:pt x="1120" y="213"/>
                  </a:lnTo>
                  <a:lnTo>
                    <a:pt x="908" y="155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1246075" y="3880300"/>
              <a:ext cx="302175" cy="326775"/>
            </a:xfrm>
            <a:custGeom>
              <a:avLst/>
              <a:gdLst/>
              <a:ahLst/>
              <a:cxnLst/>
              <a:rect l="l" t="t" r="r" b="b"/>
              <a:pathLst>
                <a:path w="12087" h="13071" extrusionOk="0">
                  <a:moveTo>
                    <a:pt x="3533" y="0"/>
                  </a:moveTo>
                  <a:lnTo>
                    <a:pt x="3302" y="20"/>
                  </a:lnTo>
                  <a:lnTo>
                    <a:pt x="3109" y="77"/>
                  </a:lnTo>
                  <a:lnTo>
                    <a:pt x="2935" y="135"/>
                  </a:lnTo>
                  <a:lnTo>
                    <a:pt x="2626" y="290"/>
                  </a:lnTo>
                  <a:lnTo>
                    <a:pt x="2356" y="464"/>
                  </a:lnTo>
                  <a:lnTo>
                    <a:pt x="2105" y="637"/>
                  </a:lnTo>
                  <a:lnTo>
                    <a:pt x="1873" y="830"/>
                  </a:lnTo>
                  <a:lnTo>
                    <a:pt x="1448" y="1217"/>
                  </a:lnTo>
                  <a:lnTo>
                    <a:pt x="1275" y="1429"/>
                  </a:lnTo>
                  <a:lnTo>
                    <a:pt x="1101" y="1641"/>
                  </a:lnTo>
                  <a:lnTo>
                    <a:pt x="946" y="1892"/>
                  </a:lnTo>
                  <a:lnTo>
                    <a:pt x="792" y="2143"/>
                  </a:lnTo>
                  <a:lnTo>
                    <a:pt x="522" y="2645"/>
                  </a:lnTo>
                  <a:lnTo>
                    <a:pt x="309" y="3128"/>
                  </a:lnTo>
                  <a:lnTo>
                    <a:pt x="136" y="3572"/>
                  </a:lnTo>
                  <a:lnTo>
                    <a:pt x="39" y="3939"/>
                  </a:lnTo>
                  <a:lnTo>
                    <a:pt x="20" y="4074"/>
                  </a:lnTo>
                  <a:lnTo>
                    <a:pt x="0" y="4190"/>
                  </a:lnTo>
                  <a:lnTo>
                    <a:pt x="20" y="4286"/>
                  </a:lnTo>
                  <a:lnTo>
                    <a:pt x="39" y="4325"/>
                  </a:lnTo>
                  <a:lnTo>
                    <a:pt x="97" y="4325"/>
                  </a:lnTo>
                  <a:lnTo>
                    <a:pt x="174" y="4286"/>
                  </a:lnTo>
                  <a:lnTo>
                    <a:pt x="406" y="4093"/>
                  </a:lnTo>
                  <a:lnTo>
                    <a:pt x="715" y="3804"/>
                  </a:lnTo>
                  <a:lnTo>
                    <a:pt x="1082" y="3437"/>
                  </a:lnTo>
                  <a:lnTo>
                    <a:pt x="1854" y="2684"/>
                  </a:lnTo>
                  <a:lnTo>
                    <a:pt x="2433" y="2085"/>
                  </a:lnTo>
                  <a:lnTo>
                    <a:pt x="2568" y="1892"/>
                  </a:lnTo>
                  <a:lnTo>
                    <a:pt x="2742" y="1699"/>
                  </a:lnTo>
                  <a:lnTo>
                    <a:pt x="3051" y="1352"/>
                  </a:lnTo>
                  <a:lnTo>
                    <a:pt x="3225" y="1217"/>
                  </a:lnTo>
                  <a:lnTo>
                    <a:pt x="3398" y="1101"/>
                  </a:lnTo>
                  <a:lnTo>
                    <a:pt x="3514" y="1043"/>
                  </a:lnTo>
                  <a:lnTo>
                    <a:pt x="3591" y="1004"/>
                  </a:lnTo>
                  <a:lnTo>
                    <a:pt x="3649" y="1023"/>
                  </a:lnTo>
                  <a:lnTo>
                    <a:pt x="3746" y="1062"/>
                  </a:lnTo>
                  <a:lnTo>
                    <a:pt x="3862" y="1139"/>
                  </a:lnTo>
                  <a:lnTo>
                    <a:pt x="3997" y="1255"/>
                  </a:lnTo>
                  <a:lnTo>
                    <a:pt x="4248" y="1468"/>
                  </a:lnTo>
                  <a:lnTo>
                    <a:pt x="4499" y="1738"/>
                  </a:lnTo>
                  <a:lnTo>
                    <a:pt x="4981" y="2278"/>
                  </a:lnTo>
                  <a:lnTo>
                    <a:pt x="5464" y="2838"/>
                  </a:lnTo>
                  <a:lnTo>
                    <a:pt x="5715" y="3128"/>
                  </a:lnTo>
                  <a:lnTo>
                    <a:pt x="5985" y="3417"/>
                  </a:lnTo>
                  <a:lnTo>
                    <a:pt x="6120" y="3572"/>
                  </a:lnTo>
                  <a:lnTo>
                    <a:pt x="6294" y="3707"/>
                  </a:lnTo>
                  <a:lnTo>
                    <a:pt x="6564" y="3939"/>
                  </a:lnTo>
                  <a:lnTo>
                    <a:pt x="7124" y="4421"/>
                  </a:lnTo>
                  <a:lnTo>
                    <a:pt x="7375" y="4672"/>
                  </a:lnTo>
                  <a:lnTo>
                    <a:pt x="7626" y="4943"/>
                  </a:lnTo>
                  <a:lnTo>
                    <a:pt x="7858" y="5213"/>
                  </a:lnTo>
                  <a:lnTo>
                    <a:pt x="8070" y="5483"/>
                  </a:lnTo>
                  <a:lnTo>
                    <a:pt x="8263" y="5773"/>
                  </a:lnTo>
                  <a:lnTo>
                    <a:pt x="8437" y="6082"/>
                  </a:lnTo>
                  <a:lnTo>
                    <a:pt x="8592" y="6391"/>
                  </a:lnTo>
                  <a:lnTo>
                    <a:pt x="8746" y="6719"/>
                  </a:lnTo>
                  <a:lnTo>
                    <a:pt x="8862" y="7066"/>
                  </a:lnTo>
                  <a:lnTo>
                    <a:pt x="8978" y="7395"/>
                  </a:lnTo>
                  <a:lnTo>
                    <a:pt x="9094" y="7761"/>
                  </a:lnTo>
                  <a:lnTo>
                    <a:pt x="9209" y="8128"/>
                  </a:lnTo>
                  <a:lnTo>
                    <a:pt x="9364" y="8495"/>
                  </a:lnTo>
                  <a:lnTo>
                    <a:pt x="9518" y="8862"/>
                  </a:lnTo>
                  <a:lnTo>
                    <a:pt x="9827" y="9557"/>
                  </a:lnTo>
                  <a:lnTo>
                    <a:pt x="10136" y="10233"/>
                  </a:lnTo>
                  <a:lnTo>
                    <a:pt x="10387" y="10638"/>
                  </a:lnTo>
                  <a:lnTo>
                    <a:pt x="10677" y="11063"/>
                  </a:lnTo>
                  <a:lnTo>
                    <a:pt x="11275" y="11989"/>
                  </a:lnTo>
                  <a:lnTo>
                    <a:pt x="11526" y="12395"/>
                  </a:lnTo>
                  <a:lnTo>
                    <a:pt x="11700" y="12742"/>
                  </a:lnTo>
                  <a:lnTo>
                    <a:pt x="11854" y="12993"/>
                  </a:lnTo>
                  <a:lnTo>
                    <a:pt x="11912" y="13051"/>
                  </a:lnTo>
                  <a:lnTo>
                    <a:pt x="11951" y="13071"/>
                  </a:lnTo>
                  <a:lnTo>
                    <a:pt x="11970" y="13071"/>
                  </a:lnTo>
                  <a:lnTo>
                    <a:pt x="11990" y="13051"/>
                  </a:lnTo>
                  <a:lnTo>
                    <a:pt x="12028" y="12955"/>
                  </a:lnTo>
                  <a:lnTo>
                    <a:pt x="12067" y="12820"/>
                  </a:lnTo>
                  <a:lnTo>
                    <a:pt x="12086" y="12627"/>
                  </a:lnTo>
                  <a:lnTo>
                    <a:pt x="12086" y="12414"/>
                  </a:lnTo>
                  <a:lnTo>
                    <a:pt x="12086" y="12163"/>
                  </a:lnTo>
                  <a:lnTo>
                    <a:pt x="12047" y="11874"/>
                  </a:lnTo>
                  <a:lnTo>
                    <a:pt x="12009" y="11584"/>
                  </a:lnTo>
                  <a:lnTo>
                    <a:pt x="11932" y="11294"/>
                  </a:lnTo>
                  <a:lnTo>
                    <a:pt x="11854" y="11005"/>
                  </a:lnTo>
                  <a:lnTo>
                    <a:pt x="11661" y="10445"/>
                  </a:lnTo>
                  <a:lnTo>
                    <a:pt x="11468" y="9943"/>
                  </a:lnTo>
                  <a:lnTo>
                    <a:pt x="11294" y="9576"/>
                  </a:lnTo>
                  <a:lnTo>
                    <a:pt x="10870" y="8978"/>
                  </a:lnTo>
                  <a:lnTo>
                    <a:pt x="10484" y="8360"/>
                  </a:lnTo>
                  <a:lnTo>
                    <a:pt x="10291" y="8051"/>
                  </a:lnTo>
                  <a:lnTo>
                    <a:pt x="10136" y="7742"/>
                  </a:lnTo>
                  <a:lnTo>
                    <a:pt x="9982" y="7433"/>
                  </a:lnTo>
                  <a:lnTo>
                    <a:pt x="9827" y="7086"/>
                  </a:lnTo>
                  <a:lnTo>
                    <a:pt x="9673" y="6719"/>
                  </a:lnTo>
                  <a:lnTo>
                    <a:pt x="9499" y="6371"/>
                  </a:lnTo>
                  <a:lnTo>
                    <a:pt x="9325" y="6024"/>
                  </a:lnTo>
                  <a:lnTo>
                    <a:pt x="9132" y="5676"/>
                  </a:lnTo>
                  <a:lnTo>
                    <a:pt x="8920" y="5348"/>
                  </a:lnTo>
                  <a:lnTo>
                    <a:pt x="8669" y="5039"/>
                  </a:lnTo>
                  <a:lnTo>
                    <a:pt x="8418" y="4730"/>
                  </a:lnTo>
                  <a:lnTo>
                    <a:pt x="8148" y="4441"/>
                  </a:lnTo>
                  <a:lnTo>
                    <a:pt x="7877" y="4170"/>
                  </a:lnTo>
                  <a:lnTo>
                    <a:pt x="7607" y="3900"/>
                  </a:lnTo>
                  <a:lnTo>
                    <a:pt x="7028" y="3398"/>
                  </a:lnTo>
                  <a:lnTo>
                    <a:pt x="6738" y="3166"/>
                  </a:lnTo>
                  <a:lnTo>
                    <a:pt x="6622" y="3051"/>
                  </a:lnTo>
                  <a:lnTo>
                    <a:pt x="6507" y="2935"/>
                  </a:lnTo>
                  <a:lnTo>
                    <a:pt x="6294" y="2645"/>
                  </a:lnTo>
                  <a:lnTo>
                    <a:pt x="6063" y="2375"/>
                  </a:lnTo>
                  <a:lnTo>
                    <a:pt x="5599" y="1776"/>
                  </a:lnTo>
                  <a:lnTo>
                    <a:pt x="5136" y="1178"/>
                  </a:lnTo>
                  <a:lnTo>
                    <a:pt x="4885" y="869"/>
                  </a:lnTo>
                  <a:lnTo>
                    <a:pt x="4615" y="579"/>
                  </a:lnTo>
                  <a:lnTo>
                    <a:pt x="4460" y="425"/>
                  </a:lnTo>
                  <a:lnTo>
                    <a:pt x="4286" y="271"/>
                  </a:lnTo>
                  <a:lnTo>
                    <a:pt x="4190" y="213"/>
                  </a:lnTo>
                  <a:lnTo>
                    <a:pt x="4074" y="135"/>
                  </a:lnTo>
                  <a:lnTo>
                    <a:pt x="3939" y="77"/>
                  </a:lnTo>
                  <a:lnTo>
                    <a:pt x="3765" y="20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997500" y="4031375"/>
              <a:ext cx="465300" cy="293475"/>
            </a:xfrm>
            <a:custGeom>
              <a:avLst/>
              <a:gdLst/>
              <a:ahLst/>
              <a:cxnLst/>
              <a:rect l="l" t="t" r="r" b="b"/>
              <a:pathLst>
                <a:path w="18612" h="11739" extrusionOk="0">
                  <a:moveTo>
                    <a:pt x="5561" y="0"/>
                  </a:moveTo>
                  <a:lnTo>
                    <a:pt x="5368" y="19"/>
                  </a:lnTo>
                  <a:lnTo>
                    <a:pt x="5194" y="58"/>
                  </a:lnTo>
                  <a:lnTo>
                    <a:pt x="5001" y="97"/>
                  </a:lnTo>
                  <a:lnTo>
                    <a:pt x="4827" y="155"/>
                  </a:lnTo>
                  <a:lnTo>
                    <a:pt x="4673" y="232"/>
                  </a:lnTo>
                  <a:lnTo>
                    <a:pt x="4499" y="328"/>
                  </a:lnTo>
                  <a:lnTo>
                    <a:pt x="4209" y="521"/>
                  </a:lnTo>
                  <a:lnTo>
                    <a:pt x="3939" y="753"/>
                  </a:lnTo>
                  <a:lnTo>
                    <a:pt x="3707" y="1004"/>
                  </a:lnTo>
                  <a:lnTo>
                    <a:pt x="3495" y="1255"/>
                  </a:lnTo>
                  <a:lnTo>
                    <a:pt x="3302" y="1545"/>
                  </a:lnTo>
                  <a:lnTo>
                    <a:pt x="3128" y="1815"/>
                  </a:lnTo>
                  <a:lnTo>
                    <a:pt x="2819" y="2394"/>
                  </a:lnTo>
                  <a:lnTo>
                    <a:pt x="2549" y="2973"/>
                  </a:lnTo>
                  <a:lnTo>
                    <a:pt x="2298" y="3552"/>
                  </a:lnTo>
                  <a:lnTo>
                    <a:pt x="2066" y="4151"/>
                  </a:lnTo>
                  <a:lnTo>
                    <a:pt x="1854" y="4730"/>
                  </a:lnTo>
                  <a:lnTo>
                    <a:pt x="1468" y="5927"/>
                  </a:lnTo>
                  <a:lnTo>
                    <a:pt x="1082" y="7105"/>
                  </a:lnTo>
                  <a:lnTo>
                    <a:pt x="927" y="7742"/>
                  </a:lnTo>
                  <a:lnTo>
                    <a:pt x="773" y="8495"/>
                  </a:lnTo>
                  <a:lnTo>
                    <a:pt x="464" y="10020"/>
                  </a:lnTo>
                  <a:lnTo>
                    <a:pt x="310" y="10696"/>
                  </a:lnTo>
                  <a:lnTo>
                    <a:pt x="155" y="11217"/>
                  </a:lnTo>
                  <a:lnTo>
                    <a:pt x="39" y="11584"/>
                  </a:lnTo>
                  <a:lnTo>
                    <a:pt x="1" y="11680"/>
                  </a:lnTo>
                  <a:lnTo>
                    <a:pt x="1" y="11719"/>
                  </a:lnTo>
                  <a:lnTo>
                    <a:pt x="20" y="11738"/>
                  </a:lnTo>
                  <a:lnTo>
                    <a:pt x="78" y="11738"/>
                  </a:lnTo>
                  <a:lnTo>
                    <a:pt x="194" y="11680"/>
                  </a:lnTo>
                  <a:lnTo>
                    <a:pt x="329" y="11545"/>
                  </a:lnTo>
                  <a:lnTo>
                    <a:pt x="522" y="11371"/>
                  </a:lnTo>
                  <a:lnTo>
                    <a:pt x="696" y="11140"/>
                  </a:lnTo>
                  <a:lnTo>
                    <a:pt x="908" y="10850"/>
                  </a:lnTo>
                  <a:lnTo>
                    <a:pt x="1101" y="10522"/>
                  </a:lnTo>
                  <a:lnTo>
                    <a:pt x="1294" y="10175"/>
                  </a:lnTo>
                  <a:lnTo>
                    <a:pt x="1468" y="9788"/>
                  </a:lnTo>
                  <a:lnTo>
                    <a:pt x="1642" y="9422"/>
                  </a:lnTo>
                  <a:lnTo>
                    <a:pt x="1951" y="8669"/>
                  </a:lnTo>
                  <a:lnTo>
                    <a:pt x="2182" y="7974"/>
                  </a:lnTo>
                  <a:lnTo>
                    <a:pt x="2356" y="7433"/>
                  </a:lnTo>
                  <a:lnTo>
                    <a:pt x="2588" y="6236"/>
                  </a:lnTo>
                  <a:lnTo>
                    <a:pt x="2723" y="5638"/>
                  </a:lnTo>
                  <a:lnTo>
                    <a:pt x="2858" y="5039"/>
                  </a:lnTo>
                  <a:lnTo>
                    <a:pt x="3012" y="4460"/>
                  </a:lnTo>
                  <a:lnTo>
                    <a:pt x="3186" y="3881"/>
                  </a:lnTo>
                  <a:lnTo>
                    <a:pt x="3379" y="3301"/>
                  </a:lnTo>
                  <a:lnTo>
                    <a:pt x="3592" y="2761"/>
                  </a:lnTo>
                  <a:lnTo>
                    <a:pt x="3727" y="2491"/>
                  </a:lnTo>
                  <a:lnTo>
                    <a:pt x="3843" y="2220"/>
                  </a:lnTo>
                  <a:lnTo>
                    <a:pt x="3997" y="1969"/>
                  </a:lnTo>
                  <a:lnTo>
                    <a:pt x="4152" y="1718"/>
                  </a:lnTo>
                  <a:lnTo>
                    <a:pt x="4306" y="1506"/>
                  </a:lnTo>
                  <a:lnTo>
                    <a:pt x="4499" y="1294"/>
                  </a:lnTo>
                  <a:lnTo>
                    <a:pt x="4692" y="1120"/>
                  </a:lnTo>
                  <a:lnTo>
                    <a:pt x="4885" y="965"/>
                  </a:lnTo>
                  <a:lnTo>
                    <a:pt x="5117" y="850"/>
                  </a:lnTo>
                  <a:lnTo>
                    <a:pt x="5349" y="772"/>
                  </a:lnTo>
                  <a:lnTo>
                    <a:pt x="5599" y="714"/>
                  </a:lnTo>
                  <a:lnTo>
                    <a:pt x="5850" y="734"/>
                  </a:lnTo>
                  <a:lnTo>
                    <a:pt x="6101" y="772"/>
                  </a:lnTo>
                  <a:lnTo>
                    <a:pt x="6352" y="850"/>
                  </a:lnTo>
                  <a:lnTo>
                    <a:pt x="6623" y="965"/>
                  </a:lnTo>
                  <a:lnTo>
                    <a:pt x="6874" y="1101"/>
                  </a:lnTo>
                  <a:lnTo>
                    <a:pt x="7105" y="1236"/>
                  </a:lnTo>
                  <a:lnTo>
                    <a:pt x="7337" y="1409"/>
                  </a:lnTo>
                  <a:lnTo>
                    <a:pt x="7569" y="1583"/>
                  </a:lnTo>
                  <a:lnTo>
                    <a:pt x="7762" y="1796"/>
                  </a:lnTo>
                  <a:lnTo>
                    <a:pt x="7974" y="2008"/>
                  </a:lnTo>
                  <a:lnTo>
                    <a:pt x="8167" y="2220"/>
                  </a:lnTo>
                  <a:lnTo>
                    <a:pt x="8534" y="2703"/>
                  </a:lnTo>
                  <a:lnTo>
                    <a:pt x="8901" y="3205"/>
                  </a:lnTo>
                  <a:lnTo>
                    <a:pt x="9306" y="3688"/>
                  </a:lnTo>
                  <a:lnTo>
                    <a:pt x="9499" y="3939"/>
                  </a:lnTo>
                  <a:lnTo>
                    <a:pt x="9731" y="4190"/>
                  </a:lnTo>
                  <a:lnTo>
                    <a:pt x="9982" y="4421"/>
                  </a:lnTo>
                  <a:lnTo>
                    <a:pt x="10233" y="4614"/>
                  </a:lnTo>
                  <a:lnTo>
                    <a:pt x="10484" y="4827"/>
                  </a:lnTo>
                  <a:lnTo>
                    <a:pt x="10735" y="5039"/>
                  </a:lnTo>
                  <a:lnTo>
                    <a:pt x="11276" y="5387"/>
                  </a:lnTo>
                  <a:lnTo>
                    <a:pt x="12318" y="6062"/>
                  </a:lnTo>
                  <a:lnTo>
                    <a:pt x="12820" y="6390"/>
                  </a:lnTo>
                  <a:lnTo>
                    <a:pt x="13052" y="6564"/>
                  </a:lnTo>
                  <a:lnTo>
                    <a:pt x="13283" y="6738"/>
                  </a:lnTo>
                  <a:lnTo>
                    <a:pt x="13515" y="6931"/>
                  </a:lnTo>
                  <a:lnTo>
                    <a:pt x="13708" y="7124"/>
                  </a:lnTo>
                  <a:lnTo>
                    <a:pt x="14133" y="7530"/>
                  </a:lnTo>
                  <a:lnTo>
                    <a:pt x="14384" y="7781"/>
                  </a:lnTo>
                  <a:lnTo>
                    <a:pt x="14693" y="8032"/>
                  </a:lnTo>
                  <a:lnTo>
                    <a:pt x="15021" y="8282"/>
                  </a:lnTo>
                  <a:lnTo>
                    <a:pt x="15214" y="8398"/>
                  </a:lnTo>
                  <a:lnTo>
                    <a:pt x="15407" y="8514"/>
                  </a:lnTo>
                  <a:lnTo>
                    <a:pt x="15600" y="8611"/>
                  </a:lnTo>
                  <a:lnTo>
                    <a:pt x="15793" y="8707"/>
                  </a:lnTo>
                  <a:lnTo>
                    <a:pt x="16199" y="8862"/>
                  </a:lnTo>
                  <a:lnTo>
                    <a:pt x="16604" y="8939"/>
                  </a:lnTo>
                  <a:lnTo>
                    <a:pt x="16971" y="9016"/>
                  </a:lnTo>
                  <a:lnTo>
                    <a:pt x="17589" y="9113"/>
                  </a:lnTo>
                  <a:lnTo>
                    <a:pt x="17878" y="9151"/>
                  </a:lnTo>
                  <a:lnTo>
                    <a:pt x="18322" y="9151"/>
                  </a:lnTo>
                  <a:lnTo>
                    <a:pt x="18477" y="9132"/>
                  </a:lnTo>
                  <a:lnTo>
                    <a:pt x="18573" y="9113"/>
                  </a:lnTo>
                  <a:lnTo>
                    <a:pt x="18612" y="9093"/>
                  </a:lnTo>
                  <a:lnTo>
                    <a:pt x="18612" y="9074"/>
                  </a:lnTo>
                  <a:lnTo>
                    <a:pt x="18612" y="9055"/>
                  </a:lnTo>
                  <a:lnTo>
                    <a:pt x="18593" y="9016"/>
                  </a:lnTo>
                  <a:lnTo>
                    <a:pt x="18496" y="8958"/>
                  </a:lnTo>
                  <a:lnTo>
                    <a:pt x="18149" y="8746"/>
                  </a:lnTo>
                  <a:lnTo>
                    <a:pt x="16990" y="8147"/>
                  </a:lnTo>
                  <a:lnTo>
                    <a:pt x="16662" y="7993"/>
                  </a:lnTo>
                  <a:lnTo>
                    <a:pt x="16372" y="7800"/>
                  </a:lnTo>
                  <a:lnTo>
                    <a:pt x="16102" y="7607"/>
                  </a:lnTo>
                  <a:lnTo>
                    <a:pt x="15851" y="7394"/>
                  </a:lnTo>
                  <a:lnTo>
                    <a:pt x="15407" y="6950"/>
                  </a:lnTo>
                  <a:lnTo>
                    <a:pt x="15021" y="6564"/>
                  </a:lnTo>
                  <a:lnTo>
                    <a:pt x="14519" y="6159"/>
                  </a:lnTo>
                  <a:lnTo>
                    <a:pt x="14249" y="5966"/>
                  </a:lnTo>
                  <a:lnTo>
                    <a:pt x="13978" y="5792"/>
                  </a:lnTo>
                  <a:lnTo>
                    <a:pt x="13689" y="5618"/>
                  </a:lnTo>
                  <a:lnTo>
                    <a:pt x="13418" y="5464"/>
                  </a:lnTo>
                  <a:lnTo>
                    <a:pt x="12839" y="5155"/>
                  </a:lnTo>
                  <a:lnTo>
                    <a:pt x="11758" y="4576"/>
                  </a:lnTo>
                  <a:lnTo>
                    <a:pt x="11237" y="4286"/>
                  </a:lnTo>
                  <a:lnTo>
                    <a:pt x="11005" y="4112"/>
                  </a:lnTo>
                  <a:lnTo>
                    <a:pt x="10774" y="3958"/>
                  </a:lnTo>
                  <a:lnTo>
                    <a:pt x="10542" y="3784"/>
                  </a:lnTo>
                  <a:lnTo>
                    <a:pt x="10310" y="3591"/>
                  </a:lnTo>
                  <a:lnTo>
                    <a:pt x="10098" y="3398"/>
                  </a:lnTo>
                  <a:lnTo>
                    <a:pt x="9905" y="3186"/>
                  </a:lnTo>
                  <a:lnTo>
                    <a:pt x="9519" y="2722"/>
                  </a:lnTo>
                  <a:lnTo>
                    <a:pt x="9133" y="2240"/>
                  </a:lnTo>
                  <a:lnTo>
                    <a:pt x="8727" y="1757"/>
                  </a:lnTo>
                  <a:lnTo>
                    <a:pt x="8495" y="1506"/>
                  </a:lnTo>
                  <a:lnTo>
                    <a:pt x="8283" y="1274"/>
                  </a:lnTo>
                  <a:lnTo>
                    <a:pt x="8032" y="1062"/>
                  </a:lnTo>
                  <a:lnTo>
                    <a:pt x="7781" y="850"/>
                  </a:lnTo>
                  <a:lnTo>
                    <a:pt x="7511" y="657"/>
                  </a:lnTo>
                  <a:lnTo>
                    <a:pt x="7221" y="463"/>
                  </a:lnTo>
                  <a:lnTo>
                    <a:pt x="6912" y="309"/>
                  </a:lnTo>
                  <a:lnTo>
                    <a:pt x="6603" y="193"/>
                  </a:lnTo>
                  <a:lnTo>
                    <a:pt x="6275" y="77"/>
                  </a:lnTo>
                  <a:lnTo>
                    <a:pt x="5928" y="19"/>
                  </a:lnTo>
                  <a:lnTo>
                    <a:pt x="5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757625" y="4129825"/>
              <a:ext cx="292025" cy="162200"/>
            </a:xfrm>
            <a:custGeom>
              <a:avLst/>
              <a:gdLst/>
              <a:ahLst/>
              <a:cxnLst/>
              <a:rect l="l" t="t" r="r" b="b"/>
              <a:pathLst>
                <a:path w="11681" h="6488" extrusionOk="0">
                  <a:moveTo>
                    <a:pt x="9634" y="1"/>
                  </a:moveTo>
                  <a:lnTo>
                    <a:pt x="9441" y="39"/>
                  </a:lnTo>
                  <a:lnTo>
                    <a:pt x="9267" y="78"/>
                  </a:lnTo>
                  <a:lnTo>
                    <a:pt x="9113" y="136"/>
                  </a:lnTo>
                  <a:lnTo>
                    <a:pt x="8959" y="213"/>
                  </a:lnTo>
                  <a:lnTo>
                    <a:pt x="8669" y="367"/>
                  </a:lnTo>
                  <a:lnTo>
                    <a:pt x="8418" y="560"/>
                  </a:lnTo>
                  <a:lnTo>
                    <a:pt x="8206" y="754"/>
                  </a:lnTo>
                  <a:lnTo>
                    <a:pt x="8013" y="966"/>
                  </a:lnTo>
                  <a:lnTo>
                    <a:pt x="7684" y="1371"/>
                  </a:lnTo>
                  <a:lnTo>
                    <a:pt x="7356" y="1757"/>
                  </a:lnTo>
                  <a:lnTo>
                    <a:pt x="7202" y="1931"/>
                  </a:lnTo>
                  <a:lnTo>
                    <a:pt x="7047" y="2105"/>
                  </a:lnTo>
                  <a:lnTo>
                    <a:pt x="6874" y="2240"/>
                  </a:lnTo>
                  <a:lnTo>
                    <a:pt x="6700" y="2375"/>
                  </a:lnTo>
                  <a:lnTo>
                    <a:pt x="6680" y="2395"/>
                  </a:lnTo>
                  <a:lnTo>
                    <a:pt x="6661" y="2395"/>
                  </a:lnTo>
                  <a:lnTo>
                    <a:pt x="6410" y="2588"/>
                  </a:lnTo>
                  <a:lnTo>
                    <a:pt x="6140" y="2781"/>
                  </a:lnTo>
                  <a:lnTo>
                    <a:pt x="5561" y="3128"/>
                  </a:lnTo>
                  <a:lnTo>
                    <a:pt x="4962" y="3456"/>
                  </a:lnTo>
                  <a:lnTo>
                    <a:pt x="4325" y="3765"/>
                  </a:lnTo>
                  <a:lnTo>
                    <a:pt x="3688" y="4094"/>
                  </a:lnTo>
                  <a:lnTo>
                    <a:pt x="3070" y="4402"/>
                  </a:lnTo>
                  <a:lnTo>
                    <a:pt x="2472" y="4692"/>
                  </a:lnTo>
                  <a:lnTo>
                    <a:pt x="1854" y="4943"/>
                  </a:lnTo>
                  <a:lnTo>
                    <a:pt x="1294" y="5290"/>
                  </a:lnTo>
                  <a:lnTo>
                    <a:pt x="966" y="5503"/>
                  </a:lnTo>
                  <a:lnTo>
                    <a:pt x="676" y="5735"/>
                  </a:lnTo>
                  <a:lnTo>
                    <a:pt x="406" y="5928"/>
                  </a:lnTo>
                  <a:lnTo>
                    <a:pt x="174" y="6121"/>
                  </a:lnTo>
                  <a:lnTo>
                    <a:pt x="39" y="6275"/>
                  </a:lnTo>
                  <a:lnTo>
                    <a:pt x="1" y="6333"/>
                  </a:lnTo>
                  <a:lnTo>
                    <a:pt x="1" y="6372"/>
                  </a:lnTo>
                  <a:lnTo>
                    <a:pt x="20" y="6410"/>
                  </a:lnTo>
                  <a:lnTo>
                    <a:pt x="97" y="6449"/>
                  </a:lnTo>
                  <a:lnTo>
                    <a:pt x="194" y="6468"/>
                  </a:lnTo>
                  <a:lnTo>
                    <a:pt x="329" y="6487"/>
                  </a:lnTo>
                  <a:lnTo>
                    <a:pt x="657" y="6487"/>
                  </a:lnTo>
                  <a:lnTo>
                    <a:pt x="1043" y="6468"/>
                  </a:lnTo>
                  <a:lnTo>
                    <a:pt x="1448" y="6410"/>
                  </a:lnTo>
                  <a:lnTo>
                    <a:pt x="1854" y="6314"/>
                  </a:lnTo>
                  <a:lnTo>
                    <a:pt x="2201" y="6217"/>
                  </a:lnTo>
                  <a:lnTo>
                    <a:pt x="2356" y="6159"/>
                  </a:lnTo>
                  <a:lnTo>
                    <a:pt x="2472" y="6101"/>
                  </a:lnTo>
                  <a:lnTo>
                    <a:pt x="3051" y="5696"/>
                  </a:lnTo>
                  <a:lnTo>
                    <a:pt x="3630" y="5252"/>
                  </a:lnTo>
                  <a:lnTo>
                    <a:pt x="4171" y="4846"/>
                  </a:lnTo>
                  <a:lnTo>
                    <a:pt x="4441" y="4653"/>
                  </a:lnTo>
                  <a:lnTo>
                    <a:pt x="4731" y="4460"/>
                  </a:lnTo>
                  <a:lnTo>
                    <a:pt x="5928" y="3746"/>
                  </a:lnTo>
                  <a:lnTo>
                    <a:pt x="6526" y="3379"/>
                  </a:lnTo>
                  <a:lnTo>
                    <a:pt x="7124" y="2974"/>
                  </a:lnTo>
                  <a:lnTo>
                    <a:pt x="7086" y="2993"/>
                  </a:lnTo>
                  <a:lnTo>
                    <a:pt x="7086" y="2993"/>
                  </a:lnTo>
                  <a:lnTo>
                    <a:pt x="7337" y="2819"/>
                  </a:lnTo>
                  <a:lnTo>
                    <a:pt x="7549" y="2646"/>
                  </a:lnTo>
                  <a:lnTo>
                    <a:pt x="7935" y="2298"/>
                  </a:lnTo>
                  <a:lnTo>
                    <a:pt x="8302" y="1931"/>
                  </a:lnTo>
                  <a:lnTo>
                    <a:pt x="8476" y="1777"/>
                  </a:lnTo>
                  <a:lnTo>
                    <a:pt x="8650" y="1622"/>
                  </a:lnTo>
                  <a:lnTo>
                    <a:pt x="8843" y="1487"/>
                  </a:lnTo>
                  <a:lnTo>
                    <a:pt x="9017" y="1352"/>
                  </a:lnTo>
                  <a:lnTo>
                    <a:pt x="9190" y="1275"/>
                  </a:lnTo>
                  <a:lnTo>
                    <a:pt x="9364" y="1217"/>
                  </a:lnTo>
                  <a:lnTo>
                    <a:pt x="9518" y="1198"/>
                  </a:lnTo>
                  <a:lnTo>
                    <a:pt x="9654" y="1198"/>
                  </a:lnTo>
                  <a:lnTo>
                    <a:pt x="9808" y="1236"/>
                  </a:lnTo>
                  <a:lnTo>
                    <a:pt x="9943" y="1313"/>
                  </a:lnTo>
                  <a:lnTo>
                    <a:pt x="10117" y="1352"/>
                  </a:lnTo>
                  <a:lnTo>
                    <a:pt x="10194" y="1391"/>
                  </a:lnTo>
                  <a:lnTo>
                    <a:pt x="10310" y="1449"/>
                  </a:lnTo>
                  <a:lnTo>
                    <a:pt x="10407" y="1526"/>
                  </a:lnTo>
                  <a:lnTo>
                    <a:pt x="10522" y="1642"/>
                  </a:lnTo>
                  <a:lnTo>
                    <a:pt x="10793" y="1873"/>
                  </a:lnTo>
                  <a:lnTo>
                    <a:pt x="10928" y="1989"/>
                  </a:lnTo>
                  <a:lnTo>
                    <a:pt x="11082" y="2105"/>
                  </a:lnTo>
                  <a:lnTo>
                    <a:pt x="11237" y="2182"/>
                  </a:lnTo>
                  <a:lnTo>
                    <a:pt x="11372" y="2240"/>
                  </a:lnTo>
                  <a:lnTo>
                    <a:pt x="11507" y="2240"/>
                  </a:lnTo>
                  <a:lnTo>
                    <a:pt x="11604" y="2221"/>
                  </a:lnTo>
                  <a:lnTo>
                    <a:pt x="11661" y="2182"/>
                  </a:lnTo>
                  <a:lnTo>
                    <a:pt x="11681" y="2144"/>
                  </a:lnTo>
                  <a:lnTo>
                    <a:pt x="11681" y="2105"/>
                  </a:lnTo>
                  <a:lnTo>
                    <a:pt x="11642" y="2047"/>
                  </a:lnTo>
                  <a:lnTo>
                    <a:pt x="11604" y="1970"/>
                  </a:lnTo>
                  <a:lnTo>
                    <a:pt x="11584" y="1893"/>
                  </a:lnTo>
                  <a:lnTo>
                    <a:pt x="11526" y="1680"/>
                  </a:lnTo>
                  <a:lnTo>
                    <a:pt x="11449" y="1352"/>
                  </a:lnTo>
                  <a:lnTo>
                    <a:pt x="11391" y="1159"/>
                  </a:lnTo>
                  <a:lnTo>
                    <a:pt x="11295" y="966"/>
                  </a:lnTo>
                  <a:lnTo>
                    <a:pt x="11198" y="754"/>
                  </a:lnTo>
                  <a:lnTo>
                    <a:pt x="11044" y="541"/>
                  </a:lnTo>
                  <a:lnTo>
                    <a:pt x="10966" y="445"/>
                  </a:lnTo>
                  <a:lnTo>
                    <a:pt x="10870" y="367"/>
                  </a:lnTo>
                  <a:lnTo>
                    <a:pt x="10677" y="213"/>
                  </a:lnTo>
                  <a:lnTo>
                    <a:pt x="10503" y="116"/>
                  </a:lnTo>
                  <a:lnTo>
                    <a:pt x="10329" y="59"/>
                  </a:lnTo>
                  <a:lnTo>
                    <a:pt x="10156" y="20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768250" y="4077225"/>
              <a:ext cx="89800" cy="12575"/>
            </a:xfrm>
            <a:custGeom>
              <a:avLst/>
              <a:gdLst/>
              <a:ahLst/>
              <a:cxnLst/>
              <a:rect l="l" t="t" r="r" b="b"/>
              <a:pathLst>
                <a:path w="3592" h="503" extrusionOk="0">
                  <a:moveTo>
                    <a:pt x="2993" y="0"/>
                  </a:moveTo>
                  <a:lnTo>
                    <a:pt x="2684" y="58"/>
                  </a:lnTo>
                  <a:lnTo>
                    <a:pt x="2375" y="97"/>
                  </a:lnTo>
                  <a:lnTo>
                    <a:pt x="2085" y="116"/>
                  </a:lnTo>
                  <a:lnTo>
                    <a:pt x="1776" y="135"/>
                  </a:lnTo>
                  <a:lnTo>
                    <a:pt x="1178" y="135"/>
                  </a:lnTo>
                  <a:lnTo>
                    <a:pt x="869" y="97"/>
                  </a:lnTo>
                  <a:lnTo>
                    <a:pt x="560" y="77"/>
                  </a:lnTo>
                  <a:lnTo>
                    <a:pt x="464" y="77"/>
                  </a:lnTo>
                  <a:lnTo>
                    <a:pt x="386" y="97"/>
                  </a:lnTo>
                  <a:lnTo>
                    <a:pt x="193" y="174"/>
                  </a:lnTo>
                  <a:lnTo>
                    <a:pt x="58" y="251"/>
                  </a:lnTo>
                  <a:lnTo>
                    <a:pt x="20" y="290"/>
                  </a:lnTo>
                  <a:lnTo>
                    <a:pt x="0" y="309"/>
                  </a:lnTo>
                  <a:lnTo>
                    <a:pt x="20" y="348"/>
                  </a:lnTo>
                  <a:lnTo>
                    <a:pt x="58" y="386"/>
                  </a:lnTo>
                  <a:lnTo>
                    <a:pt x="232" y="444"/>
                  </a:lnTo>
                  <a:lnTo>
                    <a:pt x="406" y="483"/>
                  </a:lnTo>
                  <a:lnTo>
                    <a:pt x="560" y="502"/>
                  </a:lnTo>
                  <a:lnTo>
                    <a:pt x="869" y="464"/>
                  </a:lnTo>
                  <a:lnTo>
                    <a:pt x="1178" y="425"/>
                  </a:lnTo>
                  <a:lnTo>
                    <a:pt x="1468" y="386"/>
                  </a:lnTo>
                  <a:lnTo>
                    <a:pt x="1776" y="367"/>
                  </a:lnTo>
                  <a:lnTo>
                    <a:pt x="2085" y="367"/>
                  </a:lnTo>
                  <a:lnTo>
                    <a:pt x="2375" y="386"/>
                  </a:lnTo>
                  <a:lnTo>
                    <a:pt x="2684" y="406"/>
                  </a:lnTo>
                  <a:lnTo>
                    <a:pt x="2993" y="444"/>
                  </a:lnTo>
                  <a:lnTo>
                    <a:pt x="3166" y="425"/>
                  </a:lnTo>
                  <a:lnTo>
                    <a:pt x="3360" y="367"/>
                  </a:lnTo>
                  <a:lnTo>
                    <a:pt x="3514" y="290"/>
                  </a:lnTo>
                  <a:lnTo>
                    <a:pt x="3572" y="270"/>
                  </a:lnTo>
                  <a:lnTo>
                    <a:pt x="3591" y="232"/>
                  </a:lnTo>
                  <a:lnTo>
                    <a:pt x="3572" y="213"/>
                  </a:lnTo>
                  <a:lnTo>
                    <a:pt x="3514" y="174"/>
                  </a:lnTo>
                  <a:lnTo>
                    <a:pt x="3340" y="97"/>
                  </a:lnTo>
                  <a:lnTo>
                    <a:pt x="3147" y="20"/>
                  </a:lnTo>
                  <a:lnTo>
                    <a:pt x="29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790450" y="4041025"/>
              <a:ext cx="77725" cy="12075"/>
            </a:xfrm>
            <a:custGeom>
              <a:avLst/>
              <a:gdLst/>
              <a:ahLst/>
              <a:cxnLst/>
              <a:rect l="l" t="t" r="r" b="b"/>
              <a:pathLst>
                <a:path w="3109" h="483" extrusionOk="0">
                  <a:moveTo>
                    <a:pt x="2568" y="0"/>
                  </a:moveTo>
                  <a:lnTo>
                    <a:pt x="2317" y="77"/>
                  </a:lnTo>
                  <a:lnTo>
                    <a:pt x="2066" y="116"/>
                  </a:lnTo>
                  <a:lnTo>
                    <a:pt x="1796" y="155"/>
                  </a:lnTo>
                  <a:lnTo>
                    <a:pt x="1275" y="155"/>
                  </a:lnTo>
                  <a:lnTo>
                    <a:pt x="1024" y="135"/>
                  </a:lnTo>
                  <a:lnTo>
                    <a:pt x="753" y="97"/>
                  </a:lnTo>
                  <a:lnTo>
                    <a:pt x="502" y="39"/>
                  </a:lnTo>
                  <a:lnTo>
                    <a:pt x="425" y="58"/>
                  </a:lnTo>
                  <a:lnTo>
                    <a:pt x="329" y="77"/>
                  </a:lnTo>
                  <a:lnTo>
                    <a:pt x="174" y="135"/>
                  </a:lnTo>
                  <a:lnTo>
                    <a:pt x="58" y="213"/>
                  </a:lnTo>
                  <a:lnTo>
                    <a:pt x="20" y="232"/>
                  </a:lnTo>
                  <a:lnTo>
                    <a:pt x="0" y="271"/>
                  </a:lnTo>
                  <a:lnTo>
                    <a:pt x="20" y="309"/>
                  </a:lnTo>
                  <a:lnTo>
                    <a:pt x="58" y="328"/>
                  </a:lnTo>
                  <a:lnTo>
                    <a:pt x="193" y="406"/>
                  </a:lnTo>
                  <a:lnTo>
                    <a:pt x="367" y="464"/>
                  </a:lnTo>
                  <a:lnTo>
                    <a:pt x="483" y="483"/>
                  </a:lnTo>
                  <a:lnTo>
                    <a:pt x="753" y="444"/>
                  </a:lnTo>
                  <a:lnTo>
                    <a:pt x="1024" y="425"/>
                  </a:lnTo>
                  <a:lnTo>
                    <a:pt x="1545" y="406"/>
                  </a:lnTo>
                  <a:lnTo>
                    <a:pt x="2066" y="406"/>
                  </a:lnTo>
                  <a:lnTo>
                    <a:pt x="2607" y="444"/>
                  </a:lnTo>
                  <a:lnTo>
                    <a:pt x="2761" y="406"/>
                  </a:lnTo>
                  <a:lnTo>
                    <a:pt x="2916" y="328"/>
                  </a:lnTo>
                  <a:lnTo>
                    <a:pt x="3051" y="251"/>
                  </a:lnTo>
                  <a:lnTo>
                    <a:pt x="3089" y="213"/>
                  </a:lnTo>
                  <a:lnTo>
                    <a:pt x="3109" y="193"/>
                  </a:lnTo>
                  <a:lnTo>
                    <a:pt x="3070" y="155"/>
                  </a:lnTo>
                  <a:lnTo>
                    <a:pt x="3031" y="135"/>
                  </a:lnTo>
                  <a:lnTo>
                    <a:pt x="2877" y="58"/>
                  </a:lnTo>
                  <a:lnTo>
                    <a:pt x="2684" y="20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832925" y="3997100"/>
              <a:ext cx="59875" cy="11125"/>
            </a:xfrm>
            <a:custGeom>
              <a:avLst/>
              <a:gdLst/>
              <a:ahLst/>
              <a:cxnLst/>
              <a:rect l="l" t="t" r="r" b="b"/>
              <a:pathLst>
                <a:path w="2395" h="445" extrusionOk="0">
                  <a:moveTo>
                    <a:pt x="367" y="0"/>
                  </a:moveTo>
                  <a:lnTo>
                    <a:pt x="309" y="20"/>
                  </a:lnTo>
                  <a:lnTo>
                    <a:pt x="251" y="39"/>
                  </a:lnTo>
                  <a:lnTo>
                    <a:pt x="135" y="97"/>
                  </a:lnTo>
                  <a:lnTo>
                    <a:pt x="39" y="174"/>
                  </a:lnTo>
                  <a:lnTo>
                    <a:pt x="0" y="213"/>
                  </a:lnTo>
                  <a:lnTo>
                    <a:pt x="0" y="232"/>
                  </a:lnTo>
                  <a:lnTo>
                    <a:pt x="20" y="271"/>
                  </a:lnTo>
                  <a:lnTo>
                    <a:pt x="39" y="290"/>
                  </a:lnTo>
                  <a:lnTo>
                    <a:pt x="155" y="367"/>
                  </a:lnTo>
                  <a:lnTo>
                    <a:pt x="271" y="425"/>
                  </a:lnTo>
                  <a:lnTo>
                    <a:pt x="367" y="444"/>
                  </a:lnTo>
                  <a:lnTo>
                    <a:pt x="579" y="406"/>
                  </a:lnTo>
                  <a:lnTo>
                    <a:pt x="773" y="367"/>
                  </a:lnTo>
                  <a:lnTo>
                    <a:pt x="985" y="348"/>
                  </a:lnTo>
                  <a:lnTo>
                    <a:pt x="1390" y="348"/>
                  </a:lnTo>
                  <a:lnTo>
                    <a:pt x="1583" y="367"/>
                  </a:lnTo>
                  <a:lnTo>
                    <a:pt x="1796" y="406"/>
                  </a:lnTo>
                  <a:lnTo>
                    <a:pt x="1989" y="444"/>
                  </a:lnTo>
                  <a:lnTo>
                    <a:pt x="2105" y="425"/>
                  </a:lnTo>
                  <a:lnTo>
                    <a:pt x="2240" y="367"/>
                  </a:lnTo>
                  <a:lnTo>
                    <a:pt x="2356" y="309"/>
                  </a:lnTo>
                  <a:lnTo>
                    <a:pt x="2375" y="290"/>
                  </a:lnTo>
                  <a:lnTo>
                    <a:pt x="2394" y="251"/>
                  </a:lnTo>
                  <a:lnTo>
                    <a:pt x="2375" y="232"/>
                  </a:lnTo>
                  <a:lnTo>
                    <a:pt x="2336" y="174"/>
                  </a:lnTo>
                  <a:lnTo>
                    <a:pt x="2240" y="97"/>
                  </a:lnTo>
                  <a:lnTo>
                    <a:pt x="2105" y="39"/>
                  </a:lnTo>
                  <a:lnTo>
                    <a:pt x="1989" y="0"/>
                  </a:lnTo>
                  <a:lnTo>
                    <a:pt x="1796" y="39"/>
                  </a:lnTo>
                  <a:lnTo>
                    <a:pt x="1583" y="78"/>
                  </a:lnTo>
                  <a:lnTo>
                    <a:pt x="1390" y="97"/>
                  </a:lnTo>
                  <a:lnTo>
                    <a:pt x="985" y="97"/>
                  </a:lnTo>
                  <a:lnTo>
                    <a:pt x="773" y="78"/>
                  </a:lnTo>
                  <a:lnTo>
                    <a:pt x="579" y="3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865250" y="3957525"/>
              <a:ext cx="59875" cy="11600"/>
            </a:xfrm>
            <a:custGeom>
              <a:avLst/>
              <a:gdLst/>
              <a:ahLst/>
              <a:cxnLst/>
              <a:rect l="l" t="t" r="r" b="b"/>
              <a:pathLst>
                <a:path w="2395" h="464" extrusionOk="0">
                  <a:moveTo>
                    <a:pt x="1989" y="0"/>
                  </a:moveTo>
                  <a:lnTo>
                    <a:pt x="1796" y="39"/>
                  </a:lnTo>
                  <a:lnTo>
                    <a:pt x="1584" y="77"/>
                  </a:lnTo>
                  <a:lnTo>
                    <a:pt x="1391" y="97"/>
                  </a:lnTo>
                  <a:lnTo>
                    <a:pt x="1178" y="97"/>
                  </a:lnTo>
                  <a:lnTo>
                    <a:pt x="773" y="77"/>
                  </a:lnTo>
                  <a:lnTo>
                    <a:pt x="348" y="39"/>
                  </a:lnTo>
                  <a:lnTo>
                    <a:pt x="290" y="39"/>
                  </a:lnTo>
                  <a:lnTo>
                    <a:pt x="232" y="58"/>
                  </a:lnTo>
                  <a:lnTo>
                    <a:pt x="97" y="135"/>
                  </a:lnTo>
                  <a:lnTo>
                    <a:pt x="59" y="193"/>
                  </a:lnTo>
                  <a:lnTo>
                    <a:pt x="20" y="232"/>
                  </a:lnTo>
                  <a:lnTo>
                    <a:pt x="1" y="271"/>
                  </a:lnTo>
                  <a:lnTo>
                    <a:pt x="1" y="290"/>
                  </a:lnTo>
                  <a:lnTo>
                    <a:pt x="1" y="309"/>
                  </a:lnTo>
                  <a:lnTo>
                    <a:pt x="20" y="309"/>
                  </a:lnTo>
                  <a:lnTo>
                    <a:pt x="59" y="367"/>
                  </a:lnTo>
                  <a:lnTo>
                    <a:pt x="175" y="406"/>
                  </a:lnTo>
                  <a:lnTo>
                    <a:pt x="290" y="444"/>
                  </a:lnTo>
                  <a:lnTo>
                    <a:pt x="387" y="464"/>
                  </a:lnTo>
                  <a:lnTo>
                    <a:pt x="580" y="406"/>
                  </a:lnTo>
                  <a:lnTo>
                    <a:pt x="773" y="367"/>
                  </a:lnTo>
                  <a:lnTo>
                    <a:pt x="985" y="348"/>
                  </a:lnTo>
                  <a:lnTo>
                    <a:pt x="1391" y="348"/>
                  </a:lnTo>
                  <a:lnTo>
                    <a:pt x="1584" y="367"/>
                  </a:lnTo>
                  <a:lnTo>
                    <a:pt x="1796" y="386"/>
                  </a:lnTo>
                  <a:lnTo>
                    <a:pt x="1989" y="425"/>
                  </a:lnTo>
                  <a:lnTo>
                    <a:pt x="2105" y="406"/>
                  </a:lnTo>
                  <a:lnTo>
                    <a:pt x="2240" y="367"/>
                  </a:lnTo>
                  <a:lnTo>
                    <a:pt x="2356" y="309"/>
                  </a:lnTo>
                  <a:lnTo>
                    <a:pt x="2375" y="271"/>
                  </a:lnTo>
                  <a:lnTo>
                    <a:pt x="2395" y="251"/>
                  </a:lnTo>
                  <a:lnTo>
                    <a:pt x="2375" y="213"/>
                  </a:lnTo>
                  <a:lnTo>
                    <a:pt x="2337" y="174"/>
                  </a:lnTo>
                  <a:lnTo>
                    <a:pt x="2240" y="97"/>
                  </a:lnTo>
                  <a:lnTo>
                    <a:pt x="2105" y="20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969500" y="4046800"/>
              <a:ext cx="85475" cy="17900"/>
            </a:xfrm>
            <a:custGeom>
              <a:avLst/>
              <a:gdLst/>
              <a:ahLst/>
              <a:cxnLst/>
              <a:rect l="l" t="t" r="r" b="b"/>
              <a:pathLst>
                <a:path w="3419" h="716" extrusionOk="0">
                  <a:moveTo>
                    <a:pt x="2800" y="1"/>
                  </a:moveTo>
                  <a:lnTo>
                    <a:pt x="2549" y="117"/>
                  </a:lnTo>
                  <a:lnTo>
                    <a:pt x="2260" y="213"/>
                  </a:lnTo>
                  <a:lnTo>
                    <a:pt x="1989" y="271"/>
                  </a:lnTo>
                  <a:lnTo>
                    <a:pt x="1700" y="329"/>
                  </a:lnTo>
                  <a:lnTo>
                    <a:pt x="1410" y="348"/>
                  </a:lnTo>
                  <a:lnTo>
                    <a:pt x="1121" y="348"/>
                  </a:lnTo>
                  <a:lnTo>
                    <a:pt x="850" y="329"/>
                  </a:lnTo>
                  <a:lnTo>
                    <a:pt x="561" y="271"/>
                  </a:lnTo>
                  <a:lnTo>
                    <a:pt x="387" y="291"/>
                  </a:lnTo>
                  <a:lnTo>
                    <a:pt x="213" y="329"/>
                  </a:lnTo>
                  <a:lnTo>
                    <a:pt x="78" y="387"/>
                  </a:lnTo>
                  <a:lnTo>
                    <a:pt x="40" y="406"/>
                  </a:lnTo>
                  <a:lnTo>
                    <a:pt x="1" y="445"/>
                  </a:lnTo>
                  <a:lnTo>
                    <a:pt x="20" y="464"/>
                  </a:lnTo>
                  <a:lnTo>
                    <a:pt x="59" y="503"/>
                  </a:lnTo>
                  <a:lnTo>
                    <a:pt x="213" y="599"/>
                  </a:lnTo>
                  <a:lnTo>
                    <a:pt x="387" y="696"/>
                  </a:lnTo>
                  <a:lnTo>
                    <a:pt x="484" y="715"/>
                  </a:lnTo>
                  <a:lnTo>
                    <a:pt x="542" y="715"/>
                  </a:lnTo>
                  <a:lnTo>
                    <a:pt x="1738" y="561"/>
                  </a:lnTo>
                  <a:lnTo>
                    <a:pt x="2916" y="426"/>
                  </a:lnTo>
                  <a:lnTo>
                    <a:pt x="2993" y="406"/>
                  </a:lnTo>
                  <a:lnTo>
                    <a:pt x="3090" y="368"/>
                  </a:lnTo>
                  <a:lnTo>
                    <a:pt x="3244" y="252"/>
                  </a:lnTo>
                  <a:lnTo>
                    <a:pt x="3380" y="136"/>
                  </a:lnTo>
                  <a:lnTo>
                    <a:pt x="3418" y="78"/>
                  </a:lnTo>
                  <a:lnTo>
                    <a:pt x="3418" y="59"/>
                  </a:lnTo>
                  <a:lnTo>
                    <a:pt x="3380" y="40"/>
                  </a:lnTo>
                  <a:lnTo>
                    <a:pt x="3322" y="20"/>
                  </a:lnTo>
                  <a:lnTo>
                    <a:pt x="3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994600" y="3993725"/>
              <a:ext cx="55050" cy="15950"/>
            </a:xfrm>
            <a:custGeom>
              <a:avLst/>
              <a:gdLst/>
              <a:ahLst/>
              <a:cxnLst/>
              <a:rect l="l" t="t" r="r" b="b"/>
              <a:pathLst>
                <a:path w="2202" h="638" extrusionOk="0">
                  <a:moveTo>
                    <a:pt x="1796" y="0"/>
                  </a:moveTo>
                  <a:lnTo>
                    <a:pt x="1623" y="77"/>
                  </a:lnTo>
                  <a:lnTo>
                    <a:pt x="1449" y="155"/>
                  </a:lnTo>
                  <a:lnTo>
                    <a:pt x="1275" y="193"/>
                  </a:lnTo>
                  <a:lnTo>
                    <a:pt x="1082" y="232"/>
                  </a:lnTo>
                  <a:lnTo>
                    <a:pt x="889" y="251"/>
                  </a:lnTo>
                  <a:lnTo>
                    <a:pt x="715" y="251"/>
                  </a:lnTo>
                  <a:lnTo>
                    <a:pt x="522" y="232"/>
                  </a:lnTo>
                  <a:lnTo>
                    <a:pt x="329" y="213"/>
                  </a:lnTo>
                  <a:lnTo>
                    <a:pt x="271" y="213"/>
                  </a:lnTo>
                  <a:lnTo>
                    <a:pt x="213" y="251"/>
                  </a:lnTo>
                  <a:lnTo>
                    <a:pt x="117" y="309"/>
                  </a:lnTo>
                  <a:lnTo>
                    <a:pt x="39" y="406"/>
                  </a:lnTo>
                  <a:lnTo>
                    <a:pt x="20" y="444"/>
                  </a:lnTo>
                  <a:lnTo>
                    <a:pt x="1" y="464"/>
                  </a:lnTo>
                  <a:lnTo>
                    <a:pt x="20" y="502"/>
                  </a:lnTo>
                  <a:lnTo>
                    <a:pt x="59" y="521"/>
                  </a:lnTo>
                  <a:lnTo>
                    <a:pt x="155" y="579"/>
                  </a:lnTo>
                  <a:lnTo>
                    <a:pt x="290" y="637"/>
                  </a:lnTo>
                  <a:lnTo>
                    <a:pt x="387" y="637"/>
                  </a:lnTo>
                  <a:lnTo>
                    <a:pt x="561" y="579"/>
                  </a:lnTo>
                  <a:lnTo>
                    <a:pt x="734" y="521"/>
                  </a:lnTo>
                  <a:lnTo>
                    <a:pt x="928" y="483"/>
                  </a:lnTo>
                  <a:lnTo>
                    <a:pt x="1101" y="464"/>
                  </a:lnTo>
                  <a:lnTo>
                    <a:pt x="1487" y="425"/>
                  </a:lnTo>
                  <a:lnTo>
                    <a:pt x="1680" y="425"/>
                  </a:lnTo>
                  <a:lnTo>
                    <a:pt x="1893" y="444"/>
                  </a:lnTo>
                  <a:lnTo>
                    <a:pt x="1989" y="406"/>
                  </a:lnTo>
                  <a:lnTo>
                    <a:pt x="2105" y="328"/>
                  </a:lnTo>
                  <a:lnTo>
                    <a:pt x="2182" y="251"/>
                  </a:lnTo>
                  <a:lnTo>
                    <a:pt x="2202" y="213"/>
                  </a:lnTo>
                  <a:lnTo>
                    <a:pt x="2202" y="193"/>
                  </a:lnTo>
                  <a:lnTo>
                    <a:pt x="2182" y="155"/>
                  </a:lnTo>
                  <a:lnTo>
                    <a:pt x="2144" y="135"/>
                  </a:lnTo>
                  <a:lnTo>
                    <a:pt x="2028" y="58"/>
                  </a:lnTo>
                  <a:lnTo>
                    <a:pt x="1893" y="20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987375" y="3945925"/>
              <a:ext cx="82550" cy="21750"/>
            </a:xfrm>
            <a:custGeom>
              <a:avLst/>
              <a:gdLst/>
              <a:ahLst/>
              <a:cxnLst/>
              <a:rect l="l" t="t" r="r" b="b"/>
              <a:pathLst>
                <a:path w="3302" h="870" extrusionOk="0">
                  <a:moveTo>
                    <a:pt x="3205" y="1"/>
                  </a:moveTo>
                  <a:lnTo>
                    <a:pt x="3031" y="20"/>
                  </a:lnTo>
                  <a:lnTo>
                    <a:pt x="2858" y="78"/>
                  </a:lnTo>
                  <a:lnTo>
                    <a:pt x="2722" y="97"/>
                  </a:lnTo>
                  <a:lnTo>
                    <a:pt x="2491" y="252"/>
                  </a:lnTo>
                  <a:lnTo>
                    <a:pt x="2240" y="348"/>
                  </a:lnTo>
                  <a:lnTo>
                    <a:pt x="1969" y="426"/>
                  </a:lnTo>
                  <a:lnTo>
                    <a:pt x="1680" y="464"/>
                  </a:lnTo>
                  <a:lnTo>
                    <a:pt x="1390" y="484"/>
                  </a:lnTo>
                  <a:lnTo>
                    <a:pt x="1101" y="484"/>
                  </a:lnTo>
                  <a:lnTo>
                    <a:pt x="811" y="464"/>
                  </a:lnTo>
                  <a:lnTo>
                    <a:pt x="522" y="426"/>
                  </a:lnTo>
                  <a:lnTo>
                    <a:pt x="444" y="426"/>
                  </a:lnTo>
                  <a:lnTo>
                    <a:pt x="348" y="464"/>
                  </a:lnTo>
                  <a:lnTo>
                    <a:pt x="174" y="522"/>
                  </a:lnTo>
                  <a:lnTo>
                    <a:pt x="39" y="619"/>
                  </a:lnTo>
                  <a:lnTo>
                    <a:pt x="0" y="657"/>
                  </a:lnTo>
                  <a:lnTo>
                    <a:pt x="0" y="696"/>
                  </a:lnTo>
                  <a:lnTo>
                    <a:pt x="20" y="715"/>
                  </a:lnTo>
                  <a:lnTo>
                    <a:pt x="77" y="754"/>
                  </a:lnTo>
                  <a:lnTo>
                    <a:pt x="213" y="812"/>
                  </a:lnTo>
                  <a:lnTo>
                    <a:pt x="406" y="850"/>
                  </a:lnTo>
                  <a:lnTo>
                    <a:pt x="541" y="870"/>
                  </a:lnTo>
                  <a:lnTo>
                    <a:pt x="830" y="812"/>
                  </a:lnTo>
                  <a:lnTo>
                    <a:pt x="1120" y="773"/>
                  </a:lnTo>
                  <a:lnTo>
                    <a:pt x="1699" y="696"/>
                  </a:lnTo>
                  <a:lnTo>
                    <a:pt x="2298" y="619"/>
                  </a:lnTo>
                  <a:lnTo>
                    <a:pt x="2607" y="561"/>
                  </a:lnTo>
                  <a:lnTo>
                    <a:pt x="2915" y="484"/>
                  </a:lnTo>
                  <a:lnTo>
                    <a:pt x="2993" y="464"/>
                  </a:lnTo>
                  <a:lnTo>
                    <a:pt x="3070" y="387"/>
                  </a:lnTo>
                  <a:lnTo>
                    <a:pt x="3147" y="310"/>
                  </a:lnTo>
                  <a:lnTo>
                    <a:pt x="3205" y="233"/>
                  </a:lnTo>
                  <a:lnTo>
                    <a:pt x="3302" y="78"/>
                  </a:lnTo>
                  <a:lnTo>
                    <a:pt x="3302" y="4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1014875" y="3890425"/>
              <a:ext cx="74850" cy="19825"/>
            </a:xfrm>
            <a:custGeom>
              <a:avLst/>
              <a:gdLst/>
              <a:ahLst/>
              <a:cxnLst/>
              <a:rect l="l" t="t" r="r" b="b"/>
              <a:pathLst>
                <a:path w="2994" h="793" extrusionOk="0">
                  <a:moveTo>
                    <a:pt x="2433" y="1"/>
                  </a:moveTo>
                  <a:lnTo>
                    <a:pt x="2202" y="97"/>
                  </a:lnTo>
                  <a:lnTo>
                    <a:pt x="1951" y="155"/>
                  </a:lnTo>
                  <a:lnTo>
                    <a:pt x="1700" y="213"/>
                  </a:lnTo>
                  <a:lnTo>
                    <a:pt x="1449" y="252"/>
                  </a:lnTo>
                  <a:lnTo>
                    <a:pt x="927" y="310"/>
                  </a:lnTo>
                  <a:lnTo>
                    <a:pt x="387" y="348"/>
                  </a:lnTo>
                  <a:lnTo>
                    <a:pt x="310" y="387"/>
                  </a:lnTo>
                  <a:lnTo>
                    <a:pt x="232" y="425"/>
                  </a:lnTo>
                  <a:lnTo>
                    <a:pt x="97" y="541"/>
                  </a:lnTo>
                  <a:lnTo>
                    <a:pt x="20" y="638"/>
                  </a:lnTo>
                  <a:lnTo>
                    <a:pt x="1" y="676"/>
                  </a:lnTo>
                  <a:lnTo>
                    <a:pt x="1" y="715"/>
                  </a:lnTo>
                  <a:lnTo>
                    <a:pt x="20" y="734"/>
                  </a:lnTo>
                  <a:lnTo>
                    <a:pt x="78" y="754"/>
                  </a:lnTo>
                  <a:lnTo>
                    <a:pt x="232" y="773"/>
                  </a:lnTo>
                  <a:lnTo>
                    <a:pt x="387" y="792"/>
                  </a:lnTo>
                  <a:lnTo>
                    <a:pt x="503" y="773"/>
                  </a:lnTo>
                  <a:lnTo>
                    <a:pt x="734" y="676"/>
                  </a:lnTo>
                  <a:lnTo>
                    <a:pt x="985" y="580"/>
                  </a:lnTo>
                  <a:lnTo>
                    <a:pt x="1217" y="522"/>
                  </a:lnTo>
                  <a:lnTo>
                    <a:pt x="1468" y="483"/>
                  </a:lnTo>
                  <a:lnTo>
                    <a:pt x="1738" y="464"/>
                  </a:lnTo>
                  <a:lnTo>
                    <a:pt x="1989" y="445"/>
                  </a:lnTo>
                  <a:lnTo>
                    <a:pt x="2530" y="425"/>
                  </a:lnTo>
                  <a:lnTo>
                    <a:pt x="2684" y="387"/>
                  </a:lnTo>
                  <a:lnTo>
                    <a:pt x="2839" y="290"/>
                  </a:lnTo>
                  <a:lnTo>
                    <a:pt x="2955" y="213"/>
                  </a:lnTo>
                  <a:lnTo>
                    <a:pt x="2974" y="174"/>
                  </a:lnTo>
                  <a:lnTo>
                    <a:pt x="2993" y="136"/>
                  </a:lnTo>
                  <a:lnTo>
                    <a:pt x="2955" y="117"/>
                  </a:lnTo>
                  <a:lnTo>
                    <a:pt x="2916" y="78"/>
                  </a:lnTo>
                  <a:lnTo>
                    <a:pt x="2742" y="39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1039500" y="3847000"/>
              <a:ext cx="67600" cy="14500"/>
            </a:xfrm>
            <a:custGeom>
              <a:avLst/>
              <a:gdLst/>
              <a:ahLst/>
              <a:cxnLst/>
              <a:rect l="l" t="t" r="r" b="b"/>
              <a:pathLst>
                <a:path w="2704" h="580" extrusionOk="0">
                  <a:moveTo>
                    <a:pt x="2221" y="0"/>
                  </a:moveTo>
                  <a:lnTo>
                    <a:pt x="2008" y="77"/>
                  </a:lnTo>
                  <a:lnTo>
                    <a:pt x="1776" y="116"/>
                  </a:lnTo>
                  <a:lnTo>
                    <a:pt x="1564" y="155"/>
                  </a:lnTo>
                  <a:lnTo>
                    <a:pt x="1332" y="174"/>
                  </a:lnTo>
                  <a:lnTo>
                    <a:pt x="869" y="174"/>
                  </a:lnTo>
                  <a:lnTo>
                    <a:pt x="386" y="155"/>
                  </a:lnTo>
                  <a:lnTo>
                    <a:pt x="309" y="174"/>
                  </a:lnTo>
                  <a:lnTo>
                    <a:pt x="232" y="212"/>
                  </a:lnTo>
                  <a:lnTo>
                    <a:pt x="116" y="290"/>
                  </a:lnTo>
                  <a:lnTo>
                    <a:pt x="20" y="386"/>
                  </a:lnTo>
                  <a:lnTo>
                    <a:pt x="0" y="425"/>
                  </a:lnTo>
                  <a:lnTo>
                    <a:pt x="0" y="463"/>
                  </a:lnTo>
                  <a:lnTo>
                    <a:pt x="39" y="483"/>
                  </a:lnTo>
                  <a:lnTo>
                    <a:pt x="78" y="502"/>
                  </a:lnTo>
                  <a:lnTo>
                    <a:pt x="213" y="560"/>
                  </a:lnTo>
                  <a:lnTo>
                    <a:pt x="348" y="579"/>
                  </a:lnTo>
                  <a:lnTo>
                    <a:pt x="444" y="579"/>
                  </a:lnTo>
                  <a:lnTo>
                    <a:pt x="676" y="521"/>
                  </a:lnTo>
                  <a:lnTo>
                    <a:pt x="888" y="463"/>
                  </a:lnTo>
                  <a:lnTo>
                    <a:pt x="1120" y="425"/>
                  </a:lnTo>
                  <a:lnTo>
                    <a:pt x="1332" y="406"/>
                  </a:lnTo>
                  <a:lnTo>
                    <a:pt x="1796" y="406"/>
                  </a:lnTo>
                  <a:lnTo>
                    <a:pt x="2278" y="425"/>
                  </a:lnTo>
                  <a:lnTo>
                    <a:pt x="2414" y="386"/>
                  </a:lnTo>
                  <a:lnTo>
                    <a:pt x="2549" y="328"/>
                  </a:lnTo>
                  <a:lnTo>
                    <a:pt x="2665" y="251"/>
                  </a:lnTo>
                  <a:lnTo>
                    <a:pt x="2684" y="212"/>
                  </a:lnTo>
                  <a:lnTo>
                    <a:pt x="2703" y="193"/>
                  </a:lnTo>
                  <a:lnTo>
                    <a:pt x="2684" y="155"/>
                  </a:lnTo>
                  <a:lnTo>
                    <a:pt x="2626" y="116"/>
                  </a:lnTo>
                  <a:lnTo>
                    <a:pt x="2491" y="58"/>
                  </a:lnTo>
                  <a:lnTo>
                    <a:pt x="2336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/>
            <p:nvPr/>
          </p:nvSpPr>
          <p:spPr>
            <a:xfrm>
              <a:off x="1034675" y="4234575"/>
              <a:ext cx="77250" cy="25600"/>
            </a:xfrm>
            <a:custGeom>
              <a:avLst/>
              <a:gdLst/>
              <a:ahLst/>
              <a:cxnLst/>
              <a:rect l="l" t="t" r="r" b="b"/>
              <a:pathLst>
                <a:path w="3090" h="1024" extrusionOk="0">
                  <a:moveTo>
                    <a:pt x="2510" y="0"/>
                  </a:moveTo>
                  <a:lnTo>
                    <a:pt x="2259" y="116"/>
                  </a:lnTo>
                  <a:lnTo>
                    <a:pt x="2008" y="212"/>
                  </a:lnTo>
                  <a:lnTo>
                    <a:pt x="1738" y="309"/>
                  </a:lnTo>
                  <a:lnTo>
                    <a:pt x="1487" y="386"/>
                  </a:lnTo>
                  <a:lnTo>
                    <a:pt x="946" y="502"/>
                  </a:lnTo>
                  <a:lnTo>
                    <a:pt x="406" y="579"/>
                  </a:lnTo>
                  <a:lnTo>
                    <a:pt x="328" y="618"/>
                  </a:lnTo>
                  <a:lnTo>
                    <a:pt x="251" y="656"/>
                  </a:lnTo>
                  <a:lnTo>
                    <a:pt x="97" y="772"/>
                  </a:lnTo>
                  <a:lnTo>
                    <a:pt x="0" y="907"/>
                  </a:lnTo>
                  <a:lnTo>
                    <a:pt x="0" y="946"/>
                  </a:lnTo>
                  <a:lnTo>
                    <a:pt x="0" y="985"/>
                  </a:lnTo>
                  <a:lnTo>
                    <a:pt x="20" y="1004"/>
                  </a:lnTo>
                  <a:lnTo>
                    <a:pt x="77" y="1004"/>
                  </a:lnTo>
                  <a:lnTo>
                    <a:pt x="232" y="1023"/>
                  </a:lnTo>
                  <a:lnTo>
                    <a:pt x="406" y="1023"/>
                  </a:lnTo>
                  <a:lnTo>
                    <a:pt x="522" y="1004"/>
                  </a:lnTo>
                  <a:lnTo>
                    <a:pt x="773" y="888"/>
                  </a:lnTo>
                  <a:lnTo>
                    <a:pt x="1023" y="772"/>
                  </a:lnTo>
                  <a:lnTo>
                    <a:pt x="1274" y="695"/>
                  </a:lnTo>
                  <a:lnTo>
                    <a:pt x="1545" y="618"/>
                  </a:lnTo>
                  <a:lnTo>
                    <a:pt x="1815" y="541"/>
                  </a:lnTo>
                  <a:lnTo>
                    <a:pt x="2085" y="502"/>
                  </a:lnTo>
                  <a:lnTo>
                    <a:pt x="2356" y="463"/>
                  </a:lnTo>
                  <a:lnTo>
                    <a:pt x="2626" y="425"/>
                  </a:lnTo>
                  <a:lnTo>
                    <a:pt x="2761" y="367"/>
                  </a:lnTo>
                  <a:lnTo>
                    <a:pt x="2916" y="290"/>
                  </a:lnTo>
                  <a:lnTo>
                    <a:pt x="3051" y="193"/>
                  </a:lnTo>
                  <a:lnTo>
                    <a:pt x="3089" y="154"/>
                  </a:lnTo>
                  <a:lnTo>
                    <a:pt x="3089" y="116"/>
                  </a:lnTo>
                  <a:lnTo>
                    <a:pt x="3070" y="97"/>
                  </a:lnTo>
                  <a:lnTo>
                    <a:pt x="3012" y="58"/>
                  </a:lnTo>
                  <a:lnTo>
                    <a:pt x="2838" y="19"/>
                  </a:lnTo>
                  <a:lnTo>
                    <a:pt x="2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1044800" y="4203200"/>
              <a:ext cx="69525" cy="17400"/>
            </a:xfrm>
            <a:custGeom>
              <a:avLst/>
              <a:gdLst/>
              <a:ahLst/>
              <a:cxnLst/>
              <a:rect l="l" t="t" r="r" b="b"/>
              <a:pathLst>
                <a:path w="2781" h="696" extrusionOk="0">
                  <a:moveTo>
                    <a:pt x="2279" y="0"/>
                  </a:moveTo>
                  <a:lnTo>
                    <a:pt x="2047" y="77"/>
                  </a:lnTo>
                  <a:lnTo>
                    <a:pt x="1815" y="135"/>
                  </a:lnTo>
                  <a:lnTo>
                    <a:pt x="1603" y="193"/>
                  </a:lnTo>
                  <a:lnTo>
                    <a:pt x="1352" y="232"/>
                  </a:lnTo>
                  <a:lnTo>
                    <a:pt x="1120" y="251"/>
                  </a:lnTo>
                  <a:lnTo>
                    <a:pt x="889" y="270"/>
                  </a:lnTo>
                  <a:lnTo>
                    <a:pt x="387" y="270"/>
                  </a:lnTo>
                  <a:lnTo>
                    <a:pt x="310" y="290"/>
                  </a:lnTo>
                  <a:lnTo>
                    <a:pt x="252" y="309"/>
                  </a:lnTo>
                  <a:lnTo>
                    <a:pt x="117" y="386"/>
                  </a:lnTo>
                  <a:lnTo>
                    <a:pt x="20" y="483"/>
                  </a:lnTo>
                  <a:lnTo>
                    <a:pt x="1" y="521"/>
                  </a:lnTo>
                  <a:lnTo>
                    <a:pt x="1" y="560"/>
                  </a:lnTo>
                  <a:lnTo>
                    <a:pt x="20" y="579"/>
                  </a:lnTo>
                  <a:lnTo>
                    <a:pt x="59" y="618"/>
                  </a:lnTo>
                  <a:lnTo>
                    <a:pt x="194" y="657"/>
                  </a:lnTo>
                  <a:lnTo>
                    <a:pt x="348" y="695"/>
                  </a:lnTo>
                  <a:lnTo>
                    <a:pt x="464" y="695"/>
                  </a:lnTo>
                  <a:lnTo>
                    <a:pt x="696" y="618"/>
                  </a:lnTo>
                  <a:lnTo>
                    <a:pt x="927" y="560"/>
                  </a:lnTo>
                  <a:lnTo>
                    <a:pt x="1159" y="502"/>
                  </a:lnTo>
                  <a:lnTo>
                    <a:pt x="1391" y="463"/>
                  </a:lnTo>
                  <a:lnTo>
                    <a:pt x="1622" y="444"/>
                  </a:lnTo>
                  <a:lnTo>
                    <a:pt x="1873" y="425"/>
                  </a:lnTo>
                  <a:lnTo>
                    <a:pt x="2356" y="425"/>
                  </a:lnTo>
                  <a:lnTo>
                    <a:pt x="2491" y="386"/>
                  </a:lnTo>
                  <a:lnTo>
                    <a:pt x="2646" y="309"/>
                  </a:lnTo>
                  <a:lnTo>
                    <a:pt x="2742" y="232"/>
                  </a:lnTo>
                  <a:lnTo>
                    <a:pt x="2781" y="213"/>
                  </a:lnTo>
                  <a:lnTo>
                    <a:pt x="2781" y="174"/>
                  </a:lnTo>
                  <a:lnTo>
                    <a:pt x="2761" y="155"/>
                  </a:lnTo>
                  <a:lnTo>
                    <a:pt x="2704" y="116"/>
                  </a:lnTo>
                  <a:lnTo>
                    <a:pt x="2568" y="58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1047225" y="4167950"/>
              <a:ext cx="71925" cy="17900"/>
            </a:xfrm>
            <a:custGeom>
              <a:avLst/>
              <a:gdLst/>
              <a:ahLst/>
              <a:cxnLst/>
              <a:rect l="l" t="t" r="r" b="b"/>
              <a:pathLst>
                <a:path w="2877" h="716" extrusionOk="0">
                  <a:moveTo>
                    <a:pt x="2375" y="1"/>
                  </a:moveTo>
                  <a:lnTo>
                    <a:pt x="2143" y="78"/>
                  </a:lnTo>
                  <a:lnTo>
                    <a:pt x="1892" y="155"/>
                  </a:lnTo>
                  <a:lnTo>
                    <a:pt x="1661" y="213"/>
                  </a:lnTo>
                  <a:lnTo>
                    <a:pt x="1410" y="252"/>
                  </a:lnTo>
                  <a:lnTo>
                    <a:pt x="1159" y="271"/>
                  </a:lnTo>
                  <a:lnTo>
                    <a:pt x="908" y="290"/>
                  </a:lnTo>
                  <a:lnTo>
                    <a:pt x="657" y="290"/>
                  </a:lnTo>
                  <a:lnTo>
                    <a:pt x="406" y="271"/>
                  </a:lnTo>
                  <a:lnTo>
                    <a:pt x="328" y="290"/>
                  </a:lnTo>
                  <a:lnTo>
                    <a:pt x="271" y="329"/>
                  </a:lnTo>
                  <a:lnTo>
                    <a:pt x="116" y="406"/>
                  </a:lnTo>
                  <a:lnTo>
                    <a:pt x="20" y="503"/>
                  </a:lnTo>
                  <a:lnTo>
                    <a:pt x="0" y="541"/>
                  </a:lnTo>
                  <a:lnTo>
                    <a:pt x="0" y="580"/>
                  </a:lnTo>
                  <a:lnTo>
                    <a:pt x="20" y="599"/>
                  </a:lnTo>
                  <a:lnTo>
                    <a:pt x="58" y="619"/>
                  </a:lnTo>
                  <a:lnTo>
                    <a:pt x="193" y="676"/>
                  </a:lnTo>
                  <a:lnTo>
                    <a:pt x="367" y="715"/>
                  </a:lnTo>
                  <a:lnTo>
                    <a:pt x="483" y="715"/>
                  </a:lnTo>
                  <a:lnTo>
                    <a:pt x="715" y="638"/>
                  </a:lnTo>
                  <a:lnTo>
                    <a:pt x="966" y="580"/>
                  </a:lnTo>
                  <a:lnTo>
                    <a:pt x="1197" y="522"/>
                  </a:lnTo>
                  <a:lnTo>
                    <a:pt x="1448" y="483"/>
                  </a:lnTo>
                  <a:lnTo>
                    <a:pt x="1680" y="445"/>
                  </a:lnTo>
                  <a:lnTo>
                    <a:pt x="1931" y="445"/>
                  </a:lnTo>
                  <a:lnTo>
                    <a:pt x="2182" y="426"/>
                  </a:lnTo>
                  <a:lnTo>
                    <a:pt x="2433" y="445"/>
                  </a:lnTo>
                  <a:lnTo>
                    <a:pt x="2568" y="406"/>
                  </a:lnTo>
                  <a:lnTo>
                    <a:pt x="2722" y="329"/>
                  </a:lnTo>
                  <a:lnTo>
                    <a:pt x="2838" y="252"/>
                  </a:lnTo>
                  <a:lnTo>
                    <a:pt x="2877" y="232"/>
                  </a:lnTo>
                  <a:lnTo>
                    <a:pt x="2877" y="194"/>
                  </a:lnTo>
                  <a:lnTo>
                    <a:pt x="2858" y="155"/>
                  </a:lnTo>
                  <a:lnTo>
                    <a:pt x="2819" y="136"/>
                  </a:lnTo>
                  <a:lnTo>
                    <a:pt x="2664" y="59"/>
                  </a:lnTo>
                  <a:lnTo>
                    <a:pt x="2510" y="20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/>
            <p:nvPr/>
          </p:nvSpPr>
          <p:spPr>
            <a:xfrm>
              <a:off x="1067000" y="4128375"/>
              <a:ext cx="64700" cy="12100"/>
            </a:xfrm>
            <a:custGeom>
              <a:avLst/>
              <a:gdLst/>
              <a:ahLst/>
              <a:cxnLst/>
              <a:rect l="l" t="t" r="r" b="b"/>
              <a:pathLst>
                <a:path w="2588" h="484" extrusionOk="0">
                  <a:moveTo>
                    <a:pt x="2124" y="1"/>
                  </a:moveTo>
                  <a:lnTo>
                    <a:pt x="1931" y="78"/>
                  </a:lnTo>
                  <a:lnTo>
                    <a:pt x="1719" y="117"/>
                  </a:lnTo>
                  <a:lnTo>
                    <a:pt x="1507" y="136"/>
                  </a:lnTo>
                  <a:lnTo>
                    <a:pt x="1294" y="155"/>
                  </a:lnTo>
                  <a:lnTo>
                    <a:pt x="1063" y="155"/>
                  </a:lnTo>
                  <a:lnTo>
                    <a:pt x="850" y="117"/>
                  </a:lnTo>
                  <a:lnTo>
                    <a:pt x="638" y="97"/>
                  </a:lnTo>
                  <a:lnTo>
                    <a:pt x="406" y="39"/>
                  </a:lnTo>
                  <a:lnTo>
                    <a:pt x="348" y="39"/>
                  </a:lnTo>
                  <a:lnTo>
                    <a:pt x="271" y="59"/>
                  </a:lnTo>
                  <a:lnTo>
                    <a:pt x="136" y="117"/>
                  </a:lnTo>
                  <a:lnTo>
                    <a:pt x="39" y="194"/>
                  </a:lnTo>
                  <a:lnTo>
                    <a:pt x="1" y="232"/>
                  </a:lnTo>
                  <a:lnTo>
                    <a:pt x="1" y="271"/>
                  </a:lnTo>
                  <a:lnTo>
                    <a:pt x="20" y="290"/>
                  </a:lnTo>
                  <a:lnTo>
                    <a:pt x="39" y="329"/>
                  </a:lnTo>
                  <a:lnTo>
                    <a:pt x="155" y="387"/>
                  </a:lnTo>
                  <a:lnTo>
                    <a:pt x="290" y="445"/>
                  </a:lnTo>
                  <a:lnTo>
                    <a:pt x="406" y="483"/>
                  </a:lnTo>
                  <a:lnTo>
                    <a:pt x="619" y="445"/>
                  </a:lnTo>
                  <a:lnTo>
                    <a:pt x="850" y="406"/>
                  </a:lnTo>
                  <a:lnTo>
                    <a:pt x="1294" y="387"/>
                  </a:lnTo>
                  <a:lnTo>
                    <a:pt x="1738" y="406"/>
                  </a:lnTo>
                  <a:lnTo>
                    <a:pt x="2202" y="445"/>
                  </a:lnTo>
                  <a:lnTo>
                    <a:pt x="2318" y="387"/>
                  </a:lnTo>
                  <a:lnTo>
                    <a:pt x="2453" y="329"/>
                  </a:lnTo>
                  <a:lnTo>
                    <a:pt x="2569" y="252"/>
                  </a:lnTo>
                  <a:lnTo>
                    <a:pt x="2588" y="213"/>
                  </a:lnTo>
                  <a:lnTo>
                    <a:pt x="2588" y="174"/>
                  </a:lnTo>
                  <a:lnTo>
                    <a:pt x="2569" y="155"/>
                  </a:lnTo>
                  <a:lnTo>
                    <a:pt x="2530" y="117"/>
                  </a:lnTo>
                  <a:lnTo>
                    <a:pt x="2395" y="59"/>
                  </a:lnTo>
                  <a:lnTo>
                    <a:pt x="2240" y="20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1092100" y="4093625"/>
              <a:ext cx="49750" cy="11600"/>
            </a:xfrm>
            <a:custGeom>
              <a:avLst/>
              <a:gdLst/>
              <a:ahLst/>
              <a:cxnLst/>
              <a:rect l="l" t="t" r="r" b="b"/>
              <a:pathLst>
                <a:path w="1990" h="464" extrusionOk="0">
                  <a:moveTo>
                    <a:pt x="290" y="1"/>
                  </a:moveTo>
                  <a:lnTo>
                    <a:pt x="232" y="20"/>
                  </a:lnTo>
                  <a:lnTo>
                    <a:pt x="174" y="39"/>
                  </a:lnTo>
                  <a:lnTo>
                    <a:pt x="78" y="97"/>
                  </a:lnTo>
                  <a:lnTo>
                    <a:pt x="20" y="194"/>
                  </a:lnTo>
                  <a:lnTo>
                    <a:pt x="1" y="232"/>
                  </a:lnTo>
                  <a:lnTo>
                    <a:pt x="1" y="252"/>
                  </a:lnTo>
                  <a:lnTo>
                    <a:pt x="1" y="290"/>
                  </a:lnTo>
                  <a:lnTo>
                    <a:pt x="39" y="310"/>
                  </a:lnTo>
                  <a:lnTo>
                    <a:pt x="136" y="367"/>
                  </a:lnTo>
                  <a:lnTo>
                    <a:pt x="232" y="425"/>
                  </a:lnTo>
                  <a:lnTo>
                    <a:pt x="310" y="445"/>
                  </a:lnTo>
                  <a:lnTo>
                    <a:pt x="483" y="387"/>
                  </a:lnTo>
                  <a:lnTo>
                    <a:pt x="638" y="348"/>
                  </a:lnTo>
                  <a:lnTo>
                    <a:pt x="812" y="329"/>
                  </a:lnTo>
                  <a:lnTo>
                    <a:pt x="966" y="329"/>
                  </a:lnTo>
                  <a:lnTo>
                    <a:pt x="1140" y="348"/>
                  </a:lnTo>
                  <a:lnTo>
                    <a:pt x="1314" y="367"/>
                  </a:lnTo>
                  <a:lnTo>
                    <a:pt x="1642" y="464"/>
                  </a:lnTo>
                  <a:lnTo>
                    <a:pt x="1738" y="445"/>
                  </a:lnTo>
                  <a:lnTo>
                    <a:pt x="1854" y="387"/>
                  </a:lnTo>
                  <a:lnTo>
                    <a:pt x="1951" y="329"/>
                  </a:lnTo>
                  <a:lnTo>
                    <a:pt x="1970" y="310"/>
                  </a:lnTo>
                  <a:lnTo>
                    <a:pt x="1989" y="271"/>
                  </a:lnTo>
                  <a:lnTo>
                    <a:pt x="1970" y="252"/>
                  </a:lnTo>
                  <a:lnTo>
                    <a:pt x="1951" y="213"/>
                  </a:lnTo>
                  <a:lnTo>
                    <a:pt x="1854" y="116"/>
                  </a:lnTo>
                  <a:lnTo>
                    <a:pt x="1738" y="39"/>
                  </a:lnTo>
                  <a:lnTo>
                    <a:pt x="1661" y="20"/>
                  </a:lnTo>
                  <a:lnTo>
                    <a:pt x="1487" y="59"/>
                  </a:lnTo>
                  <a:lnTo>
                    <a:pt x="1314" y="78"/>
                  </a:lnTo>
                  <a:lnTo>
                    <a:pt x="1159" y="97"/>
                  </a:lnTo>
                  <a:lnTo>
                    <a:pt x="985" y="97"/>
                  </a:lnTo>
                  <a:lnTo>
                    <a:pt x="638" y="5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33"/>
          <p:cNvGrpSpPr/>
          <p:nvPr/>
        </p:nvGrpSpPr>
        <p:grpSpPr>
          <a:xfrm>
            <a:off x="8172150" y="4232750"/>
            <a:ext cx="212875" cy="468675"/>
            <a:chOff x="5314650" y="2594450"/>
            <a:chExt cx="212875" cy="468675"/>
          </a:xfrm>
        </p:grpSpPr>
        <p:sp>
          <p:nvSpPr>
            <p:cNvPr id="719" name="Google Shape;719;p33"/>
            <p:cNvSpPr/>
            <p:nvPr/>
          </p:nvSpPr>
          <p:spPr>
            <a:xfrm>
              <a:off x="5314650" y="2594450"/>
              <a:ext cx="212875" cy="332575"/>
            </a:xfrm>
            <a:custGeom>
              <a:avLst/>
              <a:gdLst/>
              <a:ahLst/>
              <a:cxnLst/>
              <a:rect l="l" t="t" r="r" b="b"/>
              <a:pathLst>
                <a:path w="8515" h="13303" extrusionOk="0">
                  <a:moveTo>
                    <a:pt x="5445" y="483"/>
                  </a:moveTo>
                  <a:lnTo>
                    <a:pt x="5599" y="502"/>
                  </a:lnTo>
                  <a:lnTo>
                    <a:pt x="5754" y="541"/>
                  </a:lnTo>
                  <a:lnTo>
                    <a:pt x="5889" y="599"/>
                  </a:lnTo>
                  <a:lnTo>
                    <a:pt x="6024" y="676"/>
                  </a:lnTo>
                  <a:lnTo>
                    <a:pt x="6159" y="753"/>
                  </a:lnTo>
                  <a:lnTo>
                    <a:pt x="6275" y="869"/>
                  </a:lnTo>
                  <a:lnTo>
                    <a:pt x="6372" y="985"/>
                  </a:lnTo>
                  <a:lnTo>
                    <a:pt x="6468" y="1120"/>
                  </a:lnTo>
                  <a:lnTo>
                    <a:pt x="6642" y="1390"/>
                  </a:lnTo>
                  <a:lnTo>
                    <a:pt x="6796" y="1680"/>
                  </a:lnTo>
                  <a:lnTo>
                    <a:pt x="6912" y="2008"/>
                  </a:lnTo>
                  <a:lnTo>
                    <a:pt x="7009" y="2336"/>
                  </a:lnTo>
                  <a:lnTo>
                    <a:pt x="7105" y="2664"/>
                  </a:lnTo>
                  <a:lnTo>
                    <a:pt x="7240" y="3359"/>
                  </a:lnTo>
                  <a:lnTo>
                    <a:pt x="7433" y="4769"/>
                  </a:lnTo>
                  <a:lnTo>
                    <a:pt x="7530" y="5483"/>
                  </a:lnTo>
                  <a:lnTo>
                    <a:pt x="7607" y="6178"/>
                  </a:lnTo>
                  <a:lnTo>
                    <a:pt x="7665" y="6892"/>
                  </a:lnTo>
                  <a:lnTo>
                    <a:pt x="7704" y="7587"/>
                  </a:lnTo>
                  <a:lnTo>
                    <a:pt x="7684" y="8282"/>
                  </a:lnTo>
                  <a:lnTo>
                    <a:pt x="7665" y="8611"/>
                  </a:lnTo>
                  <a:lnTo>
                    <a:pt x="7626" y="8958"/>
                  </a:lnTo>
                  <a:lnTo>
                    <a:pt x="7588" y="9286"/>
                  </a:lnTo>
                  <a:lnTo>
                    <a:pt x="7530" y="9673"/>
                  </a:lnTo>
                  <a:lnTo>
                    <a:pt x="7453" y="10059"/>
                  </a:lnTo>
                  <a:lnTo>
                    <a:pt x="7337" y="10445"/>
                  </a:lnTo>
                  <a:lnTo>
                    <a:pt x="7260" y="10657"/>
                  </a:lnTo>
                  <a:lnTo>
                    <a:pt x="7182" y="10850"/>
                  </a:lnTo>
                  <a:lnTo>
                    <a:pt x="7086" y="11024"/>
                  </a:lnTo>
                  <a:lnTo>
                    <a:pt x="6970" y="11217"/>
                  </a:lnTo>
                  <a:lnTo>
                    <a:pt x="6738" y="11565"/>
                  </a:lnTo>
                  <a:lnTo>
                    <a:pt x="6468" y="11873"/>
                  </a:lnTo>
                  <a:lnTo>
                    <a:pt x="6179" y="12144"/>
                  </a:lnTo>
                  <a:lnTo>
                    <a:pt x="5870" y="12356"/>
                  </a:lnTo>
                  <a:lnTo>
                    <a:pt x="5580" y="12549"/>
                  </a:lnTo>
                  <a:lnTo>
                    <a:pt x="5329" y="12704"/>
                  </a:lnTo>
                  <a:lnTo>
                    <a:pt x="5005" y="12858"/>
                  </a:lnTo>
                  <a:lnTo>
                    <a:pt x="4229" y="12858"/>
                  </a:lnTo>
                  <a:lnTo>
                    <a:pt x="3862" y="12839"/>
                  </a:lnTo>
                  <a:lnTo>
                    <a:pt x="3495" y="12800"/>
                  </a:lnTo>
                  <a:lnTo>
                    <a:pt x="3302" y="12762"/>
                  </a:lnTo>
                  <a:lnTo>
                    <a:pt x="3128" y="12723"/>
                  </a:lnTo>
                  <a:lnTo>
                    <a:pt x="2935" y="12646"/>
                  </a:lnTo>
                  <a:lnTo>
                    <a:pt x="2761" y="12568"/>
                  </a:lnTo>
                  <a:lnTo>
                    <a:pt x="2588" y="12472"/>
                  </a:lnTo>
                  <a:lnTo>
                    <a:pt x="2433" y="12356"/>
                  </a:lnTo>
                  <a:lnTo>
                    <a:pt x="2298" y="12221"/>
                  </a:lnTo>
                  <a:lnTo>
                    <a:pt x="2163" y="12086"/>
                  </a:lnTo>
                  <a:lnTo>
                    <a:pt x="1912" y="11796"/>
                  </a:lnTo>
                  <a:lnTo>
                    <a:pt x="1719" y="11487"/>
                  </a:lnTo>
                  <a:lnTo>
                    <a:pt x="1545" y="11178"/>
                  </a:lnTo>
                  <a:lnTo>
                    <a:pt x="1410" y="10889"/>
                  </a:lnTo>
                  <a:lnTo>
                    <a:pt x="1313" y="10638"/>
                  </a:lnTo>
                  <a:lnTo>
                    <a:pt x="1198" y="10329"/>
                  </a:lnTo>
                  <a:lnTo>
                    <a:pt x="1082" y="10020"/>
                  </a:lnTo>
                  <a:lnTo>
                    <a:pt x="985" y="9692"/>
                  </a:lnTo>
                  <a:lnTo>
                    <a:pt x="908" y="9364"/>
                  </a:lnTo>
                  <a:lnTo>
                    <a:pt x="831" y="9035"/>
                  </a:lnTo>
                  <a:lnTo>
                    <a:pt x="773" y="8688"/>
                  </a:lnTo>
                  <a:lnTo>
                    <a:pt x="734" y="8340"/>
                  </a:lnTo>
                  <a:lnTo>
                    <a:pt x="696" y="7993"/>
                  </a:lnTo>
                  <a:lnTo>
                    <a:pt x="657" y="7298"/>
                  </a:lnTo>
                  <a:lnTo>
                    <a:pt x="676" y="6603"/>
                  </a:lnTo>
                  <a:lnTo>
                    <a:pt x="715" y="5908"/>
                  </a:lnTo>
                  <a:lnTo>
                    <a:pt x="811" y="5213"/>
                  </a:lnTo>
                  <a:lnTo>
                    <a:pt x="869" y="4865"/>
                  </a:lnTo>
                  <a:lnTo>
                    <a:pt x="947" y="4537"/>
                  </a:lnTo>
                  <a:lnTo>
                    <a:pt x="1062" y="4209"/>
                  </a:lnTo>
                  <a:lnTo>
                    <a:pt x="1178" y="3881"/>
                  </a:lnTo>
                  <a:lnTo>
                    <a:pt x="1313" y="3572"/>
                  </a:lnTo>
                  <a:lnTo>
                    <a:pt x="1468" y="3263"/>
                  </a:lnTo>
                  <a:lnTo>
                    <a:pt x="1642" y="2954"/>
                  </a:lnTo>
                  <a:lnTo>
                    <a:pt x="1815" y="2664"/>
                  </a:lnTo>
                  <a:lnTo>
                    <a:pt x="2028" y="2375"/>
                  </a:lnTo>
                  <a:lnTo>
                    <a:pt x="2240" y="2124"/>
                  </a:lnTo>
                  <a:lnTo>
                    <a:pt x="2472" y="1873"/>
                  </a:lnTo>
                  <a:lnTo>
                    <a:pt x="2723" y="1622"/>
                  </a:lnTo>
                  <a:lnTo>
                    <a:pt x="2974" y="1409"/>
                  </a:lnTo>
                  <a:lnTo>
                    <a:pt x="3263" y="1197"/>
                  </a:lnTo>
                  <a:lnTo>
                    <a:pt x="3553" y="1023"/>
                  </a:lnTo>
                  <a:lnTo>
                    <a:pt x="3842" y="869"/>
                  </a:lnTo>
                  <a:lnTo>
                    <a:pt x="4171" y="734"/>
                  </a:lnTo>
                  <a:lnTo>
                    <a:pt x="4480" y="618"/>
                  </a:lnTo>
                  <a:lnTo>
                    <a:pt x="4808" y="521"/>
                  </a:lnTo>
                  <a:lnTo>
                    <a:pt x="5136" y="483"/>
                  </a:lnTo>
                  <a:close/>
                  <a:moveTo>
                    <a:pt x="5097" y="0"/>
                  </a:moveTo>
                  <a:lnTo>
                    <a:pt x="4904" y="19"/>
                  </a:lnTo>
                  <a:lnTo>
                    <a:pt x="4711" y="58"/>
                  </a:lnTo>
                  <a:lnTo>
                    <a:pt x="4344" y="155"/>
                  </a:lnTo>
                  <a:lnTo>
                    <a:pt x="3997" y="290"/>
                  </a:lnTo>
                  <a:lnTo>
                    <a:pt x="3649" y="444"/>
                  </a:lnTo>
                  <a:lnTo>
                    <a:pt x="3321" y="618"/>
                  </a:lnTo>
                  <a:lnTo>
                    <a:pt x="2993" y="811"/>
                  </a:lnTo>
                  <a:lnTo>
                    <a:pt x="2684" y="1023"/>
                  </a:lnTo>
                  <a:lnTo>
                    <a:pt x="2395" y="1274"/>
                  </a:lnTo>
                  <a:lnTo>
                    <a:pt x="2124" y="1525"/>
                  </a:lnTo>
                  <a:lnTo>
                    <a:pt x="1873" y="1796"/>
                  </a:lnTo>
                  <a:lnTo>
                    <a:pt x="1622" y="2085"/>
                  </a:lnTo>
                  <a:lnTo>
                    <a:pt x="1410" y="2375"/>
                  </a:lnTo>
                  <a:lnTo>
                    <a:pt x="1198" y="2684"/>
                  </a:lnTo>
                  <a:lnTo>
                    <a:pt x="1004" y="3012"/>
                  </a:lnTo>
                  <a:lnTo>
                    <a:pt x="831" y="3340"/>
                  </a:lnTo>
                  <a:lnTo>
                    <a:pt x="676" y="3688"/>
                  </a:lnTo>
                  <a:lnTo>
                    <a:pt x="541" y="4035"/>
                  </a:lnTo>
                  <a:lnTo>
                    <a:pt x="425" y="4383"/>
                  </a:lnTo>
                  <a:lnTo>
                    <a:pt x="329" y="4749"/>
                  </a:lnTo>
                  <a:lnTo>
                    <a:pt x="232" y="5097"/>
                  </a:lnTo>
                  <a:lnTo>
                    <a:pt x="116" y="5831"/>
                  </a:lnTo>
                  <a:lnTo>
                    <a:pt x="39" y="6564"/>
                  </a:lnTo>
                  <a:lnTo>
                    <a:pt x="1" y="7298"/>
                  </a:lnTo>
                  <a:lnTo>
                    <a:pt x="1" y="8031"/>
                  </a:lnTo>
                  <a:lnTo>
                    <a:pt x="1" y="8398"/>
                  </a:lnTo>
                  <a:lnTo>
                    <a:pt x="39" y="8765"/>
                  </a:lnTo>
                  <a:lnTo>
                    <a:pt x="78" y="9132"/>
                  </a:lnTo>
                  <a:lnTo>
                    <a:pt x="136" y="9518"/>
                  </a:lnTo>
                  <a:lnTo>
                    <a:pt x="194" y="9885"/>
                  </a:lnTo>
                  <a:lnTo>
                    <a:pt x="290" y="10252"/>
                  </a:lnTo>
                  <a:lnTo>
                    <a:pt x="387" y="10619"/>
                  </a:lnTo>
                  <a:lnTo>
                    <a:pt x="502" y="10966"/>
                  </a:lnTo>
                  <a:lnTo>
                    <a:pt x="696" y="11391"/>
                  </a:lnTo>
                  <a:lnTo>
                    <a:pt x="811" y="11584"/>
                  </a:lnTo>
                  <a:lnTo>
                    <a:pt x="927" y="11796"/>
                  </a:lnTo>
                  <a:lnTo>
                    <a:pt x="1062" y="11989"/>
                  </a:lnTo>
                  <a:lnTo>
                    <a:pt x="1217" y="12182"/>
                  </a:lnTo>
                  <a:lnTo>
                    <a:pt x="1371" y="12375"/>
                  </a:lnTo>
                  <a:lnTo>
                    <a:pt x="1564" y="12549"/>
                  </a:lnTo>
                  <a:lnTo>
                    <a:pt x="1738" y="12723"/>
                  </a:lnTo>
                  <a:lnTo>
                    <a:pt x="1950" y="12877"/>
                  </a:lnTo>
                  <a:lnTo>
                    <a:pt x="2163" y="13013"/>
                  </a:lnTo>
                  <a:lnTo>
                    <a:pt x="2395" y="13109"/>
                  </a:lnTo>
                  <a:lnTo>
                    <a:pt x="2626" y="13186"/>
                  </a:lnTo>
                  <a:lnTo>
                    <a:pt x="2858" y="13263"/>
                  </a:lnTo>
                  <a:lnTo>
                    <a:pt x="3090" y="13302"/>
                  </a:lnTo>
                  <a:lnTo>
                    <a:pt x="3727" y="13302"/>
                  </a:lnTo>
                  <a:lnTo>
                    <a:pt x="4093" y="13244"/>
                  </a:lnTo>
                  <a:lnTo>
                    <a:pt x="4422" y="13167"/>
                  </a:lnTo>
                  <a:lnTo>
                    <a:pt x="4692" y="13090"/>
                  </a:lnTo>
                  <a:lnTo>
                    <a:pt x="4936" y="13013"/>
                  </a:lnTo>
                  <a:lnTo>
                    <a:pt x="4982" y="13013"/>
                  </a:lnTo>
                  <a:lnTo>
                    <a:pt x="5464" y="12916"/>
                  </a:lnTo>
                  <a:lnTo>
                    <a:pt x="5638" y="12877"/>
                  </a:lnTo>
                  <a:lnTo>
                    <a:pt x="5792" y="12819"/>
                  </a:lnTo>
                  <a:lnTo>
                    <a:pt x="6179" y="12665"/>
                  </a:lnTo>
                  <a:lnTo>
                    <a:pt x="6372" y="12568"/>
                  </a:lnTo>
                  <a:lnTo>
                    <a:pt x="6565" y="12453"/>
                  </a:lnTo>
                  <a:lnTo>
                    <a:pt x="6951" y="12182"/>
                  </a:lnTo>
                  <a:lnTo>
                    <a:pt x="7144" y="12028"/>
                  </a:lnTo>
                  <a:lnTo>
                    <a:pt x="7318" y="11835"/>
                  </a:lnTo>
                  <a:lnTo>
                    <a:pt x="7472" y="11642"/>
                  </a:lnTo>
                  <a:lnTo>
                    <a:pt x="7626" y="11449"/>
                  </a:lnTo>
                  <a:lnTo>
                    <a:pt x="7781" y="11236"/>
                  </a:lnTo>
                  <a:lnTo>
                    <a:pt x="7897" y="11024"/>
                  </a:lnTo>
                  <a:lnTo>
                    <a:pt x="8013" y="10792"/>
                  </a:lnTo>
                  <a:lnTo>
                    <a:pt x="8128" y="10580"/>
                  </a:lnTo>
                  <a:lnTo>
                    <a:pt x="8283" y="10136"/>
                  </a:lnTo>
                  <a:lnTo>
                    <a:pt x="8379" y="9730"/>
                  </a:lnTo>
                  <a:lnTo>
                    <a:pt x="8457" y="9364"/>
                  </a:lnTo>
                  <a:lnTo>
                    <a:pt x="8495" y="9035"/>
                  </a:lnTo>
                  <a:lnTo>
                    <a:pt x="8515" y="8669"/>
                  </a:lnTo>
                  <a:lnTo>
                    <a:pt x="8515" y="8282"/>
                  </a:lnTo>
                  <a:lnTo>
                    <a:pt x="8476" y="7549"/>
                  </a:lnTo>
                  <a:lnTo>
                    <a:pt x="8418" y="6815"/>
                  </a:lnTo>
                  <a:lnTo>
                    <a:pt x="8302" y="6101"/>
                  </a:lnTo>
                  <a:lnTo>
                    <a:pt x="8186" y="5387"/>
                  </a:lnTo>
                  <a:lnTo>
                    <a:pt x="8071" y="4672"/>
                  </a:lnTo>
                  <a:lnTo>
                    <a:pt x="7800" y="3244"/>
                  </a:lnTo>
                  <a:lnTo>
                    <a:pt x="7626" y="2529"/>
                  </a:lnTo>
                  <a:lnTo>
                    <a:pt x="7530" y="2182"/>
                  </a:lnTo>
                  <a:lnTo>
                    <a:pt x="7414" y="1815"/>
                  </a:lnTo>
                  <a:lnTo>
                    <a:pt x="7260" y="1467"/>
                  </a:lnTo>
                  <a:lnTo>
                    <a:pt x="7086" y="1139"/>
                  </a:lnTo>
                  <a:lnTo>
                    <a:pt x="6989" y="965"/>
                  </a:lnTo>
                  <a:lnTo>
                    <a:pt x="6874" y="811"/>
                  </a:lnTo>
                  <a:lnTo>
                    <a:pt x="6758" y="657"/>
                  </a:lnTo>
                  <a:lnTo>
                    <a:pt x="6603" y="502"/>
                  </a:lnTo>
                  <a:lnTo>
                    <a:pt x="6449" y="367"/>
                  </a:lnTo>
                  <a:lnTo>
                    <a:pt x="6275" y="251"/>
                  </a:lnTo>
                  <a:lnTo>
                    <a:pt x="6101" y="155"/>
                  </a:lnTo>
                  <a:lnTo>
                    <a:pt x="5908" y="77"/>
                  </a:lnTo>
                  <a:lnTo>
                    <a:pt x="5715" y="39"/>
                  </a:lnTo>
                  <a:lnTo>
                    <a:pt x="55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3"/>
            <p:cNvSpPr/>
            <p:nvPr/>
          </p:nvSpPr>
          <p:spPr>
            <a:xfrm>
              <a:off x="5417950" y="2918775"/>
              <a:ext cx="28000" cy="144350"/>
            </a:xfrm>
            <a:custGeom>
              <a:avLst/>
              <a:gdLst/>
              <a:ahLst/>
              <a:cxnLst/>
              <a:rect l="l" t="t" r="r" b="b"/>
              <a:pathLst>
                <a:path w="1120" h="5774" extrusionOk="0">
                  <a:moveTo>
                    <a:pt x="502" y="1"/>
                  </a:moveTo>
                  <a:lnTo>
                    <a:pt x="425" y="78"/>
                  </a:lnTo>
                  <a:lnTo>
                    <a:pt x="328" y="175"/>
                  </a:lnTo>
                  <a:lnTo>
                    <a:pt x="232" y="310"/>
                  </a:lnTo>
                  <a:lnTo>
                    <a:pt x="135" y="464"/>
                  </a:lnTo>
                  <a:lnTo>
                    <a:pt x="58" y="619"/>
                  </a:lnTo>
                  <a:lnTo>
                    <a:pt x="0" y="754"/>
                  </a:lnTo>
                  <a:lnTo>
                    <a:pt x="0" y="870"/>
                  </a:lnTo>
                  <a:lnTo>
                    <a:pt x="116" y="1893"/>
                  </a:lnTo>
                  <a:lnTo>
                    <a:pt x="212" y="2897"/>
                  </a:lnTo>
                  <a:lnTo>
                    <a:pt x="251" y="3379"/>
                  </a:lnTo>
                  <a:lnTo>
                    <a:pt x="270" y="3881"/>
                  </a:lnTo>
                  <a:lnTo>
                    <a:pt x="270" y="4383"/>
                  </a:lnTo>
                  <a:lnTo>
                    <a:pt x="251" y="4885"/>
                  </a:lnTo>
                  <a:lnTo>
                    <a:pt x="270" y="5021"/>
                  </a:lnTo>
                  <a:lnTo>
                    <a:pt x="328" y="5156"/>
                  </a:lnTo>
                  <a:lnTo>
                    <a:pt x="463" y="5465"/>
                  </a:lnTo>
                  <a:lnTo>
                    <a:pt x="560" y="5580"/>
                  </a:lnTo>
                  <a:lnTo>
                    <a:pt x="637" y="5696"/>
                  </a:lnTo>
                  <a:lnTo>
                    <a:pt x="695" y="5754"/>
                  </a:lnTo>
                  <a:lnTo>
                    <a:pt x="753" y="5773"/>
                  </a:lnTo>
                  <a:lnTo>
                    <a:pt x="792" y="5773"/>
                  </a:lnTo>
                  <a:lnTo>
                    <a:pt x="830" y="5735"/>
                  </a:lnTo>
                  <a:lnTo>
                    <a:pt x="888" y="5638"/>
                  </a:lnTo>
                  <a:lnTo>
                    <a:pt x="946" y="5503"/>
                  </a:lnTo>
                  <a:lnTo>
                    <a:pt x="1004" y="5349"/>
                  </a:lnTo>
                  <a:lnTo>
                    <a:pt x="1101" y="5021"/>
                  </a:lnTo>
                  <a:lnTo>
                    <a:pt x="1120" y="4866"/>
                  </a:lnTo>
                  <a:lnTo>
                    <a:pt x="1120" y="4750"/>
                  </a:lnTo>
                  <a:lnTo>
                    <a:pt x="965" y="4287"/>
                  </a:lnTo>
                  <a:lnTo>
                    <a:pt x="830" y="3824"/>
                  </a:lnTo>
                  <a:lnTo>
                    <a:pt x="753" y="3341"/>
                  </a:lnTo>
                  <a:lnTo>
                    <a:pt x="695" y="2839"/>
                  </a:lnTo>
                  <a:lnTo>
                    <a:pt x="676" y="2356"/>
                  </a:lnTo>
                  <a:lnTo>
                    <a:pt x="695" y="1893"/>
                  </a:lnTo>
                  <a:lnTo>
                    <a:pt x="714" y="1642"/>
                  </a:lnTo>
                  <a:lnTo>
                    <a:pt x="753" y="1410"/>
                  </a:lnTo>
                  <a:lnTo>
                    <a:pt x="811" y="1179"/>
                  </a:lnTo>
                  <a:lnTo>
                    <a:pt x="869" y="947"/>
                  </a:lnTo>
                  <a:lnTo>
                    <a:pt x="869" y="812"/>
                  </a:lnTo>
                  <a:lnTo>
                    <a:pt x="850" y="677"/>
                  </a:lnTo>
                  <a:lnTo>
                    <a:pt x="772" y="387"/>
                  </a:lnTo>
                  <a:lnTo>
                    <a:pt x="734" y="252"/>
                  </a:lnTo>
                  <a:lnTo>
                    <a:pt x="676" y="136"/>
                  </a:lnTo>
                  <a:lnTo>
                    <a:pt x="618" y="59"/>
                  </a:lnTo>
                  <a:lnTo>
                    <a:pt x="5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3"/>
            <p:cNvSpPr/>
            <p:nvPr/>
          </p:nvSpPr>
          <p:spPr>
            <a:xfrm>
              <a:off x="5369200" y="2871475"/>
              <a:ext cx="54075" cy="33825"/>
            </a:xfrm>
            <a:custGeom>
              <a:avLst/>
              <a:gdLst/>
              <a:ahLst/>
              <a:cxnLst/>
              <a:rect l="l" t="t" r="r" b="b"/>
              <a:pathLst>
                <a:path w="2163" h="1353" extrusionOk="0">
                  <a:moveTo>
                    <a:pt x="1796" y="1"/>
                  </a:moveTo>
                  <a:lnTo>
                    <a:pt x="1680" y="20"/>
                  </a:lnTo>
                  <a:lnTo>
                    <a:pt x="1313" y="233"/>
                  </a:lnTo>
                  <a:lnTo>
                    <a:pt x="908" y="426"/>
                  </a:lnTo>
                  <a:lnTo>
                    <a:pt x="502" y="599"/>
                  </a:lnTo>
                  <a:lnTo>
                    <a:pt x="290" y="715"/>
                  </a:lnTo>
                  <a:lnTo>
                    <a:pt x="77" y="850"/>
                  </a:lnTo>
                  <a:lnTo>
                    <a:pt x="39" y="928"/>
                  </a:lnTo>
                  <a:lnTo>
                    <a:pt x="19" y="1005"/>
                  </a:lnTo>
                  <a:lnTo>
                    <a:pt x="0" y="1101"/>
                  </a:lnTo>
                  <a:lnTo>
                    <a:pt x="0" y="1198"/>
                  </a:lnTo>
                  <a:lnTo>
                    <a:pt x="39" y="1256"/>
                  </a:lnTo>
                  <a:lnTo>
                    <a:pt x="58" y="1314"/>
                  </a:lnTo>
                  <a:lnTo>
                    <a:pt x="97" y="1352"/>
                  </a:lnTo>
                  <a:lnTo>
                    <a:pt x="155" y="1352"/>
                  </a:lnTo>
                  <a:lnTo>
                    <a:pt x="193" y="1314"/>
                  </a:lnTo>
                  <a:lnTo>
                    <a:pt x="270" y="1256"/>
                  </a:lnTo>
                  <a:lnTo>
                    <a:pt x="367" y="1179"/>
                  </a:lnTo>
                  <a:lnTo>
                    <a:pt x="425" y="1140"/>
                  </a:lnTo>
                  <a:lnTo>
                    <a:pt x="463" y="1063"/>
                  </a:lnTo>
                  <a:lnTo>
                    <a:pt x="521" y="986"/>
                  </a:lnTo>
                  <a:lnTo>
                    <a:pt x="657" y="850"/>
                  </a:lnTo>
                  <a:lnTo>
                    <a:pt x="830" y="735"/>
                  </a:lnTo>
                  <a:lnTo>
                    <a:pt x="1004" y="638"/>
                  </a:lnTo>
                  <a:lnTo>
                    <a:pt x="1197" y="561"/>
                  </a:lnTo>
                  <a:lnTo>
                    <a:pt x="1409" y="503"/>
                  </a:lnTo>
                  <a:lnTo>
                    <a:pt x="1622" y="464"/>
                  </a:lnTo>
                  <a:lnTo>
                    <a:pt x="1834" y="426"/>
                  </a:lnTo>
                  <a:lnTo>
                    <a:pt x="1950" y="368"/>
                  </a:lnTo>
                  <a:lnTo>
                    <a:pt x="2047" y="271"/>
                  </a:lnTo>
                  <a:lnTo>
                    <a:pt x="2143" y="175"/>
                  </a:lnTo>
                  <a:lnTo>
                    <a:pt x="2162" y="136"/>
                  </a:lnTo>
                  <a:lnTo>
                    <a:pt x="2162" y="117"/>
                  </a:lnTo>
                  <a:lnTo>
                    <a:pt x="2143" y="78"/>
                  </a:lnTo>
                  <a:lnTo>
                    <a:pt x="2085" y="59"/>
                  </a:lnTo>
                  <a:lnTo>
                    <a:pt x="1950" y="20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3"/>
            <p:cNvSpPr/>
            <p:nvPr/>
          </p:nvSpPr>
          <p:spPr>
            <a:xfrm>
              <a:off x="5345050" y="2852175"/>
              <a:ext cx="53125" cy="28500"/>
            </a:xfrm>
            <a:custGeom>
              <a:avLst/>
              <a:gdLst/>
              <a:ahLst/>
              <a:cxnLst/>
              <a:rect l="l" t="t" r="r" b="b"/>
              <a:pathLst>
                <a:path w="2125" h="1140" extrusionOk="0">
                  <a:moveTo>
                    <a:pt x="1738" y="1"/>
                  </a:moveTo>
                  <a:lnTo>
                    <a:pt x="1700" y="20"/>
                  </a:lnTo>
                  <a:lnTo>
                    <a:pt x="1314" y="213"/>
                  </a:lnTo>
                  <a:lnTo>
                    <a:pt x="928" y="367"/>
                  </a:lnTo>
                  <a:lnTo>
                    <a:pt x="155" y="696"/>
                  </a:lnTo>
                  <a:lnTo>
                    <a:pt x="97" y="734"/>
                  </a:lnTo>
                  <a:lnTo>
                    <a:pt x="59" y="811"/>
                  </a:lnTo>
                  <a:lnTo>
                    <a:pt x="20" y="889"/>
                  </a:lnTo>
                  <a:lnTo>
                    <a:pt x="1" y="947"/>
                  </a:lnTo>
                  <a:lnTo>
                    <a:pt x="1" y="1082"/>
                  </a:lnTo>
                  <a:lnTo>
                    <a:pt x="20" y="1120"/>
                  </a:lnTo>
                  <a:lnTo>
                    <a:pt x="39" y="1140"/>
                  </a:lnTo>
                  <a:lnTo>
                    <a:pt x="117" y="1140"/>
                  </a:lnTo>
                  <a:lnTo>
                    <a:pt x="232" y="1120"/>
                  </a:lnTo>
                  <a:lnTo>
                    <a:pt x="426" y="1043"/>
                  </a:lnTo>
                  <a:lnTo>
                    <a:pt x="541" y="908"/>
                  </a:lnTo>
                  <a:lnTo>
                    <a:pt x="696" y="773"/>
                  </a:lnTo>
                  <a:lnTo>
                    <a:pt x="850" y="676"/>
                  </a:lnTo>
                  <a:lnTo>
                    <a:pt x="1024" y="599"/>
                  </a:lnTo>
                  <a:lnTo>
                    <a:pt x="1217" y="522"/>
                  </a:lnTo>
                  <a:lnTo>
                    <a:pt x="1410" y="483"/>
                  </a:lnTo>
                  <a:lnTo>
                    <a:pt x="1603" y="445"/>
                  </a:lnTo>
                  <a:lnTo>
                    <a:pt x="1796" y="445"/>
                  </a:lnTo>
                  <a:lnTo>
                    <a:pt x="1893" y="387"/>
                  </a:lnTo>
                  <a:lnTo>
                    <a:pt x="2009" y="329"/>
                  </a:lnTo>
                  <a:lnTo>
                    <a:pt x="2086" y="252"/>
                  </a:lnTo>
                  <a:lnTo>
                    <a:pt x="2125" y="213"/>
                  </a:lnTo>
                  <a:lnTo>
                    <a:pt x="2125" y="194"/>
                  </a:lnTo>
                  <a:lnTo>
                    <a:pt x="2125" y="155"/>
                  </a:lnTo>
                  <a:lnTo>
                    <a:pt x="2086" y="116"/>
                  </a:lnTo>
                  <a:lnTo>
                    <a:pt x="1951" y="59"/>
                  </a:lnTo>
                  <a:lnTo>
                    <a:pt x="1796" y="20"/>
                  </a:lnTo>
                  <a:lnTo>
                    <a:pt x="17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5329125" y="2822250"/>
              <a:ext cx="46375" cy="25600"/>
            </a:xfrm>
            <a:custGeom>
              <a:avLst/>
              <a:gdLst/>
              <a:ahLst/>
              <a:cxnLst/>
              <a:rect l="l" t="t" r="r" b="b"/>
              <a:pathLst>
                <a:path w="1855" h="1024" extrusionOk="0">
                  <a:moveTo>
                    <a:pt x="1429" y="1"/>
                  </a:moveTo>
                  <a:lnTo>
                    <a:pt x="1294" y="116"/>
                  </a:lnTo>
                  <a:lnTo>
                    <a:pt x="1140" y="213"/>
                  </a:lnTo>
                  <a:lnTo>
                    <a:pt x="831" y="367"/>
                  </a:lnTo>
                  <a:lnTo>
                    <a:pt x="503" y="483"/>
                  </a:lnTo>
                  <a:lnTo>
                    <a:pt x="136" y="618"/>
                  </a:lnTo>
                  <a:lnTo>
                    <a:pt x="97" y="638"/>
                  </a:lnTo>
                  <a:lnTo>
                    <a:pt x="59" y="696"/>
                  </a:lnTo>
                  <a:lnTo>
                    <a:pt x="20" y="831"/>
                  </a:lnTo>
                  <a:lnTo>
                    <a:pt x="1" y="947"/>
                  </a:lnTo>
                  <a:lnTo>
                    <a:pt x="20" y="985"/>
                  </a:lnTo>
                  <a:lnTo>
                    <a:pt x="39" y="1005"/>
                  </a:lnTo>
                  <a:lnTo>
                    <a:pt x="117" y="1024"/>
                  </a:lnTo>
                  <a:lnTo>
                    <a:pt x="213" y="1024"/>
                  </a:lnTo>
                  <a:lnTo>
                    <a:pt x="387" y="966"/>
                  </a:lnTo>
                  <a:lnTo>
                    <a:pt x="503" y="850"/>
                  </a:lnTo>
                  <a:lnTo>
                    <a:pt x="638" y="734"/>
                  </a:lnTo>
                  <a:lnTo>
                    <a:pt x="773" y="657"/>
                  </a:lnTo>
                  <a:lnTo>
                    <a:pt x="927" y="580"/>
                  </a:lnTo>
                  <a:lnTo>
                    <a:pt x="1082" y="522"/>
                  </a:lnTo>
                  <a:lnTo>
                    <a:pt x="1256" y="464"/>
                  </a:lnTo>
                  <a:lnTo>
                    <a:pt x="1603" y="406"/>
                  </a:lnTo>
                  <a:lnTo>
                    <a:pt x="1700" y="348"/>
                  </a:lnTo>
                  <a:lnTo>
                    <a:pt x="1777" y="252"/>
                  </a:lnTo>
                  <a:lnTo>
                    <a:pt x="1835" y="155"/>
                  </a:lnTo>
                  <a:lnTo>
                    <a:pt x="1854" y="116"/>
                  </a:lnTo>
                  <a:lnTo>
                    <a:pt x="1854" y="97"/>
                  </a:lnTo>
                  <a:lnTo>
                    <a:pt x="1816" y="59"/>
                  </a:lnTo>
                  <a:lnTo>
                    <a:pt x="1777" y="39"/>
                  </a:lnTo>
                  <a:lnTo>
                    <a:pt x="16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5327675" y="2786050"/>
              <a:ext cx="40100" cy="21750"/>
            </a:xfrm>
            <a:custGeom>
              <a:avLst/>
              <a:gdLst/>
              <a:ahLst/>
              <a:cxnLst/>
              <a:rect l="l" t="t" r="r" b="b"/>
              <a:pathLst>
                <a:path w="1604" h="870" extrusionOk="0">
                  <a:moveTo>
                    <a:pt x="1256" y="1"/>
                  </a:moveTo>
                  <a:lnTo>
                    <a:pt x="1005" y="174"/>
                  </a:lnTo>
                  <a:lnTo>
                    <a:pt x="734" y="310"/>
                  </a:lnTo>
                  <a:lnTo>
                    <a:pt x="445" y="406"/>
                  </a:lnTo>
                  <a:lnTo>
                    <a:pt x="136" y="464"/>
                  </a:lnTo>
                  <a:lnTo>
                    <a:pt x="97" y="483"/>
                  </a:lnTo>
                  <a:lnTo>
                    <a:pt x="59" y="522"/>
                  </a:lnTo>
                  <a:lnTo>
                    <a:pt x="20" y="638"/>
                  </a:lnTo>
                  <a:lnTo>
                    <a:pt x="1" y="696"/>
                  </a:lnTo>
                  <a:lnTo>
                    <a:pt x="1" y="754"/>
                  </a:lnTo>
                  <a:lnTo>
                    <a:pt x="1" y="792"/>
                  </a:lnTo>
                  <a:lnTo>
                    <a:pt x="20" y="812"/>
                  </a:lnTo>
                  <a:lnTo>
                    <a:pt x="39" y="812"/>
                  </a:lnTo>
                  <a:lnTo>
                    <a:pt x="97" y="831"/>
                  </a:lnTo>
                  <a:lnTo>
                    <a:pt x="175" y="850"/>
                  </a:lnTo>
                  <a:lnTo>
                    <a:pt x="271" y="869"/>
                  </a:lnTo>
                  <a:lnTo>
                    <a:pt x="348" y="850"/>
                  </a:lnTo>
                  <a:lnTo>
                    <a:pt x="445" y="754"/>
                  </a:lnTo>
                  <a:lnTo>
                    <a:pt x="561" y="657"/>
                  </a:lnTo>
                  <a:lnTo>
                    <a:pt x="696" y="580"/>
                  </a:lnTo>
                  <a:lnTo>
                    <a:pt x="831" y="522"/>
                  </a:lnTo>
                  <a:lnTo>
                    <a:pt x="966" y="464"/>
                  </a:lnTo>
                  <a:lnTo>
                    <a:pt x="1101" y="445"/>
                  </a:lnTo>
                  <a:lnTo>
                    <a:pt x="1256" y="425"/>
                  </a:lnTo>
                  <a:lnTo>
                    <a:pt x="1391" y="406"/>
                  </a:lnTo>
                  <a:lnTo>
                    <a:pt x="1468" y="367"/>
                  </a:lnTo>
                  <a:lnTo>
                    <a:pt x="1545" y="290"/>
                  </a:lnTo>
                  <a:lnTo>
                    <a:pt x="1584" y="213"/>
                  </a:lnTo>
                  <a:lnTo>
                    <a:pt x="1603" y="155"/>
                  </a:lnTo>
                  <a:lnTo>
                    <a:pt x="1584" y="117"/>
                  </a:lnTo>
                  <a:lnTo>
                    <a:pt x="1545" y="78"/>
                  </a:lnTo>
                  <a:lnTo>
                    <a:pt x="1449" y="20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5318025" y="2746950"/>
              <a:ext cx="42500" cy="19350"/>
            </a:xfrm>
            <a:custGeom>
              <a:avLst/>
              <a:gdLst/>
              <a:ahLst/>
              <a:cxnLst/>
              <a:rect l="l" t="t" r="r" b="b"/>
              <a:pathLst>
                <a:path w="1700" h="774" extrusionOk="0">
                  <a:moveTo>
                    <a:pt x="1333" y="1"/>
                  </a:moveTo>
                  <a:lnTo>
                    <a:pt x="1217" y="78"/>
                  </a:lnTo>
                  <a:lnTo>
                    <a:pt x="1082" y="155"/>
                  </a:lnTo>
                  <a:lnTo>
                    <a:pt x="947" y="213"/>
                  </a:lnTo>
                  <a:lnTo>
                    <a:pt x="792" y="252"/>
                  </a:lnTo>
                  <a:lnTo>
                    <a:pt x="503" y="329"/>
                  </a:lnTo>
                  <a:lnTo>
                    <a:pt x="174" y="368"/>
                  </a:lnTo>
                  <a:lnTo>
                    <a:pt x="117" y="387"/>
                  </a:lnTo>
                  <a:lnTo>
                    <a:pt x="78" y="426"/>
                  </a:lnTo>
                  <a:lnTo>
                    <a:pt x="20" y="522"/>
                  </a:lnTo>
                  <a:lnTo>
                    <a:pt x="1" y="619"/>
                  </a:lnTo>
                  <a:lnTo>
                    <a:pt x="1" y="657"/>
                  </a:lnTo>
                  <a:lnTo>
                    <a:pt x="1" y="696"/>
                  </a:lnTo>
                  <a:lnTo>
                    <a:pt x="78" y="735"/>
                  </a:lnTo>
                  <a:lnTo>
                    <a:pt x="174" y="754"/>
                  </a:lnTo>
                  <a:lnTo>
                    <a:pt x="271" y="773"/>
                  </a:lnTo>
                  <a:lnTo>
                    <a:pt x="348" y="773"/>
                  </a:lnTo>
                  <a:lnTo>
                    <a:pt x="464" y="677"/>
                  </a:lnTo>
                  <a:lnTo>
                    <a:pt x="580" y="599"/>
                  </a:lnTo>
                  <a:lnTo>
                    <a:pt x="715" y="541"/>
                  </a:lnTo>
                  <a:lnTo>
                    <a:pt x="869" y="484"/>
                  </a:lnTo>
                  <a:lnTo>
                    <a:pt x="1005" y="445"/>
                  </a:lnTo>
                  <a:lnTo>
                    <a:pt x="1159" y="426"/>
                  </a:lnTo>
                  <a:lnTo>
                    <a:pt x="1487" y="406"/>
                  </a:lnTo>
                  <a:lnTo>
                    <a:pt x="1564" y="368"/>
                  </a:lnTo>
                  <a:lnTo>
                    <a:pt x="1642" y="271"/>
                  </a:lnTo>
                  <a:lnTo>
                    <a:pt x="1700" y="194"/>
                  </a:lnTo>
                  <a:lnTo>
                    <a:pt x="1700" y="155"/>
                  </a:lnTo>
                  <a:lnTo>
                    <a:pt x="1700" y="136"/>
                  </a:lnTo>
                  <a:lnTo>
                    <a:pt x="1680" y="97"/>
                  </a:lnTo>
                  <a:lnTo>
                    <a:pt x="1642" y="78"/>
                  </a:lnTo>
                  <a:lnTo>
                    <a:pt x="1526" y="20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5323825" y="2719450"/>
              <a:ext cx="38150" cy="15475"/>
            </a:xfrm>
            <a:custGeom>
              <a:avLst/>
              <a:gdLst/>
              <a:ahLst/>
              <a:cxnLst/>
              <a:rect l="l" t="t" r="r" b="b"/>
              <a:pathLst>
                <a:path w="1526" h="619" extrusionOk="0">
                  <a:moveTo>
                    <a:pt x="1217" y="0"/>
                  </a:moveTo>
                  <a:lnTo>
                    <a:pt x="1101" y="78"/>
                  </a:lnTo>
                  <a:lnTo>
                    <a:pt x="985" y="136"/>
                  </a:lnTo>
                  <a:lnTo>
                    <a:pt x="869" y="174"/>
                  </a:lnTo>
                  <a:lnTo>
                    <a:pt x="734" y="213"/>
                  </a:lnTo>
                  <a:lnTo>
                    <a:pt x="618" y="232"/>
                  </a:lnTo>
                  <a:lnTo>
                    <a:pt x="483" y="232"/>
                  </a:lnTo>
                  <a:lnTo>
                    <a:pt x="348" y="213"/>
                  </a:lnTo>
                  <a:lnTo>
                    <a:pt x="213" y="193"/>
                  </a:lnTo>
                  <a:lnTo>
                    <a:pt x="135" y="232"/>
                  </a:lnTo>
                  <a:lnTo>
                    <a:pt x="78" y="309"/>
                  </a:lnTo>
                  <a:lnTo>
                    <a:pt x="20" y="387"/>
                  </a:lnTo>
                  <a:lnTo>
                    <a:pt x="0" y="464"/>
                  </a:lnTo>
                  <a:lnTo>
                    <a:pt x="39" y="522"/>
                  </a:lnTo>
                  <a:lnTo>
                    <a:pt x="116" y="580"/>
                  </a:lnTo>
                  <a:lnTo>
                    <a:pt x="213" y="618"/>
                  </a:lnTo>
                  <a:lnTo>
                    <a:pt x="271" y="618"/>
                  </a:lnTo>
                  <a:lnTo>
                    <a:pt x="406" y="560"/>
                  </a:lnTo>
                  <a:lnTo>
                    <a:pt x="522" y="522"/>
                  </a:lnTo>
                  <a:lnTo>
                    <a:pt x="792" y="444"/>
                  </a:lnTo>
                  <a:lnTo>
                    <a:pt x="908" y="425"/>
                  </a:lnTo>
                  <a:lnTo>
                    <a:pt x="1043" y="406"/>
                  </a:lnTo>
                  <a:lnTo>
                    <a:pt x="1178" y="406"/>
                  </a:lnTo>
                  <a:lnTo>
                    <a:pt x="1332" y="425"/>
                  </a:lnTo>
                  <a:lnTo>
                    <a:pt x="1410" y="387"/>
                  </a:lnTo>
                  <a:lnTo>
                    <a:pt x="1468" y="309"/>
                  </a:lnTo>
                  <a:lnTo>
                    <a:pt x="1526" y="251"/>
                  </a:lnTo>
                  <a:lnTo>
                    <a:pt x="1526" y="213"/>
                  </a:lnTo>
                  <a:lnTo>
                    <a:pt x="1526" y="193"/>
                  </a:lnTo>
                  <a:lnTo>
                    <a:pt x="1468" y="116"/>
                  </a:lnTo>
                  <a:lnTo>
                    <a:pt x="1390" y="58"/>
                  </a:lnTo>
                  <a:lnTo>
                    <a:pt x="1275" y="20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5338300" y="2688550"/>
              <a:ext cx="26575" cy="11125"/>
            </a:xfrm>
            <a:custGeom>
              <a:avLst/>
              <a:gdLst/>
              <a:ahLst/>
              <a:cxnLst/>
              <a:rect l="l" t="t" r="r" b="b"/>
              <a:pathLst>
                <a:path w="1063" h="445" extrusionOk="0">
                  <a:moveTo>
                    <a:pt x="174" y="1"/>
                  </a:moveTo>
                  <a:lnTo>
                    <a:pt x="116" y="20"/>
                  </a:lnTo>
                  <a:lnTo>
                    <a:pt x="58" y="97"/>
                  </a:lnTo>
                  <a:lnTo>
                    <a:pt x="20" y="175"/>
                  </a:lnTo>
                  <a:lnTo>
                    <a:pt x="1" y="232"/>
                  </a:lnTo>
                  <a:lnTo>
                    <a:pt x="20" y="290"/>
                  </a:lnTo>
                  <a:lnTo>
                    <a:pt x="78" y="368"/>
                  </a:lnTo>
                  <a:lnTo>
                    <a:pt x="136" y="426"/>
                  </a:lnTo>
                  <a:lnTo>
                    <a:pt x="174" y="445"/>
                  </a:lnTo>
                  <a:lnTo>
                    <a:pt x="271" y="406"/>
                  </a:lnTo>
                  <a:lnTo>
                    <a:pt x="348" y="368"/>
                  </a:lnTo>
                  <a:lnTo>
                    <a:pt x="445" y="348"/>
                  </a:lnTo>
                  <a:lnTo>
                    <a:pt x="618" y="348"/>
                  </a:lnTo>
                  <a:lnTo>
                    <a:pt x="715" y="368"/>
                  </a:lnTo>
                  <a:lnTo>
                    <a:pt x="792" y="406"/>
                  </a:lnTo>
                  <a:lnTo>
                    <a:pt x="889" y="445"/>
                  </a:lnTo>
                  <a:lnTo>
                    <a:pt x="927" y="426"/>
                  </a:lnTo>
                  <a:lnTo>
                    <a:pt x="985" y="368"/>
                  </a:lnTo>
                  <a:lnTo>
                    <a:pt x="1043" y="310"/>
                  </a:lnTo>
                  <a:lnTo>
                    <a:pt x="1062" y="252"/>
                  </a:lnTo>
                  <a:lnTo>
                    <a:pt x="1043" y="175"/>
                  </a:lnTo>
                  <a:lnTo>
                    <a:pt x="985" y="97"/>
                  </a:lnTo>
                  <a:lnTo>
                    <a:pt x="927" y="39"/>
                  </a:lnTo>
                  <a:lnTo>
                    <a:pt x="889" y="1"/>
                  </a:lnTo>
                  <a:lnTo>
                    <a:pt x="792" y="39"/>
                  </a:lnTo>
                  <a:lnTo>
                    <a:pt x="715" y="78"/>
                  </a:lnTo>
                  <a:lnTo>
                    <a:pt x="618" y="97"/>
                  </a:lnTo>
                  <a:lnTo>
                    <a:pt x="445" y="97"/>
                  </a:lnTo>
                  <a:lnTo>
                    <a:pt x="348" y="78"/>
                  </a:lnTo>
                  <a:lnTo>
                    <a:pt x="271" y="39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5347475" y="2661050"/>
              <a:ext cx="41050" cy="12575"/>
            </a:xfrm>
            <a:custGeom>
              <a:avLst/>
              <a:gdLst/>
              <a:ahLst/>
              <a:cxnLst/>
              <a:rect l="l" t="t" r="r" b="b"/>
              <a:pathLst>
                <a:path w="1642" h="503" extrusionOk="0">
                  <a:moveTo>
                    <a:pt x="1313" y="0"/>
                  </a:moveTo>
                  <a:lnTo>
                    <a:pt x="1197" y="58"/>
                  </a:lnTo>
                  <a:lnTo>
                    <a:pt x="1062" y="116"/>
                  </a:lnTo>
                  <a:lnTo>
                    <a:pt x="946" y="136"/>
                  </a:lnTo>
                  <a:lnTo>
                    <a:pt x="811" y="155"/>
                  </a:lnTo>
                  <a:lnTo>
                    <a:pt x="657" y="155"/>
                  </a:lnTo>
                  <a:lnTo>
                    <a:pt x="522" y="136"/>
                  </a:lnTo>
                  <a:lnTo>
                    <a:pt x="386" y="97"/>
                  </a:lnTo>
                  <a:lnTo>
                    <a:pt x="251" y="58"/>
                  </a:lnTo>
                  <a:lnTo>
                    <a:pt x="174" y="78"/>
                  </a:lnTo>
                  <a:lnTo>
                    <a:pt x="78" y="136"/>
                  </a:lnTo>
                  <a:lnTo>
                    <a:pt x="20" y="213"/>
                  </a:lnTo>
                  <a:lnTo>
                    <a:pt x="0" y="290"/>
                  </a:lnTo>
                  <a:lnTo>
                    <a:pt x="20" y="348"/>
                  </a:lnTo>
                  <a:lnTo>
                    <a:pt x="97" y="425"/>
                  </a:lnTo>
                  <a:lnTo>
                    <a:pt x="174" y="464"/>
                  </a:lnTo>
                  <a:lnTo>
                    <a:pt x="251" y="502"/>
                  </a:lnTo>
                  <a:lnTo>
                    <a:pt x="386" y="444"/>
                  </a:lnTo>
                  <a:lnTo>
                    <a:pt x="522" y="425"/>
                  </a:lnTo>
                  <a:lnTo>
                    <a:pt x="811" y="386"/>
                  </a:lnTo>
                  <a:lnTo>
                    <a:pt x="1101" y="406"/>
                  </a:lnTo>
                  <a:lnTo>
                    <a:pt x="1410" y="425"/>
                  </a:lnTo>
                  <a:lnTo>
                    <a:pt x="1487" y="386"/>
                  </a:lnTo>
                  <a:lnTo>
                    <a:pt x="1564" y="329"/>
                  </a:lnTo>
                  <a:lnTo>
                    <a:pt x="1622" y="251"/>
                  </a:lnTo>
                  <a:lnTo>
                    <a:pt x="1641" y="213"/>
                  </a:lnTo>
                  <a:lnTo>
                    <a:pt x="1641" y="193"/>
                  </a:lnTo>
                  <a:lnTo>
                    <a:pt x="1583" y="116"/>
                  </a:lnTo>
                  <a:lnTo>
                    <a:pt x="1487" y="58"/>
                  </a:lnTo>
                  <a:lnTo>
                    <a:pt x="1390" y="20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5373525" y="2638850"/>
              <a:ext cx="33325" cy="12575"/>
            </a:xfrm>
            <a:custGeom>
              <a:avLst/>
              <a:gdLst/>
              <a:ahLst/>
              <a:cxnLst/>
              <a:rect l="l" t="t" r="r" b="b"/>
              <a:pathLst>
                <a:path w="1333" h="503" extrusionOk="0">
                  <a:moveTo>
                    <a:pt x="213" y="0"/>
                  </a:moveTo>
                  <a:lnTo>
                    <a:pt x="136" y="20"/>
                  </a:lnTo>
                  <a:lnTo>
                    <a:pt x="78" y="97"/>
                  </a:lnTo>
                  <a:lnTo>
                    <a:pt x="20" y="174"/>
                  </a:lnTo>
                  <a:lnTo>
                    <a:pt x="1" y="232"/>
                  </a:lnTo>
                  <a:lnTo>
                    <a:pt x="20" y="309"/>
                  </a:lnTo>
                  <a:lnTo>
                    <a:pt x="78" y="367"/>
                  </a:lnTo>
                  <a:lnTo>
                    <a:pt x="155" y="425"/>
                  </a:lnTo>
                  <a:lnTo>
                    <a:pt x="213" y="444"/>
                  </a:lnTo>
                  <a:lnTo>
                    <a:pt x="329" y="386"/>
                  </a:lnTo>
                  <a:lnTo>
                    <a:pt x="445" y="367"/>
                  </a:lnTo>
                  <a:lnTo>
                    <a:pt x="561" y="348"/>
                  </a:lnTo>
                  <a:lnTo>
                    <a:pt x="773" y="348"/>
                  </a:lnTo>
                  <a:lnTo>
                    <a:pt x="889" y="386"/>
                  </a:lnTo>
                  <a:lnTo>
                    <a:pt x="986" y="425"/>
                  </a:lnTo>
                  <a:lnTo>
                    <a:pt x="1063" y="502"/>
                  </a:lnTo>
                  <a:lnTo>
                    <a:pt x="1121" y="502"/>
                  </a:lnTo>
                  <a:lnTo>
                    <a:pt x="1217" y="464"/>
                  </a:lnTo>
                  <a:lnTo>
                    <a:pt x="1275" y="425"/>
                  </a:lnTo>
                  <a:lnTo>
                    <a:pt x="1333" y="367"/>
                  </a:lnTo>
                  <a:lnTo>
                    <a:pt x="1333" y="348"/>
                  </a:lnTo>
                  <a:lnTo>
                    <a:pt x="1333" y="290"/>
                  </a:lnTo>
                  <a:lnTo>
                    <a:pt x="1294" y="193"/>
                  </a:lnTo>
                  <a:lnTo>
                    <a:pt x="1236" y="116"/>
                  </a:lnTo>
                  <a:lnTo>
                    <a:pt x="1179" y="77"/>
                  </a:lnTo>
                  <a:lnTo>
                    <a:pt x="908" y="97"/>
                  </a:lnTo>
                  <a:lnTo>
                    <a:pt x="677" y="97"/>
                  </a:lnTo>
                  <a:lnTo>
                    <a:pt x="445" y="77"/>
                  </a:lnTo>
                  <a:lnTo>
                    <a:pt x="329" y="3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3"/>
          <p:cNvGrpSpPr/>
          <p:nvPr/>
        </p:nvGrpSpPr>
        <p:grpSpPr>
          <a:xfrm>
            <a:off x="2205850" y="4154363"/>
            <a:ext cx="373125" cy="445050"/>
            <a:chOff x="2491600" y="420550"/>
            <a:chExt cx="373125" cy="445050"/>
          </a:xfrm>
        </p:grpSpPr>
        <p:sp>
          <p:nvSpPr>
            <p:cNvPr id="731" name="Google Shape;731;p33"/>
            <p:cNvSpPr/>
            <p:nvPr/>
          </p:nvSpPr>
          <p:spPr>
            <a:xfrm>
              <a:off x="2491600" y="430200"/>
              <a:ext cx="77250" cy="435400"/>
            </a:xfrm>
            <a:custGeom>
              <a:avLst/>
              <a:gdLst/>
              <a:ahLst/>
              <a:cxnLst/>
              <a:rect l="l" t="t" r="r" b="b"/>
              <a:pathLst>
                <a:path w="3090" h="17416" extrusionOk="0">
                  <a:moveTo>
                    <a:pt x="387" y="1"/>
                  </a:moveTo>
                  <a:lnTo>
                    <a:pt x="348" y="39"/>
                  </a:lnTo>
                  <a:lnTo>
                    <a:pt x="310" y="136"/>
                  </a:lnTo>
                  <a:lnTo>
                    <a:pt x="252" y="406"/>
                  </a:lnTo>
                  <a:lnTo>
                    <a:pt x="136" y="1236"/>
                  </a:lnTo>
                  <a:lnTo>
                    <a:pt x="59" y="1719"/>
                  </a:lnTo>
                  <a:lnTo>
                    <a:pt x="20" y="2202"/>
                  </a:lnTo>
                  <a:lnTo>
                    <a:pt x="1" y="2646"/>
                  </a:lnTo>
                  <a:lnTo>
                    <a:pt x="20" y="2974"/>
                  </a:lnTo>
                  <a:lnTo>
                    <a:pt x="155" y="3708"/>
                  </a:lnTo>
                  <a:lnTo>
                    <a:pt x="290" y="4441"/>
                  </a:lnTo>
                  <a:lnTo>
                    <a:pt x="503" y="5909"/>
                  </a:lnTo>
                  <a:lnTo>
                    <a:pt x="734" y="7395"/>
                  </a:lnTo>
                  <a:lnTo>
                    <a:pt x="985" y="8882"/>
                  </a:lnTo>
                  <a:lnTo>
                    <a:pt x="1468" y="11836"/>
                  </a:lnTo>
                  <a:lnTo>
                    <a:pt x="1564" y="12569"/>
                  </a:lnTo>
                  <a:lnTo>
                    <a:pt x="1661" y="13303"/>
                  </a:lnTo>
                  <a:lnTo>
                    <a:pt x="1719" y="14037"/>
                  </a:lnTo>
                  <a:lnTo>
                    <a:pt x="1758" y="14770"/>
                  </a:lnTo>
                  <a:lnTo>
                    <a:pt x="1835" y="15195"/>
                  </a:lnTo>
                  <a:lnTo>
                    <a:pt x="1951" y="15639"/>
                  </a:lnTo>
                  <a:lnTo>
                    <a:pt x="2066" y="16083"/>
                  </a:lnTo>
                  <a:lnTo>
                    <a:pt x="2202" y="16488"/>
                  </a:lnTo>
                  <a:lnTo>
                    <a:pt x="2337" y="16855"/>
                  </a:lnTo>
                  <a:lnTo>
                    <a:pt x="2472" y="17164"/>
                  </a:lnTo>
                  <a:lnTo>
                    <a:pt x="2549" y="17261"/>
                  </a:lnTo>
                  <a:lnTo>
                    <a:pt x="2607" y="17357"/>
                  </a:lnTo>
                  <a:lnTo>
                    <a:pt x="2646" y="17415"/>
                  </a:lnTo>
                  <a:lnTo>
                    <a:pt x="2704" y="17415"/>
                  </a:lnTo>
                  <a:lnTo>
                    <a:pt x="2742" y="17396"/>
                  </a:lnTo>
                  <a:lnTo>
                    <a:pt x="2781" y="17338"/>
                  </a:lnTo>
                  <a:lnTo>
                    <a:pt x="2858" y="17087"/>
                  </a:lnTo>
                  <a:lnTo>
                    <a:pt x="2935" y="16720"/>
                  </a:lnTo>
                  <a:lnTo>
                    <a:pt x="3012" y="16276"/>
                  </a:lnTo>
                  <a:lnTo>
                    <a:pt x="3070" y="15813"/>
                  </a:lnTo>
                  <a:lnTo>
                    <a:pt x="3090" y="15330"/>
                  </a:lnTo>
                  <a:lnTo>
                    <a:pt x="3090" y="14905"/>
                  </a:lnTo>
                  <a:lnTo>
                    <a:pt x="3090" y="14732"/>
                  </a:lnTo>
                  <a:lnTo>
                    <a:pt x="3051" y="14577"/>
                  </a:lnTo>
                  <a:lnTo>
                    <a:pt x="2877" y="13843"/>
                  </a:lnTo>
                  <a:lnTo>
                    <a:pt x="2684" y="13110"/>
                  </a:lnTo>
                  <a:lnTo>
                    <a:pt x="2510" y="12395"/>
                  </a:lnTo>
                  <a:lnTo>
                    <a:pt x="2317" y="11662"/>
                  </a:lnTo>
                  <a:lnTo>
                    <a:pt x="2124" y="10928"/>
                  </a:lnTo>
                  <a:lnTo>
                    <a:pt x="1970" y="10214"/>
                  </a:lnTo>
                  <a:lnTo>
                    <a:pt x="1815" y="9480"/>
                  </a:lnTo>
                  <a:lnTo>
                    <a:pt x="1680" y="8766"/>
                  </a:lnTo>
                  <a:lnTo>
                    <a:pt x="1564" y="8032"/>
                  </a:lnTo>
                  <a:lnTo>
                    <a:pt x="1468" y="7299"/>
                  </a:lnTo>
                  <a:lnTo>
                    <a:pt x="1410" y="6565"/>
                  </a:lnTo>
                  <a:lnTo>
                    <a:pt x="1371" y="5831"/>
                  </a:lnTo>
                  <a:lnTo>
                    <a:pt x="1352" y="5098"/>
                  </a:lnTo>
                  <a:lnTo>
                    <a:pt x="1333" y="4345"/>
                  </a:lnTo>
                  <a:lnTo>
                    <a:pt x="1333" y="2858"/>
                  </a:lnTo>
                  <a:lnTo>
                    <a:pt x="1275" y="2453"/>
                  </a:lnTo>
                  <a:lnTo>
                    <a:pt x="1178" y="2009"/>
                  </a:lnTo>
                  <a:lnTo>
                    <a:pt x="1063" y="1526"/>
                  </a:lnTo>
                  <a:lnTo>
                    <a:pt x="927" y="1063"/>
                  </a:lnTo>
                  <a:lnTo>
                    <a:pt x="869" y="831"/>
                  </a:lnTo>
                  <a:lnTo>
                    <a:pt x="792" y="638"/>
                  </a:lnTo>
                  <a:lnTo>
                    <a:pt x="618" y="290"/>
                  </a:lnTo>
                  <a:lnTo>
                    <a:pt x="483" y="78"/>
                  </a:lnTo>
                  <a:lnTo>
                    <a:pt x="425" y="2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3"/>
            <p:cNvSpPr/>
            <p:nvPr/>
          </p:nvSpPr>
          <p:spPr>
            <a:xfrm>
              <a:off x="2493050" y="420550"/>
              <a:ext cx="371675" cy="127450"/>
            </a:xfrm>
            <a:custGeom>
              <a:avLst/>
              <a:gdLst/>
              <a:ahLst/>
              <a:cxnLst/>
              <a:rect l="l" t="t" r="r" b="b"/>
              <a:pathLst>
                <a:path w="14867" h="5098" extrusionOk="0">
                  <a:moveTo>
                    <a:pt x="1" y="1"/>
                  </a:moveTo>
                  <a:lnTo>
                    <a:pt x="213" y="425"/>
                  </a:lnTo>
                  <a:lnTo>
                    <a:pt x="238" y="470"/>
                  </a:lnTo>
                  <a:lnTo>
                    <a:pt x="238" y="470"/>
                  </a:lnTo>
                  <a:lnTo>
                    <a:pt x="155" y="483"/>
                  </a:lnTo>
                  <a:lnTo>
                    <a:pt x="174" y="619"/>
                  </a:lnTo>
                  <a:lnTo>
                    <a:pt x="213" y="754"/>
                  </a:lnTo>
                  <a:lnTo>
                    <a:pt x="271" y="927"/>
                  </a:lnTo>
                  <a:lnTo>
                    <a:pt x="348" y="1101"/>
                  </a:lnTo>
                  <a:lnTo>
                    <a:pt x="464" y="1275"/>
                  </a:lnTo>
                  <a:lnTo>
                    <a:pt x="599" y="1449"/>
                  </a:lnTo>
                  <a:lnTo>
                    <a:pt x="754" y="1603"/>
                  </a:lnTo>
                  <a:lnTo>
                    <a:pt x="927" y="1738"/>
                  </a:lnTo>
                  <a:lnTo>
                    <a:pt x="1101" y="1873"/>
                  </a:lnTo>
                  <a:lnTo>
                    <a:pt x="1275" y="1989"/>
                  </a:lnTo>
                  <a:lnTo>
                    <a:pt x="1468" y="2086"/>
                  </a:lnTo>
                  <a:lnTo>
                    <a:pt x="1642" y="2182"/>
                  </a:lnTo>
                  <a:lnTo>
                    <a:pt x="1970" y="2298"/>
                  </a:lnTo>
                  <a:lnTo>
                    <a:pt x="2240" y="2375"/>
                  </a:lnTo>
                  <a:lnTo>
                    <a:pt x="2646" y="2414"/>
                  </a:lnTo>
                  <a:lnTo>
                    <a:pt x="3437" y="2414"/>
                  </a:lnTo>
                  <a:lnTo>
                    <a:pt x="3823" y="2395"/>
                  </a:lnTo>
                  <a:lnTo>
                    <a:pt x="4615" y="2298"/>
                  </a:lnTo>
                  <a:lnTo>
                    <a:pt x="5001" y="2221"/>
                  </a:lnTo>
                  <a:lnTo>
                    <a:pt x="5368" y="2124"/>
                  </a:lnTo>
                  <a:lnTo>
                    <a:pt x="5735" y="2028"/>
                  </a:lnTo>
                  <a:lnTo>
                    <a:pt x="6101" y="1931"/>
                  </a:lnTo>
                  <a:lnTo>
                    <a:pt x="6796" y="1719"/>
                  </a:lnTo>
                  <a:lnTo>
                    <a:pt x="7491" y="1545"/>
                  </a:lnTo>
                  <a:lnTo>
                    <a:pt x="7839" y="1468"/>
                  </a:lnTo>
                  <a:lnTo>
                    <a:pt x="8186" y="1410"/>
                  </a:lnTo>
                  <a:lnTo>
                    <a:pt x="8553" y="1372"/>
                  </a:lnTo>
                  <a:lnTo>
                    <a:pt x="8901" y="1333"/>
                  </a:lnTo>
                  <a:lnTo>
                    <a:pt x="9596" y="1333"/>
                  </a:lnTo>
                  <a:lnTo>
                    <a:pt x="9963" y="1352"/>
                  </a:lnTo>
                  <a:lnTo>
                    <a:pt x="10291" y="1391"/>
                  </a:lnTo>
                  <a:lnTo>
                    <a:pt x="10638" y="1449"/>
                  </a:lnTo>
                  <a:lnTo>
                    <a:pt x="10966" y="1526"/>
                  </a:lnTo>
                  <a:lnTo>
                    <a:pt x="11295" y="1622"/>
                  </a:lnTo>
                  <a:lnTo>
                    <a:pt x="11623" y="1738"/>
                  </a:lnTo>
                  <a:lnTo>
                    <a:pt x="11912" y="1893"/>
                  </a:lnTo>
                  <a:lnTo>
                    <a:pt x="12202" y="2047"/>
                  </a:lnTo>
                  <a:lnTo>
                    <a:pt x="12453" y="2240"/>
                  </a:lnTo>
                  <a:lnTo>
                    <a:pt x="12704" y="2453"/>
                  </a:lnTo>
                  <a:lnTo>
                    <a:pt x="12916" y="2684"/>
                  </a:lnTo>
                  <a:lnTo>
                    <a:pt x="13109" y="2916"/>
                  </a:lnTo>
                  <a:lnTo>
                    <a:pt x="13303" y="3109"/>
                  </a:lnTo>
                  <a:lnTo>
                    <a:pt x="13515" y="3341"/>
                  </a:lnTo>
                  <a:lnTo>
                    <a:pt x="13940" y="3901"/>
                  </a:lnTo>
                  <a:lnTo>
                    <a:pt x="14113" y="4190"/>
                  </a:lnTo>
                  <a:lnTo>
                    <a:pt x="14287" y="4480"/>
                  </a:lnTo>
                  <a:lnTo>
                    <a:pt x="14442" y="4731"/>
                  </a:lnTo>
                  <a:lnTo>
                    <a:pt x="14557" y="4924"/>
                  </a:lnTo>
                  <a:lnTo>
                    <a:pt x="14557" y="4885"/>
                  </a:lnTo>
                  <a:lnTo>
                    <a:pt x="14596" y="4982"/>
                  </a:lnTo>
                  <a:lnTo>
                    <a:pt x="14654" y="5059"/>
                  </a:lnTo>
                  <a:lnTo>
                    <a:pt x="14712" y="5098"/>
                  </a:lnTo>
                  <a:lnTo>
                    <a:pt x="14731" y="5098"/>
                  </a:lnTo>
                  <a:lnTo>
                    <a:pt x="14751" y="5059"/>
                  </a:lnTo>
                  <a:lnTo>
                    <a:pt x="14751" y="5001"/>
                  </a:lnTo>
                  <a:lnTo>
                    <a:pt x="14770" y="4943"/>
                  </a:lnTo>
                  <a:lnTo>
                    <a:pt x="14789" y="4885"/>
                  </a:lnTo>
                  <a:lnTo>
                    <a:pt x="14789" y="4866"/>
                  </a:lnTo>
                  <a:lnTo>
                    <a:pt x="14847" y="4615"/>
                  </a:lnTo>
                  <a:lnTo>
                    <a:pt x="14866" y="4287"/>
                  </a:lnTo>
                  <a:lnTo>
                    <a:pt x="14847" y="3881"/>
                  </a:lnTo>
                  <a:lnTo>
                    <a:pt x="14808" y="3669"/>
                  </a:lnTo>
                  <a:lnTo>
                    <a:pt x="14770" y="3457"/>
                  </a:lnTo>
                  <a:lnTo>
                    <a:pt x="14712" y="3225"/>
                  </a:lnTo>
                  <a:lnTo>
                    <a:pt x="14654" y="3013"/>
                  </a:lnTo>
                  <a:lnTo>
                    <a:pt x="14557" y="2800"/>
                  </a:lnTo>
                  <a:lnTo>
                    <a:pt x="14480" y="2607"/>
                  </a:lnTo>
                  <a:lnTo>
                    <a:pt x="14384" y="2433"/>
                  </a:lnTo>
                  <a:lnTo>
                    <a:pt x="14287" y="2279"/>
                  </a:lnTo>
                  <a:lnTo>
                    <a:pt x="14171" y="2144"/>
                  </a:lnTo>
                  <a:lnTo>
                    <a:pt x="14075" y="2028"/>
                  </a:lnTo>
                  <a:lnTo>
                    <a:pt x="13766" y="1758"/>
                  </a:lnTo>
                  <a:lnTo>
                    <a:pt x="13418" y="1507"/>
                  </a:lnTo>
                  <a:lnTo>
                    <a:pt x="13052" y="1314"/>
                  </a:lnTo>
                  <a:lnTo>
                    <a:pt x="12685" y="1121"/>
                  </a:lnTo>
                  <a:lnTo>
                    <a:pt x="12299" y="966"/>
                  </a:lnTo>
                  <a:lnTo>
                    <a:pt x="11932" y="850"/>
                  </a:lnTo>
                  <a:lnTo>
                    <a:pt x="11546" y="754"/>
                  </a:lnTo>
                  <a:lnTo>
                    <a:pt x="11160" y="676"/>
                  </a:lnTo>
                  <a:lnTo>
                    <a:pt x="10773" y="638"/>
                  </a:lnTo>
                  <a:lnTo>
                    <a:pt x="10387" y="599"/>
                  </a:lnTo>
                  <a:lnTo>
                    <a:pt x="10001" y="580"/>
                  </a:lnTo>
                  <a:lnTo>
                    <a:pt x="9615" y="580"/>
                  </a:lnTo>
                  <a:lnTo>
                    <a:pt x="9229" y="599"/>
                  </a:lnTo>
                  <a:lnTo>
                    <a:pt x="8843" y="619"/>
                  </a:lnTo>
                  <a:lnTo>
                    <a:pt x="8476" y="657"/>
                  </a:lnTo>
                  <a:lnTo>
                    <a:pt x="8090" y="715"/>
                  </a:lnTo>
                  <a:lnTo>
                    <a:pt x="7723" y="773"/>
                  </a:lnTo>
                  <a:lnTo>
                    <a:pt x="7356" y="850"/>
                  </a:lnTo>
                  <a:lnTo>
                    <a:pt x="6623" y="1005"/>
                  </a:lnTo>
                  <a:lnTo>
                    <a:pt x="5908" y="1159"/>
                  </a:lnTo>
                  <a:lnTo>
                    <a:pt x="5541" y="1217"/>
                  </a:lnTo>
                  <a:lnTo>
                    <a:pt x="5194" y="1275"/>
                  </a:lnTo>
                  <a:lnTo>
                    <a:pt x="4846" y="1333"/>
                  </a:lnTo>
                  <a:lnTo>
                    <a:pt x="4499" y="1352"/>
                  </a:lnTo>
                  <a:lnTo>
                    <a:pt x="3843" y="1333"/>
                  </a:lnTo>
                  <a:lnTo>
                    <a:pt x="3495" y="1314"/>
                  </a:lnTo>
                  <a:lnTo>
                    <a:pt x="3147" y="1256"/>
                  </a:lnTo>
                  <a:lnTo>
                    <a:pt x="2819" y="1178"/>
                  </a:lnTo>
                  <a:lnTo>
                    <a:pt x="2510" y="1082"/>
                  </a:lnTo>
                  <a:lnTo>
                    <a:pt x="1893" y="966"/>
                  </a:lnTo>
                  <a:lnTo>
                    <a:pt x="1584" y="908"/>
                  </a:lnTo>
                  <a:lnTo>
                    <a:pt x="1294" y="831"/>
                  </a:lnTo>
                  <a:lnTo>
                    <a:pt x="1024" y="734"/>
                  </a:lnTo>
                  <a:lnTo>
                    <a:pt x="792" y="619"/>
                  </a:lnTo>
                  <a:lnTo>
                    <a:pt x="599" y="503"/>
                  </a:lnTo>
                  <a:lnTo>
                    <a:pt x="501" y="429"/>
                  </a:lnTo>
                  <a:lnTo>
                    <a:pt x="503" y="425"/>
                  </a:lnTo>
                  <a:lnTo>
                    <a:pt x="497" y="426"/>
                  </a:lnTo>
                  <a:lnTo>
                    <a:pt x="497" y="426"/>
                  </a:lnTo>
                  <a:lnTo>
                    <a:pt x="445" y="38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2523950" y="515650"/>
              <a:ext cx="333050" cy="174250"/>
            </a:xfrm>
            <a:custGeom>
              <a:avLst/>
              <a:gdLst/>
              <a:ahLst/>
              <a:cxnLst/>
              <a:rect l="l" t="t" r="r" b="b"/>
              <a:pathLst>
                <a:path w="13322" h="6970" extrusionOk="0">
                  <a:moveTo>
                    <a:pt x="11043" y="0"/>
                  </a:moveTo>
                  <a:lnTo>
                    <a:pt x="10889" y="19"/>
                  </a:lnTo>
                  <a:lnTo>
                    <a:pt x="10541" y="116"/>
                  </a:lnTo>
                  <a:lnTo>
                    <a:pt x="10194" y="232"/>
                  </a:lnTo>
                  <a:lnTo>
                    <a:pt x="9866" y="348"/>
                  </a:lnTo>
                  <a:lnTo>
                    <a:pt x="9537" y="483"/>
                  </a:lnTo>
                  <a:lnTo>
                    <a:pt x="9229" y="637"/>
                  </a:lnTo>
                  <a:lnTo>
                    <a:pt x="8920" y="792"/>
                  </a:lnTo>
                  <a:lnTo>
                    <a:pt x="8321" y="1139"/>
                  </a:lnTo>
                  <a:lnTo>
                    <a:pt x="8032" y="1332"/>
                  </a:lnTo>
                  <a:lnTo>
                    <a:pt x="7761" y="1525"/>
                  </a:lnTo>
                  <a:lnTo>
                    <a:pt x="7472" y="1738"/>
                  </a:lnTo>
                  <a:lnTo>
                    <a:pt x="7201" y="1950"/>
                  </a:lnTo>
                  <a:lnTo>
                    <a:pt x="6699" y="2394"/>
                  </a:lnTo>
                  <a:lnTo>
                    <a:pt x="6236" y="2877"/>
                  </a:lnTo>
                  <a:lnTo>
                    <a:pt x="5309" y="3803"/>
                  </a:lnTo>
                  <a:lnTo>
                    <a:pt x="4846" y="4247"/>
                  </a:lnTo>
                  <a:lnTo>
                    <a:pt x="4363" y="4672"/>
                  </a:lnTo>
                  <a:lnTo>
                    <a:pt x="4112" y="4865"/>
                  </a:lnTo>
                  <a:lnTo>
                    <a:pt x="3861" y="5039"/>
                  </a:lnTo>
                  <a:lnTo>
                    <a:pt x="3610" y="5193"/>
                  </a:lnTo>
                  <a:lnTo>
                    <a:pt x="3340" y="5348"/>
                  </a:lnTo>
                  <a:lnTo>
                    <a:pt x="3089" y="5464"/>
                  </a:lnTo>
                  <a:lnTo>
                    <a:pt x="2819" y="5560"/>
                  </a:lnTo>
                  <a:lnTo>
                    <a:pt x="2549" y="5618"/>
                  </a:lnTo>
                  <a:lnTo>
                    <a:pt x="2298" y="5638"/>
                  </a:lnTo>
                  <a:lnTo>
                    <a:pt x="2027" y="5715"/>
                  </a:lnTo>
                  <a:lnTo>
                    <a:pt x="1699" y="5773"/>
                  </a:lnTo>
                  <a:lnTo>
                    <a:pt x="1352" y="5792"/>
                  </a:lnTo>
                  <a:lnTo>
                    <a:pt x="985" y="5811"/>
                  </a:lnTo>
                  <a:lnTo>
                    <a:pt x="618" y="5792"/>
                  </a:lnTo>
                  <a:lnTo>
                    <a:pt x="328" y="5773"/>
                  </a:lnTo>
                  <a:lnTo>
                    <a:pt x="116" y="5792"/>
                  </a:lnTo>
                  <a:lnTo>
                    <a:pt x="39" y="5792"/>
                  </a:lnTo>
                  <a:lnTo>
                    <a:pt x="0" y="5831"/>
                  </a:lnTo>
                  <a:lnTo>
                    <a:pt x="0" y="5869"/>
                  </a:lnTo>
                  <a:lnTo>
                    <a:pt x="39" y="5946"/>
                  </a:lnTo>
                  <a:lnTo>
                    <a:pt x="97" y="6043"/>
                  </a:lnTo>
                  <a:lnTo>
                    <a:pt x="193" y="6139"/>
                  </a:lnTo>
                  <a:lnTo>
                    <a:pt x="464" y="6390"/>
                  </a:lnTo>
                  <a:lnTo>
                    <a:pt x="850" y="6622"/>
                  </a:lnTo>
                  <a:lnTo>
                    <a:pt x="1062" y="6738"/>
                  </a:lnTo>
                  <a:lnTo>
                    <a:pt x="1294" y="6815"/>
                  </a:lnTo>
                  <a:lnTo>
                    <a:pt x="1525" y="6892"/>
                  </a:lnTo>
                  <a:lnTo>
                    <a:pt x="1776" y="6931"/>
                  </a:lnTo>
                  <a:lnTo>
                    <a:pt x="2008" y="6970"/>
                  </a:lnTo>
                  <a:lnTo>
                    <a:pt x="2413" y="6970"/>
                  </a:lnTo>
                  <a:lnTo>
                    <a:pt x="2568" y="6931"/>
                  </a:lnTo>
                  <a:lnTo>
                    <a:pt x="2935" y="6796"/>
                  </a:lnTo>
                  <a:lnTo>
                    <a:pt x="3282" y="6622"/>
                  </a:lnTo>
                  <a:lnTo>
                    <a:pt x="3610" y="6448"/>
                  </a:lnTo>
                  <a:lnTo>
                    <a:pt x="3900" y="6236"/>
                  </a:lnTo>
                  <a:lnTo>
                    <a:pt x="4190" y="6004"/>
                  </a:lnTo>
                  <a:lnTo>
                    <a:pt x="4441" y="5773"/>
                  </a:lnTo>
                  <a:lnTo>
                    <a:pt x="4943" y="5309"/>
                  </a:lnTo>
                  <a:lnTo>
                    <a:pt x="5406" y="4807"/>
                  </a:lnTo>
                  <a:lnTo>
                    <a:pt x="5850" y="4325"/>
                  </a:lnTo>
                  <a:lnTo>
                    <a:pt x="6275" y="3842"/>
                  </a:lnTo>
                  <a:lnTo>
                    <a:pt x="6738" y="3379"/>
                  </a:lnTo>
                  <a:lnTo>
                    <a:pt x="6950" y="3147"/>
                  </a:lnTo>
                  <a:lnTo>
                    <a:pt x="7182" y="2935"/>
                  </a:lnTo>
                  <a:lnTo>
                    <a:pt x="7433" y="2722"/>
                  </a:lnTo>
                  <a:lnTo>
                    <a:pt x="7665" y="2529"/>
                  </a:lnTo>
                  <a:lnTo>
                    <a:pt x="7935" y="2355"/>
                  </a:lnTo>
                  <a:lnTo>
                    <a:pt x="8186" y="2201"/>
                  </a:lnTo>
                  <a:lnTo>
                    <a:pt x="8456" y="2047"/>
                  </a:lnTo>
                  <a:lnTo>
                    <a:pt x="8746" y="1911"/>
                  </a:lnTo>
                  <a:lnTo>
                    <a:pt x="9016" y="1776"/>
                  </a:lnTo>
                  <a:lnTo>
                    <a:pt x="9306" y="1660"/>
                  </a:lnTo>
                  <a:lnTo>
                    <a:pt x="9595" y="1564"/>
                  </a:lnTo>
                  <a:lnTo>
                    <a:pt x="9885" y="1487"/>
                  </a:lnTo>
                  <a:lnTo>
                    <a:pt x="10194" y="1409"/>
                  </a:lnTo>
                  <a:lnTo>
                    <a:pt x="10483" y="1371"/>
                  </a:lnTo>
                  <a:lnTo>
                    <a:pt x="10773" y="1332"/>
                  </a:lnTo>
                  <a:lnTo>
                    <a:pt x="11063" y="1332"/>
                  </a:lnTo>
                  <a:lnTo>
                    <a:pt x="11738" y="1216"/>
                  </a:lnTo>
                  <a:lnTo>
                    <a:pt x="12067" y="1178"/>
                  </a:lnTo>
                  <a:lnTo>
                    <a:pt x="12414" y="1158"/>
                  </a:lnTo>
                  <a:lnTo>
                    <a:pt x="12723" y="1178"/>
                  </a:lnTo>
                  <a:lnTo>
                    <a:pt x="13264" y="1178"/>
                  </a:lnTo>
                  <a:lnTo>
                    <a:pt x="13302" y="1139"/>
                  </a:lnTo>
                  <a:lnTo>
                    <a:pt x="13321" y="1101"/>
                  </a:lnTo>
                  <a:lnTo>
                    <a:pt x="13283" y="1023"/>
                  </a:lnTo>
                  <a:lnTo>
                    <a:pt x="13244" y="927"/>
                  </a:lnTo>
                  <a:lnTo>
                    <a:pt x="13148" y="830"/>
                  </a:lnTo>
                  <a:lnTo>
                    <a:pt x="13032" y="695"/>
                  </a:lnTo>
                  <a:lnTo>
                    <a:pt x="12897" y="579"/>
                  </a:lnTo>
                  <a:lnTo>
                    <a:pt x="12723" y="463"/>
                  </a:lnTo>
                  <a:lnTo>
                    <a:pt x="12530" y="348"/>
                  </a:lnTo>
                  <a:lnTo>
                    <a:pt x="12318" y="232"/>
                  </a:lnTo>
                  <a:lnTo>
                    <a:pt x="12086" y="155"/>
                  </a:lnTo>
                  <a:lnTo>
                    <a:pt x="11854" y="97"/>
                  </a:lnTo>
                  <a:lnTo>
                    <a:pt x="11623" y="39"/>
                  </a:lnTo>
                  <a:lnTo>
                    <a:pt x="11410" y="19"/>
                  </a:lnTo>
                  <a:lnTo>
                    <a:pt x="112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33"/>
          <p:cNvGrpSpPr/>
          <p:nvPr/>
        </p:nvGrpSpPr>
        <p:grpSpPr>
          <a:xfrm>
            <a:off x="663526" y="3720746"/>
            <a:ext cx="1393723" cy="1037630"/>
            <a:chOff x="1558950" y="4332325"/>
            <a:chExt cx="1618350" cy="1204725"/>
          </a:xfrm>
        </p:grpSpPr>
        <p:sp>
          <p:nvSpPr>
            <p:cNvPr id="735" name="Google Shape;735;p33"/>
            <p:cNvSpPr/>
            <p:nvPr/>
          </p:nvSpPr>
          <p:spPr>
            <a:xfrm>
              <a:off x="1860600" y="5248400"/>
              <a:ext cx="584525" cy="288650"/>
            </a:xfrm>
            <a:custGeom>
              <a:avLst/>
              <a:gdLst/>
              <a:ahLst/>
              <a:cxnLst/>
              <a:rect l="l" t="t" r="r" b="b"/>
              <a:pathLst>
                <a:path w="23381" h="11546" extrusionOk="0">
                  <a:moveTo>
                    <a:pt x="10715" y="1"/>
                  </a:moveTo>
                  <a:lnTo>
                    <a:pt x="10503" y="20"/>
                  </a:lnTo>
                  <a:lnTo>
                    <a:pt x="10310" y="58"/>
                  </a:lnTo>
                  <a:lnTo>
                    <a:pt x="10117" y="97"/>
                  </a:lnTo>
                  <a:lnTo>
                    <a:pt x="9750" y="232"/>
                  </a:lnTo>
                  <a:lnTo>
                    <a:pt x="9422" y="406"/>
                  </a:lnTo>
                  <a:lnTo>
                    <a:pt x="9094" y="599"/>
                  </a:lnTo>
                  <a:lnTo>
                    <a:pt x="8785" y="811"/>
                  </a:lnTo>
                  <a:lnTo>
                    <a:pt x="8495" y="1043"/>
                  </a:lnTo>
                  <a:lnTo>
                    <a:pt x="8225" y="1294"/>
                  </a:lnTo>
                  <a:lnTo>
                    <a:pt x="7974" y="1564"/>
                  </a:lnTo>
                  <a:lnTo>
                    <a:pt x="7742" y="1835"/>
                  </a:lnTo>
                  <a:lnTo>
                    <a:pt x="7510" y="2105"/>
                  </a:lnTo>
                  <a:lnTo>
                    <a:pt x="7298" y="2395"/>
                  </a:lnTo>
                  <a:lnTo>
                    <a:pt x="6893" y="2974"/>
                  </a:lnTo>
                  <a:lnTo>
                    <a:pt x="6507" y="3553"/>
                  </a:lnTo>
                  <a:lnTo>
                    <a:pt x="6140" y="4151"/>
                  </a:lnTo>
                  <a:lnTo>
                    <a:pt x="5406" y="5329"/>
                  </a:lnTo>
                  <a:lnTo>
                    <a:pt x="5039" y="5908"/>
                  </a:lnTo>
                  <a:lnTo>
                    <a:pt x="4672" y="6468"/>
                  </a:lnTo>
                  <a:lnTo>
                    <a:pt x="4286" y="7009"/>
                  </a:lnTo>
                  <a:lnTo>
                    <a:pt x="3862" y="7511"/>
                  </a:lnTo>
                  <a:lnTo>
                    <a:pt x="3630" y="7800"/>
                  </a:lnTo>
                  <a:lnTo>
                    <a:pt x="3398" y="8109"/>
                  </a:lnTo>
                  <a:lnTo>
                    <a:pt x="3128" y="8399"/>
                  </a:lnTo>
                  <a:lnTo>
                    <a:pt x="2858" y="8669"/>
                  </a:lnTo>
                  <a:lnTo>
                    <a:pt x="2587" y="8939"/>
                  </a:lnTo>
                  <a:lnTo>
                    <a:pt x="2278" y="9171"/>
                  </a:lnTo>
                  <a:lnTo>
                    <a:pt x="1970" y="9383"/>
                  </a:lnTo>
                  <a:lnTo>
                    <a:pt x="1661" y="9538"/>
                  </a:lnTo>
                  <a:lnTo>
                    <a:pt x="1352" y="9673"/>
                  </a:lnTo>
                  <a:lnTo>
                    <a:pt x="1062" y="9789"/>
                  </a:lnTo>
                  <a:lnTo>
                    <a:pt x="773" y="9866"/>
                  </a:lnTo>
                  <a:lnTo>
                    <a:pt x="522" y="9924"/>
                  </a:lnTo>
                  <a:lnTo>
                    <a:pt x="155" y="10001"/>
                  </a:lnTo>
                  <a:lnTo>
                    <a:pt x="39" y="10040"/>
                  </a:lnTo>
                  <a:lnTo>
                    <a:pt x="20" y="10059"/>
                  </a:lnTo>
                  <a:lnTo>
                    <a:pt x="0" y="10098"/>
                  </a:lnTo>
                  <a:lnTo>
                    <a:pt x="20" y="10098"/>
                  </a:lnTo>
                  <a:lnTo>
                    <a:pt x="39" y="10136"/>
                  </a:lnTo>
                  <a:lnTo>
                    <a:pt x="174" y="10194"/>
                  </a:lnTo>
                  <a:lnTo>
                    <a:pt x="367" y="10252"/>
                  </a:lnTo>
                  <a:lnTo>
                    <a:pt x="637" y="10310"/>
                  </a:lnTo>
                  <a:lnTo>
                    <a:pt x="946" y="10349"/>
                  </a:lnTo>
                  <a:lnTo>
                    <a:pt x="1545" y="10349"/>
                  </a:lnTo>
                  <a:lnTo>
                    <a:pt x="1757" y="10329"/>
                  </a:lnTo>
                  <a:lnTo>
                    <a:pt x="1970" y="10291"/>
                  </a:lnTo>
                  <a:lnTo>
                    <a:pt x="2201" y="10233"/>
                  </a:lnTo>
                  <a:lnTo>
                    <a:pt x="2433" y="10156"/>
                  </a:lnTo>
                  <a:lnTo>
                    <a:pt x="2645" y="10078"/>
                  </a:lnTo>
                  <a:lnTo>
                    <a:pt x="2877" y="9982"/>
                  </a:lnTo>
                  <a:lnTo>
                    <a:pt x="3089" y="9866"/>
                  </a:lnTo>
                  <a:lnTo>
                    <a:pt x="3495" y="9634"/>
                  </a:lnTo>
                  <a:lnTo>
                    <a:pt x="3862" y="9364"/>
                  </a:lnTo>
                  <a:lnTo>
                    <a:pt x="4209" y="9074"/>
                  </a:lnTo>
                  <a:lnTo>
                    <a:pt x="4499" y="8804"/>
                  </a:lnTo>
                  <a:lnTo>
                    <a:pt x="4730" y="8534"/>
                  </a:lnTo>
                  <a:lnTo>
                    <a:pt x="4904" y="8322"/>
                  </a:lnTo>
                  <a:lnTo>
                    <a:pt x="5310" y="7704"/>
                  </a:lnTo>
                  <a:lnTo>
                    <a:pt x="5657" y="7086"/>
                  </a:lnTo>
                  <a:lnTo>
                    <a:pt x="6005" y="6468"/>
                  </a:lnTo>
                  <a:lnTo>
                    <a:pt x="6333" y="5850"/>
                  </a:lnTo>
                  <a:lnTo>
                    <a:pt x="6951" y="4634"/>
                  </a:lnTo>
                  <a:lnTo>
                    <a:pt x="7279" y="4016"/>
                  </a:lnTo>
                  <a:lnTo>
                    <a:pt x="7607" y="3437"/>
                  </a:lnTo>
                  <a:lnTo>
                    <a:pt x="7974" y="2877"/>
                  </a:lnTo>
                  <a:lnTo>
                    <a:pt x="8167" y="2607"/>
                  </a:lnTo>
                  <a:lnTo>
                    <a:pt x="8360" y="2337"/>
                  </a:lnTo>
                  <a:lnTo>
                    <a:pt x="8572" y="2086"/>
                  </a:lnTo>
                  <a:lnTo>
                    <a:pt x="8785" y="1835"/>
                  </a:lnTo>
                  <a:lnTo>
                    <a:pt x="9016" y="1603"/>
                  </a:lnTo>
                  <a:lnTo>
                    <a:pt x="9248" y="1391"/>
                  </a:lnTo>
                  <a:lnTo>
                    <a:pt x="9499" y="1198"/>
                  </a:lnTo>
                  <a:lnTo>
                    <a:pt x="9769" y="1043"/>
                  </a:lnTo>
                  <a:lnTo>
                    <a:pt x="10040" y="908"/>
                  </a:lnTo>
                  <a:lnTo>
                    <a:pt x="10329" y="792"/>
                  </a:lnTo>
                  <a:lnTo>
                    <a:pt x="10484" y="754"/>
                  </a:lnTo>
                  <a:lnTo>
                    <a:pt x="10619" y="734"/>
                  </a:lnTo>
                  <a:lnTo>
                    <a:pt x="10754" y="715"/>
                  </a:lnTo>
                  <a:lnTo>
                    <a:pt x="10889" y="715"/>
                  </a:lnTo>
                  <a:lnTo>
                    <a:pt x="11024" y="734"/>
                  </a:lnTo>
                  <a:lnTo>
                    <a:pt x="11159" y="754"/>
                  </a:lnTo>
                  <a:lnTo>
                    <a:pt x="11294" y="792"/>
                  </a:lnTo>
                  <a:lnTo>
                    <a:pt x="11430" y="850"/>
                  </a:lnTo>
                  <a:lnTo>
                    <a:pt x="11719" y="985"/>
                  </a:lnTo>
                  <a:lnTo>
                    <a:pt x="11990" y="1159"/>
                  </a:lnTo>
                  <a:lnTo>
                    <a:pt x="12240" y="1333"/>
                  </a:lnTo>
                  <a:lnTo>
                    <a:pt x="12511" y="1545"/>
                  </a:lnTo>
                  <a:lnTo>
                    <a:pt x="12762" y="1757"/>
                  </a:lnTo>
                  <a:lnTo>
                    <a:pt x="12993" y="1989"/>
                  </a:lnTo>
                  <a:lnTo>
                    <a:pt x="13457" y="2472"/>
                  </a:lnTo>
                  <a:lnTo>
                    <a:pt x="13920" y="2974"/>
                  </a:lnTo>
                  <a:lnTo>
                    <a:pt x="14364" y="3495"/>
                  </a:lnTo>
                  <a:lnTo>
                    <a:pt x="15233" y="4557"/>
                  </a:lnTo>
                  <a:lnTo>
                    <a:pt x="15716" y="5097"/>
                  </a:lnTo>
                  <a:lnTo>
                    <a:pt x="15967" y="5368"/>
                  </a:lnTo>
                  <a:lnTo>
                    <a:pt x="16218" y="5619"/>
                  </a:lnTo>
                  <a:lnTo>
                    <a:pt x="16777" y="6082"/>
                  </a:lnTo>
                  <a:lnTo>
                    <a:pt x="17337" y="6526"/>
                  </a:lnTo>
                  <a:lnTo>
                    <a:pt x="18457" y="7337"/>
                  </a:lnTo>
                  <a:lnTo>
                    <a:pt x="19017" y="7742"/>
                  </a:lnTo>
                  <a:lnTo>
                    <a:pt x="19558" y="8148"/>
                  </a:lnTo>
                  <a:lnTo>
                    <a:pt x="20156" y="8534"/>
                  </a:lnTo>
                  <a:lnTo>
                    <a:pt x="20832" y="8997"/>
                  </a:lnTo>
                  <a:lnTo>
                    <a:pt x="21179" y="9248"/>
                  </a:lnTo>
                  <a:lnTo>
                    <a:pt x="21527" y="9499"/>
                  </a:lnTo>
                  <a:lnTo>
                    <a:pt x="21855" y="9770"/>
                  </a:lnTo>
                  <a:lnTo>
                    <a:pt x="22145" y="10040"/>
                  </a:lnTo>
                  <a:lnTo>
                    <a:pt x="22415" y="10310"/>
                  </a:lnTo>
                  <a:lnTo>
                    <a:pt x="22647" y="10580"/>
                  </a:lnTo>
                  <a:lnTo>
                    <a:pt x="22840" y="10831"/>
                  </a:lnTo>
                  <a:lnTo>
                    <a:pt x="23013" y="11063"/>
                  </a:lnTo>
                  <a:lnTo>
                    <a:pt x="23206" y="11430"/>
                  </a:lnTo>
                  <a:lnTo>
                    <a:pt x="23284" y="11526"/>
                  </a:lnTo>
                  <a:lnTo>
                    <a:pt x="23303" y="11546"/>
                  </a:lnTo>
                  <a:lnTo>
                    <a:pt x="23342" y="11546"/>
                  </a:lnTo>
                  <a:lnTo>
                    <a:pt x="23361" y="11507"/>
                  </a:lnTo>
                  <a:lnTo>
                    <a:pt x="23380" y="11372"/>
                  </a:lnTo>
                  <a:lnTo>
                    <a:pt x="23380" y="11160"/>
                  </a:lnTo>
                  <a:lnTo>
                    <a:pt x="23342" y="10870"/>
                  </a:lnTo>
                  <a:lnTo>
                    <a:pt x="23303" y="10716"/>
                  </a:lnTo>
                  <a:lnTo>
                    <a:pt x="23264" y="10542"/>
                  </a:lnTo>
                  <a:lnTo>
                    <a:pt x="23110" y="10175"/>
                  </a:lnTo>
                  <a:lnTo>
                    <a:pt x="22917" y="9789"/>
                  </a:lnTo>
                  <a:lnTo>
                    <a:pt x="22685" y="9403"/>
                  </a:lnTo>
                  <a:lnTo>
                    <a:pt x="22396" y="9017"/>
                  </a:lnTo>
                  <a:lnTo>
                    <a:pt x="22087" y="8650"/>
                  </a:lnTo>
                  <a:lnTo>
                    <a:pt x="21778" y="8302"/>
                  </a:lnTo>
                  <a:lnTo>
                    <a:pt x="21450" y="7993"/>
                  </a:lnTo>
                  <a:lnTo>
                    <a:pt x="21121" y="7704"/>
                  </a:lnTo>
                  <a:lnTo>
                    <a:pt x="20812" y="7433"/>
                  </a:lnTo>
                  <a:lnTo>
                    <a:pt x="20542" y="7221"/>
                  </a:lnTo>
                  <a:lnTo>
                    <a:pt x="20310" y="7067"/>
                  </a:lnTo>
                  <a:lnTo>
                    <a:pt x="19712" y="6700"/>
                  </a:lnTo>
                  <a:lnTo>
                    <a:pt x="19113" y="6352"/>
                  </a:lnTo>
                  <a:lnTo>
                    <a:pt x="18515" y="6005"/>
                  </a:lnTo>
                  <a:lnTo>
                    <a:pt x="17936" y="5657"/>
                  </a:lnTo>
                  <a:lnTo>
                    <a:pt x="17376" y="5290"/>
                  </a:lnTo>
                  <a:lnTo>
                    <a:pt x="16835" y="4885"/>
                  </a:lnTo>
                  <a:lnTo>
                    <a:pt x="16584" y="4692"/>
                  </a:lnTo>
                  <a:lnTo>
                    <a:pt x="16333" y="4460"/>
                  </a:lnTo>
                  <a:lnTo>
                    <a:pt x="16102" y="4229"/>
                  </a:lnTo>
                  <a:lnTo>
                    <a:pt x="15889" y="3997"/>
                  </a:lnTo>
                  <a:lnTo>
                    <a:pt x="14963" y="2974"/>
                  </a:lnTo>
                  <a:lnTo>
                    <a:pt x="14499" y="2452"/>
                  </a:lnTo>
                  <a:lnTo>
                    <a:pt x="14017" y="1950"/>
                  </a:lnTo>
                  <a:lnTo>
                    <a:pt x="13495" y="1449"/>
                  </a:lnTo>
                  <a:lnTo>
                    <a:pt x="13244" y="1217"/>
                  </a:lnTo>
                  <a:lnTo>
                    <a:pt x="12955" y="985"/>
                  </a:lnTo>
                  <a:lnTo>
                    <a:pt x="12685" y="754"/>
                  </a:lnTo>
                  <a:lnTo>
                    <a:pt x="12376" y="560"/>
                  </a:lnTo>
                  <a:lnTo>
                    <a:pt x="12047" y="367"/>
                  </a:lnTo>
                  <a:lnTo>
                    <a:pt x="11700" y="194"/>
                  </a:lnTo>
                  <a:lnTo>
                    <a:pt x="11526" y="116"/>
                  </a:lnTo>
                  <a:lnTo>
                    <a:pt x="11333" y="58"/>
                  </a:lnTo>
                  <a:lnTo>
                    <a:pt x="11140" y="20"/>
                  </a:lnTo>
                  <a:lnTo>
                    <a:pt x="109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1799300" y="5074650"/>
              <a:ext cx="366850" cy="296850"/>
            </a:xfrm>
            <a:custGeom>
              <a:avLst/>
              <a:gdLst/>
              <a:ahLst/>
              <a:cxnLst/>
              <a:rect l="l" t="t" r="r" b="b"/>
              <a:pathLst>
                <a:path w="14674" h="11874" extrusionOk="0">
                  <a:moveTo>
                    <a:pt x="13399" y="0"/>
                  </a:moveTo>
                  <a:lnTo>
                    <a:pt x="13167" y="39"/>
                  </a:lnTo>
                  <a:lnTo>
                    <a:pt x="12955" y="97"/>
                  </a:lnTo>
                  <a:lnTo>
                    <a:pt x="12781" y="174"/>
                  </a:lnTo>
                  <a:lnTo>
                    <a:pt x="12511" y="290"/>
                  </a:lnTo>
                  <a:lnTo>
                    <a:pt x="12299" y="406"/>
                  </a:lnTo>
                  <a:lnTo>
                    <a:pt x="11970" y="618"/>
                  </a:lnTo>
                  <a:lnTo>
                    <a:pt x="11642" y="927"/>
                  </a:lnTo>
                  <a:lnTo>
                    <a:pt x="11314" y="1236"/>
                  </a:lnTo>
                  <a:lnTo>
                    <a:pt x="11024" y="1545"/>
                  </a:lnTo>
                  <a:lnTo>
                    <a:pt x="10735" y="1873"/>
                  </a:lnTo>
                  <a:lnTo>
                    <a:pt x="10175" y="2510"/>
                  </a:lnTo>
                  <a:lnTo>
                    <a:pt x="9634" y="3167"/>
                  </a:lnTo>
                  <a:lnTo>
                    <a:pt x="9113" y="3823"/>
                  </a:lnTo>
                  <a:lnTo>
                    <a:pt x="8592" y="4460"/>
                  </a:lnTo>
                  <a:lnTo>
                    <a:pt x="8032" y="5078"/>
                  </a:lnTo>
                  <a:lnTo>
                    <a:pt x="7762" y="5387"/>
                  </a:lnTo>
                  <a:lnTo>
                    <a:pt x="7453" y="5657"/>
                  </a:lnTo>
                  <a:lnTo>
                    <a:pt x="6236" y="6796"/>
                  </a:lnTo>
                  <a:lnTo>
                    <a:pt x="5619" y="7337"/>
                  </a:lnTo>
                  <a:lnTo>
                    <a:pt x="4981" y="7877"/>
                  </a:lnTo>
                  <a:lnTo>
                    <a:pt x="4344" y="8399"/>
                  </a:lnTo>
                  <a:lnTo>
                    <a:pt x="3669" y="8881"/>
                  </a:lnTo>
                  <a:lnTo>
                    <a:pt x="3012" y="9345"/>
                  </a:lnTo>
                  <a:lnTo>
                    <a:pt x="2317" y="9769"/>
                  </a:lnTo>
                  <a:lnTo>
                    <a:pt x="2124" y="9924"/>
                  </a:lnTo>
                  <a:lnTo>
                    <a:pt x="1931" y="10078"/>
                  </a:lnTo>
                  <a:lnTo>
                    <a:pt x="1545" y="10387"/>
                  </a:lnTo>
                  <a:lnTo>
                    <a:pt x="1159" y="10715"/>
                  </a:lnTo>
                  <a:lnTo>
                    <a:pt x="811" y="11024"/>
                  </a:lnTo>
                  <a:lnTo>
                    <a:pt x="483" y="11294"/>
                  </a:lnTo>
                  <a:lnTo>
                    <a:pt x="213" y="11526"/>
                  </a:lnTo>
                  <a:lnTo>
                    <a:pt x="39" y="11719"/>
                  </a:lnTo>
                  <a:lnTo>
                    <a:pt x="0" y="11777"/>
                  </a:lnTo>
                  <a:lnTo>
                    <a:pt x="0" y="11835"/>
                  </a:lnTo>
                  <a:lnTo>
                    <a:pt x="39" y="11854"/>
                  </a:lnTo>
                  <a:lnTo>
                    <a:pt x="116" y="11874"/>
                  </a:lnTo>
                  <a:lnTo>
                    <a:pt x="406" y="11874"/>
                  </a:lnTo>
                  <a:lnTo>
                    <a:pt x="831" y="11796"/>
                  </a:lnTo>
                  <a:lnTo>
                    <a:pt x="1082" y="11758"/>
                  </a:lnTo>
                  <a:lnTo>
                    <a:pt x="1333" y="11681"/>
                  </a:lnTo>
                  <a:lnTo>
                    <a:pt x="1854" y="11488"/>
                  </a:lnTo>
                  <a:lnTo>
                    <a:pt x="2337" y="11275"/>
                  </a:lnTo>
                  <a:lnTo>
                    <a:pt x="2761" y="11043"/>
                  </a:lnTo>
                  <a:lnTo>
                    <a:pt x="3089" y="10850"/>
                  </a:lnTo>
                  <a:lnTo>
                    <a:pt x="3727" y="10271"/>
                  </a:lnTo>
                  <a:lnTo>
                    <a:pt x="4344" y="9692"/>
                  </a:lnTo>
                  <a:lnTo>
                    <a:pt x="5561" y="8514"/>
                  </a:lnTo>
                  <a:lnTo>
                    <a:pt x="6758" y="7337"/>
                  </a:lnTo>
                  <a:lnTo>
                    <a:pt x="7356" y="6757"/>
                  </a:lnTo>
                  <a:lnTo>
                    <a:pt x="7955" y="6178"/>
                  </a:lnTo>
                  <a:lnTo>
                    <a:pt x="8553" y="5580"/>
                  </a:lnTo>
                  <a:lnTo>
                    <a:pt x="9132" y="4962"/>
                  </a:lnTo>
                  <a:lnTo>
                    <a:pt x="10291" y="3746"/>
                  </a:lnTo>
                  <a:lnTo>
                    <a:pt x="10870" y="3167"/>
                  </a:lnTo>
                  <a:lnTo>
                    <a:pt x="11159" y="2877"/>
                  </a:lnTo>
                  <a:lnTo>
                    <a:pt x="11468" y="2607"/>
                  </a:lnTo>
                  <a:lnTo>
                    <a:pt x="11777" y="2356"/>
                  </a:lnTo>
                  <a:lnTo>
                    <a:pt x="12086" y="2124"/>
                  </a:lnTo>
                  <a:lnTo>
                    <a:pt x="12414" y="1892"/>
                  </a:lnTo>
                  <a:lnTo>
                    <a:pt x="12743" y="1699"/>
                  </a:lnTo>
                  <a:lnTo>
                    <a:pt x="13418" y="1159"/>
                  </a:lnTo>
                  <a:lnTo>
                    <a:pt x="13476" y="1101"/>
                  </a:lnTo>
                  <a:lnTo>
                    <a:pt x="13515" y="1062"/>
                  </a:lnTo>
                  <a:lnTo>
                    <a:pt x="13553" y="1043"/>
                  </a:lnTo>
                  <a:lnTo>
                    <a:pt x="13592" y="1062"/>
                  </a:lnTo>
                  <a:lnTo>
                    <a:pt x="13689" y="1120"/>
                  </a:lnTo>
                  <a:lnTo>
                    <a:pt x="14017" y="1448"/>
                  </a:lnTo>
                  <a:lnTo>
                    <a:pt x="14306" y="1719"/>
                  </a:lnTo>
                  <a:lnTo>
                    <a:pt x="14519" y="1912"/>
                  </a:lnTo>
                  <a:lnTo>
                    <a:pt x="14596" y="1950"/>
                  </a:lnTo>
                  <a:lnTo>
                    <a:pt x="14635" y="1950"/>
                  </a:lnTo>
                  <a:lnTo>
                    <a:pt x="14673" y="1892"/>
                  </a:lnTo>
                  <a:lnTo>
                    <a:pt x="14673" y="1796"/>
                  </a:lnTo>
                  <a:lnTo>
                    <a:pt x="14654" y="1661"/>
                  </a:lnTo>
                  <a:lnTo>
                    <a:pt x="14615" y="1487"/>
                  </a:lnTo>
                  <a:lnTo>
                    <a:pt x="14499" y="1081"/>
                  </a:lnTo>
                  <a:lnTo>
                    <a:pt x="14422" y="830"/>
                  </a:lnTo>
                  <a:lnTo>
                    <a:pt x="14287" y="541"/>
                  </a:lnTo>
                  <a:lnTo>
                    <a:pt x="14191" y="386"/>
                  </a:lnTo>
                  <a:lnTo>
                    <a:pt x="14036" y="232"/>
                  </a:lnTo>
                  <a:lnTo>
                    <a:pt x="13940" y="155"/>
                  </a:lnTo>
                  <a:lnTo>
                    <a:pt x="13843" y="97"/>
                  </a:lnTo>
                  <a:lnTo>
                    <a:pt x="13746" y="58"/>
                  </a:lnTo>
                  <a:lnTo>
                    <a:pt x="13631" y="20"/>
                  </a:lnTo>
                  <a:lnTo>
                    <a:pt x="135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2124600" y="4977150"/>
              <a:ext cx="605275" cy="410275"/>
            </a:xfrm>
            <a:custGeom>
              <a:avLst/>
              <a:gdLst/>
              <a:ahLst/>
              <a:cxnLst/>
              <a:rect l="l" t="t" r="r" b="b"/>
              <a:pathLst>
                <a:path w="24211" h="16411" extrusionOk="0">
                  <a:moveTo>
                    <a:pt x="9615" y="0"/>
                  </a:moveTo>
                  <a:lnTo>
                    <a:pt x="9287" y="20"/>
                  </a:lnTo>
                  <a:lnTo>
                    <a:pt x="8959" y="39"/>
                  </a:lnTo>
                  <a:lnTo>
                    <a:pt x="8631" y="97"/>
                  </a:lnTo>
                  <a:lnTo>
                    <a:pt x="8303" y="155"/>
                  </a:lnTo>
                  <a:lnTo>
                    <a:pt x="7974" y="232"/>
                  </a:lnTo>
                  <a:lnTo>
                    <a:pt x="7665" y="348"/>
                  </a:lnTo>
                  <a:lnTo>
                    <a:pt x="7337" y="464"/>
                  </a:lnTo>
                  <a:lnTo>
                    <a:pt x="7028" y="618"/>
                  </a:lnTo>
                  <a:lnTo>
                    <a:pt x="6739" y="792"/>
                  </a:lnTo>
                  <a:lnTo>
                    <a:pt x="6468" y="985"/>
                  </a:lnTo>
                  <a:lnTo>
                    <a:pt x="6198" y="1197"/>
                  </a:lnTo>
                  <a:lnTo>
                    <a:pt x="5947" y="1410"/>
                  </a:lnTo>
                  <a:lnTo>
                    <a:pt x="5715" y="1622"/>
                  </a:lnTo>
                  <a:lnTo>
                    <a:pt x="5252" y="2066"/>
                  </a:lnTo>
                  <a:lnTo>
                    <a:pt x="4808" y="2510"/>
                  </a:lnTo>
                  <a:lnTo>
                    <a:pt x="4383" y="2935"/>
                  </a:lnTo>
                  <a:lnTo>
                    <a:pt x="3959" y="3360"/>
                  </a:lnTo>
                  <a:lnTo>
                    <a:pt x="3071" y="4209"/>
                  </a:lnTo>
                  <a:lnTo>
                    <a:pt x="2453" y="4846"/>
                  </a:lnTo>
                  <a:lnTo>
                    <a:pt x="1854" y="5580"/>
                  </a:lnTo>
                  <a:lnTo>
                    <a:pt x="1275" y="6314"/>
                  </a:lnTo>
                  <a:lnTo>
                    <a:pt x="1024" y="6700"/>
                  </a:lnTo>
                  <a:lnTo>
                    <a:pt x="773" y="7047"/>
                  </a:lnTo>
                  <a:lnTo>
                    <a:pt x="561" y="7395"/>
                  </a:lnTo>
                  <a:lnTo>
                    <a:pt x="368" y="7742"/>
                  </a:lnTo>
                  <a:lnTo>
                    <a:pt x="213" y="8051"/>
                  </a:lnTo>
                  <a:lnTo>
                    <a:pt x="97" y="8302"/>
                  </a:lnTo>
                  <a:lnTo>
                    <a:pt x="39" y="8553"/>
                  </a:lnTo>
                  <a:lnTo>
                    <a:pt x="1" y="8727"/>
                  </a:lnTo>
                  <a:lnTo>
                    <a:pt x="1" y="8843"/>
                  </a:lnTo>
                  <a:lnTo>
                    <a:pt x="1" y="8881"/>
                  </a:lnTo>
                  <a:lnTo>
                    <a:pt x="20" y="8901"/>
                  </a:lnTo>
                  <a:lnTo>
                    <a:pt x="39" y="8901"/>
                  </a:lnTo>
                  <a:lnTo>
                    <a:pt x="78" y="8862"/>
                  </a:lnTo>
                  <a:lnTo>
                    <a:pt x="175" y="8785"/>
                  </a:lnTo>
                  <a:lnTo>
                    <a:pt x="484" y="8437"/>
                  </a:lnTo>
                  <a:lnTo>
                    <a:pt x="985" y="7935"/>
                  </a:lnTo>
                  <a:lnTo>
                    <a:pt x="1603" y="7356"/>
                  </a:lnTo>
                  <a:lnTo>
                    <a:pt x="2955" y="6121"/>
                  </a:lnTo>
                  <a:lnTo>
                    <a:pt x="3553" y="5580"/>
                  </a:lnTo>
                  <a:lnTo>
                    <a:pt x="4017" y="5117"/>
                  </a:lnTo>
                  <a:lnTo>
                    <a:pt x="4827" y="4190"/>
                  </a:lnTo>
                  <a:lnTo>
                    <a:pt x="5619" y="3244"/>
                  </a:lnTo>
                  <a:lnTo>
                    <a:pt x="6024" y="2781"/>
                  </a:lnTo>
                  <a:lnTo>
                    <a:pt x="6411" y="2337"/>
                  </a:lnTo>
                  <a:lnTo>
                    <a:pt x="6623" y="2124"/>
                  </a:lnTo>
                  <a:lnTo>
                    <a:pt x="6835" y="1912"/>
                  </a:lnTo>
                  <a:lnTo>
                    <a:pt x="7048" y="1738"/>
                  </a:lnTo>
                  <a:lnTo>
                    <a:pt x="7260" y="1564"/>
                  </a:lnTo>
                  <a:lnTo>
                    <a:pt x="7492" y="1410"/>
                  </a:lnTo>
                  <a:lnTo>
                    <a:pt x="7723" y="1275"/>
                  </a:lnTo>
                  <a:lnTo>
                    <a:pt x="7974" y="1159"/>
                  </a:lnTo>
                  <a:lnTo>
                    <a:pt x="8245" y="1062"/>
                  </a:lnTo>
                  <a:lnTo>
                    <a:pt x="8496" y="966"/>
                  </a:lnTo>
                  <a:lnTo>
                    <a:pt x="8785" y="908"/>
                  </a:lnTo>
                  <a:lnTo>
                    <a:pt x="9055" y="850"/>
                  </a:lnTo>
                  <a:lnTo>
                    <a:pt x="9345" y="811"/>
                  </a:lnTo>
                  <a:lnTo>
                    <a:pt x="9635" y="792"/>
                  </a:lnTo>
                  <a:lnTo>
                    <a:pt x="9886" y="792"/>
                  </a:lnTo>
                  <a:lnTo>
                    <a:pt x="10059" y="831"/>
                  </a:lnTo>
                  <a:lnTo>
                    <a:pt x="10137" y="869"/>
                  </a:lnTo>
                  <a:lnTo>
                    <a:pt x="10195" y="927"/>
                  </a:lnTo>
                  <a:lnTo>
                    <a:pt x="10330" y="1120"/>
                  </a:lnTo>
                  <a:lnTo>
                    <a:pt x="10484" y="1352"/>
                  </a:lnTo>
                  <a:lnTo>
                    <a:pt x="10658" y="1641"/>
                  </a:lnTo>
                  <a:lnTo>
                    <a:pt x="10832" y="1912"/>
                  </a:lnTo>
                  <a:lnTo>
                    <a:pt x="10851" y="1931"/>
                  </a:lnTo>
                  <a:lnTo>
                    <a:pt x="11083" y="2259"/>
                  </a:lnTo>
                  <a:lnTo>
                    <a:pt x="11295" y="2626"/>
                  </a:lnTo>
                  <a:lnTo>
                    <a:pt x="11720" y="3360"/>
                  </a:lnTo>
                  <a:lnTo>
                    <a:pt x="12144" y="4132"/>
                  </a:lnTo>
                  <a:lnTo>
                    <a:pt x="12376" y="4518"/>
                  </a:lnTo>
                  <a:lnTo>
                    <a:pt x="12627" y="4904"/>
                  </a:lnTo>
                  <a:lnTo>
                    <a:pt x="12897" y="5271"/>
                  </a:lnTo>
                  <a:lnTo>
                    <a:pt x="13033" y="5464"/>
                  </a:lnTo>
                  <a:lnTo>
                    <a:pt x="13168" y="5638"/>
                  </a:lnTo>
                  <a:lnTo>
                    <a:pt x="13785" y="6314"/>
                  </a:lnTo>
                  <a:lnTo>
                    <a:pt x="14461" y="6912"/>
                  </a:lnTo>
                  <a:lnTo>
                    <a:pt x="15137" y="7472"/>
                  </a:lnTo>
                  <a:lnTo>
                    <a:pt x="15793" y="8032"/>
                  </a:lnTo>
                  <a:lnTo>
                    <a:pt x="16430" y="8611"/>
                  </a:lnTo>
                  <a:lnTo>
                    <a:pt x="17627" y="9847"/>
                  </a:lnTo>
                  <a:lnTo>
                    <a:pt x="18245" y="10484"/>
                  </a:lnTo>
                  <a:lnTo>
                    <a:pt x="18805" y="11121"/>
                  </a:lnTo>
                  <a:lnTo>
                    <a:pt x="19944" y="12414"/>
                  </a:lnTo>
                  <a:lnTo>
                    <a:pt x="20195" y="12685"/>
                  </a:lnTo>
                  <a:lnTo>
                    <a:pt x="20446" y="12974"/>
                  </a:lnTo>
                  <a:lnTo>
                    <a:pt x="21006" y="13650"/>
                  </a:lnTo>
                  <a:lnTo>
                    <a:pt x="21643" y="14403"/>
                  </a:lnTo>
                  <a:lnTo>
                    <a:pt x="21952" y="14770"/>
                  </a:lnTo>
                  <a:lnTo>
                    <a:pt x="22299" y="15117"/>
                  </a:lnTo>
                  <a:lnTo>
                    <a:pt x="22628" y="15445"/>
                  </a:lnTo>
                  <a:lnTo>
                    <a:pt x="22956" y="15735"/>
                  </a:lnTo>
                  <a:lnTo>
                    <a:pt x="23265" y="15967"/>
                  </a:lnTo>
                  <a:lnTo>
                    <a:pt x="23554" y="16160"/>
                  </a:lnTo>
                  <a:lnTo>
                    <a:pt x="23825" y="16295"/>
                  </a:lnTo>
                  <a:lnTo>
                    <a:pt x="24018" y="16372"/>
                  </a:lnTo>
                  <a:lnTo>
                    <a:pt x="24153" y="16411"/>
                  </a:lnTo>
                  <a:lnTo>
                    <a:pt x="24211" y="16411"/>
                  </a:lnTo>
                  <a:lnTo>
                    <a:pt x="24211" y="16372"/>
                  </a:lnTo>
                  <a:lnTo>
                    <a:pt x="24191" y="16334"/>
                  </a:lnTo>
                  <a:lnTo>
                    <a:pt x="24095" y="16218"/>
                  </a:lnTo>
                  <a:lnTo>
                    <a:pt x="23767" y="15832"/>
                  </a:lnTo>
                  <a:lnTo>
                    <a:pt x="23554" y="15542"/>
                  </a:lnTo>
                  <a:lnTo>
                    <a:pt x="23323" y="15233"/>
                  </a:lnTo>
                  <a:lnTo>
                    <a:pt x="23072" y="14886"/>
                  </a:lnTo>
                  <a:lnTo>
                    <a:pt x="22840" y="14499"/>
                  </a:lnTo>
                  <a:lnTo>
                    <a:pt x="21875" y="12839"/>
                  </a:lnTo>
                  <a:lnTo>
                    <a:pt x="21624" y="12453"/>
                  </a:lnTo>
                  <a:lnTo>
                    <a:pt x="21373" y="12086"/>
                  </a:lnTo>
                  <a:lnTo>
                    <a:pt x="21257" y="11912"/>
                  </a:lnTo>
                  <a:lnTo>
                    <a:pt x="21141" y="11777"/>
                  </a:lnTo>
                  <a:lnTo>
                    <a:pt x="20929" y="11546"/>
                  </a:lnTo>
                  <a:lnTo>
                    <a:pt x="20272" y="10928"/>
                  </a:lnTo>
                  <a:lnTo>
                    <a:pt x="19635" y="10310"/>
                  </a:lnTo>
                  <a:lnTo>
                    <a:pt x="18998" y="9711"/>
                  </a:lnTo>
                  <a:lnTo>
                    <a:pt x="18342" y="9132"/>
                  </a:lnTo>
                  <a:lnTo>
                    <a:pt x="17029" y="7955"/>
                  </a:lnTo>
                  <a:lnTo>
                    <a:pt x="16334" y="7375"/>
                  </a:lnTo>
                  <a:lnTo>
                    <a:pt x="15639" y="6835"/>
                  </a:lnTo>
                  <a:lnTo>
                    <a:pt x="14963" y="6314"/>
                  </a:lnTo>
                  <a:lnTo>
                    <a:pt x="14307" y="5773"/>
                  </a:lnTo>
                  <a:lnTo>
                    <a:pt x="13728" y="5155"/>
                  </a:lnTo>
                  <a:lnTo>
                    <a:pt x="13592" y="5001"/>
                  </a:lnTo>
                  <a:lnTo>
                    <a:pt x="13477" y="4827"/>
                  </a:lnTo>
                  <a:lnTo>
                    <a:pt x="13226" y="4499"/>
                  </a:lnTo>
                  <a:lnTo>
                    <a:pt x="12994" y="4151"/>
                  </a:lnTo>
                  <a:lnTo>
                    <a:pt x="12762" y="3784"/>
                  </a:lnTo>
                  <a:lnTo>
                    <a:pt x="12357" y="3032"/>
                  </a:lnTo>
                  <a:lnTo>
                    <a:pt x="11913" y="2240"/>
                  </a:lnTo>
                  <a:lnTo>
                    <a:pt x="11681" y="1854"/>
                  </a:lnTo>
                  <a:lnTo>
                    <a:pt x="11411" y="1487"/>
                  </a:lnTo>
                  <a:lnTo>
                    <a:pt x="11430" y="1506"/>
                  </a:lnTo>
                  <a:lnTo>
                    <a:pt x="11276" y="1255"/>
                  </a:lnTo>
                  <a:lnTo>
                    <a:pt x="11121" y="985"/>
                  </a:lnTo>
                  <a:lnTo>
                    <a:pt x="10967" y="715"/>
                  </a:lnTo>
                  <a:lnTo>
                    <a:pt x="10870" y="560"/>
                  </a:lnTo>
                  <a:lnTo>
                    <a:pt x="10754" y="406"/>
                  </a:lnTo>
                  <a:lnTo>
                    <a:pt x="10677" y="329"/>
                  </a:lnTo>
                  <a:lnTo>
                    <a:pt x="10581" y="251"/>
                  </a:lnTo>
                  <a:lnTo>
                    <a:pt x="10388" y="136"/>
                  </a:lnTo>
                  <a:lnTo>
                    <a:pt x="10272" y="78"/>
                  </a:lnTo>
                  <a:lnTo>
                    <a:pt x="10175" y="58"/>
                  </a:lnTo>
                  <a:lnTo>
                    <a:pt x="9982" y="20"/>
                  </a:lnTo>
                  <a:lnTo>
                    <a:pt x="9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2773775" y="4981000"/>
              <a:ext cx="403525" cy="204200"/>
            </a:xfrm>
            <a:custGeom>
              <a:avLst/>
              <a:gdLst/>
              <a:ahLst/>
              <a:cxnLst/>
              <a:rect l="l" t="t" r="r" b="b"/>
              <a:pathLst>
                <a:path w="16141" h="8168" extrusionOk="0">
                  <a:moveTo>
                    <a:pt x="1024" y="1"/>
                  </a:moveTo>
                  <a:lnTo>
                    <a:pt x="773" y="40"/>
                  </a:lnTo>
                  <a:lnTo>
                    <a:pt x="541" y="78"/>
                  </a:lnTo>
                  <a:lnTo>
                    <a:pt x="348" y="136"/>
                  </a:lnTo>
                  <a:lnTo>
                    <a:pt x="194" y="194"/>
                  </a:lnTo>
                  <a:lnTo>
                    <a:pt x="97" y="252"/>
                  </a:lnTo>
                  <a:lnTo>
                    <a:pt x="20" y="290"/>
                  </a:lnTo>
                  <a:lnTo>
                    <a:pt x="1" y="329"/>
                  </a:lnTo>
                  <a:lnTo>
                    <a:pt x="39" y="387"/>
                  </a:lnTo>
                  <a:lnTo>
                    <a:pt x="136" y="426"/>
                  </a:lnTo>
                  <a:lnTo>
                    <a:pt x="406" y="522"/>
                  </a:lnTo>
                  <a:lnTo>
                    <a:pt x="792" y="638"/>
                  </a:lnTo>
                  <a:lnTo>
                    <a:pt x="1005" y="735"/>
                  </a:lnTo>
                  <a:lnTo>
                    <a:pt x="1217" y="831"/>
                  </a:lnTo>
                  <a:lnTo>
                    <a:pt x="1661" y="1043"/>
                  </a:lnTo>
                  <a:lnTo>
                    <a:pt x="2124" y="1294"/>
                  </a:lnTo>
                  <a:lnTo>
                    <a:pt x="2530" y="1487"/>
                  </a:lnTo>
                  <a:lnTo>
                    <a:pt x="2723" y="1584"/>
                  </a:lnTo>
                  <a:lnTo>
                    <a:pt x="2897" y="1642"/>
                  </a:lnTo>
                  <a:lnTo>
                    <a:pt x="3341" y="1719"/>
                  </a:lnTo>
                  <a:lnTo>
                    <a:pt x="3804" y="1758"/>
                  </a:lnTo>
                  <a:lnTo>
                    <a:pt x="4036" y="1777"/>
                  </a:lnTo>
                  <a:lnTo>
                    <a:pt x="4267" y="1777"/>
                  </a:lnTo>
                  <a:lnTo>
                    <a:pt x="4499" y="1758"/>
                  </a:lnTo>
                  <a:lnTo>
                    <a:pt x="4711" y="1738"/>
                  </a:lnTo>
                  <a:lnTo>
                    <a:pt x="5136" y="1661"/>
                  </a:lnTo>
                  <a:lnTo>
                    <a:pt x="5561" y="1584"/>
                  </a:lnTo>
                  <a:lnTo>
                    <a:pt x="6352" y="1410"/>
                  </a:lnTo>
                  <a:lnTo>
                    <a:pt x="6739" y="1352"/>
                  </a:lnTo>
                  <a:lnTo>
                    <a:pt x="7105" y="1294"/>
                  </a:lnTo>
                  <a:lnTo>
                    <a:pt x="7453" y="1294"/>
                  </a:lnTo>
                  <a:lnTo>
                    <a:pt x="7646" y="1314"/>
                  </a:lnTo>
                  <a:lnTo>
                    <a:pt x="7800" y="1333"/>
                  </a:lnTo>
                  <a:lnTo>
                    <a:pt x="7974" y="1372"/>
                  </a:lnTo>
                  <a:lnTo>
                    <a:pt x="8148" y="1430"/>
                  </a:lnTo>
                  <a:lnTo>
                    <a:pt x="8495" y="1565"/>
                  </a:lnTo>
                  <a:lnTo>
                    <a:pt x="8824" y="1758"/>
                  </a:lnTo>
                  <a:lnTo>
                    <a:pt x="9152" y="1951"/>
                  </a:lnTo>
                  <a:lnTo>
                    <a:pt x="9461" y="2183"/>
                  </a:lnTo>
                  <a:lnTo>
                    <a:pt x="9750" y="2433"/>
                  </a:lnTo>
                  <a:lnTo>
                    <a:pt x="10021" y="2704"/>
                  </a:lnTo>
                  <a:lnTo>
                    <a:pt x="10291" y="2974"/>
                  </a:lnTo>
                  <a:lnTo>
                    <a:pt x="10561" y="3264"/>
                  </a:lnTo>
                  <a:lnTo>
                    <a:pt x="10812" y="3573"/>
                  </a:lnTo>
                  <a:lnTo>
                    <a:pt x="11295" y="4210"/>
                  </a:lnTo>
                  <a:lnTo>
                    <a:pt x="11758" y="4866"/>
                  </a:lnTo>
                  <a:lnTo>
                    <a:pt x="12221" y="5522"/>
                  </a:lnTo>
                  <a:lnTo>
                    <a:pt x="12704" y="6198"/>
                  </a:lnTo>
                  <a:lnTo>
                    <a:pt x="13206" y="6874"/>
                  </a:lnTo>
                  <a:lnTo>
                    <a:pt x="13361" y="7067"/>
                  </a:lnTo>
                  <a:lnTo>
                    <a:pt x="13573" y="7241"/>
                  </a:lnTo>
                  <a:lnTo>
                    <a:pt x="13785" y="7395"/>
                  </a:lnTo>
                  <a:lnTo>
                    <a:pt x="13998" y="7550"/>
                  </a:lnTo>
                  <a:lnTo>
                    <a:pt x="14249" y="7704"/>
                  </a:lnTo>
                  <a:lnTo>
                    <a:pt x="14480" y="7839"/>
                  </a:lnTo>
                  <a:lnTo>
                    <a:pt x="14731" y="7955"/>
                  </a:lnTo>
                  <a:lnTo>
                    <a:pt x="14963" y="8032"/>
                  </a:lnTo>
                  <a:lnTo>
                    <a:pt x="15195" y="8110"/>
                  </a:lnTo>
                  <a:lnTo>
                    <a:pt x="15426" y="8148"/>
                  </a:lnTo>
                  <a:lnTo>
                    <a:pt x="15619" y="8167"/>
                  </a:lnTo>
                  <a:lnTo>
                    <a:pt x="15928" y="8167"/>
                  </a:lnTo>
                  <a:lnTo>
                    <a:pt x="16044" y="8148"/>
                  </a:lnTo>
                  <a:lnTo>
                    <a:pt x="16102" y="8110"/>
                  </a:lnTo>
                  <a:lnTo>
                    <a:pt x="16141" y="8071"/>
                  </a:lnTo>
                  <a:lnTo>
                    <a:pt x="16121" y="8032"/>
                  </a:lnTo>
                  <a:lnTo>
                    <a:pt x="16063" y="7955"/>
                  </a:lnTo>
                  <a:lnTo>
                    <a:pt x="15870" y="7781"/>
                  </a:lnTo>
                  <a:lnTo>
                    <a:pt x="15581" y="7550"/>
                  </a:lnTo>
                  <a:lnTo>
                    <a:pt x="15253" y="7260"/>
                  </a:lnTo>
                  <a:lnTo>
                    <a:pt x="14944" y="6913"/>
                  </a:lnTo>
                  <a:lnTo>
                    <a:pt x="14654" y="6565"/>
                  </a:lnTo>
                  <a:lnTo>
                    <a:pt x="14384" y="6237"/>
                  </a:lnTo>
                  <a:lnTo>
                    <a:pt x="14152" y="5986"/>
                  </a:lnTo>
                  <a:lnTo>
                    <a:pt x="13882" y="5716"/>
                  </a:lnTo>
                  <a:lnTo>
                    <a:pt x="13592" y="5445"/>
                  </a:lnTo>
                  <a:lnTo>
                    <a:pt x="13052" y="4866"/>
                  </a:lnTo>
                  <a:lnTo>
                    <a:pt x="12511" y="4268"/>
                  </a:lnTo>
                  <a:lnTo>
                    <a:pt x="11971" y="3669"/>
                  </a:lnTo>
                  <a:lnTo>
                    <a:pt x="11411" y="3051"/>
                  </a:lnTo>
                  <a:lnTo>
                    <a:pt x="10831" y="2453"/>
                  </a:lnTo>
                  <a:lnTo>
                    <a:pt x="10523" y="2163"/>
                  </a:lnTo>
                  <a:lnTo>
                    <a:pt x="10214" y="1893"/>
                  </a:lnTo>
                  <a:lnTo>
                    <a:pt x="9885" y="1623"/>
                  </a:lnTo>
                  <a:lnTo>
                    <a:pt x="9557" y="1352"/>
                  </a:lnTo>
                  <a:lnTo>
                    <a:pt x="9190" y="1140"/>
                  </a:lnTo>
                  <a:lnTo>
                    <a:pt x="8804" y="928"/>
                  </a:lnTo>
                  <a:lnTo>
                    <a:pt x="8611" y="831"/>
                  </a:lnTo>
                  <a:lnTo>
                    <a:pt x="8399" y="754"/>
                  </a:lnTo>
                  <a:lnTo>
                    <a:pt x="8186" y="677"/>
                  </a:lnTo>
                  <a:lnTo>
                    <a:pt x="7974" y="619"/>
                  </a:lnTo>
                  <a:lnTo>
                    <a:pt x="7742" y="561"/>
                  </a:lnTo>
                  <a:lnTo>
                    <a:pt x="7530" y="522"/>
                  </a:lnTo>
                  <a:lnTo>
                    <a:pt x="7298" y="522"/>
                  </a:lnTo>
                  <a:lnTo>
                    <a:pt x="7067" y="503"/>
                  </a:lnTo>
                  <a:lnTo>
                    <a:pt x="6642" y="522"/>
                  </a:lnTo>
                  <a:lnTo>
                    <a:pt x="6217" y="561"/>
                  </a:lnTo>
                  <a:lnTo>
                    <a:pt x="5406" y="657"/>
                  </a:lnTo>
                  <a:lnTo>
                    <a:pt x="5020" y="677"/>
                  </a:lnTo>
                  <a:lnTo>
                    <a:pt x="4653" y="677"/>
                  </a:lnTo>
                  <a:lnTo>
                    <a:pt x="4287" y="657"/>
                  </a:lnTo>
                  <a:lnTo>
                    <a:pt x="3958" y="599"/>
                  </a:lnTo>
                  <a:lnTo>
                    <a:pt x="3630" y="503"/>
                  </a:lnTo>
                  <a:lnTo>
                    <a:pt x="3283" y="368"/>
                  </a:lnTo>
                  <a:lnTo>
                    <a:pt x="2897" y="271"/>
                  </a:lnTo>
                  <a:lnTo>
                    <a:pt x="2395" y="136"/>
                  </a:lnTo>
                  <a:lnTo>
                    <a:pt x="2124" y="97"/>
                  </a:lnTo>
                  <a:lnTo>
                    <a:pt x="1854" y="40"/>
                  </a:lnTo>
                  <a:lnTo>
                    <a:pt x="1564" y="20"/>
                  </a:lnTo>
                  <a:lnTo>
                    <a:pt x="12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2498175" y="4800975"/>
              <a:ext cx="363000" cy="329675"/>
            </a:xfrm>
            <a:custGeom>
              <a:avLst/>
              <a:gdLst/>
              <a:ahLst/>
              <a:cxnLst/>
              <a:rect l="l" t="t" r="r" b="b"/>
              <a:pathLst>
                <a:path w="14520" h="13187" extrusionOk="0">
                  <a:moveTo>
                    <a:pt x="7125" y="1"/>
                  </a:moveTo>
                  <a:lnTo>
                    <a:pt x="6970" y="20"/>
                  </a:lnTo>
                  <a:lnTo>
                    <a:pt x="6797" y="59"/>
                  </a:lnTo>
                  <a:lnTo>
                    <a:pt x="6642" y="97"/>
                  </a:lnTo>
                  <a:lnTo>
                    <a:pt x="6353" y="213"/>
                  </a:lnTo>
                  <a:lnTo>
                    <a:pt x="6063" y="348"/>
                  </a:lnTo>
                  <a:lnTo>
                    <a:pt x="5793" y="522"/>
                  </a:lnTo>
                  <a:lnTo>
                    <a:pt x="5310" y="850"/>
                  </a:lnTo>
                  <a:lnTo>
                    <a:pt x="5078" y="1043"/>
                  </a:lnTo>
                  <a:lnTo>
                    <a:pt x="4847" y="1236"/>
                  </a:lnTo>
                  <a:lnTo>
                    <a:pt x="4634" y="1468"/>
                  </a:lnTo>
                  <a:lnTo>
                    <a:pt x="4441" y="1700"/>
                  </a:lnTo>
                  <a:lnTo>
                    <a:pt x="4248" y="1931"/>
                  </a:lnTo>
                  <a:lnTo>
                    <a:pt x="4074" y="2182"/>
                  </a:lnTo>
                  <a:lnTo>
                    <a:pt x="3920" y="2453"/>
                  </a:lnTo>
                  <a:lnTo>
                    <a:pt x="3785" y="2723"/>
                  </a:lnTo>
                  <a:lnTo>
                    <a:pt x="3669" y="3012"/>
                  </a:lnTo>
                  <a:lnTo>
                    <a:pt x="3572" y="3283"/>
                  </a:lnTo>
                  <a:lnTo>
                    <a:pt x="3399" y="3862"/>
                  </a:lnTo>
                  <a:lnTo>
                    <a:pt x="3264" y="4422"/>
                  </a:lnTo>
                  <a:lnTo>
                    <a:pt x="3148" y="4962"/>
                  </a:lnTo>
                  <a:lnTo>
                    <a:pt x="3013" y="5503"/>
                  </a:lnTo>
                  <a:lnTo>
                    <a:pt x="2877" y="6024"/>
                  </a:lnTo>
                  <a:lnTo>
                    <a:pt x="2704" y="6526"/>
                  </a:lnTo>
                  <a:lnTo>
                    <a:pt x="2588" y="6777"/>
                  </a:lnTo>
                  <a:lnTo>
                    <a:pt x="2472" y="7009"/>
                  </a:lnTo>
                  <a:lnTo>
                    <a:pt x="2221" y="7491"/>
                  </a:lnTo>
                  <a:lnTo>
                    <a:pt x="1951" y="7955"/>
                  </a:lnTo>
                  <a:lnTo>
                    <a:pt x="1661" y="8418"/>
                  </a:lnTo>
                  <a:lnTo>
                    <a:pt x="1372" y="8882"/>
                  </a:lnTo>
                  <a:lnTo>
                    <a:pt x="1082" y="9403"/>
                  </a:lnTo>
                  <a:lnTo>
                    <a:pt x="773" y="10040"/>
                  </a:lnTo>
                  <a:lnTo>
                    <a:pt x="619" y="10387"/>
                  </a:lnTo>
                  <a:lnTo>
                    <a:pt x="483" y="10735"/>
                  </a:lnTo>
                  <a:lnTo>
                    <a:pt x="348" y="11102"/>
                  </a:lnTo>
                  <a:lnTo>
                    <a:pt x="252" y="11449"/>
                  </a:lnTo>
                  <a:lnTo>
                    <a:pt x="155" y="11797"/>
                  </a:lnTo>
                  <a:lnTo>
                    <a:pt x="97" y="12106"/>
                  </a:lnTo>
                  <a:lnTo>
                    <a:pt x="39" y="12415"/>
                  </a:lnTo>
                  <a:lnTo>
                    <a:pt x="20" y="12666"/>
                  </a:lnTo>
                  <a:lnTo>
                    <a:pt x="1" y="12878"/>
                  </a:lnTo>
                  <a:lnTo>
                    <a:pt x="1" y="13052"/>
                  </a:lnTo>
                  <a:lnTo>
                    <a:pt x="20" y="13148"/>
                  </a:lnTo>
                  <a:lnTo>
                    <a:pt x="39" y="13187"/>
                  </a:lnTo>
                  <a:lnTo>
                    <a:pt x="78" y="13187"/>
                  </a:lnTo>
                  <a:lnTo>
                    <a:pt x="117" y="13168"/>
                  </a:lnTo>
                  <a:lnTo>
                    <a:pt x="194" y="13071"/>
                  </a:lnTo>
                  <a:lnTo>
                    <a:pt x="406" y="12723"/>
                  </a:lnTo>
                  <a:lnTo>
                    <a:pt x="696" y="12241"/>
                  </a:lnTo>
                  <a:lnTo>
                    <a:pt x="1043" y="11681"/>
                  </a:lnTo>
                  <a:lnTo>
                    <a:pt x="1449" y="11082"/>
                  </a:lnTo>
                  <a:lnTo>
                    <a:pt x="1854" y="10503"/>
                  </a:lnTo>
                  <a:lnTo>
                    <a:pt x="2221" y="9982"/>
                  </a:lnTo>
                  <a:lnTo>
                    <a:pt x="2511" y="9538"/>
                  </a:lnTo>
                  <a:lnTo>
                    <a:pt x="2762" y="9017"/>
                  </a:lnTo>
                  <a:lnTo>
                    <a:pt x="2993" y="8495"/>
                  </a:lnTo>
                  <a:lnTo>
                    <a:pt x="3225" y="7955"/>
                  </a:lnTo>
                  <a:lnTo>
                    <a:pt x="3457" y="7414"/>
                  </a:lnTo>
                  <a:lnTo>
                    <a:pt x="3553" y="7144"/>
                  </a:lnTo>
                  <a:lnTo>
                    <a:pt x="3630" y="6854"/>
                  </a:lnTo>
                  <a:lnTo>
                    <a:pt x="3785" y="6275"/>
                  </a:lnTo>
                  <a:lnTo>
                    <a:pt x="3901" y="5696"/>
                  </a:lnTo>
                  <a:lnTo>
                    <a:pt x="3997" y="5136"/>
                  </a:lnTo>
                  <a:lnTo>
                    <a:pt x="4074" y="4576"/>
                  </a:lnTo>
                  <a:lnTo>
                    <a:pt x="4171" y="4036"/>
                  </a:lnTo>
                  <a:lnTo>
                    <a:pt x="4306" y="3514"/>
                  </a:lnTo>
                  <a:lnTo>
                    <a:pt x="4383" y="3263"/>
                  </a:lnTo>
                  <a:lnTo>
                    <a:pt x="4480" y="3032"/>
                  </a:lnTo>
                  <a:lnTo>
                    <a:pt x="4576" y="2800"/>
                  </a:lnTo>
                  <a:lnTo>
                    <a:pt x="4712" y="2568"/>
                  </a:lnTo>
                  <a:lnTo>
                    <a:pt x="4847" y="2356"/>
                  </a:lnTo>
                  <a:lnTo>
                    <a:pt x="5001" y="2144"/>
                  </a:lnTo>
                  <a:lnTo>
                    <a:pt x="5156" y="1951"/>
                  </a:lnTo>
                  <a:lnTo>
                    <a:pt x="5349" y="1758"/>
                  </a:lnTo>
                  <a:lnTo>
                    <a:pt x="5542" y="1584"/>
                  </a:lnTo>
                  <a:lnTo>
                    <a:pt x="5735" y="1410"/>
                  </a:lnTo>
                  <a:lnTo>
                    <a:pt x="5947" y="1256"/>
                  </a:lnTo>
                  <a:lnTo>
                    <a:pt x="6179" y="1120"/>
                  </a:lnTo>
                  <a:lnTo>
                    <a:pt x="6391" y="985"/>
                  </a:lnTo>
                  <a:lnTo>
                    <a:pt x="6623" y="889"/>
                  </a:lnTo>
                  <a:lnTo>
                    <a:pt x="6855" y="792"/>
                  </a:lnTo>
                  <a:lnTo>
                    <a:pt x="7086" y="754"/>
                  </a:lnTo>
                  <a:lnTo>
                    <a:pt x="7299" y="734"/>
                  </a:lnTo>
                  <a:lnTo>
                    <a:pt x="7530" y="754"/>
                  </a:lnTo>
                  <a:lnTo>
                    <a:pt x="7743" y="812"/>
                  </a:lnTo>
                  <a:lnTo>
                    <a:pt x="7936" y="908"/>
                  </a:lnTo>
                  <a:lnTo>
                    <a:pt x="8129" y="1024"/>
                  </a:lnTo>
                  <a:lnTo>
                    <a:pt x="8322" y="1178"/>
                  </a:lnTo>
                  <a:lnTo>
                    <a:pt x="8496" y="1352"/>
                  </a:lnTo>
                  <a:lnTo>
                    <a:pt x="8669" y="1545"/>
                  </a:lnTo>
                  <a:lnTo>
                    <a:pt x="8824" y="1738"/>
                  </a:lnTo>
                  <a:lnTo>
                    <a:pt x="8978" y="1951"/>
                  </a:lnTo>
                  <a:lnTo>
                    <a:pt x="9248" y="2414"/>
                  </a:lnTo>
                  <a:lnTo>
                    <a:pt x="9519" y="2897"/>
                  </a:lnTo>
                  <a:lnTo>
                    <a:pt x="9750" y="3379"/>
                  </a:lnTo>
                  <a:lnTo>
                    <a:pt x="9982" y="3901"/>
                  </a:lnTo>
                  <a:lnTo>
                    <a:pt x="10445" y="4924"/>
                  </a:lnTo>
                  <a:lnTo>
                    <a:pt x="10677" y="5445"/>
                  </a:lnTo>
                  <a:lnTo>
                    <a:pt x="10909" y="5966"/>
                  </a:lnTo>
                  <a:lnTo>
                    <a:pt x="11083" y="6256"/>
                  </a:lnTo>
                  <a:lnTo>
                    <a:pt x="11295" y="6565"/>
                  </a:lnTo>
                  <a:lnTo>
                    <a:pt x="11507" y="6854"/>
                  </a:lnTo>
                  <a:lnTo>
                    <a:pt x="11758" y="7144"/>
                  </a:lnTo>
                  <a:lnTo>
                    <a:pt x="12029" y="7434"/>
                  </a:lnTo>
                  <a:lnTo>
                    <a:pt x="12318" y="7685"/>
                  </a:lnTo>
                  <a:lnTo>
                    <a:pt x="12608" y="7916"/>
                  </a:lnTo>
                  <a:lnTo>
                    <a:pt x="12936" y="8109"/>
                  </a:lnTo>
                  <a:lnTo>
                    <a:pt x="13245" y="8244"/>
                  </a:lnTo>
                  <a:lnTo>
                    <a:pt x="13554" y="8322"/>
                  </a:lnTo>
                  <a:lnTo>
                    <a:pt x="13824" y="8380"/>
                  </a:lnTo>
                  <a:lnTo>
                    <a:pt x="14075" y="8380"/>
                  </a:lnTo>
                  <a:lnTo>
                    <a:pt x="14268" y="8341"/>
                  </a:lnTo>
                  <a:lnTo>
                    <a:pt x="14403" y="8302"/>
                  </a:lnTo>
                  <a:lnTo>
                    <a:pt x="14480" y="8264"/>
                  </a:lnTo>
                  <a:lnTo>
                    <a:pt x="14519" y="8206"/>
                  </a:lnTo>
                  <a:lnTo>
                    <a:pt x="14500" y="8187"/>
                  </a:lnTo>
                  <a:lnTo>
                    <a:pt x="14480" y="8167"/>
                  </a:lnTo>
                  <a:lnTo>
                    <a:pt x="14384" y="8109"/>
                  </a:lnTo>
                  <a:lnTo>
                    <a:pt x="14075" y="7974"/>
                  </a:lnTo>
                  <a:lnTo>
                    <a:pt x="13882" y="7858"/>
                  </a:lnTo>
                  <a:lnTo>
                    <a:pt x="13670" y="7723"/>
                  </a:lnTo>
                  <a:lnTo>
                    <a:pt x="13457" y="7530"/>
                  </a:lnTo>
                  <a:lnTo>
                    <a:pt x="13361" y="7434"/>
                  </a:lnTo>
                  <a:lnTo>
                    <a:pt x="13264" y="7318"/>
                  </a:lnTo>
                  <a:lnTo>
                    <a:pt x="13071" y="7067"/>
                  </a:lnTo>
                  <a:lnTo>
                    <a:pt x="12878" y="6796"/>
                  </a:lnTo>
                  <a:lnTo>
                    <a:pt x="12724" y="6526"/>
                  </a:lnTo>
                  <a:lnTo>
                    <a:pt x="12569" y="6256"/>
                  </a:lnTo>
                  <a:lnTo>
                    <a:pt x="12067" y="5329"/>
                  </a:lnTo>
                  <a:lnTo>
                    <a:pt x="11778" y="4866"/>
                  </a:lnTo>
                  <a:lnTo>
                    <a:pt x="11488" y="4383"/>
                  </a:lnTo>
                  <a:lnTo>
                    <a:pt x="10928" y="3418"/>
                  </a:lnTo>
                  <a:lnTo>
                    <a:pt x="10639" y="2916"/>
                  </a:lnTo>
                  <a:lnTo>
                    <a:pt x="10330" y="2433"/>
                  </a:lnTo>
                  <a:lnTo>
                    <a:pt x="10021" y="1931"/>
                  </a:lnTo>
                  <a:lnTo>
                    <a:pt x="9673" y="1449"/>
                  </a:lnTo>
                  <a:lnTo>
                    <a:pt x="9480" y="1217"/>
                  </a:lnTo>
                  <a:lnTo>
                    <a:pt x="9287" y="985"/>
                  </a:lnTo>
                  <a:lnTo>
                    <a:pt x="9075" y="773"/>
                  </a:lnTo>
                  <a:lnTo>
                    <a:pt x="8843" y="561"/>
                  </a:lnTo>
                  <a:lnTo>
                    <a:pt x="8573" y="367"/>
                  </a:lnTo>
                  <a:lnTo>
                    <a:pt x="8283" y="213"/>
                  </a:lnTo>
                  <a:lnTo>
                    <a:pt x="8129" y="155"/>
                  </a:lnTo>
                  <a:lnTo>
                    <a:pt x="7974" y="97"/>
                  </a:lnTo>
                  <a:lnTo>
                    <a:pt x="7801" y="39"/>
                  </a:lnTo>
                  <a:lnTo>
                    <a:pt x="7646" y="20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2697025" y="5116625"/>
              <a:ext cx="441175" cy="190200"/>
            </a:xfrm>
            <a:custGeom>
              <a:avLst/>
              <a:gdLst/>
              <a:ahLst/>
              <a:cxnLst/>
              <a:rect l="l" t="t" r="r" b="b"/>
              <a:pathLst>
                <a:path w="17647" h="7608" extrusionOk="0">
                  <a:moveTo>
                    <a:pt x="5638" y="1"/>
                  </a:moveTo>
                  <a:lnTo>
                    <a:pt x="5349" y="59"/>
                  </a:lnTo>
                  <a:lnTo>
                    <a:pt x="5059" y="117"/>
                  </a:lnTo>
                  <a:lnTo>
                    <a:pt x="4789" y="213"/>
                  </a:lnTo>
                  <a:lnTo>
                    <a:pt x="4538" y="348"/>
                  </a:lnTo>
                  <a:lnTo>
                    <a:pt x="4306" y="484"/>
                  </a:lnTo>
                  <a:lnTo>
                    <a:pt x="4075" y="638"/>
                  </a:lnTo>
                  <a:lnTo>
                    <a:pt x="3843" y="812"/>
                  </a:lnTo>
                  <a:lnTo>
                    <a:pt x="3650" y="986"/>
                  </a:lnTo>
                  <a:lnTo>
                    <a:pt x="3457" y="1179"/>
                  </a:lnTo>
                  <a:lnTo>
                    <a:pt x="3264" y="1372"/>
                  </a:lnTo>
                  <a:lnTo>
                    <a:pt x="3090" y="1584"/>
                  </a:lnTo>
                  <a:lnTo>
                    <a:pt x="2781" y="2028"/>
                  </a:lnTo>
                  <a:lnTo>
                    <a:pt x="2241" y="2839"/>
                  </a:lnTo>
                  <a:lnTo>
                    <a:pt x="1951" y="3225"/>
                  </a:lnTo>
                  <a:lnTo>
                    <a:pt x="1661" y="3611"/>
                  </a:lnTo>
                  <a:lnTo>
                    <a:pt x="1352" y="4075"/>
                  </a:lnTo>
                  <a:lnTo>
                    <a:pt x="1044" y="4596"/>
                  </a:lnTo>
                  <a:lnTo>
                    <a:pt x="735" y="5136"/>
                  </a:lnTo>
                  <a:lnTo>
                    <a:pt x="464" y="5658"/>
                  </a:lnTo>
                  <a:lnTo>
                    <a:pt x="252" y="6121"/>
                  </a:lnTo>
                  <a:lnTo>
                    <a:pt x="98" y="6507"/>
                  </a:lnTo>
                  <a:lnTo>
                    <a:pt x="40" y="6662"/>
                  </a:lnTo>
                  <a:lnTo>
                    <a:pt x="1" y="6777"/>
                  </a:lnTo>
                  <a:lnTo>
                    <a:pt x="1" y="6874"/>
                  </a:lnTo>
                  <a:lnTo>
                    <a:pt x="20" y="6913"/>
                  </a:lnTo>
                  <a:lnTo>
                    <a:pt x="78" y="6913"/>
                  </a:lnTo>
                  <a:lnTo>
                    <a:pt x="175" y="6874"/>
                  </a:lnTo>
                  <a:lnTo>
                    <a:pt x="445" y="6681"/>
                  </a:lnTo>
                  <a:lnTo>
                    <a:pt x="812" y="6391"/>
                  </a:lnTo>
                  <a:lnTo>
                    <a:pt x="1237" y="6005"/>
                  </a:lnTo>
                  <a:lnTo>
                    <a:pt x="1700" y="5561"/>
                  </a:lnTo>
                  <a:lnTo>
                    <a:pt x="2125" y="5117"/>
                  </a:lnTo>
                  <a:lnTo>
                    <a:pt x="2491" y="4712"/>
                  </a:lnTo>
                  <a:lnTo>
                    <a:pt x="2627" y="4519"/>
                  </a:lnTo>
                  <a:lnTo>
                    <a:pt x="2742" y="4345"/>
                  </a:lnTo>
                  <a:lnTo>
                    <a:pt x="3013" y="3901"/>
                  </a:lnTo>
                  <a:lnTo>
                    <a:pt x="3244" y="3457"/>
                  </a:lnTo>
                  <a:lnTo>
                    <a:pt x="3457" y="2993"/>
                  </a:lnTo>
                  <a:lnTo>
                    <a:pt x="3688" y="2549"/>
                  </a:lnTo>
                  <a:lnTo>
                    <a:pt x="3901" y="2163"/>
                  </a:lnTo>
                  <a:lnTo>
                    <a:pt x="4036" y="1989"/>
                  </a:lnTo>
                  <a:lnTo>
                    <a:pt x="4171" y="1816"/>
                  </a:lnTo>
                  <a:lnTo>
                    <a:pt x="4306" y="1642"/>
                  </a:lnTo>
                  <a:lnTo>
                    <a:pt x="4461" y="1488"/>
                  </a:lnTo>
                  <a:lnTo>
                    <a:pt x="4615" y="1333"/>
                  </a:lnTo>
                  <a:lnTo>
                    <a:pt x="4789" y="1198"/>
                  </a:lnTo>
                  <a:lnTo>
                    <a:pt x="4963" y="1082"/>
                  </a:lnTo>
                  <a:lnTo>
                    <a:pt x="5136" y="966"/>
                  </a:lnTo>
                  <a:lnTo>
                    <a:pt x="5329" y="889"/>
                  </a:lnTo>
                  <a:lnTo>
                    <a:pt x="5523" y="831"/>
                  </a:lnTo>
                  <a:lnTo>
                    <a:pt x="5716" y="793"/>
                  </a:lnTo>
                  <a:lnTo>
                    <a:pt x="5928" y="773"/>
                  </a:lnTo>
                  <a:lnTo>
                    <a:pt x="6121" y="773"/>
                  </a:lnTo>
                  <a:lnTo>
                    <a:pt x="6333" y="812"/>
                  </a:lnTo>
                  <a:lnTo>
                    <a:pt x="6526" y="870"/>
                  </a:lnTo>
                  <a:lnTo>
                    <a:pt x="6720" y="947"/>
                  </a:lnTo>
                  <a:lnTo>
                    <a:pt x="6797" y="986"/>
                  </a:lnTo>
                  <a:lnTo>
                    <a:pt x="6855" y="1024"/>
                  </a:lnTo>
                  <a:lnTo>
                    <a:pt x="7009" y="1179"/>
                  </a:lnTo>
                  <a:lnTo>
                    <a:pt x="7164" y="1333"/>
                  </a:lnTo>
                  <a:lnTo>
                    <a:pt x="7318" y="1488"/>
                  </a:lnTo>
                  <a:lnTo>
                    <a:pt x="7588" y="1874"/>
                  </a:lnTo>
                  <a:lnTo>
                    <a:pt x="7723" y="2067"/>
                  </a:lnTo>
                  <a:lnTo>
                    <a:pt x="7859" y="2279"/>
                  </a:lnTo>
                  <a:lnTo>
                    <a:pt x="8110" y="2704"/>
                  </a:lnTo>
                  <a:lnTo>
                    <a:pt x="8399" y="3129"/>
                  </a:lnTo>
                  <a:lnTo>
                    <a:pt x="8554" y="3341"/>
                  </a:lnTo>
                  <a:lnTo>
                    <a:pt x="8747" y="3534"/>
                  </a:lnTo>
                  <a:lnTo>
                    <a:pt x="8920" y="3746"/>
                  </a:lnTo>
                  <a:lnTo>
                    <a:pt x="9114" y="3920"/>
                  </a:lnTo>
                  <a:lnTo>
                    <a:pt x="9577" y="4268"/>
                  </a:lnTo>
                  <a:lnTo>
                    <a:pt x="10060" y="4499"/>
                  </a:lnTo>
                  <a:lnTo>
                    <a:pt x="10523" y="4692"/>
                  </a:lnTo>
                  <a:lnTo>
                    <a:pt x="10967" y="4885"/>
                  </a:lnTo>
                  <a:lnTo>
                    <a:pt x="11411" y="5098"/>
                  </a:lnTo>
                  <a:lnTo>
                    <a:pt x="11874" y="5291"/>
                  </a:lnTo>
                  <a:lnTo>
                    <a:pt x="12338" y="5484"/>
                  </a:lnTo>
                  <a:lnTo>
                    <a:pt x="13264" y="5870"/>
                  </a:lnTo>
                  <a:lnTo>
                    <a:pt x="14152" y="6256"/>
                  </a:lnTo>
                  <a:lnTo>
                    <a:pt x="14616" y="6430"/>
                  </a:lnTo>
                  <a:lnTo>
                    <a:pt x="15176" y="6604"/>
                  </a:lnTo>
                  <a:lnTo>
                    <a:pt x="15755" y="6816"/>
                  </a:lnTo>
                  <a:lnTo>
                    <a:pt x="16295" y="7028"/>
                  </a:lnTo>
                  <a:lnTo>
                    <a:pt x="16817" y="7260"/>
                  </a:lnTo>
                  <a:lnTo>
                    <a:pt x="17203" y="7453"/>
                  </a:lnTo>
                  <a:lnTo>
                    <a:pt x="17492" y="7588"/>
                  </a:lnTo>
                  <a:lnTo>
                    <a:pt x="17589" y="7608"/>
                  </a:lnTo>
                  <a:lnTo>
                    <a:pt x="17647" y="7588"/>
                  </a:lnTo>
                  <a:lnTo>
                    <a:pt x="17647" y="7569"/>
                  </a:lnTo>
                  <a:lnTo>
                    <a:pt x="17647" y="7530"/>
                  </a:lnTo>
                  <a:lnTo>
                    <a:pt x="17608" y="7434"/>
                  </a:lnTo>
                  <a:lnTo>
                    <a:pt x="17531" y="7299"/>
                  </a:lnTo>
                  <a:lnTo>
                    <a:pt x="17434" y="7125"/>
                  </a:lnTo>
                  <a:lnTo>
                    <a:pt x="17280" y="6932"/>
                  </a:lnTo>
                  <a:lnTo>
                    <a:pt x="17106" y="6720"/>
                  </a:lnTo>
                  <a:lnTo>
                    <a:pt x="16643" y="6275"/>
                  </a:lnTo>
                  <a:lnTo>
                    <a:pt x="16392" y="6063"/>
                  </a:lnTo>
                  <a:lnTo>
                    <a:pt x="16122" y="5851"/>
                  </a:lnTo>
                  <a:lnTo>
                    <a:pt x="15542" y="5484"/>
                  </a:lnTo>
                  <a:lnTo>
                    <a:pt x="15021" y="5214"/>
                  </a:lnTo>
                  <a:lnTo>
                    <a:pt x="14790" y="5098"/>
                  </a:lnTo>
                  <a:lnTo>
                    <a:pt x="14596" y="5021"/>
                  </a:lnTo>
                  <a:lnTo>
                    <a:pt x="12685" y="4499"/>
                  </a:lnTo>
                  <a:lnTo>
                    <a:pt x="12222" y="4364"/>
                  </a:lnTo>
                  <a:lnTo>
                    <a:pt x="11758" y="4210"/>
                  </a:lnTo>
                  <a:lnTo>
                    <a:pt x="10832" y="3882"/>
                  </a:lnTo>
                  <a:lnTo>
                    <a:pt x="10368" y="3727"/>
                  </a:lnTo>
                  <a:lnTo>
                    <a:pt x="9944" y="3573"/>
                  </a:lnTo>
                  <a:lnTo>
                    <a:pt x="9615" y="3341"/>
                  </a:lnTo>
                  <a:lnTo>
                    <a:pt x="9442" y="3186"/>
                  </a:lnTo>
                  <a:lnTo>
                    <a:pt x="9287" y="3032"/>
                  </a:lnTo>
                  <a:lnTo>
                    <a:pt x="9114" y="2858"/>
                  </a:lnTo>
                  <a:lnTo>
                    <a:pt x="8978" y="2685"/>
                  </a:lnTo>
                  <a:lnTo>
                    <a:pt x="8708" y="2318"/>
                  </a:lnTo>
                  <a:lnTo>
                    <a:pt x="8457" y="1893"/>
                  </a:lnTo>
                  <a:lnTo>
                    <a:pt x="8167" y="1468"/>
                  </a:lnTo>
                  <a:lnTo>
                    <a:pt x="7878" y="1063"/>
                  </a:lnTo>
                  <a:lnTo>
                    <a:pt x="7704" y="850"/>
                  </a:lnTo>
                  <a:lnTo>
                    <a:pt x="7511" y="657"/>
                  </a:lnTo>
                  <a:lnTo>
                    <a:pt x="7318" y="445"/>
                  </a:lnTo>
                  <a:lnTo>
                    <a:pt x="7241" y="387"/>
                  </a:lnTo>
                  <a:lnTo>
                    <a:pt x="7164" y="348"/>
                  </a:lnTo>
                  <a:lnTo>
                    <a:pt x="7028" y="291"/>
                  </a:lnTo>
                  <a:lnTo>
                    <a:pt x="6777" y="175"/>
                  </a:lnTo>
                  <a:lnTo>
                    <a:pt x="6507" y="78"/>
                  </a:lnTo>
                  <a:lnTo>
                    <a:pt x="6218" y="20"/>
                  </a:lnTo>
                  <a:lnTo>
                    <a:pt x="59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2591325" y="4647000"/>
              <a:ext cx="427675" cy="171850"/>
            </a:xfrm>
            <a:custGeom>
              <a:avLst/>
              <a:gdLst/>
              <a:ahLst/>
              <a:cxnLst/>
              <a:rect l="l" t="t" r="r" b="b"/>
              <a:pathLst>
                <a:path w="17107" h="6874" extrusionOk="0">
                  <a:moveTo>
                    <a:pt x="4036" y="1"/>
                  </a:moveTo>
                  <a:lnTo>
                    <a:pt x="3881" y="20"/>
                  </a:lnTo>
                  <a:lnTo>
                    <a:pt x="3573" y="59"/>
                  </a:lnTo>
                  <a:lnTo>
                    <a:pt x="3302" y="117"/>
                  </a:lnTo>
                  <a:lnTo>
                    <a:pt x="3032" y="213"/>
                  </a:lnTo>
                  <a:lnTo>
                    <a:pt x="2781" y="329"/>
                  </a:lnTo>
                  <a:lnTo>
                    <a:pt x="2549" y="445"/>
                  </a:lnTo>
                  <a:lnTo>
                    <a:pt x="2318" y="580"/>
                  </a:lnTo>
                  <a:lnTo>
                    <a:pt x="2086" y="754"/>
                  </a:lnTo>
                  <a:lnTo>
                    <a:pt x="1874" y="928"/>
                  </a:lnTo>
                  <a:lnTo>
                    <a:pt x="1661" y="1121"/>
                  </a:lnTo>
                  <a:lnTo>
                    <a:pt x="1468" y="1314"/>
                  </a:lnTo>
                  <a:lnTo>
                    <a:pt x="1294" y="1526"/>
                  </a:lnTo>
                  <a:lnTo>
                    <a:pt x="1140" y="1739"/>
                  </a:lnTo>
                  <a:lnTo>
                    <a:pt x="986" y="1951"/>
                  </a:lnTo>
                  <a:lnTo>
                    <a:pt x="715" y="2414"/>
                  </a:lnTo>
                  <a:lnTo>
                    <a:pt x="599" y="2646"/>
                  </a:lnTo>
                  <a:lnTo>
                    <a:pt x="503" y="2916"/>
                  </a:lnTo>
                  <a:lnTo>
                    <a:pt x="426" y="3206"/>
                  </a:lnTo>
                  <a:lnTo>
                    <a:pt x="348" y="3515"/>
                  </a:lnTo>
                  <a:lnTo>
                    <a:pt x="213" y="4152"/>
                  </a:lnTo>
                  <a:lnTo>
                    <a:pt x="136" y="4770"/>
                  </a:lnTo>
                  <a:lnTo>
                    <a:pt x="20" y="5754"/>
                  </a:lnTo>
                  <a:lnTo>
                    <a:pt x="1" y="6063"/>
                  </a:lnTo>
                  <a:lnTo>
                    <a:pt x="20" y="6160"/>
                  </a:lnTo>
                  <a:lnTo>
                    <a:pt x="40" y="6198"/>
                  </a:lnTo>
                  <a:lnTo>
                    <a:pt x="97" y="6198"/>
                  </a:lnTo>
                  <a:lnTo>
                    <a:pt x="175" y="6121"/>
                  </a:lnTo>
                  <a:lnTo>
                    <a:pt x="291" y="6005"/>
                  </a:lnTo>
                  <a:lnTo>
                    <a:pt x="406" y="5851"/>
                  </a:lnTo>
                  <a:lnTo>
                    <a:pt x="677" y="5426"/>
                  </a:lnTo>
                  <a:lnTo>
                    <a:pt x="947" y="4905"/>
                  </a:lnTo>
                  <a:lnTo>
                    <a:pt x="1912" y="2955"/>
                  </a:lnTo>
                  <a:lnTo>
                    <a:pt x="2067" y="2569"/>
                  </a:lnTo>
                  <a:lnTo>
                    <a:pt x="2260" y="2202"/>
                  </a:lnTo>
                  <a:lnTo>
                    <a:pt x="2376" y="2028"/>
                  </a:lnTo>
                  <a:lnTo>
                    <a:pt x="2491" y="1854"/>
                  </a:lnTo>
                  <a:lnTo>
                    <a:pt x="2627" y="1700"/>
                  </a:lnTo>
                  <a:lnTo>
                    <a:pt x="2762" y="1545"/>
                  </a:lnTo>
                  <a:lnTo>
                    <a:pt x="2897" y="1430"/>
                  </a:lnTo>
                  <a:lnTo>
                    <a:pt x="3071" y="1294"/>
                  </a:lnTo>
                  <a:lnTo>
                    <a:pt x="3244" y="1179"/>
                  </a:lnTo>
                  <a:lnTo>
                    <a:pt x="3418" y="1082"/>
                  </a:lnTo>
                  <a:lnTo>
                    <a:pt x="3611" y="1005"/>
                  </a:lnTo>
                  <a:lnTo>
                    <a:pt x="3785" y="928"/>
                  </a:lnTo>
                  <a:lnTo>
                    <a:pt x="3959" y="889"/>
                  </a:lnTo>
                  <a:lnTo>
                    <a:pt x="4132" y="870"/>
                  </a:lnTo>
                  <a:lnTo>
                    <a:pt x="4287" y="889"/>
                  </a:lnTo>
                  <a:lnTo>
                    <a:pt x="4441" y="947"/>
                  </a:lnTo>
                  <a:lnTo>
                    <a:pt x="4596" y="1024"/>
                  </a:lnTo>
                  <a:lnTo>
                    <a:pt x="4750" y="1140"/>
                  </a:lnTo>
                  <a:lnTo>
                    <a:pt x="4885" y="1275"/>
                  </a:lnTo>
                  <a:lnTo>
                    <a:pt x="5040" y="1430"/>
                  </a:lnTo>
                  <a:lnTo>
                    <a:pt x="5175" y="1603"/>
                  </a:lnTo>
                  <a:lnTo>
                    <a:pt x="5310" y="1777"/>
                  </a:lnTo>
                  <a:lnTo>
                    <a:pt x="5851" y="2569"/>
                  </a:lnTo>
                  <a:lnTo>
                    <a:pt x="6140" y="2974"/>
                  </a:lnTo>
                  <a:lnTo>
                    <a:pt x="6449" y="3360"/>
                  </a:lnTo>
                  <a:lnTo>
                    <a:pt x="6797" y="3746"/>
                  </a:lnTo>
                  <a:lnTo>
                    <a:pt x="7164" y="4094"/>
                  </a:lnTo>
                  <a:lnTo>
                    <a:pt x="7530" y="4403"/>
                  </a:lnTo>
                  <a:lnTo>
                    <a:pt x="7936" y="4712"/>
                  </a:lnTo>
                  <a:lnTo>
                    <a:pt x="8361" y="4982"/>
                  </a:lnTo>
                  <a:lnTo>
                    <a:pt x="8785" y="5252"/>
                  </a:lnTo>
                  <a:lnTo>
                    <a:pt x="9229" y="5484"/>
                  </a:lnTo>
                  <a:lnTo>
                    <a:pt x="9673" y="5696"/>
                  </a:lnTo>
                  <a:lnTo>
                    <a:pt x="10137" y="5889"/>
                  </a:lnTo>
                  <a:lnTo>
                    <a:pt x="10600" y="6063"/>
                  </a:lnTo>
                  <a:lnTo>
                    <a:pt x="11083" y="6237"/>
                  </a:lnTo>
                  <a:lnTo>
                    <a:pt x="11546" y="6372"/>
                  </a:lnTo>
                  <a:lnTo>
                    <a:pt x="12029" y="6507"/>
                  </a:lnTo>
                  <a:lnTo>
                    <a:pt x="12511" y="6623"/>
                  </a:lnTo>
                  <a:lnTo>
                    <a:pt x="13477" y="6835"/>
                  </a:lnTo>
                  <a:lnTo>
                    <a:pt x="13766" y="6855"/>
                  </a:lnTo>
                  <a:lnTo>
                    <a:pt x="14056" y="6874"/>
                  </a:lnTo>
                  <a:lnTo>
                    <a:pt x="14674" y="6874"/>
                  </a:lnTo>
                  <a:lnTo>
                    <a:pt x="15291" y="6816"/>
                  </a:lnTo>
                  <a:lnTo>
                    <a:pt x="15851" y="6739"/>
                  </a:lnTo>
                  <a:lnTo>
                    <a:pt x="16353" y="6642"/>
                  </a:lnTo>
                  <a:lnTo>
                    <a:pt x="16759" y="6526"/>
                  </a:lnTo>
                  <a:lnTo>
                    <a:pt x="16913" y="6469"/>
                  </a:lnTo>
                  <a:lnTo>
                    <a:pt x="17010" y="6411"/>
                  </a:lnTo>
                  <a:lnTo>
                    <a:pt x="17087" y="6372"/>
                  </a:lnTo>
                  <a:lnTo>
                    <a:pt x="17106" y="6314"/>
                  </a:lnTo>
                  <a:lnTo>
                    <a:pt x="17087" y="6276"/>
                  </a:lnTo>
                  <a:lnTo>
                    <a:pt x="16990" y="6237"/>
                  </a:lnTo>
                  <a:lnTo>
                    <a:pt x="16681" y="6140"/>
                  </a:lnTo>
                  <a:lnTo>
                    <a:pt x="16237" y="6025"/>
                  </a:lnTo>
                  <a:lnTo>
                    <a:pt x="15697" y="5909"/>
                  </a:lnTo>
                  <a:lnTo>
                    <a:pt x="14538" y="5677"/>
                  </a:lnTo>
                  <a:lnTo>
                    <a:pt x="14037" y="5580"/>
                  </a:lnTo>
                  <a:lnTo>
                    <a:pt x="13631" y="5523"/>
                  </a:lnTo>
                  <a:lnTo>
                    <a:pt x="13168" y="5503"/>
                  </a:lnTo>
                  <a:lnTo>
                    <a:pt x="12704" y="5465"/>
                  </a:lnTo>
                  <a:lnTo>
                    <a:pt x="12241" y="5407"/>
                  </a:lnTo>
                  <a:lnTo>
                    <a:pt x="11778" y="5349"/>
                  </a:lnTo>
                  <a:lnTo>
                    <a:pt x="11334" y="5272"/>
                  </a:lnTo>
                  <a:lnTo>
                    <a:pt x="10890" y="5156"/>
                  </a:lnTo>
                  <a:lnTo>
                    <a:pt x="10446" y="5040"/>
                  </a:lnTo>
                  <a:lnTo>
                    <a:pt x="10002" y="4885"/>
                  </a:lnTo>
                  <a:lnTo>
                    <a:pt x="9577" y="4731"/>
                  </a:lnTo>
                  <a:lnTo>
                    <a:pt x="9152" y="4538"/>
                  </a:lnTo>
                  <a:lnTo>
                    <a:pt x="8747" y="4326"/>
                  </a:lnTo>
                  <a:lnTo>
                    <a:pt x="8361" y="4094"/>
                  </a:lnTo>
                  <a:lnTo>
                    <a:pt x="7994" y="3824"/>
                  </a:lnTo>
                  <a:lnTo>
                    <a:pt x="7627" y="3553"/>
                  </a:lnTo>
                  <a:lnTo>
                    <a:pt x="7299" y="3244"/>
                  </a:lnTo>
                  <a:lnTo>
                    <a:pt x="6990" y="2897"/>
                  </a:lnTo>
                  <a:lnTo>
                    <a:pt x="6700" y="2549"/>
                  </a:lnTo>
                  <a:lnTo>
                    <a:pt x="6449" y="2163"/>
                  </a:lnTo>
                  <a:lnTo>
                    <a:pt x="5928" y="1352"/>
                  </a:lnTo>
                  <a:lnTo>
                    <a:pt x="5638" y="947"/>
                  </a:lnTo>
                  <a:lnTo>
                    <a:pt x="5465" y="735"/>
                  </a:lnTo>
                  <a:lnTo>
                    <a:pt x="5272" y="542"/>
                  </a:lnTo>
                  <a:lnTo>
                    <a:pt x="5040" y="348"/>
                  </a:lnTo>
                  <a:lnTo>
                    <a:pt x="4924" y="271"/>
                  </a:lnTo>
                  <a:lnTo>
                    <a:pt x="4789" y="194"/>
                  </a:lnTo>
                  <a:lnTo>
                    <a:pt x="4654" y="136"/>
                  </a:lnTo>
                  <a:lnTo>
                    <a:pt x="4499" y="78"/>
                  </a:lnTo>
                  <a:lnTo>
                    <a:pt x="4345" y="40"/>
                  </a:lnTo>
                  <a:lnTo>
                    <a:pt x="4190" y="20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2248175" y="4654725"/>
              <a:ext cx="337875" cy="256325"/>
            </a:xfrm>
            <a:custGeom>
              <a:avLst/>
              <a:gdLst/>
              <a:ahLst/>
              <a:cxnLst/>
              <a:rect l="l" t="t" r="r" b="b"/>
              <a:pathLst>
                <a:path w="13515" h="10253" extrusionOk="0">
                  <a:moveTo>
                    <a:pt x="5715" y="1"/>
                  </a:moveTo>
                  <a:lnTo>
                    <a:pt x="5445" y="59"/>
                  </a:lnTo>
                  <a:lnTo>
                    <a:pt x="5174" y="136"/>
                  </a:lnTo>
                  <a:lnTo>
                    <a:pt x="4904" y="252"/>
                  </a:lnTo>
                  <a:lnTo>
                    <a:pt x="4672" y="387"/>
                  </a:lnTo>
                  <a:lnTo>
                    <a:pt x="4441" y="541"/>
                  </a:lnTo>
                  <a:lnTo>
                    <a:pt x="4228" y="715"/>
                  </a:lnTo>
                  <a:lnTo>
                    <a:pt x="4035" y="889"/>
                  </a:lnTo>
                  <a:lnTo>
                    <a:pt x="3842" y="1082"/>
                  </a:lnTo>
                  <a:lnTo>
                    <a:pt x="3668" y="1275"/>
                  </a:lnTo>
                  <a:lnTo>
                    <a:pt x="3514" y="1487"/>
                  </a:lnTo>
                  <a:lnTo>
                    <a:pt x="3205" y="1912"/>
                  </a:lnTo>
                  <a:lnTo>
                    <a:pt x="2973" y="2376"/>
                  </a:lnTo>
                  <a:lnTo>
                    <a:pt x="2742" y="2839"/>
                  </a:lnTo>
                  <a:lnTo>
                    <a:pt x="2549" y="3264"/>
                  </a:lnTo>
                  <a:lnTo>
                    <a:pt x="2356" y="3688"/>
                  </a:lnTo>
                  <a:lnTo>
                    <a:pt x="2143" y="4074"/>
                  </a:lnTo>
                  <a:lnTo>
                    <a:pt x="2027" y="4248"/>
                  </a:lnTo>
                  <a:lnTo>
                    <a:pt x="1892" y="4422"/>
                  </a:lnTo>
                  <a:lnTo>
                    <a:pt x="1661" y="4789"/>
                  </a:lnTo>
                  <a:lnTo>
                    <a:pt x="1352" y="5233"/>
                  </a:lnTo>
                  <a:lnTo>
                    <a:pt x="985" y="5696"/>
                  </a:lnTo>
                  <a:lnTo>
                    <a:pt x="599" y="6198"/>
                  </a:lnTo>
                  <a:lnTo>
                    <a:pt x="444" y="6449"/>
                  </a:lnTo>
                  <a:lnTo>
                    <a:pt x="290" y="6700"/>
                  </a:lnTo>
                  <a:lnTo>
                    <a:pt x="174" y="6951"/>
                  </a:lnTo>
                  <a:lnTo>
                    <a:pt x="77" y="7163"/>
                  </a:lnTo>
                  <a:lnTo>
                    <a:pt x="39" y="7337"/>
                  </a:lnTo>
                  <a:lnTo>
                    <a:pt x="0" y="7492"/>
                  </a:lnTo>
                  <a:lnTo>
                    <a:pt x="0" y="7588"/>
                  </a:lnTo>
                  <a:lnTo>
                    <a:pt x="20" y="7627"/>
                  </a:lnTo>
                  <a:lnTo>
                    <a:pt x="58" y="7627"/>
                  </a:lnTo>
                  <a:lnTo>
                    <a:pt x="77" y="7608"/>
                  </a:lnTo>
                  <a:lnTo>
                    <a:pt x="174" y="7550"/>
                  </a:lnTo>
                  <a:lnTo>
                    <a:pt x="290" y="7453"/>
                  </a:lnTo>
                  <a:lnTo>
                    <a:pt x="425" y="7337"/>
                  </a:lnTo>
                  <a:lnTo>
                    <a:pt x="811" y="7028"/>
                  </a:lnTo>
                  <a:lnTo>
                    <a:pt x="1274" y="6700"/>
                  </a:lnTo>
                  <a:lnTo>
                    <a:pt x="1776" y="6353"/>
                  </a:lnTo>
                  <a:lnTo>
                    <a:pt x="2047" y="6140"/>
                  </a:lnTo>
                  <a:lnTo>
                    <a:pt x="2298" y="5947"/>
                  </a:lnTo>
                  <a:lnTo>
                    <a:pt x="2529" y="5716"/>
                  </a:lnTo>
                  <a:lnTo>
                    <a:pt x="2722" y="5503"/>
                  </a:lnTo>
                  <a:lnTo>
                    <a:pt x="2896" y="5291"/>
                  </a:lnTo>
                  <a:lnTo>
                    <a:pt x="3012" y="5098"/>
                  </a:lnTo>
                  <a:lnTo>
                    <a:pt x="3147" y="4866"/>
                  </a:lnTo>
                  <a:lnTo>
                    <a:pt x="3244" y="4634"/>
                  </a:lnTo>
                  <a:lnTo>
                    <a:pt x="3437" y="4132"/>
                  </a:lnTo>
                  <a:lnTo>
                    <a:pt x="3591" y="3669"/>
                  </a:lnTo>
                  <a:lnTo>
                    <a:pt x="3726" y="3206"/>
                  </a:lnTo>
                  <a:lnTo>
                    <a:pt x="3881" y="2781"/>
                  </a:lnTo>
                  <a:lnTo>
                    <a:pt x="4035" y="2376"/>
                  </a:lnTo>
                  <a:lnTo>
                    <a:pt x="4248" y="2009"/>
                  </a:lnTo>
                  <a:lnTo>
                    <a:pt x="4383" y="1816"/>
                  </a:lnTo>
                  <a:lnTo>
                    <a:pt x="4499" y="1642"/>
                  </a:lnTo>
                  <a:lnTo>
                    <a:pt x="4634" y="1468"/>
                  </a:lnTo>
                  <a:lnTo>
                    <a:pt x="4788" y="1314"/>
                  </a:lnTo>
                  <a:lnTo>
                    <a:pt x="4943" y="1179"/>
                  </a:lnTo>
                  <a:lnTo>
                    <a:pt x="5097" y="1043"/>
                  </a:lnTo>
                  <a:lnTo>
                    <a:pt x="5271" y="947"/>
                  </a:lnTo>
                  <a:lnTo>
                    <a:pt x="5445" y="850"/>
                  </a:lnTo>
                  <a:lnTo>
                    <a:pt x="5618" y="792"/>
                  </a:lnTo>
                  <a:lnTo>
                    <a:pt x="5811" y="754"/>
                  </a:lnTo>
                  <a:lnTo>
                    <a:pt x="6004" y="735"/>
                  </a:lnTo>
                  <a:lnTo>
                    <a:pt x="6198" y="754"/>
                  </a:lnTo>
                  <a:lnTo>
                    <a:pt x="6410" y="773"/>
                  </a:lnTo>
                  <a:lnTo>
                    <a:pt x="6603" y="831"/>
                  </a:lnTo>
                  <a:lnTo>
                    <a:pt x="6796" y="908"/>
                  </a:lnTo>
                  <a:lnTo>
                    <a:pt x="6989" y="985"/>
                  </a:lnTo>
                  <a:lnTo>
                    <a:pt x="7182" y="1101"/>
                  </a:lnTo>
                  <a:lnTo>
                    <a:pt x="7375" y="1217"/>
                  </a:lnTo>
                  <a:lnTo>
                    <a:pt x="7742" y="1487"/>
                  </a:lnTo>
                  <a:lnTo>
                    <a:pt x="8090" y="1777"/>
                  </a:lnTo>
                  <a:lnTo>
                    <a:pt x="8418" y="2105"/>
                  </a:lnTo>
                  <a:lnTo>
                    <a:pt x="8707" y="2433"/>
                  </a:lnTo>
                  <a:lnTo>
                    <a:pt x="8997" y="2800"/>
                  </a:lnTo>
                  <a:lnTo>
                    <a:pt x="9248" y="3186"/>
                  </a:lnTo>
                  <a:lnTo>
                    <a:pt x="9499" y="3573"/>
                  </a:lnTo>
                  <a:lnTo>
                    <a:pt x="9711" y="3978"/>
                  </a:lnTo>
                  <a:lnTo>
                    <a:pt x="9924" y="4403"/>
                  </a:lnTo>
                  <a:lnTo>
                    <a:pt x="10136" y="4827"/>
                  </a:lnTo>
                  <a:lnTo>
                    <a:pt x="10503" y="5696"/>
                  </a:lnTo>
                  <a:lnTo>
                    <a:pt x="10850" y="6565"/>
                  </a:lnTo>
                  <a:lnTo>
                    <a:pt x="11198" y="7434"/>
                  </a:lnTo>
                  <a:lnTo>
                    <a:pt x="11410" y="7936"/>
                  </a:lnTo>
                  <a:lnTo>
                    <a:pt x="11680" y="8496"/>
                  </a:lnTo>
                  <a:lnTo>
                    <a:pt x="11816" y="8766"/>
                  </a:lnTo>
                  <a:lnTo>
                    <a:pt x="11989" y="9036"/>
                  </a:lnTo>
                  <a:lnTo>
                    <a:pt x="12163" y="9287"/>
                  </a:lnTo>
                  <a:lnTo>
                    <a:pt x="12356" y="9538"/>
                  </a:lnTo>
                  <a:lnTo>
                    <a:pt x="12549" y="9751"/>
                  </a:lnTo>
                  <a:lnTo>
                    <a:pt x="12742" y="9924"/>
                  </a:lnTo>
                  <a:lnTo>
                    <a:pt x="12935" y="10059"/>
                  </a:lnTo>
                  <a:lnTo>
                    <a:pt x="13109" y="10156"/>
                  </a:lnTo>
                  <a:lnTo>
                    <a:pt x="13264" y="10214"/>
                  </a:lnTo>
                  <a:lnTo>
                    <a:pt x="13399" y="10252"/>
                  </a:lnTo>
                  <a:lnTo>
                    <a:pt x="13495" y="10252"/>
                  </a:lnTo>
                  <a:lnTo>
                    <a:pt x="13515" y="10233"/>
                  </a:lnTo>
                  <a:lnTo>
                    <a:pt x="13515" y="10175"/>
                  </a:lnTo>
                  <a:lnTo>
                    <a:pt x="13476" y="10079"/>
                  </a:lnTo>
                  <a:lnTo>
                    <a:pt x="13321" y="9828"/>
                  </a:lnTo>
                  <a:lnTo>
                    <a:pt x="13148" y="9442"/>
                  </a:lnTo>
                  <a:lnTo>
                    <a:pt x="13051" y="9210"/>
                  </a:lnTo>
                  <a:lnTo>
                    <a:pt x="12974" y="8959"/>
                  </a:lnTo>
                  <a:lnTo>
                    <a:pt x="12820" y="8418"/>
                  </a:lnTo>
                  <a:lnTo>
                    <a:pt x="12684" y="7859"/>
                  </a:lnTo>
                  <a:lnTo>
                    <a:pt x="12549" y="7357"/>
                  </a:lnTo>
                  <a:lnTo>
                    <a:pt x="12491" y="7125"/>
                  </a:lnTo>
                  <a:lnTo>
                    <a:pt x="12414" y="6932"/>
                  </a:lnTo>
                  <a:lnTo>
                    <a:pt x="12298" y="6700"/>
                  </a:lnTo>
                  <a:lnTo>
                    <a:pt x="12163" y="6468"/>
                  </a:lnTo>
                  <a:lnTo>
                    <a:pt x="11912" y="6044"/>
                  </a:lnTo>
                  <a:lnTo>
                    <a:pt x="11449" y="5233"/>
                  </a:lnTo>
                  <a:lnTo>
                    <a:pt x="10966" y="4383"/>
                  </a:lnTo>
                  <a:lnTo>
                    <a:pt x="10715" y="3959"/>
                  </a:lnTo>
                  <a:lnTo>
                    <a:pt x="10464" y="3534"/>
                  </a:lnTo>
                  <a:lnTo>
                    <a:pt x="10194" y="3128"/>
                  </a:lnTo>
                  <a:lnTo>
                    <a:pt x="9904" y="2723"/>
                  </a:lnTo>
                  <a:lnTo>
                    <a:pt x="9595" y="2337"/>
                  </a:lnTo>
                  <a:lnTo>
                    <a:pt x="9267" y="1951"/>
                  </a:lnTo>
                  <a:lnTo>
                    <a:pt x="8920" y="1584"/>
                  </a:lnTo>
                  <a:lnTo>
                    <a:pt x="8553" y="1236"/>
                  </a:lnTo>
                  <a:lnTo>
                    <a:pt x="8167" y="928"/>
                  </a:lnTo>
                  <a:lnTo>
                    <a:pt x="7761" y="619"/>
                  </a:lnTo>
                  <a:lnTo>
                    <a:pt x="7549" y="484"/>
                  </a:lnTo>
                  <a:lnTo>
                    <a:pt x="7317" y="348"/>
                  </a:lnTo>
                  <a:lnTo>
                    <a:pt x="7066" y="233"/>
                  </a:lnTo>
                  <a:lnTo>
                    <a:pt x="6815" y="136"/>
                  </a:lnTo>
                  <a:lnTo>
                    <a:pt x="6564" y="78"/>
                  </a:lnTo>
                  <a:lnTo>
                    <a:pt x="6294" y="20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1583550" y="4332325"/>
              <a:ext cx="743800" cy="911750"/>
            </a:xfrm>
            <a:custGeom>
              <a:avLst/>
              <a:gdLst/>
              <a:ahLst/>
              <a:cxnLst/>
              <a:rect l="l" t="t" r="r" b="b"/>
              <a:pathLst>
                <a:path w="29752" h="36470" extrusionOk="0">
                  <a:moveTo>
                    <a:pt x="24790" y="0"/>
                  </a:moveTo>
                  <a:lnTo>
                    <a:pt x="24655" y="39"/>
                  </a:lnTo>
                  <a:lnTo>
                    <a:pt x="24500" y="78"/>
                  </a:lnTo>
                  <a:lnTo>
                    <a:pt x="24384" y="155"/>
                  </a:lnTo>
                  <a:lnTo>
                    <a:pt x="24268" y="213"/>
                  </a:lnTo>
                  <a:lnTo>
                    <a:pt x="24172" y="290"/>
                  </a:lnTo>
                  <a:lnTo>
                    <a:pt x="23998" y="444"/>
                  </a:lnTo>
                  <a:lnTo>
                    <a:pt x="23863" y="599"/>
                  </a:lnTo>
                  <a:lnTo>
                    <a:pt x="23747" y="753"/>
                  </a:lnTo>
                  <a:lnTo>
                    <a:pt x="23554" y="1081"/>
                  </a:lnTo>
                  <a:lnTo>
                    <a:pt x="23400" y="1410"/>
                  </a:lnTo>
                  <a:lnTo>
                    <a:pt x="23245" y="1719"/>
                  </a:lnTo>
                  <a:lnTo>
                    <a:pt x="23014" y="2375"/>
                  </a:lnTo>
                  <a:lnTo>
                    <a:pt x="22801" y="3012"/>
                  </a:lnTo>
                  <a:lnTo>
                    <a:pt x="22627" y="3668"/>
                  </a:lnTo>
                  <a:lnTo>
                    <a:pt x="22454" y="4306"/>
                  </a:lnTo>
                  <a:lnTo>
                    <a:pt x="22145" y="5580"/>
                  </a:lnTo>
                  <a:lnTo>
                    <a:pt x="21990" y="6217"/>
                  </a:lnTo>
                  <a:lnTo>
                    <a:pt x="21817" y="6854"/>
                  </a:lnTo>
                  <a:lnTo>
                    <a:pt x="21102" y="9383"/>
                  </a:lnTo>
                  <a:lnTo>
                    <a:pt x="20929" y="10020"/>
                  </a:lnTo>
                  <a:lnTo>
                    <a:pt x="20735" y="10638"/>
                  </a:lnTo>
                  <a:lnTo>
                    <a:pt x="20330" y="11893"/>
                  </a:lnTo>
                  <a:lnTo>
                    <a:pt x="19519" y="14383"/>
                  </a:lnTo>
                  <a:lnTo>
                    <a:pt x="19307" y="15001"/>
                  </a:lnTo>
                  <a:lnTo>
                    <a:pt x="19094" y="15638"/>
                  </a:lnTo>
                  <a:lnTo>
                    <a:pt x="18882" y="16275"/>
                  </a:lnTo>
                  <a:lnTo>
                    <a:pt x="18708" y="16932"/>
                  </a:lnTo>
                  <a:lnTo>
                    <a:pt x="18554" y="17588"/>
                  </a:lnTo>
                  <a:lnTo>
                    <a:pt x="18419" y="18225"/>
                  </a:lnTo>
                  <a:lnTo>
                    <a:pt x="18284" y="18863"/>
                  </a:lnTo>
                  <a:lnTo>
                    <a:pt x="18129" y="19480"/>
                  </a:lnTo>
                  <a:lnTo>
                    <a:pt x="17936" y="20079"/>
                  </a:lnTo>
                  <a:lnTo>
                    <a:pt x="17820" y="20368"/>
                  </a:lnTo>
                  <a:lnTo>
                    <a:pt x="17685" y="20658"/>
                  </a:lnTo>
                  <a:lnTo>
                    <a:pt x="17550" y="20928"/>
                  </a:lnTo>
                  <a:lnTo>
                    <a:pt x="17395" y="21179"/>
                  </a:lnTo>
                  <a:lnTo>
                    <a:pt x="17222" y="21411"/>
                  </a:lnTo>
                  <a:lnTo>
                    <a:pt x="17009" y="21604"/>
                  </a:lnTo>
                  <a:lnTo>
                    <a:pt x="16797" y="21816"/>
                  </a:lnTo>
                  <a:lnTo>
                    <a:pt x="16681" y="21874"/>
                  </a:lnTo>
                  <a:lnTo>
                    <a:pt x="16585" y="21952"/>
                  </a:lnTo>
                  <a:lnTo>
                    <a:pt x="16469" y="21990"/>
                  </a:lnTo>
                  <a:lnTo>
                    <a:pt x="16353" y="22048"/>
                  </a:lnTo>
                  <a:lnTo>
                    <a:pt x="16102" y="22087"/>
                  </a:lnTo>
                  <a:lnTo>
                    <a:pt x="15851" y="22087"/>
                  </a:lnTo>
                  <a:lnTo>
                    <a:pt x="15581" y="22067"/>
                  </a:lnTo>
                  <a:lnTo>
                    <a:pt x="15272" y="21990"/>
                  </a:lnTo>
                  <a:lnTo>
                    <a:pt x="14963" y="21894"/>
                  </a:lnTo>
                  <a:lnTo>
                    <a:pt x="14789" y="21855"/>
                  </a:lnTo>
                  <a:lnTo>
                    <a:pt x="14577" y="21836"/>
                  </a:lnTo>
                  <a:lnTo>
                    <a:pt x="14364" y="21816"/>
                  </a:lnTo>
                  <a:lnTo>
                    <a:pt x="14249" y="21816"/>
                  </a:lnTo>
                  <a:lnTo>
                    <a:pt x="14133" y="21836"/>
                  </a:lnTo>
                  <a:lnTo>
                    <a:pt x="14017" y="21855"/>
                  </a:lnTo>
                  <a:lnTo>
                    <a:pt x="13901" y="21894"/>
                  </a:lnTo>
                  <a:lnTo>
                    <a:pt x="13689" y="21990"/>
                  </a:lnTo>
                  <a:lnTo>
                    <a:pt x="13496" y="22087"/>
                  </a:lnTo>
                  <a:lnTo>
                    <a:pt x="13360" y="22222"/>
                  </a:lnTo>
                  <a:lnTo>
                    <a:pt x="13071" y="22453"/>
                  </a:lnTo>
                  <a:lnTo>
                    <a:pt x="12820" y="22704"/>
                  </a:lnTo>
                  <a:lnTo>
                    <a:pt x="12357" y="23226"/>
                  </a:lnTo>
                  <a:lnTo>
                    <a:pt x="11526" y="24230"/>
                  </a:lnTo>
                  <a:lnTo>
                    <a:pt x="11314" y="24442"/>
                  </a:lnTo>
                  <a:lnTo>
                    <a:pt x="11102" y="24674"/>
                  </a:lnTo>
                  <a:lnTo>
                    <a:pt x="10619" y="25118"/>
                  </a:lnTo>
                  <a:lnTo>
                    <a:pt x="6816" y="28747"/>
                  </a:lnTo>
                  <a:lnTo>
                    <a:pt x="5850" y="29751"/>
                  </a:lnTo>
                  <a:lnTo>
                    <a:pt x="4750" y="30929"/>
                  </a:lnTo>
                  <a:lnTo>
                    <a:pt x="3592" y="32184"/>
                  </a:lnTo>
                  <a:lnTo>
                    <a:pt x="2472" y="33439"/>
                  </a:lnTo>
                  <a:lnTo>
                    <a:pt x="1468" y="34597"/>
                  </a:lnTo>
                  <a:lnTo>
                    <a:pt x="676" y="35543"/>
                  </a:lnTo>
                  <a:lnTo>
                    <a:pt x="155" y="36200"/>
                  </a:lnTo>
                  <a:lnTo>
                    <a:pt x="20" y="36393"/>
                  </a:lnTo>
                  <a:lnTo>
                    <a:pt x="1" y="36431"/>
                  </a:lnTo>
                  <a:lnTo>
                    <a:pt x="1" y="36470"/>
                  </a:lnTo>
                  <a:lnTo>
                    <a:pt x="39" y="36470"/>
                  </a:lnTo>
                  <a:lnTo>
                    <a:pt x="97" y="36431"/>
                  </a:lnTo>
                  <a:lnTo>
                    <a:pt x="310" y="36296"/>
                  </a:lnTo>
                  <a:lnTo>
                    <a:pt x="618" y="36064"/>
                  </a:lnTo>
                  <a:lnTo>
                    <a:pt x="1024" y="35736"/>
                  </a:lnTo>
                  <a:lnTo>
                    <a:pt x="2047" y="34887"/>
                  </a:lnTo>
                  <a:lnTo>
                    <a:pt x="3244" y="33825"/>
                  </a:lnTo>
                  <a:lnTo>
                    <a:pt x="4518" y="32686"/>
                  </a:lnTo>
                  <a:lnTo>
                    <a:pt x="5773" y="31547"/>
                  </a:lnTo>
                  <a:lnTo>
                    <a:pt x="6893" y="30504"/>
                  </a:lnTo>
                  <a:lnTo>
                    <a:pt x="7742" y="29674"/>
                  </a:lnTo>
                  <a:lnTo>
                    <a:pt x="11372" y="25851"/>
                  </a:lnTo>
                  <a:lnTo>
                    <a:pt x="11835" y="25388"/>
                  </a:lnTo>
                  <a:lnTo>
                    <a:pt x="12048" y="25137"/>
                  </a:lnTo>
                  <a:lnTo>
                    <a:pt x="12279" y="24867"/>
                  </a:lnTo>
                  <a:lnTo>
                    <a:pt x="13090" y="23824"/>
                  </a:lnTo>
                  <a:lnTo>
                    <a:pt x="13496" y="23342"/>
                  </a:lnTo>
                  <a:lnTo>
                    <a:pt x="13708" y="23110"/>
                  </a:lnTo>
                  <a:lnTo>
                    <a:pt x="13920" y="22917"/>
                  </a:lnTo>
                  <a:lnTo>
                    <a:pt x="14113" y="22782"/>
                  </a:lnTo>
                  <a:lnTo>
                    <a:pt x="14191" y="22724"/>
                  </a:lnTo>
                  <a:lnTo>
                    <a:pt x="14287" y="22704"/>
                  </a:lnTo>
                  <a:lnTo>
                    <a:pt x="14384" y="22685"/>
                  </a:lnTo>
                  <a:lnTo>
                    <a:pt x="14480" y="22704"/>
                  </a:lnTo>
                  <a:lnTo>
                    <a:pt x="14770" y="22743"/>
                  </a:lnTo>
                  <a:lnTo>
                    <a:pt x="15079" y="22820"/>
                  </a:lnTo>
                  <a:lnTo>
                    <a:pt x="15426" y="22878"/>
                  </a:lnTo>
                  <a:lnTo>
                    <a:pt x="15619" y="22917"/>
                  </a:lnTo>
                  <a:lnTo>
                    <a:pt x="15812" y="22936"/>
                  </a:lnTo>
                  <a:lnTo>
                    <a:pt x="16005" y="22917"/>
                  </a:lnTo>
                  <a:lnTo>
                    <a:pt x="16199" y="22898"/>
                  </a:lnTo>
                  <a:lnTo>
                    <a:pt x="16411" y="22878"/>
                  </a:lnTo>
                  <a:lnTo>
                    <a:pt x="16604" y="22820"/>
                  </a:lnTo>
                  <a:lnTo>
                    <a:pt x="16971" y="22647"/>
                  </a:lnTo>
                  <a:lnTo>
                    <a:pt x="17299" y="22434"/>
                  </a:lnTo>
                  <a:lnTo>
                    <a:pt x="17434" y="22318"/>
                  </a:lnTo>
                  <a:lnTo>
                    <a:pt x="17569" y="22183"/>
                  </a:lnTo>
                  <a:lnTo>
                    <a:pt x="17820" y="21913"/>
                  </a:lnTo>
                  <a:lnTo>
                    <a:pt x="18033" y="21604"/>
                  </a:lnTo>
                  <a:lnTo>
                    <a:pt x="18226" y="21295"/>
                  </a:lnTo>
                  <a:lnTo>
                    <a:pt x="18380" y="20986"/>
                  </a:lnTo>
                  <a:lnTo>
                    <a:pt x="18515" y="20658"/>
                  </a:lnTo>
                  <a:lnTo>
                    <a:pt x="18650" y="20330"/>
                  </a:lnTo>
                  <a:lnTo>
                    <a:pt x="18843" y="19673"/>
                  </a:lnTo>
                  <a:lnTo>
                    <a:pt x="18998" y="19017"/>
                  </a:lnTo>
                  <a:lnTo>
                    <a:pt x="19133" y="18380"/>
                  </a:lnTo>
                  <a:lnTo>
                    <a:pt x="19268" y="17723"/>
                  </a:lnTo>
                  <a:lnTo>
                    <a:pt x="19403" y="17086"/>
                  </a:lnTo>
                  <a:lnTo>
                    <a:pt x="19577" y="16488"/>
                  </a:lnTo>
                  <a:lnTo>
                    <a:pt x="19770" y="15870"/>
                  </a:lnTo>
                  <a:lnTo>
                    <a:pt x="20176" y="14615"/>
                  </a:lnTo>
                  <a:lnTo>
                    <a:pt x="21025" y="12105"/>
                  </a:lnTo>
                  <a:lnTo>
                    <a:pt x="21430" y="10850"/>
                  </a:lnTo>
                  <a:lnTo>
                    <a:pt x="21817" y="9596"/>
                  </a:lnTo>
                  <a:lnTo>
                    <a:pt x="22570" y="7066"/>
                  </a:lnTo>
                  <a:lnTo>
                    <a:pt x="22782" y="6429"/>
                  </a:lnTo>
                  <a:lnTo>
                    <a:pt x="22956" y="5792"/>
                  </a:lnTo>
                  <a:lnTo>
                    <a:pt x="23303" y="4518"/>
                  </a:lnTo>
                  <a:lnTo>
                    <a:pt x="23477" y="3900"/>
                  </a:lnTo>
                  <a:lnTo>
                    <a:pt x="23670" y="3282"/>
                  </a:lnTo>
                  <a:lnTo>
                    <a:pt x="23882" y="2684"/>
                  </a:lnTo>
                  <a:lnTo>
                    <a:pt x="24114" y="2105"/>
                  </a:lnTo>
                  <a:lnTo>
                    <a:pt x="24249" y="1834"/>
                  </a:lnTo>
                  <a:lnTo>
                    <a:pt x="24404" y="1564"/>
                  </a:lnTo>
                  <a:lnTo>
                    <a:pt x="24558" y="1332"/>
                  </a:lnTo>
                  <a:lnTo>
                    <a:pt x="24713" y="1139"/>
                  </a:lnTo>
                  <a:lnTo>
                    <a:pt x="24848" y="1043"/>
                  </a:lnTo>
                  <a:lnTo>
                    <a:pt x="24886" y="1024"/>
                  </a:lnTo>
                  <a:lnTo>
                    <a:pt x="24964" y="1024"/>
                  </a:lnTo>
                  <a:lnTo>
                    <a:pt x="25002" y="1062"/>
                  </a:lnTo>
                  <a:lnTo>
                    <a:pt x="25137" y="1178"/>
                  </a:lnTo>
                  <a:lnTo>
                    <a:pt x="25292" y="1371"/>
                  </a:lnTo>
                  <a:lnTo>
                    <a:pt x="25446" y="1603"/>
                  </a:lnTo>
                  <a:lnTo>
                    <a:pt x="25581" y="1854"/>
                  </a:lnTo>
                  <a:lnTo>
                    <a:pt x="25716" y="2124"/>
                  </a:lnTo>
                  <a:lnTo>
                    <a:pt x="25948" y="2703"/>
                  </a:lnTo>
                  <a:lnTo>
                    <a:pt x="26045" y="2993"/>
                  </a:lnTo>
                  <a:lnTo>
                    <a:pt x="26141" y="3302"/>
                  </a:lnTo>
                  <a:lnTo>
                    <a:pt x="26315" y="3900"/>
                  </a:lnTo>
                  <a:lnTo>
                    <a:pt x="26469" y="4518"/>
                  </a:lnTo>
                  <a:lnTo>
                    <a:pt x="26585" y="5136"/>
                  </a:lnTo>
                  <a:lnTo>
                    <a:pt x="26682" y="5773"/>
                  </a:lnTo>
                  <a:lnTo>
                    <a:pt x="26798" y="6507"/>
                  </a:lnTo>
                  <a:lnTo>
                    <a:pt x="26913" y="7279"/>
                  </a:lnTo>
                  <a:lnTo>
                    <a:pt x="27049" y="8090"/>
                  </a:lnTo>
                  <a:lnTo>
                    <a:pt x="27203" y="8920"/>
                  </a:lnTo>
                  <a:lnTo>
                    <a:pt x="27415" y="9750"/>
                  </a:lnTo>
                  <a:lnTo>
                    <a:pt x="27531" y="10175"/>
                  </a:lnTo>
                  <a:lnTo>
                    <a:pt x="27666" y="10580"/>
                  </a:lnTo>
                  <a:lnTo>
                    <a:pt x="27821" y="10966"/>
                  </a:lnTo>
                  <a:lnTo>
                    <a:pt x="27995" y="11333"/>
                  </a:lnTo>
                  <a:lnTo>
                    <a:pt x="28323" y="12028"/>
                  </a:lnTo>
                  <a:lnTo>
                    <a:pt x="28921" y="13225"/>
                  </a:lnTo>
                  <a:lnTo>
                    <a:pt x="29172" y="13746"/>
                  </a:lnTo>
                  <a:lnTo>
                    <a:pt x="29346" y="14190"/>
                  </a:lnTo>
                  <a:lnTo>
                    <a:pt x="29481" y="14577"/>
                  </a:lnTo>
                  <a:lnTo>
                    <a:pt x="29578" y="14866"/>
                  </a:lnTo>
                  <a:lnTo>
                    <a:pt x="29655" y="15040"/>
                  </a:lnTo>
                  <a:lnTo>
                    <a:pt x="29694" y="15098"/>
                  </a:lnTo>
                  <a:lnTo>
                    <a:pt x="29713" y="15098"/>
                  </a:lnTo>
                  <a:lnTo>
                    <a:pt x="29732" y="15078"/>
                  </a:lnTo>
                  <a:lnTo>
                    <a:pt x="29751" y="15021"/>
                  </a:lnTo>
                  <a:lnTo>
                    <a:pt x="29751" y="14789"/>
                  </a:lnTo>
                  <a:lnTo>
                    <a:pt x="29751" y="14403"/>
                  </a:lnTo>
                  <a:lnTo>
                    <a:pt x="29674" y="13901"/>
                  </a:lnTo>
                  <a:lnTo>
                    <a:pt x="29616" y="13611"/>
                  </a:lnTo>
                  <a:lnTo>
                    <a:pt x="29539" y="13302"/>
                  </a:lnTo>
                  <a:lnTo>
                    <a:pt x="29365" y="12646"/>
                  </a:lnTo>
                  <a:lnTo>
                    <a:pt x="29134" y="11951"/>
                  </a:lnTo>
                  <a:lnTo>
                    <a:pt x="28883" y="11217"/>
                  </a:lnTo>
                  <a:lnTo>
                    <a:pt x="28767" y="10850"/>
                  </a:lnTo>
                  <a:lnTo>
                    <a:pt x="28651" y="10464"/>
                  </a:lnTo>
                  <a:lnTo>
                    <a:pt x="28554" y="10078"/>
                  </a:lnTo>
                  <a:lnTo>
                    <a:pt x="28477" y="9692"/>
                  </a:lnTo>
                  <a:lnTo>
                    <a:pt x="28361" y="8920"/>
                  </a:lnTo>
                  <a:lnTo>
                    <a:pt x="28265" y="8148"/>
                  </a:lnTo>
                  <a:lnTo>
                    <a:pt x="28130" y="6700"/>
                  </a:lnTo>
                  <a:lnTo>
                    <a:pt x="28053" y="6082"/>
                  </a:lnTo>
                  <a:lnTo>
                    <a:pt x="27975" y="5541"/>
                  </a:lnTo>
                  <a:lnTo>
                    <a:pt x="27840" y="4885"/>
                  </a:lnTo>
                  <a:lnTo>
                    <a:pt x="27666" y="4228"/>
                  </a:lnTo>
                  <a:lnTo>
                    <a:pt x="27473" y="3572"/>
                  </a:lnTo>
                  <a:lnTo>
                    <a:pt x="27261" y="2916"/>
                  </a:lnTo>
                  <a:lnTo>
                    <a:pt x="26991" y="2278"/>
                  </a:lnTo>
                  <a:lnTo>
                    <a:pt x="26875" y="1970"/>
                  </a:lnTo>
                  <a:lnTo>
                    <a:pt x="26720" y="1641"/>
                  </a:lnTo>
                  <a:lnTo>
                    <a:pt x="26547" y="1332"/>
                  </a:lnTo>
                  <a:lnTo>
                    <a:pt x="26354" y="1024"/>
                  </a:lnTo>
                  <a:lnTo>
                    <a:pt x="26141" y="715"/>
                  </a:lnTo>
                  <a:lnTo>
                    <a:pt x="25871" y="406"/>
                  </a:lnTo>
                  <a:lnTo>
                    <a:pt x="25697" y="271"/>
                  </a:lnTo>
                  <a:lnTo>
                    <a:pt x="25485" y="135"/>
                  </a:lnTo>
                  <a:lnTo>
                    <a:pt x="25350" y="78"/>
                  </a:lnTo>
                  <a:lnTo>
                    <a:pt x="25214" y="39"/>
                  </a:lnTo>
                  <a:lnTo>
                    <a:pt x="250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1806050" y="5081875"/>
              <a:ext cx="161250" cy="91750"/>
            </a:xfrm>
            <a:custGeom>
              <a:avLst/>
              <a:gdLst/>
              <a:ahLst/>
              <a:cxnLst/>
              <a:rect l="l" t="t" r="r" b="b"/>
              <a:pathLst>
                <a:path w="6450" h="3670" extrusionOk="0">
                  <a:moveTo>
                    <a:pt x="3572" y="1"/>
                  </a:moveTo>
                  <a:lnTo>
                    <a:pt x="3321" y="40"/>
                  </a:lnTo>
                  <a:lnTo>
                    <a:pt x="3109" y="97"/>
                  </a:lnTo>
                  <a:lnTo>
                    <a:pt x="2897" y="175"/>
                  </a:lnTo>
                  <a:lnTo>
                    <a:pt x="2684" y="271"/>
                  </a:lnTo>
                  <a:lnTo>
                    <a:pt x="2491" y="387"/>
                  </a:lnTo>
                  <a:lnTo>
                    <a:pt x="2318" y="503"/>
                  </a:lnTo>
                  <a:lnTo>
                    <a:pt x="1970" y="754"/>
                  </a:lnTo>
                  <a:lnTo>
                    <a:pt x="1661" y="1043"/>
                  </a:lnTo>
                  <a:lnTo>
                    <a:pt x="503" y="2144"/>
                  </a:lnTo>
                  <a:lnTo>
                    <a:pt x="387" y="2318"/>
                  </a:lnTo>
                  <a:lnTo>
                    <a:pt x="290" y="2530"/>
                  </a:lnTo>
                  <a:lnTo>
                    <a:pt x="194" y="2762"/>
                  </a:lnTo>
                  <a:lnTo>
                    <a:pt x="117" y="2993"/>
                  </a:lnTo>
                  <a:lnTo>
                    <a:pt x="59" y="3206"/>
                  </a:lnTo>
                  <a:lnTo>
                    <a:pt x="1" y="3399"/>
                  </a:lnTo>
                  <a:lnTo>
                    <a:pt x="1" y="3553"/>
                  </a:lnTo>
                  <a:lnTo>
                    <a:pt x="1" y="3592"/>
                  </a:lnTo>
                  <a:lnTo>
                    <a:pt x="20" y="3630"/>
                  </a:lnTo>
                  <a:lnTo>
                    <a:pt x="59" y="3650"/>
                  </a:lnTo>
                  <a:lnTo>
                    <a:pt x="117" y="3669"/>
                  </a:lnTo>
                  <a:lnTo>
                    <a:pt x="213" y="3669"/>
                  </a:lnTo>
                  <a:lnTo>
                    <a:pt x="310" y="3650"/>
                  </a:lnTo>
                  <a:lnTo>
                    <a:pt x="522" y="3592"/>
                  </a:lnTo>
                  <a:lnTo>
                    <a:pt x="773" y="3476"/>
                  </a:lnTo>
                  <a:lnTo>
                    <a:pt x="1024" y="3341"/>
                  </a:lnTo>
                  <a:lnTo>
                    <a:pt x="1256" y="3206"/>
                  </a:lnTo>
                  <a:lnTo>
                    <a:pt x="1449" y="3051"/>
                  </a:lnTo>
                  <a:lnTo>
                    <a:pt x="1565" y="2916"/>
                  </a:lnTo>
                  <a:lnTo>
                    <a:pt x="1738" y="2569"/>
                  </a:lnTo>
                  <a:lnTo>
                    <a:pt x="1912" y="2240"/>
                  </a:lnTo>
                  <a:lnTo>
                    <a:pt x="2086" y="1912"/>
                  </a:lnTo>
                  <a:lnTo>
                    <a:pt x="2298" y="1603"/>
                  </a:lnTo>
                  <a:lnTo>
                    <a:pt x="2511" y="1333"/>
                  </a:lnTo>
                  <a:lnTo>
                    <a:pt x="2646" y="1217"/>
                  </a:lnTo>
                  <a:lnTo>
                    <a:pt x="2762" y="1101"/>
                  </a:lnTo>
                  <a:lnTo>
                    <a:pt x="2897" y="986"/>
                  </a:lnTo>
                  <a:lnTo>
                    <a:pt x="3032" y="908"/>
                  </a:lnTo>
                  <a:lnTo>
                    <a:pt x="3167" y="831"/>
                  </a:lnTo>
                  <a:lnTo>
                    <a:pt x="3321" y="773"/>
                  </a:lnTo>
                  <a:lnTo>
                    <a:pt x="3457" y="735"/>
                  </a:lnTo>
                  <a:lnTo>
                    <a:pt x="3611" y="715"/>
                  </a:lnTo>
                  <a:lnTo>
                    <a:pt x="3746" y="735"/>
                  </a:lnTo>
                  <a:lnTo>
                    <a:pt x="3881" y="754"/>
                  </a:lnTo>
                  <a:lnTo>
                    <a:pt x="4036" y="812"/>
                  </a:lnTo>
                  <a:lnTo>
                    <a:pt x="4171" y="889"/>
                  </a:lnTo>
                  <a:lnTo>
                    <a:pt x="4287" y="966"/>
                  </a:lnTo>
                  <a:lnTo>
                    <a:pt x="4403" y="1063"/>
                  </a:lnTo>
                  <a:lnTo>
                    <a:pt x="4499" y="1179"/>
                  </a:lnTo>
                  <a:lnTo>
                    <a:pt x="4596" y="1294"/>
                  </a:lnTo>
                  <a:lnTo>
                    <a:pt x="4673" y="1430"/>
                  </a:lnTo>
                  <a:lnTo>
                    <a:pt x="4750" y="1584"/>
                  </a:lnTo>
                  <a:lnTo>
                    <a:pt x="4885" y="1893"/>
                  </a:lnTo>
                  <a:lnTo>
                    <a:pt x="5001" y="2240"/>
                  </a:lnTo>
                  <a:lnTo>
                    <a:pt x="5136" y="2433"/>
                  </a:lnTo>
                  <a:lnTo>
                    <a:pt x="5310" y="2627"/>
                  </a:lnTo>
                  <a:lnTo>
                    <a:pt x="5522" y="2820"/>
                  </a:lnTo>
                  <a:lnTo>
                    <a:pt x="5754" y="2974"/>
                  </a:lnTo>
                  <a:lnTo>
                    <a:pt x="5870" y="3032"/>
                  </a:lnTo>
                  <a:lnTo>
                    <a:pt x="5986" y="3071"/>
                  </a:lnTo>
                  <a:lnTo>
                    <a:pt x="6082" y="3109"/>
                  </a:lnTo>
                  <a:lnTo>
                    <a:pt x="6179" y="3129"/>
                  </a:lnTo>
                  <a:lnTo>
                    <a:pt x="6275" y="3129"/>
                  </a:lnTo>
                  <a:lnTo>
                    <a:pt x="6353" y="3109"/>
                  </a:lnTo>
                  <a:lnTo>
                    <a:pt x="6391" y="3090"/>
                  </a:lnTo>
                  <a:lnTo>
                    <a:pt x="6430" y="3051"/>
                  </a:lnTo>
                  <a:lnTo>
                    <a:pt x="6449" y="3013"/>
                  </a:lnTo>
                  <a:lnTo>
                    <a:pt x="6449" y="2955"/>
                  </a:lnTo>
                  <a:lnTo>
                    <a:pt x="6430" y="2820"/>
                  </a:lnTo>
                  <a:lnTo>
                    <a:pt x="6372" y="2414"/>
                  </a:lnTo>
                  <a:lnTo>
                    <a:pt x="6275" y="1970"/>
                  </a:lnTo>
                  <a:lnTo>
                    <a:pt x="6217" y="1777"/>
                  </a:lnTo>
                  <a:lnTo>
                    <a:pt x="6159" y="1623"/>
                  </a:lnTo>
                  <a:lnTo>
                    <a:pt x="5889" y="1294"/>
                  </a:lnTo>
                  <a:lnTo>
                    <a:pt x="5619" y="966"/>
                  </a:lnTo>
                  <a:lnTo>
                    <a:pt x="5464" y="812"/>
                  </a:lnTo>
                  <a:lnTo>
                    <a:pt x="5291" y="657"/>
                  </a:lnTo>
                  <a:lnTo>
                    <a:pt x="5117" y="503"/>
                  </a:lnTo>
                  <a:lnTo>
                    <a:pt x="4924" y="368"/>
                  </a:lnTo>
                  <a:lnTo>
                    <a:pt x="4711" y="252"/>
                  </a:lnTo>
                  <a:lnTo>
                    <a:pt x="4499" y="155"/>
                  </a:lnTo>
                  <a:lnTo>
                    <a:pt x="4267" y="78"/>
                  </a:lnTo>
                  <a:lnTo>
                    <a:pt x="4055" y="40"/>
                  </a:lnTo>
                  <a:lnTo>
                    <a:pt x="39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1558950" y="4878675"/>
              <a:ext cx="268850" cy="198400"/>
            </a:xfrm>
            <a:custGeom>
              <a:avLst/>
              <a:gdLst/>
              <a:ahLst/>
              <a:cxnLst/>
              <a:rect l="l" t="t" r="r" b="b"/>
              <a:pathLst>
                <a:path w="10754" h="7936" extrusionOk="0">
                  <a:moveTo>
                    <a:pt x="8051" y="1"/>
                  </a:moveTo>
                  <a:lnTo>
                    <a:pt x="7819" y="40"/>
                  </a:lnTo>
                  <a:lnTo>
                    <a:pt x="7607" y="117"/>
                  </a:lnTo>
                  <a:lnTo>
                    <a:pt x="7414" y="213"/>
                  </a:lnTo>
                  <a:lnTo>
                    <a:pt x="7240" y="310"/>
                  </a:lnTo>
                  <a:lnTo>
                    <a:pt x="6950" y="542"/>
                  </a:lnTo>
                  <a:lnTo>
                    <a:pt x="6680" y="793"/>
                  </a:lnTo>
                  <a:lnTo>
                    <a:pt x="6468" y="1063"/>
                  </a:lnTo>
                  <a:lnTo>
                    <a:pt x="6062" y="1584"/>
                  </a:lnTo>
                  <a:lnTo>
                    <a:pt x="5676" y="2086"/>
                  </a:lnTo>
                  <a:lnTo>
                    <a:pt x="5290" y="2607"/>
                  </a:lnTo>
                  <a:lnTo>
                    <a:pt x="4884" y="3109"/>
                  </a:lnTo>
                  <a:lnTo>
                    <a:pt x="4479" y="3573"/>
                  </a:lnTo>
                  <a:lnTo>
                    <a:pt x="4074" y="4036"/>
                  </a:lnTo>
                  <a:lnTo>
                    <a:pt x="3842" y="4248"/>
                  </a:lnTo>
                  <a:lnTo>
                    <a:pt x="3630" y="4441"/>
                  </a:lnTo>
                  <a:lnTo>
                    <a:pt x="3398" y="4634"/>
                  </a:lnTo>
                  <a:lnTo>
                    <a:pt x="3147" y="4828"/>
                  </a:lnTo>
                  <a:lnTo>
                    <a:pt x="2626" y="5194"/>
                  </a:lnTo>
                  <a:lnTo>
                    <a:pt x="1564" y="5909"/>
                  </a:lnTo>
                  <a:lnTo>
                    <a:pt x="1313" y="6121"/>
                  </a:lnTo>
                  <a:lnTo>
                    <a:pt x="1043" y="6411"/>
                  </a:lnTo>
                  <a:lnTo>
                    <a:pt x="772" y="6720"/>
                  </a:lnTo>
                  <a:lnTo>
                    <a:pt x="502" y="7048"/>
                  </a:lnTo>
                  <a:lnTo>
                    <a:pt x="290" y="7337"/>
                  </a:lnTo>
                  <a:lnTo>
                    <a:pt x="116" y="7608"/>
                  </a:lnTo>
                  <a:lnTo>
                    <a:pt x="19" y="7801"/>
                  </a:lnTo>
                  <a:lnTo>
                    <a:pt x="0" y="7878"/>
                  </a:lnTo>
                  <a:lnTo>
                    <a:pt x="0" y="7917"/>
                  </a:lnTo>
                  <a:lnTo>
                    <a:pt x="58" y="7936"/>
                  </a:lnTo>
                  <a:lnTo>
                    <a:pt x="232" y="7936"/>
                  </a:lnTo>
                  <a:lnTo>
                    <a:pt x="367" y="7897"/>
                  </a:lnTo>
                  <a:lnTo>
                    <a:pt x="695" y="7801"/>
                  </a:lnTo>
                  <a:lnTo>
                    <a:pt x="1081" y="7646"/>
                  </a:lnTo>
                  <a:lnTo>
                    <a:pt x="1467" y="7472"/>
                  </a:lnTo>
                  <a:lnTo>
                    <a:pt x="1834" y="7279"/>
                  </a:lnTo>
                  <a:lnTo>
                    <a:pt x="2162" y="7086"/>
                  </a:lnTo>
                  <a:lnTo>
                    <a:pt x="2394" y="6913"/>
                  </a:lnTo>
                  <a:lnTo>
                    <a:pt x="3301" y="6005"/>
                  </a:lnTo>
                  <a:lnTo>
                    <a:pt x="3765" y="5561"/>
                  </a:lnTo>
                  <a:lnTo>
                    <a:pt x="3977" y="5329"/>
                  </a:lnTo>
                  <a:lnTo>
                    <a:pt x="4209" y="5079"/>
                  </a:lnTo>
                  <a:lnTo>
                    <a:pt x="4653" y="4577"/>
                  </a:lnTo>
                  <a:lnTo>
                    <a:pt x="5058" y="4055"/>
                  </a:lnTo>
                  <a:lnTo>
                    <a:pt x="5850" y="3032"/>
                  </a:lnTo>
                  <a:lnTo>
                    <a:pt x="6236" y="2530"/>
                  </a:lnTo>
                  <a:lnTo>
                    <a:pt x="6429" y="2298"/>
                  </a:lnTo>
                  <a:lnTo>
                    <a:pt x="6641" y="2067"/>
                  </a:lnTo>
                  <a:lnTo>
                    <a:pt x="7047" y="1603"/>
                  </a:lnTo>
                  <a:lnTo>
                    <a:pt x="7259" y="1391"/>
                  </a:lnTo>
                  <a:lnTo>
                    <a:pt x="7471" y="1217"/>
                  </a:lnTo>
                  <a:lnTo>
                    <a:pt x="7703" y="1101"/>
                  </a:lnTo>
                  <a:lnTo>
                    <a:pt x="7916" y="1024"/>
                  </a:lnTo>
                  <a:lnTo>
                    <a:pt x="8012" y="1005"/>
                  </a:lnTo>
                  <a:lnTo>
                    <a:pt x="8089" y="1005"/>
                  </a:lnTo>
                  <a:lnTo>
                    <a:pt x="8167" y="1024"/>
                  </a:lnTo>
                  <a:lnTo>
                    <a:pt x="8224" y="1044"/>
                  </a:lnTo>
                  <a:lnTo>
                    <a:pt x="8360" y="1159"/>
                  </a:lnTo>
                  <a:lnTo>
                    <a:pt x="8495" y="1314"/>
                  </a:lnTo>
                  <a:lnTo>
                    <a:pt x="8630" y="1526"/>
                  </a:lnTo>
                  <a:lnTo>
                    <a:pt x="8784" y="1777"/>
                  </a:lnTo>
                  <a:lnTo>
                    <a:pt x="8997" y="2047"/>
                  </a:lnTo>
                  <a:lnTo>
                    <a:pt x="9248" y="2356"/>
                  </a:lnTo>
                  <a:lnTo>
                    <a:pt x="9557" y="2646"/>
                  </a:lnTo>
                  <a:lnTo>
                    <a:pt x="9865" y="2897"/>
                  </a:lnTo>
                  <a:lnTo>
                    <a:pt x="10020" y="3013"/>
                  </a:lnTo>
                  <a:lnTo>
                    <a:pt x="10155" y="3109"/>
                  </a:lnTo>
                  <a:lnTo>
                    <a:pt x="10310" y="3187"/>
                  </a:lnTo>
                  <a:lnTo>
                    <a:pt x="10425" y="3244"/>
                  </a:lnTo>
                  <a:lnTo>
                    <a:pt x="10541" y="3264"/>
                  </a:lnTo>
                  <a:lnTo>
                    <a:pt x="10638" y="3283"/>
                  </a:lnTo>
                  <a:lnTo>
                    <a:pt x="10696" y="3283"/>
                  </a:lnTo>
                  <a:lnTo>
                    <a:pt x="10754" y="3264"/>
                  </a:lnTo>
                  <a:lnTo>
                    <a:pt x="10754" y="3206"/>
                  </a:lnTo>
                  <a:lnTo>
                    <a:pt x="10754" y="3148"/>
                  </a:lnTo>
                  <a:lnTo>
                    <a:pt x="10676" y="2936"/>
                  </a:lnTo>
                  <a:lnTo>
                    <a:pt x="10445" y="2318"/>
                  </a:lnTo>
                  <a:lnTo>
                    <a:pt x="10310" y="1951"/>
                  </a:lnTo>
                  <a:lnTo>
                    <a:pt x="10155" y="1584"/>
                  </a:lnTo>
                  <a:lnTo>
                    <a:pt x="10001" y="1256"/>
                  </a:lnTo>
                  <a:lnTo>
                    <a:pt x="9923" y="1121"/>
                  </a:lnTo>
                  <a:lnTo>
                    <a:pt x="9846" y="1005"/>
                  </a:lnTo>
                  <a:lnTo>
                    <a:pt x="9595" y="754"/>
                  </a:lnTo>
                  <a:lnTo>
                    <a:pt x="9325" y="484"/>
                  </a:lnTo>
                  <a:lnTo>
                    <a:pt x="9151" y="348"/>
                  </a:lnTo>
                  <a:lnTo>
                    <a:pt x="8977" y="233"/>
                  </a:lnTo>
                  <a:lnTo>
                    <a:pt x="8784" y="136"/>
                  </a:lnTo>
                  <a:lnTo>
                    <a:pt x="8553" y="40"/>
                  </a:lnTo>
                  <a:lnTo>
                    <a:pt x="83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1778550" y="4666800"/>
              <a:ext cx="276100" cy="223025"/>
            </a:xfrm>
            <a:custGeom>
              <a:avLst/>
              <a:gdLst/>
              <a:ahLst/>
              <a:cxnLst/>
              <a:rect l="l" t="t" r="r" b="b"/>
              <a:pathLst>
                <a:path w="11044" h="8921" extrusionOk="0">
                  <a:moveTo>
                    <a:pt x="9866" y="1"/>
                  </a:moveTo>
                  <a:lnTo>
                    <a:pt x="9576" y="20"/>
                  </a:lnTo>
                  <a:lnTo>
                    <a:pt x="9306" y="58"/>
                  </a:lnTo>
                  <a:lnTo>
                    <a:pt x="9036" y="136"/>
                  </a:lnTo>
                  <a:lnTo>
                    <a:pt x="8823" y="213"/>
                  </a:lnTo>
                  <a:lnTo>
                    <a:pt x="8611" y="309"/>
                  </a:lnTo>
                  <a:lnTo>
                    <a:pt x="8456" y="406"/>
                  </a:lnTo>
                  <a:lnTo>
                    <a:pt x="8321" y="502"/>
                  </a:lnTo>
                  <a:lnTo>
                    <a:pt x="8051" y="753"/>
                  </a:lnTo>
                  <a:lnTo>
                    <a:pt x="7819" y="1004"/>
                  </a:lnTo>
                  <a:lnTo>
                    <a:pt x="7568" y="1255"/>
                  </a:lnTo>
                  <a:lnTo>
                    <a:pt x="7337" y="1487"/>
                  </a:lnTo>
                  <a:lnTo>
                    <a:pt x="6352" y="2433"/>
                  </a:lnTo>
                  <a:lnTo>
                    <a:pt x="6120" y="2645"/>
                  </a:lnTo>
                  <a:lnTo>
                    <a:pt x="5869" y="2839"/>
                  </a:lnTo>
                  <a:lnTo>
                    <a:pt x="5618" y="2974"/>
                  </a:lnTo>
                  <a:lnTo>
                    <a:pt x="5503" y="3032"/>
                  </a:lnTo>
                  <a:lnTo>
                    <a:pt x="5348" y="3070"/>
                  </a:lnTo>
                  <a:lnTo>
                    <a:pt x="5059" y="3147"/>
                  </a:lnTo>
                  <a:lnTo>
                    <a:pt x="4750" y="3186"/>
                  </a:lnTo>
                  <a:lnTo>
                    <a:pt x="4441" y="3225"/>
                  </a:lnTo>
                  <a:lnTo>
                    <a:pt x="3977" y="3225"/>
                  </a:lnTo>
                  <a:lnTo>
                    <a:pt x="3939" y="3205"/>
                  </a:lnTo>
                  <a:lnTo>
                    <a:pt x="3919" y="3186"/>
                  </a:lnTo>
                  <a:lnTo>
                    <a:pt x="3804" y="3032"/>
                  </a:lnTo>
                  <a:lnTo>
                    <a:pt x="3726" y="2916"/>
                  </a:lnTo>
                  <a:lnTo>
                    <a:pt x="3630" y="2839"/>
                  </a:lnTo>
                  <a:lnTo>
                    <a:pt x="3533" y="2781"/>
                  </a:lnTo>
                  <a:lnTo>
                    <a:pt x="3398" y="2723"/>
                  </a:lnTo>
                  <a:lnTo>
                    <a:pt x="3282" y="2703"/>
                  </a:lnTo>
                  <a:lnTo>
                    <a:pt x="3031" y="2703"/>
                  </a:lnTo>
                  <a:lnTo>
                    <a:pt x="2896" y="2742"/>
                  </a:lnTo>
                  <a:lnTo>
                    <a:pt x="2665" y="2800"/>
                  </a:lnTo>
                  <a:lnTo>
                    <a:pt x="2452" y="2916"/>
                  </a:lnTo>
                  <a:lnTo>
                    <a:pt x="2240" y="3070"/>
                  </a:lnTo>
                  <a:lnTo>
                    <a:pt x="2163" y="3147"/>
                  </a:lnTo>
                  <a:lnTo>
                    <a:pt x="2085" y="3225"/>
                  </a:lnTo>
                  <a:lnTo>
                    <a:pt x="1950" y="3418"/>
                  </a:lnTo>
                  <a:lnTo>
                    <a:pt x="1854" y="3591"/>
                  </a:lnTo>
                  <a:lnTo>
                    <a:pt x="1699" y="3958"/>
                  </a:lnTo>
                  <a:lnTo>
                    <a:pt x="1487" y="4634"/>
                  </a:lnTo>
                  <a:lnTo>
                    <a:pt x="1390" y="4904"/>
                  </a:lnTo>
                  <a:lnTo>
                    <a:pt x="1236" y="5175"/>
                  </a:lnTo>
                  <a:lnTo>
                    <a:pt x="908" y="5754"/>
                  </a:lnTo>
                  <a:lnTo>
                    <a:pt x="560" y="6333"/>
                  </a:lnTo>
                  <a:lnTo>
                    <a:pt x="406" y="6700"/>
                  </a:lnTo>
                  <a:lnTo>
                    <a:pt x="271" y="7125"/>
                  </a:lnTo>
                  <a:lnTo>
                    <a:pt x="155" y="7530"/>
                  </a:lnTo>
                  <a:lnTo>
                    <a:pt x="78" y="7935"/>
                  </a:lnTo>
                  <a:lnTo>
                    <a:pt x="20" y="8302"/>
                  </a:lnTo>
                  <a:lnTo>
                    <a:pt x="0" y="8495"/>
                  </a:lnTo>
                  <a:lnTo>
                    <a:pt x="0" y="8650"/>
                  </a:lnTo>
                  <a:lnTo>
                    <a:pt x="20" y="8766"/>
                  </a:lnTo>
                  <a:lnTo>
                    <a:pt x="39" y="8843"/>
                  </a:lnTo>
                  <a:lnTo>
                    <a:pt x="78" y="8901"/>
                  </a:lnTo>
                  <a:lnTo>
                    <a:pt x="97" y="8920"/>
                  </a:lnTo>
                  <a:lnTo>
                    <a:pt x="155" y="8901"/>
                  </a:lnTo>
                  <a:lnTo>
                    <a:pt x="232" y="8843"/>
                  </a:lnTo>
                  <a:lnTo>
                    <a:pt x="406" y="8688"/>
                  </a:lnTo>
                  <a:lnTo>
                    <a:pt x="502" y="8592"/>
                  </a:lnTo>
                  <a:lnTo>
                    <a:pt x="618" y="8476"/>
                  </a:lnTo>
                  <a:lnTo>
                    <a:pt x="888" y="8167"/>
                  </a:lnTo>
                  <a:lnTo>
                    <a:pt x="1139" y="7820"/>
                  </a:lnTo>
                  <a:lnTo>
                    <a:pt x="1390" y="7472"/>
                  </a:lnTo>
                  <a:lnTo>
                    <a:pt x="1603" y="7163"/>
                  </a:lnTo>
                  <a:lnTo>
                    <a:pt x="1738" y="6893"/>
                  </a:lnTo>
                  <a:lnTo>
                    <a:pt x="2201" y="5599"/>
                  </a:lnTo>
                  <a:lnTo>
                    <a:pt x="2259" y="5426"/>
                  </a:lnTo>
                  <a:lnTo>
                    <a:pt x="2317" y="5233"/>
                  </a:lnTo>
                  <a:lnTo>
                    <a:pt x="2414" y="4866"/>
                  </a:lnTo>
                  <a:lnTo>
                    <a:pt x="2472" y="4518"/>
                  </a:lnTo>
                  <a:lnTo>
                    <a:pt x="2529" y="4209"/>
                  </a:lnTo>
                  <a:lnTo>
                    <a:pt x="2607" y="3939"/>
                  </a:lnTo>
                  <a:lnTo>
                    <a:pt x="2665" y="3823"/>
                  </a:lnTo>
                  <a:lnTo>
                    <a:pt x="2722" y="3727"/>
                  </a:lnTo>
                  <a:lnTo>
                    <a:pt x="2780" y="3630"/>
                  </a:lnTo>
                  <a:lnTo>
                    <a:pt x="2858" y="3572"/>
                  </a:lnTo>
                  <a:lnTo>
                    <a:pt x="2935" y="3514"/>
                  </a:lnTo>
                  <a:lnTo>
                    <a:pt x="3031" y="3476"/>
                  </a:lnTo>
                  <a:lnTo>
                    <a:pt x="3089" y="3456"/>
                  </a:lnTo>
                  <a:lnTo>
                    <a:pt x="3167" y="3456"/>
                  </a:lnTo>
                  <a:lnTo>
                    <a:pt x="3244" y="3495"/>
                  </a:lnTo>
                  <a:lnTo>
                    <a:pt x="3282" y="3553"/>
                  </a:lnTo>
                  <a:lnTo>
                    <a:pt x="3379" y="3669"/>
                  </a:lnTo>
                  <a:lnTo>
                    <a:pt x="3475" y="3765"/>
                  </a:lnTo>
                  <a:lnTo>
                    <a:pt x="3611" y="3842"/>
                  </a:lnTo>
                  <a:lnTo>
                    <a:pt x="3746" y="3900"/>
                  </a:lnTo>
                  <a:lnTo>
                    <a:pt x="3881" y="3939"/>
                  </a:lnTo>
                  <a:lnTo>
                    <a:pt x="4460" y="3939"/>
                  </a:lnTo>
                  <a:lnTo>
                    <a:pt x="4827" y="3920"/>
                  </a:lnTo>
                  <a:lnTo>
                    <a:pt x="5194" y="3881"/>
                  </a:lnTo>
                  <a:lnTo>
                    <a:pt x="5560" y="3804"/>
                  </a:lnTo>
                  <a:lnTo>
                    <a:pt x="5754" y="3746"/>
                  </a:lnTo>
                  <a:lnTo>
                    <a:pt x="5927" y="3688"/>
                  </a:lnTo>
                  <a:lnTo>
                    <a:pt x="6294" y="3514"/>
                  </a:lnTo>
                  <a:lnTo>
                    <a:pt x="6603" y="3321"/>
                  </a:lnTo>
                  <a:lnTo>
                    <a:pt x="6912" y="3109"/>
                  </a:lnTo>
                  <a:lnTo>
                    <a:pt x="7453" y="2684"/>
                  </a:lnTo>
                  <a:lnTo>
                    <a:pt x="8012" y="2298"/>
                  </a:lnTo>
                  <a:lnTo>
                    <a:pt x="8572" y="1912"/>
                  </a:lnTo>
                  <a:lnTo>
                    <a:pt x="8843" y="1719"/>
                  </a:lnTo>
                  <a:lnTo>
                    <a:pt x="9113" y="1545"/>
                  </a:lnTo>
                  <a:lnTo>
                    <a:pt x="9364" y="1352"/>
                  </a:lnTo>
                  <a:lnTo>
                    <a:pt x="9634" y="1159"/>
                  </a:lnTo>
                  <a:lnTo>
                    <a:pt x="9769" y="1062"/>
                  </a:lnTo>
                  <a:lnTo>
                    <a:pt x="9904" y="985"/>
                  </a:lnTo>
                  <a:lnTo>
                    <a:pt x="10040" y="908"/>
                  </a:lnTo>
                  <a:lnTo>
                    <a:pt x="10175" y="869"/>
                  </a:lnTo>
                  <a:lnTo>
                    <a:pt x="10329" y="850"/>
                  </a:lnTo>
                  <a:lnTo>
                    <a:pt x="10464" y="850"/>
                  </a:lnTo>
                  <a:lnTo>
                    <a:pt x="10599" y="869"/>
                  </a:lnTo>
                  <a:lnTo>
                    <a:pt x="10715" y="889"/>
                  </a:lnTo>
                  <a:lnTo>
                    <a:pt x="10928" y="947"/>
                  </a:lnTo>
                  <a:lnTo>
                    <a:pt x="10986" y="947"/>
                  </a:lnTo>
                  <a:lnTo>
                    <a:pt x="11024" y="927"/>
                  </a:lnTo>
                  <a:lnTo>
                    <a:pt x="11043" y="889"/>
                  </a:lnTo>
                  <a:lnTo>
                    <a:pt x="11043" y="811"/>
                  </a:lnTo>
                  <a:lnTo>
                    <a:pt x="11005" y="696"/>
                  </a:lnTo>
                  <a:lnTo>
                    <a:pt x="10928" y="560"/>
                  </a:lnTo>
                  <a:lnTo>
                    <a:pt x="10812" y="406"/>
                  </a:lnTo>
                  <a:lnTo>
                    <a:pt x="10638" y="271"/>
                  </a:lnTo>
                  <a:lnTo>
                    <a:pt x="10541" y="194"/>
                  </a:lnTo>
                  <a:lnTo>
                    <a:pt x="10426" y="136"/>
                  </a:lnTo>
                  <a:lnTo>
                    <a:pt x="10291" y="97"/>
                  </a:lnTo>
                  <a:lnTo>
                    <a:pt x="10155" y="58"/>
                  </a:lnTo>
                  <a:lnTo>
                    <a:pt x="10020" y="20"/>
                  </a:lnTo>
                  <a:lnTo>
                    <a:pt x="98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2158875" y="4429825"/>
              <a:ext cx="43950" cy="25125"/>
            </a:xfrm>
            <a:custGeom>
              <a:avLst/>
              <a:gdLst/>
              <a:ahLst/>
              <a:cxnLst/>
              <a:rect l="l" t="t" r="r" b="b"/>
              <a:pathLst>
                <a:path w="1758" h="1005" extrusionOk="0">
                  <a:moveTo>
                    <a:pt x="1410" y="0"/>
                  </a:moveTo>
                  <a:lnTo>
                    <a:pt x="1082" y="174"/>
                  </a:lnTo>
                  <a:lnTo>
                    <a:pt x="773" y="328"/>
                  </a:lnTo>
                  <a:lnTo>
                    <a:pt x="464" y="444"/>
                  </a:lnTo>
                  <a:lnTo>
                    <a:pt x="116" y="579"/>
                  </a:lnTo>
                  <a:lnTo>
                    <a:pt x="78" y="618"/>
                  </a:lnTo>
                  <a:lnTo>
                    <a:pt x="39" y="676"/>
                  </a:lnTo>
                  <a:lnTo>
                    <a:pt x="20" y="753"/>
                  </a:lnTo>
                  <a:lnTo>
                    <a:pt x="1" y="830"/>
                  </a:lnTo>
                  <a:lnTo>
                    <a:pt x="1" y="908"/>
                  </a:lnTo>
                  <a:lnTo>
                    <a:pt x="39" y="965"/>
                  </a:lnTo>
                  <a:lnTo>
                    <a:pt x="78" y="1004"/>
                  </a:lnTo>
                  <a:lnTo>
                    <a:pt x="116" y="985"/>
                  </a:lnTo>
                  <a:lnTo>
                    <a:pt x="174" y="965"/>
                  </a:lnTo>
                  <a:lnTo>
                    <a:pt x="232" y="965"/>
                  </a:lnTo>
                  <a:lnTo>
                    <a:pt x="329" y="946"/>
                  </a:lnTo>
                  <a:lnTo>
                    <a:pt x="387" y="927"/>
                  </a:lnTo>
                  <a:lnTo>
                    <a:pt x="483" y="811"/>
                  </a:lnTo>
                  <a:lnTo>
                    <a:pt x="599" y="695"/>
                  </a:lnTo>
                  <a:lnTo>
                    <a:pt x="734" y="618"/>
                  </a:lnTo>
                  <a:lnTo>
                    <a:pt x="869" y="541"/>
                  </a:lnTo>
                  <a:lnTo>
                    <a:pt x="1024" y="483"/>
                  </a:lnTo>
                  <a:lnTo>
                    <a:pt x="1178" y="444"/>
                  </a:lnTo>
                  <a:lnTo>
                    <a:pt x="1333" y="425"/>
                  </a:lnTo>
                  <a:lnTo>
                    <a:pt x="1506" y="425"/>
                  </a:lnTo>
                  <a:lnTo>
                    <a:pt x="1584" y="406"/>
                  </a:lnTo>
                  <a:lnTo>
                    <a:pt x="1661" y="348"/>
                  </a:lnTo>
                  <a:lnTo>
                    <a:pt x="1719" y="270"/>
                  </a:lnTo>
                  <a:lnTo>
                    <a:pt x="1757" y="232"/>
                  </a:lnTo>
                  <a:lnTo>
                    <a:pt x="1757" y="193"/>
                  </a:lnTo>
                  <a:lnTo>
                    <a:pt x="1738" y="155"/>
                  </a:lnTo>
                  <a:lnTo>
                    <a:pt x="1622" y="77"/>
                  </a:lnTo>
                  <a:lnTo>
                    <a:pt x="1506" y="19"/>
                  </a:lnTo>
                  <a:lnTo>
                    <a:pt x="1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2148250" y="4466500"/>
              <a:ext cx="57950" cy="31875"/>
            </a:xfrm>
            <a:custGeom>
              <a:avLst/>
              <a:gdLst/>
              <a:ahLst/>
              <a:cxnLst/>
              <a:rect l="l" t="t" r="r" b="b"/>
              <a:pathLst>
                <a:path w="2318" h="1275" extrusionOk="0">
                  <a:moveTo>
                    <a:pt x="1854" y="0"/>
                  </a:moveTo>
                  <a:lnTo>
                    <a:pt x="1410" y="155"/>
                  </a:lnTo>
                  <a:lnTo>
                    <a:pt x="966" y="329"/>
                  </a:lnTo>
                  <a:lnTo>
                    <a:pt x="561" y="541"/>
                  </a:lnTo>
                  <a:lnTo>
                    <a:pt x="136" y="792"/>
                  </a:lnTo>
                  <a:lnTo>
                    <a:pt x="97" y="850"/>
                  </a:lnTo>
                  <a:lnTo>
                    <a:pt x="59" y="927"/>
                  </a:lnTo>
                  <a:lnTo>
                    <a:pt x="1" y="1062"/>
                  </a:lnTo>
                  <a:lnTo>
                    <a:pt x="1" y="1197"/>
                  </a:lnTo>
                  <a:lnTo>
                    <a:pt x="20" y="1255"/>
                  </a:lnTo>
                  <a:lnTo>
                    <a:pt x="39" y="1275"/>
                  </a:lnTo>
                  <a:lnTo>
                    <a:pt x="117" y="1275"/>
                  </a:lnTo>
                  <a:lnTo>
                    <a:pt x="233" y="1217"/>
                  </a:lnTo>
                  <a:lnTo>
                    <a:pt x="368" y="1159"/>
                  </a:lnTo>
                  <a:lnTo>
                    <a:pt x="445" y="1101"/>
                  </a:lnTo>
                  <a:lnTo>
                    <a:pt x="561" y="927"/>
                  </a:lnTo>
                  <a:lnTo>
                    <a:pt x="715" y="773"/>
                  </a:lnTo>
                  <a:lnTo>
                    <a:pt x="889" y="657"/>
                  </a:lnTo>
                  <a:lnTo>
                    <a:pt x="1063" y="560"/>
                  </a:lnTo>
                  <a:lnTo>
                    <a:pt x="1275" y="483"/>
                  </a:lnTo>
                  <a:lnTo>
                    <a:pt x="1487" y="425"/>
                  </a:lnTo>
                  <a:lnTo>
                    <a:pt x="1700" y="425"/>
                  </a:lnTo>
                  <a:lnTo>
                    <a:pt x="1912" y="444"/>
                  </a:lnTo>
                  <a:lnTo>
                    <a:pt x="2009" y="406"/>
                  </a:lnTo>
                  <a:lnTo>
                    <a:pt x="2144" y="348"/>
                  </a:lnTo>
                  <a:lnTo>
                    <a:pt x="2260" y="290"/>
                  </a:lnTo>
                  <a:lnTo>
                    <a:pt x="2298" y="271"/>
                  </a:lnTo>
                  <a:lnTo>
                    <a:pt x="2318" y="251"/>
                  </a:lnTo>
                  <a:lnTo>
                    <a:pt x="2298" y="213"/>
                  </a:lnTo>
                  <a:lnTo>
                    <a:pt x="2260" y="174"/>
                  </a:lnTo>
                  <a:lnTo>
                    <a:pt x="2144" y="78"/>
                  </a:lnTo>
                  <a:lnTo>
                    <a:pt x="1989" y="20"/>
                  </a:lnTo>
                  <a:lnTo>
                    <a:pt x="19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2136200" y="4504625"/>
              <a:ext cx="57450" cy="34300"/>
            </a:xfrm>
            <a:custGeom>
              <a:avLst/>
              <a:gdLst/>
              <a:ahLst/>
              <a:cxnLst/>
              <a:rect l="l" t="t" r="r" b="b"/>
              <a:pathLst>
                <a:path w="2298" h="1372" extrusionOk="0">
                  <a:moveTo>
                    <a:pt x="1834" y="1"/>
                  </a:moveTo>
                  <a:lnTo>
                    <a:pt x="1603" y="97"/>
                  </a:lnTo>
                  <a:lnTo>
                    <a:pt x="1390" y="194"/>
                  </a:lnTo>
                  <a:lnTo>
                    <a:pt x="966" y="406"/>
                  </a:lnTo>
                  <a:lnTo>
                    <a:pt x="560" y="638"/>
                  </a:lnTo>
                  <a:lnTo>
                    <a:pt x="135" y="869"/>
                  </a:lnTo>
                  <a:lnTo>
                    <a:pt x="97" y="927"/>
                  </a:lnTo>
                  <a:lnTo>
                    <a:pt x="58" y="1005"/>
                  </a:lnTo>
                  <a:lnTo>
                    <a:pt x="0" y="1159"/>
                  </a:lnTo>
                  <a:lnTo>
                    <a:pt x="0" y="1294"/>
                  </a:lnTo>
                  <a:lnTo>
                    <a:pt x="0" y="1333"/>
                  </a:lnTo>
                  <a:lnTo>
                    <a:pt x="20" y="1352"/>
                  </a:lnTo>
                  <a:lnTo>
                    <a:pt x="58" y="1371"/>
                  </a:lnTo>
                  <a:lnTo>
                    <a:pt x="97" y="1352"/>
                  </a:lnTo>
                  <a:lnTo>
                    <a:pt x="232" y="1313"/>
                  </a:lnTo>
                  <a:lnTo>
                    <a:pt x="444" y="1198"/>
                  </a:lnTo>
                  <a:lnTo>
                    <a:pt x="560" y="1024"/>
                  </a:lnTo>
                  <a:lnTo>
                    <a:pt x="715" y="869"/>
                  </a:lnTo>
                  <a:lnTo>
                    <a:pt x="888" y="715"/>
                  </a:lnTo>
                  <a:lnTo>
                    <a:pt x="1081" y="599"/>
                  </a:lnTo>
                  <a:lnTo>
                    <a:pt x="1274" y="522"/>
                  </a:lnTo>
                  <a:lnTo>
                    <a:pt x="1467" y="464"/>
                  </a:lnTo>
                  <a:lnTo>
                    <a:pt x="1680" y="425"/>
                  </a:lnTo>
                  <a:lnTo>
                    <a:pt x="1892" y="445"/>
                  </a:lnTo>
                  <a:lnTo>
                    <a:pt x="2124" y="367"/>
                  </a:lnTo>
                  <a:lnTo>
                    <a:pt x="2240" y="310"/>
                  </a:lnTo>
                  <a:lnTo>
                    <a:pt x="2278" y="290"/>
                  </a:lnTo>
                  <a:lnTo>
                    <a:pt x="2298" y="271"/>
                  </a:lnTo>
                  <a:lnTo>
                    <a:pt x="2298" y="232"/>
                  </a:lnTo>
                  <a:lnTo>
                    <a:pt x="2259" y="194"/>
                  </a:lnTo>
                  <a:lnTo>
                    <a:pt x="2143" y="97"/>
                  </a:lnTo>
                  <a:lnTo>
                    <a:pt x="1969" y="20"/>
                  </a:lnTo>
                  <a:lnTo>
                    <a:pt x="19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2114475" y="4546625"/>
              <a:ext cx="70000" cy="41525"/>
            </a:xfrm>
            <a:custGeom>
              <a:avLst/>
              <a:gdLst/>
              <a:ahLst/>
              <a:cxnLst/>
              <a:rect l="l" t="t" r="r" b="b"/>
              <a:pathLst>
                <a:path w="2800" h="1661" extrusionOk="0">
                  <a:moveTo>
                    <a:pt x="2221" y="0"/>
                  </a:moveTo>
                  <a:lnTo>
                    <a:pt x="1680" y="213"/>
                  </a:lnTo>
                  <a:lnTo>
                    <a:pt x="1139" y="425"/>
                  </a:lnTo>
                  <a:lnTo>
                    <a:pt x="889" y="541"/>
                  </a:lnTo>
                  <a:lnTo>
                    <a:pt x="618" y="695"/>
                  </a:lnTo>
                  <a:lnTo>
                    <a:pt x="367" y="850"/>
                  </a:lnTo>
                  <a:lnTo>
                    <a:pt x="116" y="1043"/>
                  </a:lnTo>
                  <a:lnTo>
                    <a:pt x="78" y="1139"/>
                  </a:lnTo>
                  <a:lnTo>
                    <a:pt x="39" y="1236"/>
                  </a:lnTo>
                  <a:lnTo>
                    <a:pt x="20" y="1332"/>
                  </a:lnTo>
                  <a:lnTo>
                    <a:pt x="0" y="1429"/>
                  </a:lnTo>
                  <a:lnTo>
                    <a:pt x="39" y="1583"/>
                  </a:lnTo>
                  <a:lnTo>
                    <a:pt x="58" y="1641"/>
                  </a:lnTo>
                  <a:lnTo>
                    <a:pt x="97" y="1661"/>
                  </a:lnTo>
                  <a:lnTo>
                    <a:pt x="174" y="1603"/>
                  </a:lnTo>
                  <a:lnTo>
                    <a:pt x="271" y="1506"/>
                  </a:lnTo>
                  <a:lnTo>
                    <a:pt x="464" y="1313"/>
                  </a:lnTo>
                  <a:lnTo>
                    <a:pt x="541" y="1217"/>
                  </a:lnTo>
                  <a:lnTo>
                    <a:pt x="618" y="1101"/>
                  </a:lnTo>
                  <a:lnTo>
                    <a:pt x="695" y="1004"/>
                  </a:lnTo>
                  <a:lnTo>
                    <a:pt x="792" y="927"/>
                  </a:lnTo>
                  <a:lnTo>
                    <a:pt x="1004" y="773"/>
                  </a:lnTo>
                  <a:lnTo>
                    <a:pt x="1236" y="637"/>
                  </a:lnTo>
                  <a:lnTo>
                    <a:pt x="1487" y="541"/>
                  </a:lnTo>
                  <a:lnTo>
                    <a:pt x="1757" y="483"/>
                  </a:lnTo>
                  <a:lnTo>
                    <a:pt x="2028" y="444"/>
                  </a:lnTo>
                  <a:lnTo>
                    <a:pt x="2298" y="425"/>
                  </a:lnTo>
                  <a:lnTo>
                    <a:pt x="2433" y="386"/>
                  </a:lnTo>
                  <a:lnTo>
                    <a:pt x="2607" y="328"/>
                  </a:lnTo>
                  <a:lnTo>
                    <a:pt x="2742" y="251"/>
                  </a:lnTo>
                  <a:lnTo>
                    <a:pt x="2781" y="232"/>
                  </a:lnTo>
                  <a:lnTo>
                    <a:pt x="2800" y="193"/>
                  </a:lnTo>
                  <a:lnTo>
                    <a:pt x="2781" y="155"/>
                  </a:lnTo>
                  <a:lnTo>
                    <a:pt x="2742" y="116"/>
                  </a:lnTo>
                  <a:lnTo>
                    <a:pt x="2568" y="58"/>
                  </a:lnTo>
                  <a:lnTo>
                    <a:pt x="23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2105775" y="4588125"/>
              <a:ext cx="75800" cy="40100"/>
            </a:xfrm>
            <a:custGeom>
              <a:avLst/>
              <a:gdLst/>
              <a:ahLst/>
              <a:cxnLst/>
              <a:rect l="l" t="t" r="r" b="b"/>
              <a:pathLst>
                <a:path w="3032" h="1604" extrusionOk="0">
                  <a:moveTo>
                    <a:pt x="2414" y="1"/>
                  </a:moveTo>
                  <a:lnTo>
                    <a:pt x="1874" y="271"/>
                  </a:lnTo>
                  <a:lnTo>
                    <a:pt x="1333" y="522"/>
                  </a:lnTo>
                  <a:lnTo>
                    <a:pt x="252" y="1005"/>
                  </a:lnTo>
                  <a:lnTo>
                    <a:pt x="175" y="1062"/>
                  </a:lnTo>
                  <a:lnTo>
                    <a:pt x="117" y="1159"/>
                  </a:lnTo>
                  <a:lnTo>
                    <a:pt x="59" y="1256"/>
                  </a:lnTo>
                  <a:lnTo>
                    <a:pt x="20" y="1352"/>
                  </a:lnTo>
                  <a:lnTo>
                    <a:pt x="1" y="1410"/>
                  </a:lnTo>
                  <a:lnTo>
                    <a:pt x="1" y="1468"/>
                  </a:lnTo>
                  <a:lnTo>
                    <a:pt x="20" y="1526"/>
                  </a:lnTo>
                  <a:lnTo>
                    <a:pt x="40" y="1545"/>
                  </a:lnTo>
                  <a:lnTo>
                    <a:pt x="97" y="1603"/>
                  </a:lnTo>
                  <a:lnTo>
                    <a:pt x="136" y="1603"/>
                  </a:lnTo>
                  <a:lnTo>
                    <a:pt x="136" y="1584"/>
                  </a:lnTo>
                  <a:lnTo>
                    <a:pt x="175" y="1545"/>
                  </a:lnTo>
                  <a:lnTo>
                    <a:pt x="194" y="1507"/>
                  </a:lnTo>
                  <a:lnTo>
                    <a:pt x="252" y="1487"/>
                  </a:lnTo>
                  <a:lnTo>
                    <a:pt x="387" y="1429"/>
                  </a:lnTo>
                  <a:lnTo>
                    <a:pt x="503" y="1371"/>
                  </a:lnTo>
                  <a:lnTo>
                    <a:pt x="715" y="1178"/>
                  </a:lnTo>
                  <a:lnTo>
                    <a:pt x="947" y="1005"/>
                  </a:lnTo>
                  <a:lnTo>
                    <a:pt x="1179" y="869"/>
                  </a:lnTo>
                  <a:lnTo>
                    <a:pt x="1430" y="734"/>
                  </a:lnTo>
                  <a:lnTo>
                    <a:pt x="1700" y="638"/>
                  </a:lnTo>
                  <a:lnTo>
                    <a:pt x="1970" y="541"/>
                  </a:lnTo>
                  <a:lnTo>
                    <a:pt x="2260" y="483"/>
                  </a:lnTo>
                  <a:lnTo>
                    <a:pt x="2530" y="425"/>
                  </a:lnTo>
                  <a:lnTo>
                    <a:pt x="2684" y="367"/>
                  </a:lnTo>
                  <a:lnTo>
                    <a:pt x="2839" y="290"/>
                  </a:lnTo>
                  <a:lnTo>
                    <a:pt x="2974" y="213"/>
                  </a:lnTo>
                  <a:lnTo>
                    <a:pt x="3032" y="155"/>
                  </a:lnTo>
                  <a:lnTo>
                    <a:pt x="3013" y="116"/>
                  </a:lnTo>
                  <a:lnTo>
                    <a:pt x="2955" y="78"/>
                  </a:lnTo>
                  <a:lnTo>
                    <a:pt x="2781" y="20"/>
                  </a:lnTo>
                  <a:lnTo>
                    <a:pt x="25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2096125" y="4627225"/>
              <a:ext cx="77750" cy="47325"/>
            </a:xfrm>
            <a:custGeom>
              <a:avLst/>
              <a:gdLst/>
              <a:ahLst/>
              <a:cxnLst/>
              <a:rect l="l" t="t" r="r" b="b"/>
              <a:pathLst>
                <a:path w="3110" h="1893" extrusionOk="0">
                  <a:moveTo>
                    <a:pt x="2453" y="0"/>
                  </a:moveTo>
                  <a:lnTo>
                    <a:pt x="1275" y="541"/>
                  </a:lnTo>
                  <a:lnTo>
                    <a:pt x="985" y="695"/>
                  </a:lnTo>
                  <a:lnTo>
                    <a:pt x="696" y="850"/>
                  </a:lnTo>
                  <a:lnTo>
                    <a:pt x="426" y="1024"/>
                  </a:lnTo>
                  <a:lnTo>
                    <a:pt x="136" y="1236"/>
                  </a:lnTo>
                  <a:lnTo>
                    <a:pt x="78" y="1333"/>
                  </a:lnTo>
                  <a:lnTo>
                    <a:pt x="39" y="1429"/>
                  </a:lnTo>
                  <a:lnTo>
                    <a:pt x="1" y="1545"/>
                  </a:lnTo>
                  <a:lnTo>
                    <a:pt x="1" y="1661"/>
                  </a:lnTo>
                  <a:lnTo>
                    <a:pt x="1" y="1757"/>
                  </a:lnTo>
                  <a:lnTo>
                    <a:pt x="20" y="1835"/>
                  </a:lnTo>
                  <a:lnTo>
                    <a:pt x="59" y="1873"/>
                  </a:lnTo>
                  <a:lnTo>
                    <a:pt x="78" y="1892"/>
                  </a:lnTo>
                  <a:lnTo>
                    <a:pt x="117" y="1873"/>
                  </a:lnTo>
                  <a:lnTo>
                    <a:pt x="155" y="1835"/>
                  </a:lnTo>
                  <a:lnTo>
                    <a:pt x="271" y="1719"/>
                  </a:lnTo>
                  <a:lnTo>
                    <a:pt x="387" y="1603"/>
                  </a:lnTo>
                  <a:lnTo>
                    <a:pt x="483" y="1506"/>
                  </a:lnTo>
                  <a:lnTo>
                    <a:pt x="561" y="1390"/>
                  </a:lnTo>
                  <a:lnTo>
                    <a:pt x="657" y="1275"/>
                  </a:lnTo>
                  <a:lnTo>
                    <a:pt x="870" y="1082"/>
                  </a:lnTo>
                  <a:lnTo>
                    <a:pt x="1101" y="908"/>
                  </a:lnTo>
                  <a:lnTo>
                    <a:pt x="1372" y="753"/>
                  </a:lnTo>
                  <a:lnTo>
                    <a:pt x="1661" y="638"/>
                  </a:lnTo>
                  <a:lnTo>
                    <a:pt x="1951" y="541"/>
                  </a:lnTo>
                  <a:lnTo>
                    <a:pt x="2260" y="483"/>
                  </a:lnTo>
                  <a:lnTo>
                    <a:pt x="2549" y="425"/>
                  </a:lnTo>
                  <a:lnTo>
                    <a:pt x="2723" y="367"/>
                  </a:lnTo>
                  <a:lnTo>
                    <a:pt x="2897" y="290"/>
                  </a:lnTo>
                  <a:lnTo>
                    <a:pt x="3051" y="193"/>
                  </a:lnTo>
                  <a:lnTo>
                    <a:pt x="3090" y="155"/>
                  </a:lnTo>
                  <a:lnTo>
                    <a:pt x="3109" y="136"/>
                  </a:lnTo>
                  <a:lnTo>
                    <a:pt x="3090" y="97"/>
                  </a:lnTo>
                  <a:lnTo>
                    <a:pt x="3032" y="78"/>
                  </a:lnTo>
                  <a:lnTo>
                    <a:pt x="2839" y="20"/>
                  </a:lnTo>
                  <a:lnTo>
                    <a:pt x="26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2077300" y="4673550"/>
              <a:ext cx="84025" cy="55550"/>
            </a:xfrm>
            <a:custGeom>
              <a:avLst/>
              <a:gdLst/>
              <a:ahLst/>
              <a:cxnLst/>
              <a:rect l="l" t="t" r="r" b="b"/>
              <a:pathLst>
                <a:path w="3361" h="2222" extrusionOk="0">
                  <a:moveTo>
                    <a:pt x="2723" y="1"/>
                  </a:moveTo>
                  <a:lnTo>
                    <a:pt x="2646" y="20"/>
                  </a:lnTo>
                  <a:lnTo>
                    <a:pt x="2009" y="368"/>
                  </a:lnTo>
                  <a:lnTo>
                    <a:pt x="1391" y="715"/>
                  </a:lnTo>
                  <a:lnTo>
                    <a:pt x="1101" y="908"/>
                  </a:lnTo>
                  <a:lnTo>
                    <a:pt x="792" y="1101"/>
                  </a:lnTo>
                  <a:lnTo>
                    <a:pt x="503" y="1314"/>
                  </a:lnTo>
                  <a:lnTo>
                    <a:pt x="213" y="1545"/>
                  </a:lnTo>
                  <a:lnTo>
                    <a:pt x="155" y="1623"/>
                  </a:lnTo>
                  <a:lnTo>
                    <a:pt x="97" y="1719"/>
                  </a:lnTo>
                  <a:lnTo>
                    <a:pt x="59" y="1835"/>
                  </a:lnTo>
                  <a:lnTo>
                    <a:pt x="20" y="1951"/>
                  </a:lnTo>
                  <a:lnTo>
                    <a:pt x="1" y="2125"/>
                  </a:lnTo>
                  <a:lnTo>
                    <a:pt x="1" y="2182"/>
                  </a:lnTo>
                  <a:lnTo>
                    <a:pt x="20" y="2221"/>
                  </a:lnTo>
                  <a:lnTo>
                    <a:pt x="59" y="2202"/>
                  </a:lnTo>
                  <a:lnTo>
                    <a:pt x="117" y="2182"/>
                  </a:lnTo>
                  <a:lnTo>
                    <a:pt x="271" y="2067"/>
                  </a:lnTo>
                  <a:lnTo>
                    <a:pt x="541" y="1835"/>
                  </a:lnTo>
                  <a:lnTo>
                    <a:pt x="754" y="1565"/>
                  </a:lnTo>
                  <a:lnTo>
                    <a:pt x="985" y="1333"/>
                  </a:lnTo>
                  <a:lnTo>
                    <a:pt x="1236" y="1121"/>
                  </a:lnTo>
                  <a:lnTo>
                    <a:pt x="1526" y="928"/>
                  </a:lnTo>
                  <a:lnTo>
                    <a:pt x="1816" y="754"/>
                  </a:lnTo>
                  <a:lnTo>
                    <a:pt x="2144" y="619"/>
                  </a:lnTo>
                  <a:lnTo>
                    <a:pt x="2453" y="522"/>
                  </a:lnTo>
                  <a:lnTo>
                    <a:pt x="2781" y="445"/>
                  </a:lnTo>
                  <a:lnTo>
                    <a:pt x="2955" y="368"/>
                  </a:lnTo>
                  <a:lnTo>
                    <a:pt x="3148" y="252"/>
                  </a:lnTo>
                  <a:lnTo>
                    <a:pt x="3302" y="155"/>
                  </a:lnTo>
                  <a:lnTo>
                    <a:pt x="3360" y="97"/>
                  </a:lnTo>
                  <a:lnTo>
                    <a:pt x="3360" y="78"/>
                  </a:lnTo>
                  <a:lnTo>
                    <a:pt x="3341" y="39"/>
                  </a:lnTo>
                  <a:lnTo>
                    <a:pt x="3264" y="20"/>
                  </a:lnTo>
                  <a:lnTo>
                    <a:pt x="30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2065725" y="4725200"/>
              <a:ext cx="75325" cy="43950"/>
            </a:xfrm>
            <a:custGeom>
              <a:avLst/>
              <a:gdLst/>
              <a:ahLst/>
              <a:cxnLst/>
              <a:rect l="l" t="t" r="r" b="b"/>
              <a:pathLst>
                <a:path w="3013" h="1758" extrusionOk="0">
                  <a:moveTo>
                    <a:pt x="2394" y="1"/>
                  </a:moveTo>
                  <a:lnTo>
                    <a:pt x="1815" y="232"/>
                  </a:lnTo>
                  <a:lnTo>
                    <a:pt x="1236" y="464"/>
                  </a:lnTo>
                  <a:lnTo>
                    <a:pt x="946" y="599"/>
                  </a:lnTo>
                  <a:lnTo>
                    <a:pt x="676" y="754"/>
                  </a:lnTo>
                  <a:lnTo>
                    <a:pt x="406" y="927"/>
                  </a:lnTo>
                  <a:lnTo>
                    <a:pt x="136" y="1120"/>
                  </a:lnTo>
                  <a:lnTo>
                    <a:pt x="78" y="1217"/>
                  </a:lnTo>
                  <a:lnTo>
                    <a:pt x="39" y="1313"/>
                  </a:lnTo>
                  <a:lnTo>
                    <a:pt x="20" y="1410"/>
                  </a:lnTo>
                  <a:lnTo>
                    <a:pt x="0" y="1506"/>
                  </a:lnTo>
                  <a:lnTo>
                    <a:pt x="20" y="1680"/>
                  </a:lnTo>
                  <a:lnTo>
                    <a:pt x="39" y="1738"/>
                  </a:lnTo>
                  <a:lnTo>
                    <a:pt x="58" y="1757"/>
                  </a:lnTo>
                  <a:lnTo>
                    <a:pt x="97" y="1738"/>
                  </a:lnTo>
                  <a:lnTo>
                    <a:pt x="136" y="1719"/>
                  </a:lnTo>
                  <a:lnTo>
                    <a:pt x="251" y="1603"/>
                  </a:lnTo>
                  <a:lnTo>
                    <a:pt x="483" y="1410"/>
                  </a:lnTo>
                  <a:lnTo>
                    <a:pt x="560" y="1294"/>
                  </a:lnTo>
                  <a:lnTo>
                    <a:pt x="638" y="1178"/>
                  </a:lnTo>
                  <a:lnTo>
                    <a:pt x="734" y="1082"/>
                  </a:lnTo>
                  <a:lnTo>
                    <a:pt x="850" y="985"/>
                  </a:lnTo>
                  <a:lnTo>
                    <a:pt x="1082" y="811"/>
                  </a:lnTo>
                  <a:lnTo>
                    <a:pt x="1333" y="676"/>
                  </a:lnTo>
                  <a:lnTo>
                    <a:pt x="1603" y="580"/>
                  </a:lnTo>
                  <a:lnTo>
                    <a:pt x="1893" y="503"/>
                  </a:lnTo>
                  <a:lnTo>
                    <a:pt x="2182" y="445"/>
                  </a:lnTo>
                  <a:lnTo>
                    <a:pt x="2472" y="425"/>
                  </a:lnTo>
                  <a:lnTo>
                    <a:pt x="2626" y="387"/>
                  </a:lnTo>
                  <a:lnTo>
                    <a:pt x="2819" y="309"/>
                  </a:lnTo>
                  <a:lnTo>
                    <a:pt x="2954" y="232"/>
                  </a:lnTo>
                  <a:lnTo>
                    <a:pt x="3012" y="213"/>
                  </a:lnTo>
                  <a:lnTo>
                    <a:pt x="3012" y="174"/>
                  </a:lnTo>
                  <a:lnTo>
                    <a:pt x="2993" y="136"/>
                  </a:lnTo>
                  <a:lnTo>
                    <a:pt x="2935" y="116"/>
                  </a:lnTo>
                  <a:lnTo>
                    <a:pt x="2761" y="39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2053175" y="4762375"/>
              <a:ext cx="82075" cy="51650"/>
            </a:xfrm>
            <a:custGeom>
              <a:avLst/>
              <a:gdLst/>
              <a:ahLst/>
              <a:cxnLst/>
              <a:rect l="l" t="t" r="r" b="b"/>
              <a:pathLst>
                <a:path w="3283" h="2066" extrusionOk="0">
                  <a:moveTo>
                    <a:pt x="2645" y="0"/>
                  </a:moveTo>
                  <a:lnTo>
                    <a:pt x="2568" y="19"/>
                  </a:lnTo>
                  <a:lnTo>
                    <a:pt x="1333" y="599"/>
                  </a:lnTo>
                  <a:lnTo>
                    <a:pt x="1024" y="753"/>
                  </a:lnTo>
                  <a:lnTo>
                    <a:pt x="734" y="927"/>
                  </a:lnTo>
                  <a:lnTo>
                    <a:pt x="425" y="1120"/>
                  </a:lnTo>
                  <a:lnTo>
                    <a:pt x="136" y="1352"/>
                  </a:lnTo>
                  <a:lnTo>
                    <a:pt x="78" y="1448"/>
                  </a:lnTo>
                  <a:lnTo>
                    <a:pt x="39" y="1564"/>
                  </a:lnTo>
                  <a:lnTo>
                    <a:pt x="20" y="1699"/>
                  </a:lnTo>
                  <a:lnTo>
                    <a:pt x="1" y="1815"/>
                  </a:lnTo>
                  <a:lnTo>
                    <a:pt x="39" y="1911"/>
                  </a:lnTo>
                  <a:lnTo>
                    <a:pt x="58" y="2008"/>
                  </a:lnTo>
                  <a:lnTo>
                    <a:pt x="97" y="2047"/>
                  </a:lnTo>
                  <a:lnTo>
                    <a:pt x="136" y="2066"/>
                  </a:lnTo>
                  <a:lnTo>
                    <a:pt x="155" y="2047"/>
                  </a:lnTo>
                  <a:lnTo>
                    <a:pt x="194" y="1989"/>
                  </a:lnTo>
                  <a:lnTo>
                    <a:pt x="290" y="1854"/>
                  </a:lnTo>
                  <a:lnTo>
                    <a:pt x="406" y="1718"/>
                  </a:lnTo>
                  <a:lnTo>
                    <a:pt x="483" y="1622"/>
                  </a:lnTo>
                  <a:lnTo>
                    <a:pt x="580" y="1487"/>
                  </a:lnTo>
                  <a:lnTo>
                    <a:pt x="657" y="1371"/>
                  </a:lnTo>
                  <a:lnTo>
                    <a:pt x="773" y="1255"/>
                  </a:lnTo>
                  <a:lnTo>
                    <a:pt x="889" y="1159"/>
                  </a:lnTo>
                  <a:lnTo>
                    <a:pt x="1159" y="965"/>
                  </a:lnTo>
                  <a:lnTo>
                    <a:pt x="1448" y="811"/>
                  </a:lnTo>
                  <a:lnTo>
                    <a:pt x="1738" y="676"/>
                  </a:lnTo>
                  <a:lnTo>
                    <a:pt x="2047" y="579"/>
                  </a:lnTo>
                  <a:lnTo>
                    <a:pt x="2375" y="483"/>
                  </a:lnTo>
                  <a:lnTo>
                    <a:pt x="2703" y="444"/>
                  </a:lnTo>
                  <a:lnTo>
                    <a:pt x="2877" y="367"/>
                  </a:lnTo>
                  <a:lnTo>
                    <a:pt x="3070" y="270"/>
                  </a:lnTo>
                  <a:lnTo>
                    <a:pt x="3225" y="174"/>
                  </a:lnTo>
                  <a:lnTo>
                    <a:pt x="3263" y="135"/>
                  </a:lnTo>
                  <a:lnTo>
                    <a:pt x="3283" y="116"/>
                  </a:lnTo>
                  <a:lnTo>
                    <a:pt x="3244" y="77"/>
                  </a:lnTo>
                  <a:lnTo>
                    <a:pt x="3186" y="58"/>
                  </a:lnTo>
                  <a:lnTo>
                    <a:pt x="29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2043525" y="4805325"/>
              <a:ext cx="76275" cy="39600"/>
            </a:xfrm>
            <a:custGeom>
              <a:avLst/>
              <a:gdLst/>
              <a:ahLst/>
              <a:cxnLst/>
              <a:rect l="l" t="t" r="r" b="b"/>
              <a:pathLst>
                <a:path w="3051" h="1584" extrusionOk="0">
                  <a:moveTo>
                    <a:pt x="2491" y="0"/>
                  </a:moveTo>
                  <a:lnTo>
                    <a:pt x="2433" y="20"/>
                  </a:lnTo>
                  <a:lnTo>
                    <a:pt x="1892" y="271"/>
                  </a:lnTo>
                  <a:lnTo>
                    <a:pt x="1352" y="502"/>
                  </a:lnTo>
                  <a:lnTo>
                    <a:pt x="792" y="734"/>
                  </a:lnTo>
                  <a:lnTo>
                    <a:pt x="232" y="966"/>
                  </a:lnTo>
                  <a:lnTo>
                    <a:pt x="155" y="1043"/>
                  </a:lnTo>
                  <a:lnTo>
                    <a:pt x="97" y="1120"/>
                  </a:lnTo>
                  <a:lnTo>
                    <a:pt x="39" y="1236"/>
                  </a:lnTo>
                  <a:lnTo>
                    <a:pt x="0" y="1352"/>
                  </a:lnTo>
                  <a:lnTo>
                    <a:pt x="0" y="1410"/>
                  </a:lnTo>
                  <a:lnTo>
                    <a:pt x="20" y="1468"/>
                  </a:lnTo>
                  <a:lnTo>
                    <a:pt x="58" y="1545"/>
                  </a:lnTo>
                  <a:lnTo>
                    <a:pt x="97" y="1584"/>
                  </a:lnTo>
                  <a:lnTo>
                    <a:pt x="136" y="1584"/>
                  </a:lnTo>
                  <a:lnTo>
                    <a:pt x="174" y="1506"/>
                  </a:lnTo>
                  <a:lnTo>
                    <a:pt x="213" y="1468"/>
                  </a:lnTo>
                  <a:lnTo>
                    <a:pt x="271" y="1448"/>
                  </a:lnTo>
                  <a:lnTo>
                    <a:pt x="387" y="1390"/>
                  </a:lnTo>
                  <a:lnTo>
                    <a:pt x="502" y="1333"/>
                  </a:lnTo>
                  <a:lnTo>
                    <a:pt x="695" y="1139"/>
                  </a:lnTo>
                  <a:lnTo>
                    <a:pt x="927" y="985"/>
                  </a:lnTo>
                  <a:lnTo>
                    <a:pt x="1178" y="831"/>
                  </a:lnTo>
                  <a:lnTo>
                    <a:pt x="1429" y="715"/>
                  </a:lnTo>
                  <a:lnTo>
                    <a:pt x="1699" y="618"/>
                  </a:lnTo>
                  <a:lnTo>
                    <a:pt x="1989" y="541"/>
                  </a:lnTo>
                  <a:lnTo>
                    <a:pt x="2259" y="483"/>
                  </a:lnTo>
                  <a:lnTo>
                    <a:pt x="2549" y="425"/>
                  </a:lnTo>
                  <a:lnTo>
                    <a:pt x="2703" y="367"/>
                  </a:lnTo>
                  <a:lnTo>
                    <a:pt x="2858" y="271"/>
                  </a:lnTo>
                  <a:lnTo>
                    <a:pt x="2993" y="193"/>
                  </a:lnTo>
                  <a:lnTo>
                    <a:pt x="3031" y="155"/>
                  </a:lnTo>
                  <a:lnTo>
                    <a:pt x="3051" y="136"/>
                  </a:lnTo>
                  <a:lnTo>
                    <a:pt x="3012" y="97"/>
                  </a:lnTo>
                  <a:lnTo>
                    <a:pt x="2974" y="58"/>
                  </a:lnTo>
                  <a:lnTo>
                    <a:pt x="2781" y="20"/>
                  </a:lnTo>
                  <a:lnTo>
                    <a:pt x="25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2023250" y="4863725"/>
              <a:ext cx="75800" cy="20300"/>
            </a:xfrm>
            <a:custGeom>
              <a:avLst/>
              <a:gdLst/>
              <a:ahLst/>
              <a:cxnLst/>
              <a:rect l="l" t="t" r="r" b="b"/>
              <a:pathLst>
                <a:path w="3032" h="812" extrusionOk="0">
                  <a:moveTo>
                    <a:pt x="1989" y="0"/>
                  </a:moveTo>
                  <a:lnTo>
                    <a:pt x="1429" y="39"/>
                  </a:lnTo>
                  <a:lnTo>
                    <a:pt x="1140" y="78"/>
                  </a:lnTo>
                  <a:lnTo>
                    <a:pt x="850" y="116"/>
                  </a:lnTo>
                  <a:lnTo>
                    <a:pt x="580" y="194"/>
                  </a:lnTo>
                  <a:lnTo>
                    <a:pt x="271" y="271"/>
                  </a:lnTo>
                  <a:lnTo>
                    <a:pt x="213" y="329"/>
                  </a:lnTo>
                  <a:lnTo>
                    <a:pt x="136" y="387"/>
                  </a:lnTo>
                  <a:lnTo>
                    <a:pt x="39" y="580"/>
                  </a:lnTo>
                  <a:lnTo>
                    <a:pt x="1" y="734"/>
                  </a:lnTo>
                  <a:lnTo>
                    <a:pt x="1" y="773"/>
                  </a:lnTo>
                  <a:lnTo>
                    <a:pt x="20" y="811"/>
                  </a:lnTo>
                  <a:lnTo>
                    <a:pt x="58" y="811"/>
                  </a:lnTo>
                  <a:lnTo>
                    <a:pt x="116" y="792"/>
                  </a:lnTo>
                  <a:lnTo>
                    <a:pt x="252" y="753"/>
                  </a:lnTo>
                  <a:lnTo>
                    <a:pt x="387" y="696"/>
                  </a:lnTo>
                  <a:lnTo>
                    <a:pt x="503" y="657"/>
                  </a:lnTo>
                  <a:lnTo>
                    <a:pt x="599" y="580"/>
                  </a:lnTo>
                  <a:lnTo>
                    <a:pt x="715" y="502"/>
                  </a:lnTo>
                  <a:lnTo>
                    <a:pt x="927" y="387"/>
                  </a:lnTo>
                  <a:lnTo>
                    <a:pt x="1178" y="309"/>
                  </a:lnTo>
                  <a:lnTo>
                    <a:pt x="1449" y="271"/>
                  </a:lnTo>
                  <a:lnTo>
                    <a:pt x="1719" y="271"/>
                  </a:lnTo>
                  <a:lnTo>
                    <a:pt x="1989" y="290"/>
                  </a:lnTo>
                  <a:lnTo>
                    <a:pt x="2240" y="348"/>
                  </a:lnTo>
                  <a:lnTo>
                    <a:pt x="2491" y="425"/>
                  </a:lnTo>
                  <a:lnTo>
                    <a:pt x="2800" y="445"/>
                  </a:lnTo>
                  <a:lnTo>
                    <a:pt x="2954" y="425"/>
                  </a:lnTo>
                  <a:lnTo>
                    <a:pt x="3012" y="406"/>
                  </a:lnTo>
                  <a:lnTo>
                    <a:pt x="3032" y="387"/>
                  </a:lnTo>
                  <a:lnTo>
                    <a:pt x="3032" y="348"/>
                  </a:lnTo>
                  <a:lnTo>
                    <a:pt x="2993" y="309"/>
                  </a:lnTo>
                  <a:lnTo>
                    <a:pt x="2877" y="174"/>
                  </a:lnTo>
                  <a:lnTo>
                    <a:pt x="2723" y="58"/>
                  </a:lnTo>
                  <a:lnTo>
                    <a:pt x="2645" y="20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1976925" y="4894125"/>
              <a:ext cx="58900" cy="16450"/>
            </a:xfrm>
            <a:custGeom>
              <a:avLst/>
              <a:gdLst/>
              <a:ahLst/>
              <a:cxnLst/>
              <a:rect l="l" t="t" r="r" b="b"/>
              <a:pathLst>
                <a:path w="2356" h="658" extrusionOk="0">
                  <a:moveTo>
                    <a:pt x="348" y="1"/>
                  </a:moveTo>
                  <a:lnTo>
                    <a:pt x="270" y="20"/>
                  </a:lnTo>
                  <a:lnTo>
                    <a:pt x="193" y="39"/>
                  </a:lnTo>
                  <a:lnTo>
                    <a:pt x="116" y="97"/>
                  </a:lnTo>
                  <a:lnTo>
                    <a:pt x="58" y="155"/>
                  </a:lnTo>
                  <a:lnTo>
                    <a:pt x="19" y="213"/>
                  </a:lnTo>
                  <a:lnTo>
                    <a:pt x="0" y="252"/>
                  </a:lnTo>
                  <a:lnTo>
                    <a:pt x="0" y="290"/>
                  </a:lnTo>
                  <a:lnTo>
                    <a:pt x="19" y="329"/>
                  </a:lnTo>
                  <a:lnTo>
                    <a:pt x="58" y="368"/>
                  </a:lnTo>
                  <a:lnTo>
                    <a:pt x="77" y="387"/>
                  </a:lnTo>
                  <a:lnTo>
                    <a:pt x="97" y="387"/>
                  </a:lnTo>
                  <a:lnTo>
                    <a:pt x="135" y="368"/>
                  </a:lnTo>
                  <a:lnTo>
                    <a:pt x="174" y="368"/>
                  </a:lnTo>
                  <a:lnTo>
                    <a:pt x="174" y="387"/>
                  </a:lnTo>
                  <a:lnTo>
                    <a:pt x="193" y="387"/>
                  </a:lnTo>
                  <a:lnTo>
                    <a:pt x="290" y="426"/>
                  </a:lnTo>
                  <a:lnTo>
                    <a:pt x="386" y="445"/>
                  </a:lnTo>
                  <a:lnTo>
                    <a:pt x="560" y="387"/>
                  </a:lnTo>
                  <a:lnTo>
                    <a:pt x="753" y="368"/>
                  </a:lnTo>
                  <a:lnTo>
                    <a:pt x="965" y="368"/>
                  </a:lnTo>
                  <a:lnTo>
                    <a:pt x="1159" y="387"/>
                  </a:lnTo>
                  <a:lnTo>
                    <a:pt x="1352" y="426"/>
                  </a:lnTo>
                  <a:lnTo>
                    <a:pt x="1564" y="483"/>
                  </a:lnTo>
                  <a:lnTo>
                    <a:pt x="1738" y="561"/>
                  </a:lnTo>
                  <a:lnTo>
                    <a:pt x="1931" y="638"/>
                  </a:lnTo>
                  <a:lnTo>
                    <a:pt x="2027" y="657"/>
                  </a:lnTo>
                  <a:lnTo>
                    <a:pt x="2162" y="657"/>
                  </a:lnTo>
                  <a:lnTo>
                    <a:pt x="2278" y="638"/>
                  </a:lnTo>
                  <a:lnTo>
                    <a:pt x="2336" y="599"/>
                  </a:lnTo>
                  <a:lnTo>
                    <a:pt x="2356" y="561"/>
                  </a:lnTo>
                  <a:lnTo>
                    <a:pt x="2336" y="503"/>
                  </a:lnTo>
                  <a:lnTo>
                    <a:pt x="2259" y="387"/>
                  </a:lnTo>
                  <a:lnTo>
                    <a:pt x="2143" y="271"/>
                  </a:lnTo>
                  <a:lnTo>
                    <a:pt x="2085" y="232"/>
                  </a:lnTo>
                  <a:lnTo>
                    <a:pt x="2047" y="213"/>
                  </a:lnTo>
                  <a:lnTo>
                    <a:pt x="1603" y="194"/>
                  </a:lnTo>
                  <a:lnTo>
                    <a:pt x="1197" y="155"/>
                  </a:lnTo>
                  <a:lnTo>
                    <a:pt x="772" y="78"/>
                  </a:lnTo>
                  <a:lnTo>
                    <a:pt x="3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1858675" y="4946250"/>
              <a:ext cx="104275" cy="31900"/>
            </a:xfrm>
            <a:custGeom>
              <a:avLst/>
              <a:gdLst/>
              <a:ahLst/>
              <a:cxnLst/>
              <a:rect l="l" t="t" r="r" b="b"/>
              <a:pathLst>
                <a:path w="4171" h="1276" extrusionOk="0">
                  <a:moveTo>
                    <a:pt x="2298" y="1"/>
                  </a:moveTo>
                  <a:lnTo>
                    <a:pt x="1892" y="39"/>
                  </a:lnTo>
                  <a:lnTo>
                    <a:pt x="1487" y="97"/>
                  </a:lnTo>
                  <a:lnTo>
                    <a:pt x="1081" y="175"/>
                  </a:lnTo>
                  <a:lnTo>
                    <a:pt x="888" y="233"/>
                  </a:lnTo>
                  <a:lnTo>
                    <a:pt x="695" y="310"/>
                  </a:lnTo>
                  <a:lnTo>
                    <a:pt x="502" y="406"/>
                  </a:lnTo>
                  <a:lnTo>
                    <a:pt x="309" y="522"/>
                  </a:lnTo>
                  <a:lnTo>
                    <a:pt x="213" y="619"/>
                  </a:lnTo>
                  <a:lnTo>
                    <a:pt x="135" y="734"/>
                  </a:lnTo>
                  <a:lnTo>
                    <a:pt x="77" y="850"/>
                  </a:lnTo>
                  <a:lnTo>
                    <a:pt x="19" y="966"/>
                  </a:lnTo>
                  <a:lnTo>
                    <a:pt x="19" y="1101"/>
                  </a:lnTo>
                  <a:lnTo>
                    <a:pt x="0" y="1179"/>
                  </a:lnTo>
                  <a:lnTo>
                    <a:pt x="19" y="1256"/>
                  </a:lnTo>
                  <a:lnTo>
                    <a:pt x="39" y="1275"/>
                  </a:lnTo>
                  <a:lnTo>
                    <a:pt x="77" y="1275"/>
                  </a:lnTo>
                  <a:lnTo>
                    <a:pt x="135" y="1217"/>
                  </a:lnTo>
                  <a:lnTo>
                    <a:pt x="290" y="1082"/>
                  </a:lnTo>
                  <a:lnTo>
                    <a:pt x="463" y="947"/>
                  </a:lnTo>
                  <a:lnTo>
                    <a:pt x="599" y="850"/>
                  </a:lnTo>
                  <a:lnTo>
                    <a:pt x="714" y="734"/>
                  </a:lnTo>
                  <a:lnTo>
                    <a:pt x="869" y="619"/>
                  </a:lnTo>
                  <a:lnTo>
                    <a:pt x="1023" y="541"/>
                  </a:lnTo>
                  <a:lnTo>
                    <a:pt x="1178" y="445"/>
                  </a:lnTo>
                  <a:lnTo>
                    <a:pt x="1352" y="387"/>
                  </a:lnTo>
                  <a:lnTo>
                    <a:pt x="1545" y="329"/>
                  </a:lnTo>
                  <a:lnTo>
                    <a:pt x="1738" y="290"/>
                  </a:lnTo>
                  <a:lnTo>
                    <a:pt x="1911" y="271"/>
                  </a:lnTo>
                  <a:lnTo>
                    <a:pt x="2298" y="252"/>
                  </a:lnTo>
                  <a:lnTo>
                    <a:pt x="2684" y="290"/>
                  </a:lnTo>
                  <a:lnTo>
                    <a:pt x="3051" y="368"/>
                  </a:lnTo>
                  <a:lnTo>
                    <a:pt x="3224" y="406"/>
                  </a:lnTo>
                  <a:lnTo>
                    <a:pt x="3417" y="484"/>
                  </a:lnTo>
                  <a:lnTo>
                    <a:pt x="3861" y="541"/>
                  </a:lnTo>
                  <a:lnTo>
                    <a:pt x="4054" y="561"/>
                  </a:lnTo>
                  <a:lnTo>
                    <a:pt x="4170" y="561"/>
                  </a:lnTo>
                  <a:lnTo>
                    <a:pt x="4170" y="541"/>
                  </a:lnTo>
                  <a:lnTo>
                    <a:pt x="4151" y="522"/>
                  </a:lnTo>
                  <a:lnTo>
                    <a:pt x="4112" y="445"/>
                  </a:lnTo>
                  <a:lnTo>
                    <a:pt x="3939" y="290"/>
                  </a:lnTo>
                  <a:lnTo>
                    <a:pt x="3707" y="136"/>
                  </a:lnTo>
                  <a:lnTo>
                    <a:pt x="3610" y="78"/>
                  </a:lnTo>
                  <a:lnTo>
                    <a:pt x="3514" y="39"/>
                  </a:lnTo>
                  <a:lnTo>
                    <a:pt x="3108" y="20"/>
                  </a:lnTo>
                  <a:lnTo>
                    <a:pt x="270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1826800" y="4984400"/>
              <a:ext cx="97525" cy="20275"/>
            </a:xfrm>
            <a:custGeom>
              <a:avLst/>
              <a:gdLst/>
              <a:ahLst/>
              <a:cxnLst/>
              <a:rect l="l" t="t" r="r" b="b"/>
              <a:pathLst>
                <a:path w="3901" h="811" extrusionOk="0">
                  <a:moveTo>
                    <a:pt x="3264" y="0"/>
                  </a:moveTo>
                  <a:lnTo>
                    <a:pt x="2569" y="19"/>
                  </a:lnTo>
                  <a:lnTo>
                    <a:pt x="1854" y="58"/>
                  </a:lnTo>
                  <a:lnTo>
                    <a:pt x="1507" y="77"/>
                  </a:lnTo>
                  <a:lnTo>
                    <a:pt x="1159" y="116"/>
                  </a:lnTo>
                  <a:lnTo>
                    <a:pt x="812" y="174"/>
                  </a:lnTo>
                  <a:lnTo>
                    <a:pt x="445" y="251"/>
                  </a:lnTo>
                  <a:lnTo>
                    <a:pt x="348" y="290"/>
                  </a:lnTo>
                  <a:lnTo>
                    <a:pt x="252" y="367"/>
                  </a:lnTo>
                  <a:lnTo>
                    <a:pt x="155" y="463"/>
                  </a:lnTo>
                  <a:lnTo>
                    <a:pt x="97" y="541"/>
                  </a:lnTo>
                  <a:lnTo>
                    <a:pt x="40" y="637"/>
                  </a:lnTo>
                  <a:lnTo>
                    <a:pt x="20" y="714"/>
                  </a:lnTo>
                  <a:lnTo>
                    <a:pt x="1" y="772"/>
                  </a:lnTo>
                  <a:lnTo>
                    <a:pt x="20" y="811"/>
                  </a:lnTo>
                  <a:lnTo>
                    <a:pt x="59" y="811"/>
                  </a:lnTo>
                  <a:lnTo>
                    <a:pt x="117" y="792"/>
                  </a:lnTo>
                  <a:lnTo>
                    <a:pt x="291" y="753"/>
                  </a:lnTo>
                  <a:lnTo>
                    <a:pt x="464" y="695"/>
                  </a:lnTo>
                  <a:lnTo>
                    <a:pt x="619" y="656"/>
                  </a:lnTo>
                  <a:lnTo>
                    <a:pt x="754" y="579"/>
                  </a:lnTo>
                  <a:lnTo>
                    <a:pt x="908" y="502"/>
                  </a:lnTo>
                  <a:lnTo>
                    <a:pt x="1217" y="405"/>
                  </a:lnTo>
                  <a:lnTo>
                    <a:pt x="1545" y="328"/>
                  </a:lnTo>
                  <a:lnTo>
                    <a:pt x="1874" y="290"/>
                  </a:lnTo>
                  <a:lnTo>
                    <a:pt x="2221" y="290"/>
                  </a:lnTo>
                  <a:lnTo>
                    <a:pt x="2549" y="309"/>
                  </a:lnTo>
                  <a:lnTo>
                    <a:pt x="2897" y="367"/>
                  </a:lnTo>
                  <a:lnTo>
                    <a:pt x="3225" y="425"/>
                  </a:lnTo>
                  <a:lnTo>
                    <a:pt x="3418" y="425"/>
                  </a:lnTo>
                  <a:lnTo>
                    <a:pt x="3630" y="405"/>
                  </a:lnTo>
                  <a:lnTo>
                    <a:pt x="3824" y="386"/>
                  </a:lnTo>
                  <a:lnTo>
                    <a:pt x="3881" y="367"/>
                  </a:lnTo>
                  <a:lnTo>
                    <a:pt x="3901" y="328"/>
                  </a:lnTo>
                  <a:lnTo>
                    <a:pt x="3881" y="290"/>
                  </a:lnTo>
                  <a:lnTo>
                    <a:pt x="3824" y="251"/>
                  </a:lnTo>
                  <a:lnTo>
                    <a:pt x="3650" y="135"/>
                  </a:lnTo>
                  <a:lnTo>
                    <a:pt x="3437" y="39"/>
                  </a:lnTo>
                  <a:lnTo>
                    <a:pt x="334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1790600" y="5024925"/>
              <a:ext cx="85475" cy="17900"/>
            </a:xfrm>
            <a:custGeom>
              <a:avLst/>
              <a:gdLst/>
              <a:ahLst/>
              <a:cxnLst/>
              <a:rect l="l" t="t" r="r" b="b"/>
              <a:pathLst>
                <a:path w="3419" h="716" extrusionOk="0">
                  <a:moveTo>
                    <a:pt x="2858" y="1"/>
                  </a:moveTo>
                  <a:lnTo>
                    <a:pt x="2260" y="78"/>
                  </a:lnTo>
                  <a:lnTo>
                    <a:pt x="1661" y="136"/>
                  </a:lnTo>
                  <a:lnTo>
                    <a:pt x="426" y="213"/>
                  </a:lnTo>
                  <a:lnTo>
                    <a:pt x="348" y="252"/>
                  </a:lnTo>
                  <a:lnTo>
                    <a:pt x="252" y="310"/>
                  </a:lnTo>
                  <a:lnTo>
                    <a:pt x="155" y="368"/>
                  </a:lnTo>
                  <a:lnTo>
                    <a:pt x="78" y="464"/>
                  </a:lnTo>
                  <a:lnTo>
                    <a:pt x="20" y="561"/>
                  </a:lnTo>
                  <a:lnTo>
                    <a:pt x="1" y="619"/>
                  </a:lnTo>
                  <a:lnTo>
                    <a:pt x="20" y="657"/>
                  </a:lnTo>
                  <a:lnTo>
                    <a:pt x="59" y="715"/>
                  </a:lnTo>
                  <a:lnTo>
                    <a:pt x="117" y="715"/>
                  </a:lnTo>
                  <a:lnTo>
                    <a:pt x="155" y="676"/>
                  </a:lnTo>
                  <a:lnTo>
                    <a:pt x="252" y="676"/>
                  </a:lnTo>
                  <a:lnTo>
                    <a:pt x="406" y="657"/>
                  </a:lnTo>
                  <a:lnTo>
                    <a:pt x="542" y="638"/>
                  </a:lnTo>
                  <a:lnTo>
                    <a:pt x="812" y="541"/>
                  </a:lnTo>
                  <a:lnTo>
                    <a:pt x="1101" y="464"/>
                  </a:lnTo>
                  <a:lnTo>
                    <a:pt x="1372" y="406"/>
                  </a:lnTo>
                  <a:lnTo>
                    <a:pt x="1681" y="368"/>
                  </a:lnTo>
                  <a:lnTo>
                    <a:pt x="2260" y="368"/>
                  </a:lnTo>
                  <a:lnTo>
                    <a:pt x="2569" y="406"/>
                  </a:lnTo>
                  <a:lnTo>
                    <a:pt x="2858" y="445"/>
                  </a:lnTo>
                  <a:lnTo>
                    <a:pt x="3013" y="426"/>
                  </a:lnTo>
                  <a:lnTo>
                    <a:pt x="3206" y="406"/>
                  </a:lnTo>
                  <a:lnTo>
                    <a:pt x="3360" y="368"/>
                  </a:lnTo>
                  <a:lnTo>
                    <a:pt x="3418" y="329"/>
                  </a:lnTo>
                  <a:lnTo>
                    <a:pt x="3418" y="290"/>
                  </a:lnTo>
                  <a:lnTo>
                    <a:pt x="3380" y="232"/>
                  </a:lnTo>
                  <a:lnTo>
                    <a:pt x="3225" y="136"/>
                  </a:lnTo>
                  <a:lnTo>
                    <a:pt x="3013" y="39"/>
                  </a:lnTo>
                  <a:lnTo>
                    <a:pt x="2936" y="20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1763100" y="5075125"/>
              <a:ext cx="79175" cy="17875"/>
            </a:xfrm>
            <a:custGeom>
              <a:avLst/>
              <a:gdLst/>
              <a:ahLst/>
              <a:cxnLst/>
              <a:rect l="l" t="t" r="r" b="b"/>
              <a:pathLst>
                <a:path w="3167" h="715" extrusionOk="0">
                  <a:moveTo>
                    <a:pt x="2665" y="1"/>
                  </a:moveTo>
                  <a:lnTo>
                    <a:pt x="1526" y="59"/>
                  </a:lnTo>
                  <a:lnTo>
                    <a:pt x="947" y="116"/>
                  </a:lnTo>
                  <a:lnTo>
                    <a:pt x="657" y="155"/>
                  </a:lnTo>
                  <a:lnTo>
                    <a:pt x="348" y="213"/>
                  </a:lnTo>
                  <a:lnTo>
                    <a:pt x="271" y="252"/>
                  </a:lnTo>
                  <a:lnTo>
                    <a:pt x="194" y="329"/>
                  </a:lnTo>
                  <a:lnTo>
                    <a:pt x="116" y="406"/>
                  </a:lnTo>
                  <a:lnTo>
                    <a:pt x="78" y="483"/>
                  </a:lnTo>
                  <a:lnTo>
                    <a:pt x="20" y="618"/>
                  </a:lnTo>
                  <a:lnTo>
                    <a:pt x="1" y="676"/>
                  </a:lnTo>
                  <a:lnTo>
                    <a:pt x="20" y="715"/>
                  </a:lnTo>
                  <a:lnTo>
                    <a:pt x="116" y="715"/>
                  </a:lnTo>
                  <a:lnTo>
                    <a:pt x="251" y="676"/>
                  </a:lnTo>
                  <a:lnTo>
                    <a:pt x="541" y="618"/>
                  </a:lnTo>
                  <a:lnTo>
                    <a:pt x="753" y="483"/>
                  </a:lnTo>
                  <a:lnTo>
                    <a:pt x="1004" y="406"/>
                  </a:lnTo>
                  <a:lnTo>
                    <a:pt x="1255" y="329"/>
                  </a:lnTo>
                  <a:lnTo>
                    <a:pt x="1526" y="310"/>
                  </a:lnTo>
                  <a:lnTo>
                    <a:pt x="1815" y="310"/>
                  </a:lnTo>
                  <a:lnTo>
                    <a:pt x="2086" y="329"/>
                  </a:lnTo>
                  <a:lnTo>
                    <a:pt x="2356" y="367"/>
                  </a:lnTo>
                  <a:lnTo>
                    <a:pt x="2607" y="445"/>
                  </a:lnTo>
                  <a:lnTo>
                    <a:pt x="2761" y="445"/>
                  </a:lnTo>
                  <a:lnTo>
                    <a:pt x="2935" y="425"/>
                  </a:lnTo>
                  <a:lnTo>
                    <a:pt x="3090" y="406"/>
                  </a:lnTo>
                  <a:lnTo>
                    <a:pt x="3128" y="387"/>
                  </a:lnTo>
                  <a:lnTo>
                    <a:pt x="3167" y="367"/>
                  </a:lnTo>
                  <a:lnTo>
                    <a:pt x="3147" y="329"/>
                  </a:lnTo>
                  <a:lnTo>
                    <a:pt x="3109" y="271"/>
                  </a:lnTo>
                  <a:lnTo>
                    <a:pt x="2974" y="155"/>
                  </a:lnTo>
                  <a:lnTo>
                    <a:pt x="2819" y="59"/>
                  </a:lnTo>
                  <a:lnTo>
                    <a:pt x="2742" y="20"/>
                  </a:lnTo>
                  <a:lnTo>
                    <a:pt x="26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1715325" y="5106500"/>
              <a:ext cx="68075" cy="18375"/>
            </a:xfrm>
            <a:custGeom>
              <a:avLst/>
              <a:gdLst/>
              <a:ahLst/>
              <a:cxnLst/>
              <a:rect l="l" t="t" r="r" b="b"/>
              <a:pathLst>
                <a:path w="2723" h="735" extrusionOk="0">
                  <a:moveTo>
                    <a:pt x="2240" y="1"/>
                  </a:moveTo>
                  <a:lnTo>
                    <a:pt x="1796" y="155"/>
                  </a:lnTo>
                  <a:lnTo>
                    <a:pt x="1332" y="252"/>
                  </a:lnTo>
                  <a:lnTo>
                    <a:pt x="1101" y="290"/>
                  </a:lnTo>
                  <a:lnTo>
                    <a:pt x="869" y="309"/>
                  </a:lnTo>
                  <a:lnTo>
                    <a:pt x="406" y="309"/>
                  </a:lnTo>
                  <a:lnTo>
                    <a:pt x="270" y="348"/>
                  </a:lnTo>
                  <a:lnTo>
                    <a:pt x="135" y="425"/>
                  </a:lnTo>
                  <a:lnTo>
                    <a:pt x="58" y="502"/>
                  </a:lnTo>
                  <a:lnTo>
                    <a:pt x="0" y="580"/>
                  </a:lnTo>
                  <a:lnTo>
                    <a:pt x="0" y="599"/>
                  </a:lnTo>
                  <a:lnTo>
                    <a:pt x="39" y="638"/>
                  </a:lnTo>
                  <a:lnTo>
                    <a:pt x="116" y="676"/>
                  </a:lnTo>
                  <a:lnTo>
                    <a:pt x="193" y="696"/>
                  </a:lnTo>
                  <a:lnTo>
                    <a:pt x="348" y="734"/>
                  </a:lnTo>
                  <a:lnTo>
                    <a:pt x="464" y="734"/>
                  </a:lnTo>
                  <a:lnTo>
                    <a:pt x="927" y="580"/>
                  </a:lnTo>
                  <a:lnTo>
                    <a:pt x="1139" y="522"/>
                  </a:lnTo>
                  <a:lnTo>
                    <a:pt x="1371" y="483"/>
                  </a:lnTo>
                  <a:lnTo>
                    <a:pt x="1603" y="445"/>
                  </a:lnTo>
                  <a:lnTo>
                    <a:pt x="1834" y="425"/>
                  </a:lnTo>
                  <a:lnTo>
                    <a:pt x="2066" y="425"/>
                  </a:lnTo>
                  <a:lnTo>
                    <a:pt x="2298" y="445"/>
                  </a:lnTo>
                  <a:lnTo>
                    <a:pt x="2433" y="406"/>
                  </a:lnTo>
                  <a:lnTo>
                    <a:pt x="2568" y="348"/>
                  </a:lnTo>
                  <a:lnTo>
                    <a:pt x="2684" y="271"/>
                  </a:lnTo>
                  <a:lnTo>
                    <a:pt x="2722" y="252"/>
                  </a:lnTo>
                  <a:lnTo>
                    <a:pt x="2722" y="213"/>
                  </a:lnTo>
                  <a:lnTo>
                    <a:pt x="2722" y="194"/>
                  </a:lnTo>
                  <a:lnTo>
                    <a:pt x="2664" y="155"/>
                  </a:lnTo>
                  <a:lnTo>
                    <a:pt x="2529" y="78"/>
                  </a:lnTo>
                  <a:lnTo>
                    <a:pt x="2375" y="20"/>
                  </a:lnTo>
                  <a:lnTo>
                    <a:pt x="2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1654975" y="5148975"/>
              <a:ext cx="84975" cy="24150"/>
            </a:xfrm>
            <a:custGeom>
              <a:avLst/>
              <a:gdLst/>
              <a:ahLst/>
              <a:cxnLst/>
              <a:rect l="l" t="t" r="r" b="b"/>
              <a:pathLst>
                <a:path w="3399" h="966" extrusionOk="0">
                  <a:moveTo>
                    <a:pt x="2820" y="0"/>
                  </a:moveTo>
                  <a:lnTo>
                    <a:pt x="2202" y="97"/>
                  </a:lnTo>
                  <a:lnTo>
                    <a:pt x="1584" y="174"/>
                  </a:lnTo>
                  <a:lnTo>
                    <a:pt x="1275" y="213"/>
                  </a:lnTo>
                  <a:lnTo>
                    <a:pt x="966" y="271"/>
                  </a:lnTo>
                  <a:lnTo>
                    <a:pt x="657" y="348"/>
                  </a:lnTo>
                  <a:lnTo>
                    <a:pt x="503" y="406"/>
                  </a:lnTo>
                  <a:lnTo>
                    <a:pt x="406" y="445"/>
                  </a:lnTo>
                  <a:lnTo>
                    <a:pt x="291" y="522"/>
                  </a:lnTo>
                  <a:lnTo>
                    <a:pt x="175" y="618"/>
                  </a:lnTo>
                  <a:lnTo>
                    <a:pt x="78" y="753"/>
                  </a:lnTo>
                  <a:lnTo>
                    <a:pt x="1" y="869"/>
                  </a:lnTo>
                  <a:lnTo>
                    <a:pt x="78" y="908"/>
                  </a:lnTo>
                  <a:lnTo>
                    <a:pt x="155" y="927"/>
                  </a:lnTo>
                  <a:lnTo>
                    <a:pt x="291" y="966"/>
                  </a:lnTo>
                  <a:lnTo>
                    <a:pt x="464" y="966"/>
                  </a:lnTo>
                  <a:lnTo>
                    <a:pt x="503" y="946"/>
                  </a:lnTo>
                  <a:lnTo>
                    <a:pt x="522" y="927"/>
                  </a:lnTo>
                  <a:lnTo>
                    <a:pt x="503" y="889"/>
                  </a:lnTo>
                  <a:lnTo>
                    <a:pt x="503" y="850"/>
                  </a:lnTo>
                  <a:lnTo>
                    <a:pt x="522" y="831"/>
                  </a:lnTo>
                  <a:lnTo>
                    <a:pt x="561" y="811"/>
                  </a:lnTo>
                  <a:lnTo>
                    <a:pt x="599" y="792"/>
                  </a:lnTo>
                  <a:lnTo>
                    <a:pt x="638" y="792"/>
                  </a:lnTo>
                  <a:lnTo>
                    <a:pt x="677" y="753"/>
                  </a:lnTo>
                  <a:lnTo>
                    <a:pt x="792" y="676"/>
                  </a:lnTo>
                  <a:lnTo>
                    <a:pt x="928" y="599"/>
                  </a:lnTo>
                  <a:lnTo>
                    <a:pt x="1063" y="541"/>
                  </a:lnTo>
                  <a:lnTo>
                    <a:pt x="1333" y="464"/>
                  </a:lnTo>
                  <a:lnTo>
                    <a:pt x="1623" y="406"/>
                  </a:lnTo>
                  <a:lnTo>
                    <a:pt x="1912" y="387"/>
                  </a:lnTo>
                  <a:lnTo>
                    <a:pt x="2221" y="387"/>
                  </a:lnTo>
                  <a:lnTo>
                    <a:pt x="2511" y="406"/>
                  </a:lnTo>
                  <a:lnTo>
                    <a:pt x="2820" y="445"/>
                  </a:lnTo>
                  <a:lnTo>
                    <a:pt x="2993" y="425"/>
                  </a:lnTo>
                  <a:lnTo>
                    <a:pt x="3186" y="367"/>
                  </a:lnTo>
                  <a:lnTo>
                    <a:pt x="3341" y="309"/>
                  </a:lnTo>
                  <a:lnTo>
                    <a:pt x="3399" y="290"/>
                  </a:lnTo>
                  <a:lnTo>
                    <a:pt x="3399" y="251"/>
                  </a:lnTo>
                  <a:lnTo>
                    <a:pt x="3380" y="213"/>
                  </a:lnTo>
                  <a:lnTo>
                    <a:pt x="3341" y="174"/>
                  </a:lnTo>
                  <a:lnTo>
                    <a:pt x="3167" y="97"/>
                  </a:lnTo>
                  <a:lnTo>
                    <a:pt x="2974" y="20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1656425" y="5170700"/>
              <a:ext cx="56025" cy="17875"/>
            </a:xfrm>
            <a:custGeom>
              <a:avLst/>
              <a:gdLst/>
              <a:ahLst/>
              <a:cxnLst/>
              <a:rect l="l" t="t" r="r" b="b"/>
              <a:pathLst>
                <a:path w="2241" h="715" extrusionOk="0">
                  <a:moveTo>
                    <a:pt x="1835" y="0"/>
                  </a:moveTo>
                  <a:lnTo>
                    <a:pt x="1642" y="58"/>
                  </a:lnTo>
                  <a:lnTo>
                    <a:pt x="1449" y="116"/>
                  </a:lnTo>
                  <a:lnTo>
                    <a:pt x="1063" y="193"/>
                  </a:lnTo>
                  <a:lnTo>
                    <a:pt x="233" y="271"/>
                  </a:lnTo>
                  <a:lnTo>
                    <a:pt x="175" y="309"/>
                  </a:lnTo>
                  <a:lnTo>
                    <a:pt x="97" y="367"/>
                  </a:lnTo>
                  <a:lnTo>
                    <a:pt x="59" y="425"/>
                  </a:lnTo>
                  <a:lnTo>
                    <a:pt x="20" y="522"/>
                  </a:lnTo>
                  <a:lnTo>
                    <a:pt x="1" y="599"/>
                  </a:lnTo>
                  <a:lnTo>
                    <a:pt x="20" y="676"/>
                  </a:lnTo>
                  <a:lnTo>
                    <a:pt x="59" y="715"/>
                  </a:lnTo>
                  <a:lnTo>
                    <a:pt x="78" y="715"/>
                  </a:lnTo>
                  <a:lnTo>
                    <a:pt x="155" y="695"/>
                  </a:lnTo>
                  <a:lnTo>
                    <a:pt x="233" y="695"/>
                  </a:lnTo>
                  <a:lnTo>
                    <a:pt x="329" y="676"/>
                  </a:lnTo>
                  <a:lnTo>
                    <a:pt x="406" y="676"/>
                  </a:lnTo>
                  <a:lnTo>
                    <a:pt x="561" y="579"/>
                  </a:lnTo>
                  <a:lnTo>
                    <a:pt x="715" y="502"/>
                  </a:lnTo>
                  <a:lnTo>
                    <a:pt x="908" y="464"/>
                  </a:lnTo>
                  <a:lnTo>
                    <a:pt x="1082" y="425"/>
                  </a:lnTo>
                  <a:lnTo>
                    <a:pt x="1294" y="406"/>
                  </a:lnTo>
                  <a:lnTo>
                    <a:pt x="1680" y="406"/>
                  </a:lnTo>
                  <a:lnTo>
                    <a:pt x="1874" y="444"/>
                  </a:lnTo>
                  <a:lnTo>
                    <a:pt x="1989" y="406"/>
                  </a:lnTo>
                  <a:lnTo>
                    <a:pt x="2125" y="328"/>
                  </a:lnTo>
                  <a:lnTo>
                    <a:pt x="2221" y="251"/>
                  </a:lnTo>
                  <a:lnTo>
                    <a:pt x="2240" y="213"/>
                  </a:lnTo>
                  <a:lnTo>
                    <a:pt x="2240" y="193"/>
                  </a:lnTo>
                  <a:lnTo>
                    <a:pt x="2221" y="155"/>
                  </a:lnTo>
                  <a:lnTo>
                    <a:pt x="2182" y="135"/>
                  </a:lnTo>
                  <a:lnTo>
                    <a:pt x="2067" y="58"/>
                  </a:lnTo>
                  <a:lnTo>
                    <a:pt x="1931" y="20"/>
                  </a:lnTo>
                  <a:lnTo>
                    <a:pt x="18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1803650" y="4894625"/>
              <a:ext cx="58900" cy="14000"/>
            </a:xfrm>
            <a:custGeom>
              <a:avLst/>
              <a:gdLst/>
              <a:ahLst/>
              <a:cxnLst/>
              <a:rect l="l" t="t" r="r" b="b"/>
              <a:pathLst>
                <a:path w="2356" h="560" extrusionOk="0">
                  <a:moveTo>
                    <a:pt x="1969" y="0"/>
                  </a:moveTo>
                  <a:lnTo>
                    <a:pt x="1564" y="58"/>
                  </a:lnTo>
                  <a:lnTo>
                    <a:pt x="1159" y="116"/>
                  </a:lnTo>
                  <a:lnTo>
                    <a:pt x="734" y="135"/>
                  </a:lnTo>
                  <a:lnTo>
                    <a:pt x="328" y="135"/>
                  </a:lnTo>
                  <a:lnTo>
                    <a:pt x="271" y="155"/>
                  </a:lnTo>
                  <a:lnTo>
                    <a:pt x="213" y="174"/>
                  </a:lnTo>
                  <a:lnTo>
                    <a:pt x="97" y="270"/>
                  </a:lnTo>
                  <a:lnTo>
                    <a:pt x="20" y="367"/>
                  </a:lnTo>
                  <a:lnTo>
                    <a:pt x="0" y="406"/>
                  </a:lnTo>
                  <a:lnTo>
                    <a:pt x="0" y="444"/>
                  </a:lnTo>
                  <a:lnTo>
                    <a:pt x="20" y="463"/>
                  </a:lnTo>
                  <a:lnTo>
                    <a:pt x="58" y="483"/>
                  </a:lnTo>
                  <a:lnTo>
                    <a:pt x="174" y="541"/>
                  </a:lnTo>
                  <a:lnTo>
                    <a:pt x="309" y="560"/>
                  </a:lnTo>
                  <a:lnTo>
                    <a:pt x="406" y="560"/>
                  </a:lnTo>
                  <a:lnTo>
                    <a:pt x="599" y="483"/>
                  </a:lnTo>
                  <a:lnTo>
                    <a:pt x="772" y="425"/>
                  </a:lnTo>
                  <a:lnTo>
                    <a:pt x="985" y="386"/>
                  </a:lnTo>
                  <a:lnTo>
                    <a:pt x="1178" y="348"/>
                  </a:lnTo>
                  <a:lnTo>
                    <a:pt x="1564" y="348"/>
                  </a:lnTo>
                  <a:lnTo>
                    <a:pt x="1757" y="386"/>
                  </a:lnTo>
                  <a:lnTo>
                    <a:pt x="1950" y="425"/>
                  </a:lnTo>
                  <a:lnTo>
                    <a:pt x="2066" y="425"/>
                  </a:lnTo>
                  <a:lnTo>
                    <a:pt x="2182" y="386"/>
                  </a:lnTo>
                  <a:lnTo>
                    <a:pt x="2298" y="328"/>
                  </a:lnTo>
                  <a:lnTo>
                    <a:pt x="2336" y="290"/>
                  </a:lnTo>
                  <a:lnTo>
                    <a:pt x="2356" y="270"/>
                  </a:lnTo>
                  <a:lnTo>
                    <a:pt x="2336" y="232"/>
                  </a:lnTo>
                  <a:lnTo>
                    <a:pt x="2317" y="193"/>
                  </a:lnTo>
                  <a:lnTo>
                    <a:pt x="2201" y="97"/>
                  </a:lnTo>
                  <a:lnTo>
                    <a:pt x="2085" y="39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1780950" y="4869525"/>
              <a:ext cx="75325" cy="16425"/>
            </a:xfrm>
            <a:custGeom>
              <a:avLst/>
              <a:gdLst/>
              <a:ahLst/>
              <a:cxnLst/>
              <a:rect l="l" t="t" r="r" b="b"/>
              <a:pathLst>
                <a:path w="3013" h="657" extrusionOk="0">
                  <a:moveTo>
                    <a:pt x="2511" y="0"/>
                  </a:moveTo>
                  <a:lnTo>
                    <a:pt x="2240" y="39"/>
                  </a:lnTo>
                  <a:lnTo>
                    <a:pt x="1970" y="77"/>
                  </a:lnTo>
                  <a:lnTo>
                    <a:pt x="1430" y="116"/>
                  </a:lnTo>
                  <a:lnTo>
                    <a:pt x="889" y="155"/>
                  </a:lnTo>
                  <a:lnTo>
                    <a:pt x="619" y="174"/>
                  </a:lnTo>
                  <a:lnTo>
                    <a:pt x="348" y="213"/>
                  </a:lnTo>
                  <a:lnTo>
                    <a:pt x="213" y="270"/>
                  </a:lnTo>
                  <a:lnTo>
                    <a:pt x="97" y="348"/>
                  </a:lnTo>
                  <a:lnTo>
                    <a:pt x="59" y="386"/>
                  </a:lnTo>
                  <a:lnTo>
                    <a:pt x="20" y="444"/>
                  </a:lnTo>
                  <a:lnTo>
                    <a:pt x="1" y="464"/>
                  </a:lnTo>
                  <a:lnTo>
                    <a:pt x="1" y="502"/>
                  </a:lnTo>
                  <a:lnTo>
                    <a:pt x="1" y="541"/>
                  </a:lnTo>
                  <a:lnTo>
                    <a:pt x="20" y="579"/>
                  </a:lnTo>
                  <a:lnTo>
                    <a:pt x="59" y="637"/>
                  </a:lnTo>
                  <a:lnTo>
                    <a:pt x="97" y="657"/>
                  </a:lnTo>
                  <a:lnTo>
                    <a:pt x="213" y="657"/>
                  </a:lnTo>
                  <a:lnTo>
                    <a:pt x="233" y="637"/>
                  </a:lnTo>
                  <a:lnTo>
                    <a:pt x="271" y="599"/>
                  </a:lnTo>
                  <a:lnTo>
                    <a:pt x="278" y="586"/>
                  </a:lnTo>
                  <a:lnTo>
                    <a:pt x="278" y="586"/>
                  </a:lnTo>
                  <a:lnTo>
                    <a:pt x="290" y="599"/>
                  </a:lnTo>
                  <a:lnTo>
                    <a:pt x="271" y="599"/>
                  </a:lnTo>
                  <a:lnTo>
                    <a:pt x="271" y="618"/>
                  </a:lnTo>
                  <a:lnTo>
                    <a:pt x="233" y="637"/>
                  </a:lnTo>
                  <a:lnTo>
                    <a:pt x="368" y="657"/>
                  </a:lnTo>
                  <a:lnTo>
                    <a:pt x="484" y="637"/>
                  </a:lnTo>
                  <a:lnTo>
                    <a:pt x="715" y="521"/>
                  </a:lnTo>
                  <a:lnTo>
                    <a:pt x="947" y="425"/>
                  </a:lnTo>
                  <a:lnTo>
                    <a:pt x="1198" y="367"/>
                  </a:lnTo>
                  <a:lnTo>
                    <a:pt x="1449" y="348"/>
                  </a:lnTo>
                  <a:lnTo>
                    <a:pt x="1719" y="348"/>
                  </a:lnTo>
                  <a:lnTo>
                    <a:pt x="1970" y="367"/>
                  </a:lnTo>
                  <a:lnTo>
                    <a:pt x="2240" y="386"/>
                  </a:lnTo>
                  <a:lnTo>
                    <a:pt x="2491" y="444"/>
                  </a:lnTo>
                  <a:lnTo>
                    <a:pt x="2646" y="425"/>
                  </a:lnTo>
                  <a:lnTo>
                    <a:pt x="2820" y="386"/>
                  </a:lnTo>
                  <a:lnTo>
                    <a:pt x="2955" y="348"/>
                  </a:lnTo>
                  <a:lnTo>
                    <a:pt x="2993" y="309"/>
                  </a:lnTo>
                  <a:lnTo>
                    <a:pt x="3013" y="290"/>
                  </a:lnTo>
                  <a:lnTo>
                    <a:pt x="2993" y="251"/>
                  </a:lnTo>
                  <a:lnTo>
                    <a:pt x="2955" y="213"/>
                  </a:lnTo>
                  <a:lnTo>
                    <a:pt x="2820" y="116"/>
                  </a:lnTo>
                  <a:lnTo>
                    <a:pt x="2646" y="39"/>
                  </a:lnTo>
                  <a:lnTo>
                    <a:pt x="2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800750" y="4844425"/>
              <a:ext cx="72900" cy="17875"/>
            </a:xfrm>
            <a:custGeom>
              <a:avLst/>
              <a:gdLst/>
              <a:ahLst/>
              <a:cxnLst/>
              <a:rect l="l" t="t" r="r" b="b"/>
              <a:pathLst>
                <a:path w="2916" h="715" extrusionOk="0">
                  <a:moveTo>
                    <a:pt x="2394" y="0"/>
                  </a:moveTo>
                  <a:lnTo>
                    <a:pt x="2143" y="77"/>
                  </a:lnTo>
                  <a:lnTo>
                    <a:pt x="1912" y="155"/>
                  </a:lnTo>
                  <a:lnTo>
                    <a:pt x="1661" y="193"/>
                  </a:lnTo>
                  <a:lnTo>
                    <a:pt x="1410" y="251"/>
                  </a:lnTo>
                  <a:lnTo>
                    <a:pt x="1178" y="271"/>
                  </a:lnTo>
                  <a:lnTo>
                    <a:pt x="927" y="290"/>
                  </a:lnTo>
                  <a:lnTo>
                    <a:pt x="406" y="290"/>
                  </a:lnTo>
                  <a:lnTo>
                    <a:pt x="348" y="309"/>
                  </a:lnTo>
                  <a:lnTo>
                    <a:pt x="271" y="348"/>
                  </a:lnTo>
                  <a:lnTo>
                    <a:pt x="136" y="425"/>
                  </a:lnTo>
                  <a:lnTo>
                    <a:pt x="20" y="522"/>
                  </a:lnTo>
                  <a:lnTo>
                    <a:pt x="0" y="560"/>
                  </a:lnTo>
                  <a:lnTo>
                    <a:pt x="0" y="579"/>
                  </a:lnTo>
                  <a:lnTo>
                    <a:pt x="20" y="618"/>
                  </a:lnTo>
                  <a:lnTo>
                    <a:pt x="58" y="637"/>
                  </a:lnTo>
                  <a:lnTo>
                    <a:pt x="193" y="695"/>
                  </a:lnTo>
                  <a:lnTo>
                    <a:pt x="367" y="715"/>
                  </a:lnTo>
                  <a:lnTo>
                    <a:pt x="483" y="715"/>
                  </a:lnTo>
                  <a:lnTo>
                    <a:pt x="734" y="637"/>
                  </a:lnTo>
                  <a:lnTo>
                    <a:pt x="966" y="579"/>
                  </a:lnTo>
                  <a:lnTo>
                    <a:pt x="1217" y="522"/>
                  </a:lnTo>
                  <a:lnTo>
                    <a:pt x="1448" y="483"/>
                  </a:lnTo>
                  <a:lnTo>
                    <a:pt x="1699" y="444"/>
                  </a:lnTo>
                  <a:lnTo>
                    <a:pt x="1950" y="425"/>
                  </a:lnTo>
                  <a:lnTo>
                    <a:pt x="2452" y="425"/>
                  </a:lnTo>
                  <a:lnTo>
                    <a:pt x="2587" y="386"/>
                  </a:lnTo>
                  <a:lnTo>
                    <a:pt x="2742" y="309"/>
                  </a:lnTo>
                  <a:lnTo>
                    <a:pt x="2858" y="232"/>
                  </a:lnTo>
                  <a:lnTo>
                    <a:pt x="2896" y="213"/>
                  </a:lnTo>
                  <a:lnTo>
                    <a:pt x="2916" y="174"/>
                  </a:lnTo>
                  <a:lnTo>
                    <a:pt x="2896" y="135"/>
                  </a:lnTo>
                  <a:lnTo>
                    <a:pt x="2838" y="116"/>
                  </a:lnTo>
                  <a:lnTo>
                    <a:pt x="2684" y="39"/>
                  </a:lnTo>
                  <a:lnTo>
                    <a:pt x="25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1816200" y="4815450"/>
              <a:ext cx="57450" cy="14025"/>
            </a:xfrm>
            <a:custGeom>
              <a:avLst/>
              <a:gdLst/>
              <a:ahLst/>
              <a:cxnLst/>
              <a:rect l="l" t="t" r="r" b="b"/>
              <a:pathLst>
                <a:path w="2298" h="561" extrusionOk="0">
                  <a:moveTo>
                    <a:pt x="1873" y="1"/>
                  </a:moveTo>
                  <a:lnTo>
                    <a:pt x="1699" y="59"/>
                  </a:lnTo>
                  <a:lnTo>
                    <a:pt x="1506" y="97"/>
                  </a:lnTo>
                  <a:lnTo>
                    <a:pt x="1313" y="136"/>
                  </a:lnTo>
                  <a:lnTo>
                    <a:pt x="1120" y="155"/>
                  </a:lnTo>
                  <a:lnTo>
                    <a:pt x="927" y="175"/>
                  </a:lnTo>
                  <a:lnTo>
                    <a:pt x="734" y="175"/>
                  </a:lnTo>
                  <a:lnTo>
                    <a:pt x="521" y="155"/>
                  </a:lnTo>
                  <a:lnTo>
                    <a:pt x="328" y="117"/>
                  </a:lnTo>
                  <a:lnTo>
                    <a:pt x="270" y="136"/>
                  </a:lnTo>
                  <a:lnTo>
                    <a:pt x="213" y="155"/>
                  </a:lnTo>
                  <a:lnTo>
                    <a:pt x="97" y="233"/>
                  </a:lnTo>
                  <a:lnTo>
                    <a:pt x="20" y="310"/>
                  </a:lnTo>
                  <a:lnTo>
                    <a:pt x="0" y="348"/>
                  </a:lnTo>
                  <a:lnTo>
                    <a:pt x="0" y="387"/>
                  </a:lnTo>
                  <a:lnTo>
                    <a:pt x="20" y="406"/>
                  </a:lnTo>
                  <a:lnTo>
                    <a:pt x="58" y="445"/>
                  </a:lnTo>
                  <a:lnTo>
                    <a:pt x="155" y="503"/>
                  </a:lnTo>
                  <a:lnTo>
                    <a:pt x="290" y="541"/>
                  </a:lnTo>
                  <a:lnTo>
                    <a:pt x="386" y="561"/>
                  </a:lnTo>
                  <a:lnTo>
                    <a:pt x="560" y="503"/>
                  </a:lnTo>
                  <a:lnTo>
                    <a:pt x="753" y="445"/>
                  </a:lnTo>
                  <a:lnTo>
                    <a:pt x="946" y="426"/>
                  </a:lnTo>
                  <a:lnTo>
                    <a:pt x="1139" y="406"/>
                  </a:lnTo>
                  <a:lnTo>
                    <a:pt x="1332" y="387"/>
                  </a:lnTo>
                  <a:lnTo>
                    <a:pt x="1525" y="387"/>
                  </a:lnTo>
                  <a:lnTo>
                    <a:pt x="1738" y="406"/>
                  </a:lnTo>
                  <a:lnTo>
                    <a:pt x="1931" y="426"/>
                  </a:lnTo>
                  <a:lnTo>
                    <a:pt x="2047" y="406"/>
                  </a:lnTo>
                  <a:lnTo>
                    <a:pt x="2162" y="348"/>
                  </a:lnTo>
                  <a:lnTo>
                    <a:pt x="2259" y="271"/>
                  </a:lnTo>
                  <a:lnTo>
                    <a:pt x="2278" y="252"/>
                  </a:lnTo>
                  <a:lnTo>
                    <a:pt x="2298" y="213"/>
                  </a:lnTo>
                  <a:lnTo>
                    <a:pt x="2278" y="194"/>
                  </a:lnTo>
                  <a:lnTo>
                    <a:pt x="2240" y="155"/>
                  </a:lnTo>
                  <a:lnTo>
                    <a:pt x="2124" y="78"/>
                  </a:lnTo>
                  <a:lnTo>
                    <a:pt x="1989" y="20"/>
                  </a:lnTo>
                  <a:lnTo>
                    <a:pt x="187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1831625" y="4775875"/>
              <a:ext cx="54100" cy="14025"/>
            </a:xfrm>
            <a:custGeom>
              <a:avLst/>
              <a:gdLst/>
              <a:ahLst/>
              <a:cxnLst/>
              <a:rect l="l" t="t" r="r" b="b"/>
              <a:pathLst>
                <a:path w="2164" h="561" extrusionOk="0">
                  <a:moveTo>
                    <a:pt x="368" y="1"/>
                  </a:moveTo>
                  <a:lnTo>
                    <a:pt x="271" y="20"/>
                  </a:lnTo>
                  <a:lnTo>
                    <a:pt x="155" y="59"/>
                  </a:lnTo>
                  <a:lnTo>
                    <a:pt x="40" y="117"/>
                  </a:lnTo>
                  <a:lnTo>
                    <a:pt x="1" y="175"/>
                  </a:lnTo>
                  <a:lnTo>
                    <a:pt x="1" y="194"/>
                  </a:lnTo>
                  <a:lnTo>
                    <a:pt x="20" y="232"/>
                  </a:lnTo>
                  <a:lnTo>
                    <a:pt x="98" y="329"/>
                  </a:lnTo>
                  <a:lnTo>
                    <a:pt x="194" y="406"/>
                  </a:lnTo>
                  <a:lnTo>
                    <a:pt x="291" y="445"/>
                  </a:lnTo>
                  <a:lnTo>
                    <a:pt x="677" y="406"/>
                  </a:lnTo>
                  <a:lnTo>
                    <a:pt x="1063" y="425"/>
                  </a:lnTo>
                  <a:lnTo>
                    <a:pt x="1430" y="464"/>
                  </a:lnTo>
                  <a:lnTo>
                    <a:pt x="1796" y="561"/>
                  </a:lnTo>
                  <a:lnTo>
                    <a:pt x="1912" y="541"/>
                  </a:lnTo>
                  <a:lnTo>
                    <a:pt x="2028" y="483"/>
                  </a:lnTo>
                  <a:lnTo>
                    <a:pt x="2125" y="425"/>
                  </a:lnTo>
                  <a:lnTo>
                    <a:pt x="2144" y="406"/>
                  </a:lnTo>
                  <a:lnTo>
                    <a:pt x="2163" y="387"/>
                  </a:lnTo>
                  <a:lnTo>
                    <a:pt x="2144" y="348"/>
                  </a:lnTo>
                  <a:lnTo>
                    <a:pt x="2125" y="310"/>
                  </a:lnTo>
                  <a:lnTo>
                    <a:pt x="2028" y="213"/>
                  </a:lnTo>
                  <a:lnTo>
                    <a:pt x="1893" y="155"/>
                  </a:lnTo>
                  <a:lnTo>
                    <a:pt x="1816" y="117"/>
                  </a:lnTo>
                  <a:lnTo>
                    <a:pt x="1623" y="155"/>
                  </a:lnTo>
                  <a:lnTo>
                    <a:pt x="1449" y="175"/>
                  </a:lnTo>
                  <a:lnTo>
                    <a:pt x="1256" y="194"/>
                  </a:lnTo>
                  <a:lnTo>
                    <a:pt x="1082" y="175"/>
                  </a:lnTo>
                  <a:lnTo>
                    <a:pt x="889" y="155"/>
                  </a:lnTo>
                  <a:lnTo>
                    <a:pt x="715" y="136"/>
                  </a:lnTo>
                  <a:lnTo>
                    <a:pt x="542" y="78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3"/>
            <p:cNvSpPr/>
            <p:nvPr/>
          </p:nvSpPr>
          <p:spPr>
            <a:xfrm>
              <a:off x="1904025" y="4749325"/>
              <a:ext cx="70025" cy="15000"/>
            </a:xfrm>
            <a:custGeom>
              <a:avLst/>
              <a:gdLst/>
              <a:ahLst/>
              <a:cxnLst/>
              <a:rect l="l" t="t" r="r" b="b"/>
              <a:pathLst>
                <a:path w="2801" h="600" extrusionOk="0">
                  <a:moveTo>
                    <a:pt x="348" y="1"/>
                  </a:moveTo>
                  <a:lnTo>
                    <a:pt x="194" y="20"/>
                  </a:lnTo>
                  <a:lnTo>
                    <a:pt x="78" y="59"/>
                  </a:lnTo>
                  <a:lnTo>
                    <a:pt x="20" y="97"/>
                  </a:lnTo>
                  <a:lnTo>
                    <a:pt x="1" y="117"/>
                  </a:lnTo>
                  <a:lnTo>
                    <a:pt x="1" y="155"/>
                  </a:lnTo>
                  <a:lnTo>
                    <a:pt x="40" y="194"/>
                  </a:lnTo>
                  <a:lnTo>
                    <a:pt x="136" y="290"/>
                  </a:lnTo>
                  <a:lnTo>
                    <a:pt x="271" y="387"/>
                  </a:lnTo>
                  <a:lnTo>
                    <a:pt x="387" y="445"/>
                  </a:lnTo>
                  <a:lnTo>
                    <a:pt x="889" y="445"/>
                  </a:lnTo>
                  <a:lnTo>
                    <a:pt x="1372" y="484"/>
                  </a:lnTo>
                  <a:lnTo>
                    <a:pt x="1854" y="541"/>
                  </a:lnTo>
                  <a:lnTo>
                    <a:pt x="2337" y="599"/>
                  </a:lnTo>
                  <a:lnTo>
                    <a:pt x="2491" y="580"/>
                  </a:lnTo>
                  <a:lnTo>
                    <a:pt x="2646" y="522"/>
                  </a:lnTo>
                  <a:lnTo>
                    <a:pt x="2762" y="445"/>
                  </a:lnTo>
                  <a:lnTo>
                    <a:pt x="2800" y="406"/>
                  </a:lnTo>
                  <a:lnTo>
                    <a:pt x="2800" y="387"/>
                  </a:lnTo>
                  <a:lnTo>
                    <a:pt x="2781" y="348"/>
                  </a:lnTo>
                  <a:lnTo>
                    <a:pt x="2742" y="310"/>
                  </a:lnTo>
                  <a:lnTo>
                    <a:pt x="2607" y="252"/>
                  </a:lnTo>
                  <a:lnTo>
                    <a:pt x="2434" y="194"/>
                  </a:lnTo>
                  <a:lnTo>
                    <a:pt x="2318" y="175"/>
                  </a:lnTo>
                  <a:lnTo>
                    <a:pt x="2086" y="213"/>
                  </a:lnTo>
                  <a:lnTo>
                    <a:pt x="1854" y="252"/>
                  </a:lnTo>
                  <a:lnTo>
                    <a:pt x="1623" y="271"/>
                  </a:lnTo>
                  <a:lnTo>
                    <a:pt x="1391" y="252"/>
                  </a:lnTo>
                  <a:lnTo>
                    <a:pt x="1159" y="213"/>
                  </a:lnTo>
                  <a:lnTo>
                    <a:pt x="928" y="175"/>
                  </a:lnTo>
                  <a:lnTo>
                    <a:pt x="715" y="97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3"/>
            <p:cNvSpPr/>
            <p:nvPr/>
          </p:nvSpPr>
          <p:spPr>
            <a:xfrm>
              <a:off x="1954725" y="4729550"/>
              <a:ext cx="60825" cy="12075"/>
            </a:xfrm>
            <a:custGeom>
              <a:avLst/>
              <a:gdLst/>
              <a:ahLst/>
              <a:cxnLst/>
              <a:rect l="l" t="t" r="r" b="b"/>
              <a:pathLst>
                <a:path w="2433" h="483" extrusionOk="0">
                  <a:moveTo>
                    <a:pt x="193" y="0"/>
                  </a:moveTo>
                  <a:lnTo>
                    <a:pt x="58" y="20"/>
                  </a:lnTo>
                  <a:lnTo>
                    <a:pt x="39" y="39"/>
                  </a:lnTo>
                  <a:lnTo>
                    <a:pt x="0" y="39"/>
                  </a:lnTo>
                  <a:lnTo>
                    <a:pt x="0" y="386"/>
                  </a:lnTo>
                  <a:lnTo>
                    <a:pt x="19" y="386"/>
                  </a:lnTo>
                  <a:lnTo>
                    <a:pt x="97" y="406"/>
                  </a:lnTo>
                  <a:lnTo>
                    <a:pt x="193" y="444"/>
                  </a:lnTo>
                  <a:lnTo>
                    <a:pt x="425" y="406"/>
                  </a:lnTo>
                  <a:lnTo>
                    <a:pt x="656" y="367"/>
                  </a:lnTo>
                  <a:lnTo>
                    <a:pt x="1332" y="367"/>
                  </a:lnTo>
                  <a:lnTo>
                    <a:pt x="1545" y="406"/>
                  </a:lnTo>
                  <a:lnTo>
                    <a:pt x="1776" y="444"/>
                  </a:lnTo>
                  <a:lnTo>
                    <a:pt x="2008" y="483"/>
                  </a:lnTo>
                  <a:lnTo>
                    <a:pt x="2124" y="464"/>
                  </a:lnTo>
                  <a:lnTo>
                    <a:pt x="2278" y="425"/>
                  </a:lnTo>
                  <a:lnTo>
                    <a:pt x="2394" y="367"/>
                  </a:lnTo>
                  <a:lnTo>
                    <a:pt x="2433" y="348"/>
                  </a:lnTo>
                  <a:lnTo>
                    <a:pt x="2433" y="309"/>
                  </a:lnTo>
                  <a:lnTo>
                    <a:pt x="2433" y="271"/>
                  </a:lnTo>
                  <a:lnTo>
                    <a:pt x="2394" y="232"/>
                  </a:lnTo>
                  <a:lnTo>
                    <a:pt x="2259" y="155"/>
                  </a:lnTo>
                  <a:lnTo>
                    <a:pt x="2124" y="78"/>
                  </a:lnTo>
                  <a:lnTo>
                    <a:pt x="2008" y="39"/>
                  </a:lnTo>
                  <a:lnTo>
                    <a:pt x="1776" y="78"/>
                  </a:lnTo>
                  <a:lnTo>
                    <a:pt x="1545" y="116"/>
                  </a:lnTo>
                  <a:lnTo>
                    <a:pt x="869" y="116"/>
                  </a:lnTo>
                  <a:lnTo>
                    <a:pt x="656" y="97"/>
                  </a:lnTo>
                  <a:lnTo>
                    <a:pt x="425" y="58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2069100" y="5143675"/>
              <a:ext cx="57950" cy="11125"/>
            </a:xfrm>
            <a:custGeom>
              <a:avLst/>
              <a:gdLst/>
              <a:ahLst/>
              <a:cxnLst/>
              <a:rect l="l" t="t" r="r" b="b"/>
              <a:pathLst>
                <a:path w="2318" h="445" extrusionOk="0">
                  <a:moveTo>
                    <a:pt x="1951" y="0"/>
                  </a:moveTo>
                  <a:lnTo>
                    <a:pt x="1043" y="58"/>
                  </a:lnTo>
                  <a:lnTo>
                    <a:pt x="618" y="58"/>
                  </a:lnTo>
                  <a:lnTo>
                    <a:pt x="174" y="19"/>
                  </a:lnTo>
                  <a:lnTo>
                    <a:pt x="116" y="19"/>
                  </a:lnTo>
                  <a:lnTo>
                    <a:pt x="39" y="58"/>
                  </a:lnTo>
                  <a:lnTo>
                    <a:pt x="20" y="58"/>
                  </a:lnTo>
                  <a:lnTo>
                    <a:pt x="1" y="77"/>
                  </a:lnTo>
                  <a:lnTo>
                    <a:pt x="1" y="425"/>
                  </a:lnTo>
                  <a:lnTo>
                    <a:pt x="10" y="415"/>
                  </a:lnTo>
                  <a:lnTo>
                    <a:pt x="10" y="415"/>
                  </a:lnTo>
                  <a:lnTo>
                    <a:pt x="20" y="425"/>
                  </a:lnTo>
                  <a:lnTo>
                    <a:pt x="97" y="444"/>
                  </a:lnTo>
                  <a:lnTo>
                    <a:pt x="213" y="444"/>
                  </a:lnTo>
                  <a:lnTo>
                    <a:pt x="425" y="386"/>
                  </a:lnTo>
                  <a:lnTo>
                    <a:pt x="638" y="328"/>
                  </a:lnTo>
                  <a:lnTo>
                    <a:pt x="850" y="309"/>
                  </a:lnTo>
                  <a:lnTo>
                    <a:pt x="1062" y="290"/>
                  </a:lnTo>
                  <a:lnTo>
                    <a:pt x="1275" y="290"/>
                  </a:lnTo>
                  <a:lnTo>
                    <a:pt x="1468" y="328"/>
                  </a:lnTo>
                  <a:lnTo>
                    <a:pt x="1680" y="367"/>
                  </a:lnTo>
                  <a:lnTo>
                    <a:pt x="1873" y="444"/>
                  </a:lnTo>
                  <a:lnTo>
                    <a:pt x="1989" y="444"/>
                  </a:lnTo>
                  <a:lnTo>
                    <a:pt x="2124" y="425"/>
                  </a:lnTo>
                  <a:lnTo>
                    <a:pt x="2259" y="386"/>
                  </a:lnTo>
                  <a:lnTo>
                    <a:pt x="2298" y="367"/>
                  </a:lnTo>
                  <a:lnTo>
                    <a:pt x="2317" y="348"/>
                  </a:lnTo>
                  <a:lnTo>
                    <a:pt x="2317" y="309"/>
                  </a:lnTo>
                  <a:lnTo>
                    <a:pt x="2279" y="270"/>
                  </a:lnTo>
                  <a:lnTo>
                    <a:pt x="2182" y="155"/>
                  </a:lnTo>
                  <a:lnTo>
                    <a:pt x="2066" y="58"/>
                  </a:lnTo>
                  <a:lnTo>
                    <a:pt x="19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2030975" y="5177450"/>
              <a:ext cx="62275" cy="15000"/>
            </a:xfrm>
            <a:custGeom>
              <a:avLst/>
              <a:gdLst/>
              <a:ahLst/>
              <a:cxnLst/>
              <a:rect l="l" t="t" r="r" b="b"/>
              <a:pathLst>
                <a:path w="2491" h="600" extrusionOk="0">
                  <a:moveTo>
                    <a:pt x="2066" y="1"/>
                  </a:moveTo>
                  <a:lnTo>
                    <a:pt x="1641" y="116"/>
                  </a:lnTo>
                  <a:lnTo>
                    <a:pt x="1429" y="155"/>
                  </a:lnTo>
                  <a:lnTo>
                    <a:pt x="1236" y="174"/>
                  </a:lnTo>
                  <a:lnTo>
                    <a:pt x="1024" y="194"/>
                  </a:lnTo>
                  <a:lnTo>
                    <a:pt x="811" y="194"/>
                  </a:lnTo>
                  <a:lnTo>
                    <a:pt x="599" y="174"/>
                  </a:lnTo>
                  <a:lnTo>
                    <a:pt x="387" y="155"/>
                  </a:lnTo>
                  <a:lnTo>
                    <a:pt x="271" y="194"/>
                  </a:lnTo>
                  <a:lnTo>
                    <a:pt x="136" y="252"/>
                  </a:lnTo>
                  <a:lnTo>
                    <a:pt x="97" y="290"/>
                  </a:lnTo>
                  <a:lnTo>
                    <a:pt x="78" y="329"/>
                  </a:lnTo>
                  <a:lnTo>
                    <a:pt x="0" y="387"/>
                  </a:lnTo>
                  <a:lnTo>
                    <a:pt x="0" y="425"/>
                  </a:lnTo>
                  <a:lnTo>
                    <a:pt x="20" y="464"/>
                  </a:lnTo>
                  <a:lnTo>
                    <a:pt x="97" y="503"/>
                  </a:lnTo>
                  <a:lnTo>
                    <a:pt x="174" y="541"/>
                  </a:lnTo>
                  <a:lnTo>
                    <a:pt x="309" y="580"/>
                  </a:lnTo>
                  <a:lnTo>
                    <a:pt x="425" y="599"/>
                  </a:lnTo>
                  <a:lnTo>
                    <a:pt x="831" y="483"/>
                  </a:lnTo>
                  <a:lnTo>
                    <a:pt x="1043" y="445"/>
                  </a:lnTo>
                  <a:lnTo>
                    <a:pt x="1255" y="406"/>
                  </a:lnTo>
                  <a:lnTo>
                    <a:pt x="1873" y="406"/>
                  </a:lnTo>
                  <a:lnTo>
                    <a:pt x="2086" y="445"/>
                  </a:lnTo>
                  <a:lnTo>
                    <a:pt x="2201" y="406"/>
                  </a:lnTo>
                  <a:lnTo>
                    <a:pt x="2336" y="348"/>
                  </a:lnTo>
                  <a:lnTo>
                    <a:pt x="2452" y="290"/>
                  </a:lnTo>
                  <a:lnTo>
                    <a:pt x="2472" y="252"/>
                  </a:lnTo>
                  <a:lnTo>
                    <a:pt x="2491" y="232"/>
                  </a:lnTo>
                  <a:lnTo>
                    <a:pt x="2472" y="194"/>
                  </a:lnTo>
                  <a:lnTo>
                    <a:pt x="2433" y="155"/>
                  </a:lnTo>
                  <a:lnTo>
                    <a:pt x="2317" y="78"/>
                  </a:lnTo>
                  <a:lnTo>
                    <a:pt x="2182" y="20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2001525" y="5208825"/>
              <a:ext cx="56025" cy="14025"/>
            </a:xfrm>
            <a:custGeom>
              <a:avLst/>
              <a:gdLst/>
              <a:ahLst/>
              <a:cxnLst/>
              <a:rect l="l" t="t" r="r" b="b"/>
              <a:pathLst>
                <a:path w="2241" h="561" extrusionOk="0">
                  <a:moveTo>
                    <a:pt x="1854" y="0"/>
                  </a:moveTo>
                  <a:lnTo>
                    <a:pt x="1661" y="78"/>
                  </a:lnTo>
                  <a:lnTo>
                    <a:pt x="1487" y="116"/>
                  </a:lnTo>
                  <a:lnTo>
                    <a:pt x="1294" y="155"/>
                  </a:lnTo>
                  <a:lnTo>
                    <a:pt x="1101" y="194"/>
                  </a:lnTo>
                  <a:lnTo>
                    <a:pt x="734" y="194"/>
                  </a:lnTo>
                  <a:lnTo>
                    <a:pt x="561" y="155"/>
                  </a:lnTo>
                  <a:lnTo>
                    <a:pt x="368" y="116"/>
                  </a:lnTo>
                  <a:lnTo>
                    <a:pt x="271" y="136"/>
                  </a:lnTo>
                  <a:lnTo>
                    <a:pt x="155" y="194"/>
                  </a:lnTo>
                  <a:lnTo>
                    <a:pt x="59" y="251"/>
                  </a:lnTo>
                  <a:lnTo>
                    <a:pt x="1" y="309"/>
                  </a:lnTo>
                  <a:lnTo>
                    <a:pt x="20" y="348"/>
                  </a:lnTo>
                  <a:lnTo>
                    <a:pt x="39" y="387"/>
                  </a:lnTo>
                  <a:lnTo>
                    <a:pt x="136" y="464"/>
                  </a:lnTo>
                  <a:lnTo>
                    <a:pt x="252" y="522"/>
                  </a:lnTo>
                  <a:lnTo>
                    <a:pt x="348" y="560"/>
                  </a:lnTo>
                  <a:lnTo>
                    <a:pt x="754" y="483"/>
                  </a:lnTo>
                  <a:lnTo>
                    <a:pt x="1140" y="425"/>
                  </a:lnTo>
                  <a:lnTo>
                    <a:pt x="1507" y="406"/>
                  </a:lnTo>
                  <a:lnTo>
                    <a:pt x="1700" y="425"/>
                  </a:lnTo>
                  <a:lnTo>
                    <a:pt x="1893" y="444"/>
                  </a:lnTo>
                  <a:lnTo>
                    <a:pt x="2009" y="406"/>
                  </a:lnTo>
                  <a:lnTo>
                    <a:pt x="2124" y="348"/>
                  </a:lnTo>
                  <a:lnTo>
                    <a:pt x="2202" y="271"/>
                  </a:lnTo>
                  <a:lnTo>
                    <a:pt x="2240" y="232"/>
                  </a:lnTo>
                  <a:lnTo>
                    <a:pt x="2240" y="213"/>
                  </a:lnTo>
                  <a:lnTo>
                    <a:pt x="2221" y="174"/>
                  </a:lnTo>
                  <a:lnTo>
                    <a:pt x="2202" y="136"/>
                  </a:lnTo>
                  <a:lnTo>
                    <a:pt x="2086" y="78"/>
                  </a:lnTo>
                  <a:lnTo>
                    <a:pt x="1951" y="20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3"/>
            <p:cNvSpPr/>
            <p:nvPr/>
          </p:nvSpPr>
          <p:spPr>
            <a:xfrm>
              <a:off x="1964850" y="5247925"/>
              <a:ext cx="55525" cy="11125"/>
            </a:xfrm>
            <a:custGeom>
              <a:avLst/>
              <a:gdLst/>
              <a:ahLst/>
              <a:cxnLst/>
              <a:rect l="l" t="t" r="r" b="b"/>
              <a:pathLst>
                <a:path w="2221" h="445" extrusionOk="0">
                  <a:moveTo>
                    <a:pt x="348" y="0"/>
                  </a:moveTo>
                  <a:lnTo>
                    <a:pt x="232" y="39"/>
                  </a:lnTo>
                  <a:lnTo>
                    <a:pt x="116" y="97"/>
                  </a:lnTo>
                  <a:lnTo>
                    <a:pt x="20" y="174"/>
                  </a:lnTo>
                  <a:lnTo>
                    <a:pt x="1" y="213"/>
                  </a:lnTo>
                  <a:lnTo>
                    <a:pt x="1" y="232"/>
                  </a:lnTo>
                  <a:lnTo>
                    <a:pt x="1" y="271"/>
                  </a:lnTo>
                  <a:lnTo>
                    <a:pt x="39" y="309"/>
                  </a:lnTo>
                  <a:lnTo>
                    <a:pt x="136" y="367"/>
                  </a:lnTo>
                  <a:lnTo>
                    <a:pt x="251" y="425"/>
                  </a:lnTo>
                  <a:lnTo>
                    <a:pt x="348" y="444"/>
                  </a:lnTo>
                  <a:lnTo>
                    <a:pt x="541" y="406"/>
                  </a:lnTo>
                  <a:lnTo>
                    <a:pt x="715" y="367"/>
                  </a:lnTo>
                  <a:lnTo>
                    <a:pt x="908" y="348"/>
                  </a:lnTo>
                  <a:lnTo>
                    <a:pt x="1294" y="348"/>
                  </a:lnTo>
                  <a:lnTo>
                    <a:pt x="1468" y="367"/>
                  </a:lnTo>
                  <a:lnTo>
                    <a:pt x="1661" y="406"/>
                  </a:lnTo>
                  <a:lnTo>
                    <a:pt x="1854" y="444"/>
                  </a:lnTo>
                  <a:lnTo>
                    <a:pt x="1970" y="425"/>
                  </a:lnTo>
                  <a:lnTo>
                    <a:pt x="2086" y="386"/>
                  </a:lnTo>
                  <a:lnTo>
                    <a:pt x="2182" y="309"/>
                  </a:lnTo>
                  <a:lnTo>
                    <a:pt x="2221" y="290"/>
                  </a:lnTo>
                  <a:lnTo>
                    <a:pt x="2221" y="271"/>
                  </a:lnTo>
                  <a:lnTo>
                    <a:pt x="2201" y="232"/>
                  </a:lnTo>
                  <a:lnTo>
                    <a:pt x="2182" y="193"/>
                  </a:lnTo>
                  <a:lnTo>
                    <a:pt x="2066" y="97"/>
                  </a:lnTo>
                  <a:lnTo>
                    <a:pt x="1950" y="39"/>
                  </a:lnTo>
                  <a:lnTo>
                    <a:pt x="1854" y="0"/>
                  </a:lnTo>
                  <a:lnTo>
                    <a:pt x="1661" y="58"/>
                  </a:lnTo>
                  <a:lnTo>
                    <a:pt x="1468" y="77"/>
                  </a:lnTo>
                  <a:lnTo>
                    <a:pt x="1294" y="97"/>
                  </a:lnTo>
                  <a:lnTo>
                    <a:pt x="1101" y="116"/>
                  </a:lnTo>
                  <a:lnTo>
                    <a:pt x="908" y="97"/>
                  </a:lnTo>
                  <a:lnTo>
                    <a:pt x="715" y="77"/>
                  </a:lnTo>
                  <a:lnTo>
                    <a:pt x="541" y="58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3"/>
            <p:cNvSpPr/>
            <p:nvPr/>
          </p:nvSpPr>
          <p:spPr>
            <a:xfrm>
              <a:off x="1927675" y="5284125"/>
              <a:ext cx="60375" cy="12075"/>
            </a:xfrm>
            <a:custGeom>
              <a:avLst/>
              <a:gdLst/>
              <a:ahLst/>
              <a:cxnLst/>
              <a:rect l="l" t="t" r="r" b="b"/>
              <a:pathLst>
                <a:path w="2415" h="483" extrusionOk="0">
                  <a:moveTo>
                    <a:pt x="310" y="0"/>
                  </a:moveTo>
                  <a:lnTo>
                    <a:pt x="252" y="20"/>
                  </a:lnTo>
                  <a:lnTo>
                    <a:pt x="117" y="77"/>
                  </a:lnTo>
                  <a:lnTo>
                    <a:pt x="40" y="155"/>
                  </a:lnTo>
                  <a:lnTo>
                    <a:pt x="1" y="193"/>
                  </a:lnTo>
                  <a:lnTo>
                    <a:pt x="1" y="213"/>
                  </a:lnTo>
                  <a:lnTo>
                    <a:pt x="1" y="251"/>
                  </a:lnTo>
                  <a:lnTo>
                    <a:pt x="40" y="271"/>
                  </a:lnTo>
                  <a:lnTo>
                    <a:pt x="155" y="348"/>
                  </a:lnTo>
                  <a:lnTo>
                    <a:pt x="271" y="406"/>
                  </a:lnTo>
                  <a:lnTo>
                    <a:pt x="368" y="425"/>
                  </a:lnTo>
                  <a:lnTo>
                    <a:pt x="580" y="386"/>
                  </a:lnTo>
                  <a:lnTo>
                    <a:pt x="773" y="367"/>
                  </a:lnTo>
                  <a:lnTo>
                    <a:pt x="986" y="348"/>
                  </a:lnTo>
                  <a:lnTo>
                    <a:pt x="1198" y="348"/>
                  </a:lnTo>
                  <a:lnTo>
                    <a:pt x="1391" y="367"/>
                  </a:lnTo>
                  <a:lnTo>
                    <a:pt x="1603" y="386"/>
                  </a:lnTo>
                  <a:lnTo>
                    <a:pt x="1796" y="425"/>
                  </a:lnTo>
                  <a:lnTo>
                    <a:pt x="2009" y="483"/>
                  </a:lnTo>
                  <a:lnTo>
                    <a:pt x="2125" y="464"/>
                  </a:lnTo>
                  <a:lnTo>
                    <a:pt x="2260" y="406"/>
                  </a:lnTo>
                  <a:lnTo>
                    <a:pt x="2356" y="348"/>
                  </a:lnTo>
                  <a:lnTo>
                    <a:pt x="2395" y="328"/>
                  </a:lnTo>
                  <a:lnTo>
                    <a:pt x="2414" y="309"/>
                  </a:lnTo>
                  <a:lnTo>
                    <a:pt x="2395" y="271"/>
                  </a:lnTo>
                  <a:lnTo>
                    <a:pt x="2356" y="232"/>
                  </a:lnTo>
                  <a:lnTo>
                    <a:pt x="2240" y="135"/>
                  </a:lnTo>
                  <a:lnTo>
                    <a:pt x="2125" y="58"/>
                  </a:lnTo>
                  <a:lnTo>
                    <a:pt x="2009" y="39"/>
                  </a:lnTo>
                  <a:lnTo>
                    <a:pt x="1796" y="77"/>
                  </a:lnTo>
                  <a:lnTo>
                    <a:pt x="1603" y="97"/>
                  </a:lnTo>
                  <a:lnTo>
                    <a:pt x="1391" y="116"/>
                  </a:lnTo>
                  <a:lnTo>
                    <a:pt x="1198" y="116"/>
                  </a:lnTo>
                  <a:lnTo>
                    <a:pt x="986" y="97"/>
                  </a:lnTo>
                  <a:lnTo>
                    <a:pt x="773" y="77"/>
                  </a:lnTo>
                  <a:lnTo>
                    <a:pt x="580" y="3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1897275" y="5315500"/>
              <a:ext cx="70500" cy="13525"/>
            </a:xfrm>
            <a:custGeom>
              <a:avLst/>
              <a:gdLst/>
              <a:ahLst/>
              <a:cxnLst/>
              <a:rect l="l" t="t" r="r" b="b"/>
              <a:pathLst>
                <a:path w="2820" h="541" extrusionOk="0">
                  <a:moveTo>
                    <a:pt x="20" y="0"/>
                  </a:moveTo>
                  <a:lnTo>
                    <a:pt x="1" y="39"/>
                  </a:lnTo>
                  <a:lnTo>
                    <a:pt x="20" y="97"/>
                  </a:lnTo>
                  <a:lnTo>
                    <a:pt x="39" y="174"/>
                  </a:lnTo>
                  <a:lnTo>
                    <a:pt x="78" y="251"/>
                  </a:lnTo>
                  <a:lnTo>
                    <a:pt x="155" y="309"/>
                  </a:lnTo>
                  <a:lnTo>
                    <a:pt x="232" y="367"/>
                  </a:lnTo>
                  <a:lnTo>
                    <a:pt x="290" y="425"/>
                  </a:lnTo>
                  <a:lnTo>
                    <a:pt x="348" y="444"/>
                  </a:lnTo>
                  <a:lnTo>
                    <a:pt x="869" y="463"/>
                  </a:lnTo>
                  <a:lnTo>
                    <a:pt x="1371" y="463"/>
                  </a:lnTo>
                  <a:lnTo>
                    <a:pt x="1854" y="483"/>
                  </a:lnTo>
                  <a:lnTo>
                    <a:pt x="2105" y="502"/>
                  </a:lnTo>
                  <a:lnTo>
                    <a:pt x="2356" y="541"/>
                  </a:lnTo>
                  <a:lnTo>
                    <a:pt x="2491" y="521"/>
                  </a:lnTo>
                  <a:lnTo>
                    <a:pt x="2646" y="463"/>
                  </a:lnTo>
                  <a:lnTo>
                    <a:pt x="2761" y="406"/>
                  </a:lnTo>
                  <a:lnTo>
                    <a:pt x="2800" y="367"/>
                  </a:lnTo>
                  <a:lnTo>
                    <a:pt x="2819" y="348"/>
                  </a:lnTo>
                  <a:lnTo>
                    <a:pt x="2800" y="309"/>
                  </a:lnTo>
                  <a:lnTo>
                    <a:pt x="2761" y="270"/>
                  </a:lnTo>
                  <a:lnTo>
                    <a:pt x="2626" y="193"/>
                  </a:lnTo>
                  <a:lnTo>
                    <a:pt x="2472" y="135"/>
                  </a:lnTo>
                  <a:lnTo>
                    <a:pt x="2337" y="97"/>
                  </a:lnTo>
                  <a:lnTo>
                    <a:pt x="2105" y="155"/>
                  </a:lnTo>
                  <a:lnTo>
                    <a:pt x="1854" y="193"/>
                  </a:lnTo>
                  <a:lnTo>
                    <a:pt x="1622" y="212"/>
                  </a:lnTo>
                  <a:lnTo>
                    <a:pt x="1371" y="232"/>
                  </a:lnTo>
                  <a:lnTo>
                    <a:pt x="1140" y="212"/>
                  </a:lnTo>
                  <a:lnTo>
                    <a:pt x="908" y="174"/>
                  </a:lnTo>
                  <a:lnTo>
                    <a:pt x="676" y="116"/>
                  </a:lnTo>
                  <a:lnTo>
                    <a:pt x="483" y="19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1855775" y="5344925"/>
              <a:ext cx="54550" cy="21750"/>
            </a:xfrm>
            <a:custGeom>
              <a:avLst/>
              <a:gdLst/>
              <a:ahLst/>
              <a:cxnLst/>
              <a:rect l="l" t="t" r="r" b="b"/>
              <a:pathLst>
                <a:path w="2182" h="870" extrusionOk="0">
                  <a:moveTo>
                    <a:pt x="309" y="1"/>
                  </a:moveTo>
                  <a:lnTo>
                    <a:pt x="193" y="20"/>
                  </a:lnTo>
                  <a:lnTo>
                    <a:pt x="97" y="39"/>
                  </a:lnTo>
                  <a:lnTo>
                    <a:pt x="20" y="78"/>
                  </a:lnTo>
                  <a:lnTo>
                    <a:pt x="0" y="97"/>
                  </a:lnTo>
                  <a:lnTo>
                    <a:pt x="0" y="136"/>
                  </a:lnTo>
                  <a:lnTo>
                    <a:pt x="20" y="194"/>
                  </a:lnTo>
                  <a:lnTo>
                    <a:pt x="78" y="271"/>
                  </a:lnTo>
                  <a:lnTo>
                    <a:pt x="174" y="368"/>
                  </a:lnTo>
                  <a:lnTo>
                    <a:pt x="251" y="445"/>
                  </a:lnTo>
                  <a:lnTo>
                    <a:pt x="657" y="483"/>
                  </a:lnTo>
                  <a:lnTo>
                    <a:pt x="1043" y="580"/>
                  </a:lnTo>
                  <a:lnTo>
                    <a:pt x="1410" y="696"/>
                  </a:lnTo>
                  <a:lnTo>
                    <a:pt x="1583" y="773"/>
                  </a:lnTo>
                  <a:lnTo>
                    <a:pt x="1776" y="870"/>
                  </a:lnTo>
                  <a:lnTo>
                    <a:pt x="1873" y="870"/>
                  </a:lnTo>
                  <a:lnTo>
                    <a:pt x="2008" y="850"/>
                  </a:lnTo>
                  <a:lnTo>
                    <a:pt x="2124" y="831"/>
                  </a:lnTo>
                  <a:lnTo>
                    <a:pt x="2163" y="792"/>
                  </a:lnTo>
                  <a:lnTo>
                    <a:pt x="2182" y="773"/>
                  </a:lnTo>
                  <a:lnTo>
                    <a:pt x="2182" y="734"/>
                  </a:lnTo>
                  <a:lnTo>
                    <a:pt x="2163" y="696"/>
                  </a:lnTo>
                  <a:lnTo>
                    <a:pt x="2066" y="580"/>
                  </a:lnTo>
                  <a:lnTo>
                    <a:pt x="1970" y="503"/>
                  </a:lnTo>
                  <a:lnTo>
                    <a:pt x="1873" y="445"/>
                  </a:lnTo>
                  <a:lnTo>
                    <a:pt x="1680" y="445"/>
                  </a:lnTo>
                  <a:lnTo>
                    <a:pt x="1487" y="426"/>
                  </a:lnTo>
                  <a:lnTo>
                    <a:pt x="1294" y="387"/>
                  </a:lnTo>
                  <a:lnTo>
                    <a:pt x="1101" y="348"/>
                  </a:lnTo>
                  <a:lnTo>
                    <a:pt x="927" y="290"/>
                  </a:lnTo>
                  <a:lnTo>
                    <a:pt x="753" y="213"/>
                  </a:lnTo>
                  <a:lnTo>
                    <a:pt x="579" y="136"/>
                  </a:lnTo>
                  <a:lnTo>
                    <a:pt x="406" y="20"/>
                  </a:lnTo>
                  <a:lnTo>
                    <a:pt x="367" y="20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1938300" y="5480075"/>
              <a:ext cx="77725" cy="20300"/>
            </a:xfrm>
            <a:custGeom>
              <a:avLst/>
              <a:gdLst/>
              <a:ahLst/>
              <a:cxnLst/>
              <a:rect l="l" t="t" r="r" b="b"/>
              <a:pathLst>
                <a:path w="3109" h="812" extrusionOk="0">
                  <a:moveTo>
                    <a:pt x="2549" y="1"/>
                  </a:moveTo>
                  <a:lnTo>
                    <a:pt x="2298" y="97"/>
                  </a:lnTo>
                  <a:lnTo>
                    <a:pt x="2028" y="174"/>
                  </a:lnTo>
                  <a:lnTo>
                    <a:pt x="1777" y="232"/>
                  </a:lnTo>
                  <a:lnTo>
                    <a:pt x="1507" y="290"/>
                  </a:lnTo>
                  <a:lnTo>
                    <a:pt x="1256" y="329"/>
                  </a:lnTo>
                  <a:lnTo>
                    <a:pt x="985" y="348"/>
                  </a:lnTo>
                  <a:lnTo>
                    <a:pt x="445" y="387"/>
                  </a:lnTo>
                  <a:lnTo>
                    <a:pt x="367" y="406"/>
                  </a:lnTo>
                  <a:lnTo>
                    <a:pt x="271" y="445"/>
                  </a:lnTo>
                  <a:lnTo>
                    <a:pt x="136" y="541"/>
                  </a:lnTo>
                  <a:lnTo>
                    <a:pt x="59" y="599"/>
                  </a:lnTo>
                  <a:lnTo>
                    <a:pt x="20" y="638"/>
                  </a:lnTo>
                  <a:lnTo>
                    <a:pt x="1" y="696"/>
                  </a:lnTo>
                  <a:lnTo>
                    <a:pt x="20" y="734"/>
                  </a:lnTo>
                  <a:lnTo>
                    <a:pt x="39" y="754"/>
                  </a:lnTo>
                  <a:lnTo>
                    <a:pt x="78" y="773"/>
                  </a:lnTo>
                  <a:lnTo>
                    <a:pt x="232" y="792"/>
                  </a:lnTo>
                  <a:lnTo>
                    <a:pt x="387" y="811"/>
                  </a:lnTo>
                  <a:lnTo>
                    <a:pt x="522" y="811"/>
                  </a:lnTo>
                  <a:lnTo>
                    <a:pt x="773" y="715"/>
                  </a:lnTo>
                  <a:lnTo>
                    <a:pt x="1024" y="638"/>
                  </a:lnTo>
                  <a:lnTo>
                    <a:pt x="1294" y="580"/>
                  </a:lnTo>
                  <a:lnTo>
                    <a:pt x="1545" y="522"/>
                  </a:lnTo>
                  <a:lnTo>
                    <a:pt x="1815" y="483"/>
                  </a:lnTo>
                  <a:lnTo>
                    <a:pt x="2086" y="464"/>
                  </a:lnTo>
                  <a:lnTo>
                    <a:pt x="2626" y="445"/>
                  </a:lnTo>
                  <a:lnTo>
                    <a:pt x="2781" y="387"/>
                  </a:lnTo>
                  <a:lnTo>
                    <a:pt x="2935" y="309"/>
                  </a:lnTo>
                  <a:lnTo>
                    <a:pt x="3070" y="213"/>
                  </a:lnTo>
                  <a:lnTo>
                    <a:pt x="3109" y="174"/>
                  </a:lnTo>
                  <a:lnTo>
                    <a:pt x="3109" y="136"/>
                  </a:lnTo>
                  <a:lnTo>
                    <a:pt x="3090" y="116"/>
                  </a:lnTo>
                  <a:lnTo>
                    <a:pt x="3032" y="78"/>
                  </a:lnTo>
                  <a:lnTo>
                    <a:pt x="2858" y="39"/>
                  </a:lnTo>
                  <a:lnTo>
                    <a:pt x="26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3"/>
            <p:cNvSpPr/>
            <p:nvPr/>
          </p:nvSpPr>
          <p:spPr>
            <a:xfrm>
              <a:off x="1964375" y="5441950"/>
              <a:ext cx="67100" cy="16925"/>
            </a:xfrm>
            <a:custGeom>
              <a:avLst/>
              <a:gdLst/>
              <a:ahLst/>
              <a:cxnLst/>
              <a:rect l="l" t="t" r="r" b="b"/>
              <a:pathLst>
                <a:path w="2684" h="677" extrusionOk="0">
                  <a:moveTo>
                    <a:pt x="2220" y="0"/>
                  </a:moveTo>
                  <a:lnTo>
                    <a:pt x="1989" y="58"/>
                  </a:lnTo>
                  <a:lnTo>
                    <a:pt x="1757" y="97"/>
                  </a:lnTo>
                  <a:lnTo>
                    <a:pt x="1294" y="136"/>
                  </a:lnTo>
                  <a:lnTo>
                    <a:pt x="811" y="174"/>
                  </a:lnTo>
                  <a:lnTo>
                    <a:pt x="309" y="232"/>
                  </a:lnTo>
                  <a:lnTo>
                    <a:pt x="232" y="251"/>
                  </a:lnTo>
                  <a:lnTo>
                    <a:pt x="174" y="309"/>
                  </a:lnTo>
                  <a:lnTo>
                    <a:pt x="116" y="367"/>
                  </a:lnTo>
                  <a:lnTo>
                    <a:pt x="58" y="444"/>
                  </a:lnTo>
                  <a:lnTo>
                    <a:pt x="20" y="580"/>
                  </a:lnTo>
                  <a:lnTo>
                    <a:pt x="0" y="618"/>
                  </a:lnTo>
                  <a:lnTo>
                    <a:pt x="20" y="657"/>
                  </a:lnTo>
                  <a:lnTo>
                    <a:pt x="58" y="657"/>
                  </a:lnTo>
                  <a:lnTo>
                    <a:pt x="97" y="676"/>
                  </a:lnTo>
                  <a:lnTo>
                    <a:pt x="232" y="676"/>
                  </a:lnTo>
                  <a:lnTo>
                    <a:pt x="464" y="637"/>
                  </a:lnTo>
                  <a:lnTo>
                    <a:pt x="657" y="541"/>
                  </a:lnTo>
                  <a:lnTo>
                    <a:pt x="869" y="464"/>
                  </a:lnTo>
                  <a:lnTo>
                    <a:pt x="1081" y="406"/>
                  </a:lnTo>
                  <a:lnTo>
                    <a:pt x="1294" y="367"/>
                  </a:lnTo>
                  <a:lnTo>
                    <a:pt x="1525" y="367"/>
                  </a:lnTo>
                  <a:lnTo>
                    <a:pt x="1757" y="386"/>
                  </a:lnTo>
                  <a:lnTo>
                    <a:pt x="1989" y="406"/>
                  </a:lnTo>
                  <a:lnTo>
                    <a:pt x="2220" y="444"/>
                  </a:lnTo>
                  <a:lnTo>
                    <a:pt x="2356" y="425"/>
                  </a:lnTo>
                  <a:lnTo>
                    <a:pt x="2510" y="367"/>
                  </a:lnTo>
                  <a:lnTo>
                    <a:pt x="2626" y="290"/>
                  </a:lnTo>
                  <a:lnTo>
                    <a:pt x="2664" y="271"/>
                  </a:lnTo>
                  <a:lnTo>
                    <a:pt x="2684" y="251"/>
                  </a:lnTo>
                  <a:lnTo>
                    <a:pt x="2664" y="213"/>
                  </a:lnTo>
                  <a:lnTo>
                    <a:pt x="2626" y="174"/>
                  </a:lnTo>
                  <a:lnTo>
                    <a:pt x="2491" y="97"/>
                  </a:lnTo>
                  <a:lnTo>
                    <a:pt x="2336" y="39"/>
                  </a:lnTo>
                  <a:lnTo>
                    <a:pt x="22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3"/>
            <p:cNvSpPr/>
            <p:nvPr/>
          </p:nvSpPr>
          <p:spPr>
            <a:xfrm>
              <a:off x="2002975" y="5404300"/>
              <a:ext cx="67125" cy="16425"/>
            </a:xfrm>
            <a:custGeom>
              <a:avLst/>
              <a:gdLst/>
              <a:ahLst/>
              <a:cxnLst/>
              <a:rect l="l" t="t" r="r" b="b"/>
              <a:pathLst>
                <a:path w="2685" h="657" extrusionOk="0">
                  <a:moveTo>
                    <a:pt x="2202" y="0"/>
                  </a:moveTo>
                  <a:lnTo>
                    <a:pt x="1989" y="78"/>
                  </a:lnTo>
                  <a:lnTo>
                    <a:pt x="1777" y="136"/>
                  </a:lnTo>
                  <a:lnTo>
                    <a:pt x="1545" y="174"/>
                  </a:lnTo>
                  <a:lnTo>
                    <a:pt x="1314" y="194"/>
                  </a:lnTo>
                  <a:lnTo>
                    <a:pt x="850" y="213"/>
                  </a:lnTo>
                  <a:lnTo>
                    <a:pt x="368" y="213"/>
                  </a:lnTo>
                  <a:lnTo>
                    <a:pt x="290" y="251"/>
                  </a:lnTo>
                  <a:lnTo>
                    <a:pt x="213" y="290"/>
                  </a:lnTo>
                  <a:lnTo>
                    <a:pt x="155" y="329"/>
                  </a:lnTo>
                  <a:lnTo>
                    <a:pt x="78" y="406"/>
                  </a:lnTo>
                  <a:lnTo>
                    <a:pt x="39" y="464"/>
                  </a:lnTo>
                  <a:lnTo>
                    <a:pt x="20" y="522"/>
                  </a:lnTo>
                  <a:lnTo>
                    <a:pt x="1" y="580"/>
                  </a:lnTo>
                  <a:lnTo>
                    <a:pt x="20" y="599"/>
                  </a:lnTo>
                  <a:lnTo>
                    <a:pt x="213" y="638"/>
                  </a:lnTo>
                  <a:lnTo>
                    <a:pt x="348" y="657"/>
                  </a:lnTo>
                  <a:lnTo>
                    <a:pt x="445" y="657"/>
                  </a:lnTo>
                  <a:lnTo>
                    <a:pt x="657" y="560"/>
                  </a:lnTo>
                  <a:lnTo>
                    <a:pt x="889" y="502"/>
                  </a:lnTo>
                  <a:lnTo>
                    <a:pt x="1101" y="464"/>
                  </a:lnTo>
                  <a:lnTo>
                    <a:pt x="1333" y="425"/>
                  </a:lnTo>
                  <a:lnTo>
                    <a:pt x="1564" y="425"/>
                  </a:lnTo>
                  <a:lnTo>
                    <a:pt x="1796" y="406"/>
                  </a:lnTo>
                  <a:lnTo>
                    <a:pt x="2279" y="425"/>
                  </a:lnTo>
                  <a:lnTo>
                    <a:pt x="2337" y="406"/>
                  </a:lnTo>
                  <a:lnTo>
                    <a:pt x="2414" y="387"/>
                  </a:lnTo>
                  <a:lnTo>
                    <a:pt x="2549" y="290"/>
                  </a:lnTo>
                  <a:lnTo>
                    <a:pt x="2665" y="213"/>
                  </a:lnTo>
                  <a:lnTo>
                    <a:pt x="2684" y="174"/>
                  </a:lnTo>
                  <a:lnTo>
                    <a:pt x="2684" y="136"/>
                  </a:lnTo>
                  <a:lnTo>
                    <a:pt x="2665" y="116"/>
                  </a:lnTo>
                  <a:lnTo>
                    <a:pt x="2607" y="78"/>
                  </a:lnTo>
                  <a:lnTo>
                    <a:pt x="2472" y="39"/>
                  </a:lnTo>
                  <a:lnTo>
                    <a:pt x="23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3"/>
            <p:cNvSpPr/>
            <p:nvPr/>
          </p:nvSpPr>
          <p:spPr>
            <a:xfrm>
              <a:off x="2009725" y="5366175"/>
              <a:ext cx="86925" cy="21250"/>
            </a:xfrm>
            <a:custGeom>
              <a:avLst/>
              <a:gdLst/>
              <a:ahLst/>
              <a:cxnLst/>
              <a:rect l="l" t="t" r="r" b="b"/>
              <a:pathLst>
                <a:path w="3477" h="850" extrusionOk="0">
                  <a:moveTo>
                    <a:pt x="2839" y="0"/>
                  </a:moveTo>
                  <a:lnTo>
                    <a:pt x="2569" y="116"/>
                  </a:lnTo>
                  <a:lnTo>
                    <a:pt x="2279" y="193"/>
                  </a:lnTo>
                  <a:lnTo>
                    <a:pt x="1990" y="251"/>
                  </a:lnTo>
                  <a:lnTo>
                    <a:pt x="1700" y="309"/>
                  </a:lnTo>
                  <a:lnTo>
                    <a:pt x="1101" y="367"/>
                  </a:lnTo>
                  <a:lnTo>
                    <a:pt x="484" y="406"/>
                  </a:lnTo>
                  <a:lnTo>
                    <a:pt x="387" y="444"/>
                  </a:lnTo>
                  <a:lnTo>
                    <a:pt x="310" y="483"/>
                  </a:lnTo>
                  <a:lnTo>
                    <a:pt x="136" y="579"/>
                  </a:lnTo>
                  <a:lnTo>
                    <a:pt x="40" y="695"/>
                  </a:lnTo>
                  <a:lnTo>
                    <a:pt x="1" y="734"/>
                  </a:lnTo>
                  <a:lnTo>
                    <a:pt x="1" y="773"/>
                  </a:lnTo>
                  <a:lnTo>
                    <a:pt x="20" y="792"/>
                  </a:lnTo>
                  <a:lnTo>
                    <a:pt x="78" y="811"/>
                  </a:lnTo>
                  <a:lnTo>
                    <a:pt x="252" y="850"/>
                  </a:lnTo>
                  <a:lnTo>
                    <a:pt x="580" y="850"/>
                  </a:lnTo>
                  <a:lnTo>
                    <a:pt x="870" y="734"/>
                  </a:lnTo>
                  <a:lnTo>
                    <a:pt x="1140" y="657"/>
                  </a:lnTo>
                  <a:lnTo>
                    <a:pt x="1430" y="579"/>
                  </a:lnTo>
                  <a:lnTo>
                    <a:pt x="1739" y="541"/>
                  </a:lnTo>
                  <a:lnTo>
                    <a:pt x="2337" y="483"/>
                  </a:lnTo>
                  <a:lnTo>
                    <a:pt x="2936" y="425"/>
                  </a:lnTo>
                  <a:lnTo>
                    <a:pt x="3109" y="367"/>
                  </a:lnTo>
                  <a:lnTo>
                    <a:pt x="3283" y="271"/>
                  </a:lnTo>
                  <a:lnTo>
                    <a:pt x="3418" y="174"/>
                  </a:lnTo>
                  <a:lnTo>
                    <a:pt x="3457" y="135"/>
                  </a:lnTo>
                  <a:lnTo>
                    <a:pt x="3476" y="116"/>
                  </a:lnTo>
                  <a:lnTo>
                    <a:pt x="3437" y="78"/>
                  </a:lnTo>
                  <a:lnTo>
                    <a:pt x="3380" y="58"/>
                  </a:lnTo>
                  <a:lnTo>
                    <a:pt x="3206" y="20"/>
                  </a:lnTo>
                  <a:lnTo>
                    <a:pt x="29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3"/>
            <p:cNvSpPr/>
            <p:nvPr/>
          </p:nvSpPr>
          <p:spPr>
            <a:xfrm>
              <a:off x="2043525" y="5324650"/>
              <a:ext cx="70000" cy="19350"/>
            </a:xfrm>
            <a:custGeom>
              <a:avLst/>
              <a:gdLst/>
              <a:ahLst/>
              <a:cxnLst/>
              <a:rect l="l" t="t" r="r" b="b"/>
              <a:pathLst>
                <a:path w="2800" h="774" extrusionOk="0">
                  <a:moveTo>
                    <a:pt x="2279" y="1"/>
                  </a:moveTo>
                  <a:lnTo>
                    <a:pt x="2066" y="97"/>
                  </a:lnTo>
                  <a:lnTo>
                    <a:pt x="1834" y="175"/>
                  </a:lnTo>
                  <a:lnTo>
                    <a:pt x="1603" y="233"/>
                  </a:lnTo>
                  <a:lnTo>
                    <a:pt x="1371" y="291"/>
                  </a:lnTo>
                  <a:lnTo>
                    <a:pt x="1139" y="310"/>
                  </a:lnTo>
                  <a:lnTo>
                    <a:pt x="888" y="348"/>
                  </a:lnTo>
                  <a:lnTo>
                    <a:pt x="329" y="348"/>
                  </a:lnTo>
                  <a:lnTo>
                    <a:pt x="271" y="387"/>
                  </a:lnTo>
                  <a:lnTo>
                    <a:pt x="136" y="464"/>
                  </a:lnTo>
                  <a:lnTo>
                    <a:pt x="39" y="561"/>
                  </a:lnTo>
                  <a:lnTo>
                    <a:pt x="20" y="599"/>
                  </a:lnTo>
                  <a:lnTo>
                    <a:pt x="0" y="638"/>
                  </a:lnTo>
                  <a:lnTo>
                    <a:pt x="20" y="657"/>
                  </a:lnTo>
                  <a:lnTo>
                    <a:pt x="78" y="696"/>
                  </a:lnTo>
                  <a:lnTo>
                    <a:pt x="213" y="735"/>
                  </a:lnTo>
                  <a:lnTo>
                    <a:pt x="367" y="773"/>
                  </a:lnTo>
                  <a:lnTo>
                    <a:pt x="483" y="773"/>
                  </a:lnTo>
                  <a:lnTo>
                    <a:pt x="946" y="619"/>
                  </a:lnTo>
                  <a:lnTo>
                    <a:pt x="1410" y="522"/>
                  </a:lnTo>
                  <a:lnTo>
                    <a:pt x="1892" y="464"/>
                  </a:lnTo>
                  <a:lnTo>
                    <a:pt x="2375" y="426"/>
                  </a:lnTo>
                  <a:lnTo>
                    <a:pt x="2510" y="387"/>
                  </a:lnTo>
                  <a:lnTo>
                    <a:pt x="2645" y="310"/>
                  </a:lnTo>
                  <a:lnTo>
                    <a:pt x="2761" y="233"/>
                  </a:lnTo>
                  <a:lnTo>
                    <a:pt x="2800" y="194"/>
                  </a:lnTo>
                  <a:lnTo>
                    <a:pt x="2800" y="155"/>
                  </a:lnTo>
                  <a:lnTo>
                    <a:pt x="2781" y="136"/>
                  </a:lnTo>
                  <a:lnTo>
                    <a:pt x="2723" y="97"/>
                  </a:lnTo>
                  <a:lnTo>
                    <a:pt x="2568" y="40"/>
                  </a:lnTo>
                  <a:lnTo>
                    <a:pt x="24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3"/>
            <p:cNvSpPr/>
            <p:nvPr/>
          </p:nvSpPr>
          <p:spPr>
            <a:xfrm>
              <a:off x="2066200" y="5293300"/>
              <a:ext cx="65675" cy="13050"/>
            </a:xfrm>
            <a:custGeom>
              <a:avLst/>
              <a:gdLst/>
              <a:ahLst/>
              <a:cxnLst/>
              <a:rect l="l" t="t" r="r" b="b"/>
              <a:pathLst>
                <a:path w="2627" h="522" extrusionOk="0">
                  <a:moveTo>
                    <a:pt x="2182" y="0"/>
                  </a:moveTo>
                  <a:lnTo>
                    <a:pt x="1951" y="39"/>
                  </a:lnTo>
                  <a:lnTo>
                    <a:pt x="1719" y="58"/>
                  </a:lnTo>
                  <a:lnTo>
                    <a:pt x="1275" y="77"/>
                  </a:lnTo>
                  <a:lnTo>
                    <a:pt x="290" y="77"/>
                  </a:lnTo>
                  <a:lnTo>
                    <a:pt x="232" y="97"/>
                  </a:lnTo>
                  <a:lnTo>
                    <a:pt x="155" y="154"/>
                  </a:lnTo>
                  <a:lnTo>
                    <a:pt x="78" y="212"/>
                  </a:lnTo>
                  <a:lnTo>
                    <a:pt x="20" y="290"/>
                  </a:lnTo>
                  <a:lnTo>
                    <a:pt x="1" y="386"/>
                  </a:lnTo>
                  <a:lnTo>
                    <a:pt x="1" y="444"/>
                  </a:lnTo>
                  <a:lnTo>
                    <a:pt x="20" y="502"/>
                  </a:lnTo>
                  <a:lnTo>
                    <a:pt x="39" y="521"/>
                  </a:lnTo>
                  <a:lnTo>
                    <a:pt x="117" y="502"/>
                  </a:lnTo>
                  <a:lnTo>
                    <a:pt x="426" y="502"/>
                  </a:lnTo>
                  <a:lnTo>
                    <a:pt x="619" y="405"/>
                  </a:lnTo>
                  <a:lnTo>
                    <a:pt x="812" y="367"/>
                  </a:lnTo>
                  <a:lnTo>
                    <a:pt x="1043" y="328"/>
                  </a:lnTo>
                  <a:lnTo>
                    <a:pt x="1256" y="309"/>
                  </a:lnTo>
                  <a:lnTo>
                    <a:pt x="1487" y="328"/>
                  </a:lnTo>
                  <a:lnTo>
                    <a:pt x="1719" y="348"/>
                  </a:lnTo>
                  <a:lnTo>
                    <a:pt x="1951" y="386"/>
                  </a:lnTo>
                  <a:lnTo>
                    <a:pt x="2182" y="444"/>
                  </a:lnTo>
                  <a:lnTo>
                    <a:pt x="2318" y="425"/>
                  </a:lnTo>
                  <a:lnTo>
                    <a:pt x="2472" y="367"/>
                  </a:lnTo>
                  <a:lnTo>
                    <a:pt x="2588" y="309"/>
                  </a:lnTo>
                  <a:lnTo>
                    <a:pt x="2626" y="270"/>
                  </a:lnTo>
                  <a:lnTo>
                    <a:pt x="2626" y="251"/>
                  </a:lnTo>
                  <a:lnTo>
                    <a:pt x="2607" y="212"/>
                  </a:lnTo>
                  <a:lnTo>
                    <a:pt x="2569" y="174"/>
                  </a:lnTo>
                  <a:lnTo>
                    <a:pt x="2453" y="97"/>
                  </a:lnTo>
                  <a:lnTo>
                    <a:pt x="2298" y="19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3"/>
            <p:cNvSpPr/>
            <p:nvPr/>
          </p:nvSpPr>
          <p:spPr>
            <a:xfrm>
              <a:off x="2166125" y="5146550"/>
              <a:ext cx="89300" cy="13550"/>
            </a:xfrm>
            <a:custGeom>
              <a:avLst/>
              <a:gdLst/>
              <a:ahLst/>
              <a:cxnLst/>
              <a:rect l="l" t="t" r="r" b="b"/>
              <a:pathLst>
                <a:path w="3572" h="542" extrusionOk="0">
                  <a:moveTo>
                    <a:pt x="541" y="1"/>
                  </a:moveTo>
                  <a:lnTo>
                    <a:pt x="444" y="20"/>
                  </a:lnTo>
                  <a:lnTo>
                    <a:pt x="348" y="59"/>
                  </a:lnTo>
                  <a:lnTo>
                    <a:pt x="174" y="155"/>
                  </a:lnTo>
                  <a:lnTo>
                    <a:pt x="39" y="252"/>
                  </a:lnTo>
                  <a:lnTo>
                    <a:pt x="0" y="291"/>
                  </a:lnTo>
                  <a:lnTo>
                    <a:pt x="0" y="329"/>
                  </a:lnTo>
                  <a:lnTo>
                    <a:pt x="19" y="348"/>
                  </a:lnTo>
                  <a:lnTo>
                    <a:pt x="77" y="387"/>
                  </a:lnTo>
                  <a:lnTo>
                    <a:pt x="251" y="406"/>
                  </a:lnTo>
                  <a:lnTo>
                    <a:pt x="444" y="445"/>
                  </a:lnTo>
                  <a:lnTo>
                    <a:pt x="599" y="445"/>
                  </a:lnTo>
                  <a:lnTo>
                    <a:pt x="888" y="368"/>
                  </a:lnTo>
                  <a:lnTo>
                    <a:pt x="1197" y="310"/>
                  </a:lnTo>
                  <a:lnTo>
                    <a:pt x="1487" y="271"/>
                  </a:lnTo>
                  <a:lnTo>
                    <a:pt x="1796" y="252"/>
                  </a:lnTo>
                  <a:lnTo>
                    <a:pt x="2105" y="271"/>
                  </a:lnTo>
                  <a:lnTo>
                    <a:pt x="2413" y="310"/>
                  </a:lnTo>
                  <a:lnTo>
                    <a:pt x="2703" y="387"/>
                  </a:lnTo>
                  <a:lnTo>
                    <a:pt x="2973" y="484"/>
                  </a:lnTo>
                  <a:lnTo>
                    <a:pt x="3321" y="542"/>
                  </a:lnTo>
                  <a:lnTo>
                    <a:pt x="3572" y="542"/>
                  </a:lnTo>
                  <a:lnTo>
                    <a:pt x="3572" y="503"/>
                  </a:lnTo>
                  <a:lnTo>
                    <a:pt x="3553" y="445"/>
                  </a:lnTo>
                  <a:lnTo>
                    <a:pt x="3417" y="271"/>
                  </a:lnTo>
                  <a:lnTo>
                    <a:pt x="3340" y="194"/>
                  </a:lnTo>
                  <a:lnTo>
                    <a:pt x="3244" y="136"/>
                  </a:lnTo>
                  <a:lnTo>
                    <a:pt x="3166" y="78"/>
                  </a:lnTo>
                  <a:lnTo>
                    <a:pt x="3089" y="59"/>
                  </a:lnTo>
                  <a:lnTo>
                    <a:pt x="2433" y="20"/>
                  </a:lnTo>
                  <a:lnTo>
                    <a:pt x="1178" y="20"/>
                  </a:lnTo>
                  <a:lnTo>
                    <a:pt x="5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3"/>
            <p:cNvSpPr/>
            <p:nvPr/>
          </p:nvSpPr>
          <p:spPr>
            <a:xfrm>
              <a:off x="2193625" y="5116150"/>
              <a:ext cx="77250" cy="12100"/>
            </a:xfrm>
            <a:custGeom>
              <a:avLst/>
              <a:gdLst/>
              <a:ahLst/>
              <a:cxnLst/>
              <a:rect l="l" t="t" r="r" b="b"/>
              <a:pathLst>
                <a:path w="3090" h="484" extrusionOk="0">
                  <a:moveTo>
                    <a:pt x="2646" y="1"/>
                  </a:moveTo>
                  <a:lnTo>
                    <a:pt x="1545" y="20"/>
                  </a:lnTo>
                  <a:lnTo>
                    <a:pt x="425" y="59"/>
                  </a:lnTo>
                  <a:lnTo>
                    <a:pt x="348" y="78"/>
                  </a:lnTo>
                  <a:lnTo>
                    <a:pt x="271" y="116"/>
                  </a:lnTo>
                  <a:lnTo>
                    <a:pt x="116" y="232"/>
                  </a:lnTo>
                  <a:lnTo>
                    <a:pt x="20" y="348"/>
                  </a:lnTo>
                  <a:lnTo>
                    <a:pt x="1" y="406"/>
                  </a:lnTo>
                  <a:lnTo>
                    <a:pt x="20" y="425"/>
                  </a:lnTo>
                  <a:lnTo>
                    <a:pt x="39" y="445"/>
                  </a:lnTo>
                  <a:lnTo>
                    <a:pt x="97" y="464"/>
                  </a:lnTo>
                  <a:lnTo>
                    <a:pt x="252" y="483"/>
                  </a:lnTo>
                  <a:lnTo>
                    <a:pt x="522" y="483"/>
                  </a:lnTo>
                  <a:lnTo>
                    <a:pt x="773" y="387"/>
                  </a:lnTo>
                  <a:lnTo>
                    <a:pt x="1024" y="310"/>
                  </a:lnTo>
                  <a:lnTo>
                    <a:pt x="1275" y="271"/>
                  </a:lnTo>
                  <a:lnTo>
                    <a:pt x="1545" y="252"/>
                  </a:lnTo>
                  <a:lnTo>
                    <a:pt x="1796" y="252"/>
                  </a:lnTo>
                  <a:lnTo>
                    <a:pt x="2066" y="290"/>
                  </a:lnTo>
                  <a:lnTo>
                    <a:pt x="2317" y="348"/>
                  </a:lnTo>
                  <a:lnTo>
                    <a:pt x="2568" y="425"/>
                  </a:lnTo>
                  <a:lnTo>
                    <a:pt x="3012" y="425"/>
                  </a:lnTo>
                  <a:lnTo>
                    <a:pt x="3070" y="406"/>
                  </a:lnTo>
                  <a:lnTo>
                    <a:pt x="3090" y="387"/>
                  </a:lnTo>
                  <a:lnTo>
                    <a:pt x="3090" y="348"/>
                  </a:lnTo>
                  <a:lnTo>
                    <a:pt x="3070" y="310"/>
                  </a:lnTo>
                  <a:lnTo>
                    <a:pt x="2935" y="174"/>
                  </a:lnTo>
                  <a:lnTo>
                    <a:pt x="2781" y="59"/>
                  </a:lnTo>
                  <a:lnTo>
                    <a:pt x="2704" y="20"/>
                  </a:lnTo>
                  <a:lnTo>
                    <a:pt x="26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3"/>
            <p:cNvSpPr/>
            <p:nvPr/>
          </p:nvSpPr>
          <p:spPr>
            <a:xfrm>
              <a:off x="2215350" y="5085275"/>
              <a:ext cx="86425" cy="15450"/>
            </a:xfrm>
            <a:custGeom>
              <a:avLst/>
              <a:gdLst/>
              <a:ahLst/>
              <a:cxnLst/>
              <a:rect l="l" t="t" r="r" b="b"/>
              <a:pathLst>
                <a:path w="3457" h="618" extrusionOk="0">
                  <a:moveTo>
                    <a:pt x="2375" y="0"/>
                  </a:moveTo>
                  <a:lnTo>
                    <a:pt x="2066" y="19"/>
                  </a:lnTo>
                  <a:lnTo>
                    <a:pt x="1757" y="58"/>
                  </a:lnTo>
                  <a:lnTo>
                    <a:pt x="1139" y="135"/>
                  </a:lnTo>
                  <a:lnTo>
                    <a:pt x="831" y="174"/>
                  </a:lnTo>
                  <a:lnTo>
                    <a:pt x="522" y="193"/>
                  </a:lnTo>
                  <a:lnTo>
                    <a:pt x="348" y="251"/>
                  </a:lnTo>
                  <a:lnTo>
                    <a:pt x="193" y="328"/>
                  </a:lnTo>
                  <a:lnTo>
                    <a:pt x="58" y="425"/>
                  </a:lnTo>
                  <a:lnTo>
                    <a:pt x="20" y="463"/>
                  </a:lnTo>
                  <a:lnTo>
                    <a:pt x="0" y="483"/>
                  </a:lnTo>
                  <a:lnTo>
                    <a:pt x="20" y="521"/>
                  </a:lnTo>
                  <a:lnTo>
                    <a:pt x="78" y="560"/>
                  </a:lnTo>
                  <a:lnTo>
                    <a:pt x="251" y="599"/>
                  </a:lnTo>
                  <a:lnTo>
                    <a:pt x="464" y="618"/>
                  </a:lnTo>
                  <a:lnTo>
                    <a:pt x="618" y="618"/>
                  </a:lnTo>
                  <a:lnTo>
                    <a:pt x="908" y="521"/>
                  </a:lnTo>
                  <a:lnTo>
                    <a:pt x="1197" y="425"/>
                  </a:lnTo>
                  <a:lnTo>
                    <a:pt x="1487" y="348"/>
                  </a:lnTo>
                  <a:lnTo>
                    <a:pt x="1777" y="290"/>
                  </a:lnTo>
                  <a:lnTo>
                    <a:pt x="2085" y="270"/>
                  </a:lnTo>
                  <a:lnTo>
                    <a:pt x="2375" y="290"/>
                  </a:lnTo>
                  <a:lnTo>
                    <a:pt x="2530" y="309"/>
                  </a:lnTo>
                  <a:lnTo>
                    <a:pt x="2665" y="328"/>
                  </a:lnTo>
                  <a:lnTo>
                    <a:pt x="2800" y="367"/>
                  </a:lnTo>
                  <a:lnTo>
                    <a:pt x="2916" y="425"/>
                  </a:lnTo>
                  <a:lnTo>
                    <a:pt x="3225" y="502"/>
                  </a:lnTo>
                  <a:lnTo>
                    <a:pt x="3360" y="560"/>
                  </a:lnTo>
                  <a:lnTo>
                    <a:pt x="3456" y="560"/>
                  </a:lnTo>
                  <a:lnTo>
                    <a:pt x="3456" y="521"/>
                  </a:lnTo>
                  <a:lnTo>
                    <a:pt x="3456" y="463"/>
                  </a:lnTo>
                  <a:lnTo>
                    <a:pt x="3418" y="367"/>
                  </a:lnTo>
                  <a:lnTo>
                    <a:pt x="3379" y="270"/>
                  </a:lnTo>
                  <a:lnTo>
                    <a:pt x="3302" y="174"/>
                  </a:lnTo>
                  <a:lnTo>
                    <a:pt x="3205" y="97"/>
                  </a:lnTo>
                  <a:lnTo>
                    <a:pt x="3128" y="39"/>
                  </a:lnTo>
                  <a:lnTo>
                    <a:pt x="305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3"/>
            <p:cNvSpPr/>
            <p:nvPr/>
          </p:nvSpPr>
          <p:spPr>
            <a:xfrm>
              <a:off x="2254450" y="5059200"/>
              <a:ext cx="70475" cy="15950"/>
            </a:xfrm>
            <a:custGeom>
              <a:avLst/>
              <a:gdLst/>
              <a:ahLst/>
              <a:cxnLst/>
              <a:rect l="l" t="t" r="r" b="b"/>
              <a:pathLst>
                <a:path w="2819" h="638" extrusionOk="0">
                  <a:moveTo>
                    <a:pt x="386" y="1"/>
                  </a:moveTo>
                  <a:lnTo>
                    <a:pt x="309" y="20"/>
                  </a:lnTo>
                  <a:lnTo>
                    <a:pt x="232" y="58"/>
                  </a:lnTo>
                  <a:lnTo>
                    <a:pt x="97" y="174"/>
                  </a:lnTo>
                  <a:lnTo>
                    <a:pt x="20" y="271"/>
                  </a:lnTo>
                  <a:lnTo>
                    <a:pt x="0" y="329"/>
                  </a:lnTo>
                  <a:lnTo>
                    <a:pt x="0" y="348"/>
                  </a:lnTo>
                  <a:lnTo>
                    <a:pt x="20" y="387"/>
                  </a:lnTo>
                  <a:lnTo>
                    <a:pt x="77" y="406"/>
                  </a:lnTo>
                  <a:lnTo>
                    <a:pt x="213" y="425"/>
                  </a:lnTo>
                  <a:lnTo>
                    <a:pt x="483" y="425"/>
                  </a:lnTo>
                  <a:lnTo>
                    <a:pt x="715" y="348"/>
                  </a:lnTo>
                  <a:lnTo>
                    <a:pt x="946" y="290"/>
                  </a:lnTo>
                  <a:lnTo>
                    <a:pt x="1178" y="271"/>
                  </a:lnTo>
                  <a:lnTo>
                    <a:pt x="1429" y="271"/>
                  </a:lnTo>
                  <a:lnTo>
                    <a:pt x="1661" y="290"/>
                  </a:lnTo>
                  <a:lnTo>
                    <a:pt x="1892" y="348"/>
                  </a:lnTo>
                  <a:lnTo>
                    <a:pt x="2124" y="445"/>
                  </a:lnTo>
                  <a:lnTo>
                    <a:pt x="2317" y="560"/>
                  </a:lnTo>
                  <a:lnTo>
                    <a:pt x="2607" y="618"/>
                  </a:lnTo>
                  <a:lnTo>
                    <a:pt x="2742" y="638"/>
                  </a:lnTo>
                  <a:lnTo>
                    <a:pt x="2780" y="638"/>
                  </a:lnTo>
                  <a:lnTo>
                    <a:pt x="2819" y="618"/>
                  </a:lnTo>
                  <a:lnTo>
                    <a:pt x="2819" y="580"/>
                  </a:lnTo>
                  <a:lnTo>
                    <a:pt x="2819" y="522"/>
                  </a:lnTo>
                  <a:lnTo>
                    <a:pt x="2722" y="387"/>
                  </a:lnTo>
                  <a:lnTo>
                    <a:pt x="2607" y="232"/>
                  </a:lnTo>
                  <a:lnTo>
                    <a:pt x="2549" y="194"/>
                  </a:lnTo>
                  <a:lnTo>
                    <a:pt x="2491" y="155"/>
                  </a:lnTo>
                  <a:lnTo>
                    <a:pt x="1969" y="78"/>
                  </a:lnTo>
                  <a:lnTo>
                    <a:pt x="1448" y="20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3"/>
            <p:cNvSpPr/>
            <p:nvPr/>
          </p:nvSpPr>
          <p:spPr>
            <a:xfrm>
              <a:off x="2294500" y="5021075"/>
              <a:ext cx="66150" cy="28025"/>
            </a:xfrm>
            <a:custGeom>
              <a:avLst/>
              <a:gdLst/>
              <a:ahLst/>
              <a:cxnLst/>
              <a:rect l="l" t="t" r="r" b="b"/>
              <a:pathLst>
                <a:path w="2646" h="1121" extrusionOk="0">
                  <a:moveTo>
                    <a:pt x="425" y="0"/>
                  </a:moveTo>
                  <a:lnTo>
                    <a:pt x="348" y="20"/>
                  </a:lnTo>
                  <a:lnTo>
                    <a:pt x="252" y="39"/>
                  </a:lnTo>
                  <a:lnTo>
                    <a:pt x="174" y="78"/>
                  </a:lnTo>
                  <a:lnTo>
                    <a:pt x="97" y="135"/>
                  </a:lnTo>
                  <a:lnTo>
                    <a:pt x="39" y="193"/>
                  </a:lnTo>
                  <a:lnTo>
                    <a:pt x="20" y="251"/>
                  </a:lnTo>
                  <a:lnTo>
                    <a:pt x="1" y="309"/>
                  </a:lnTo>
                  <a:lnTo>
                    <a:pt x="1" y="329"/>
                  </a:lnTo>
                  <a:lnTo>
                    <a:pt x="78" y="367"/>
                  </a:lnTo>
                  <a:lnTo>
                    <a:pt x="194" y="386"/>
                  </a:lnTo>
                  <a:lnTo>
                    <a:pt x="425" y="444"/>
                  </a:lnTo>
                  <a:lnTo>
                    <a:pt x="657" y="425"/>
                  </a:lnTo>
                  <a:lnTo>
                    <a:pt x="869" y="425"/>
                  </a:lnTo>
                  <a:lnTo>
                    <a:pt x="1101" y="483"/>
                  </a:lnTo>
                  <a:lnTo>
                    <a:pt x="1333" y="541"/>
                  </a:lnTo>
                  <a:lnTo>
                    <a:pt x="1545" y="637"/>
                  </a:lnTo>
                  <a:lnTo>
                    <a:pt x="1757" y="753"/>
                  </a:lnTo>
                  <a:lnTo>
                    <a:pt x="1951" y="888"/>
                  </a:lnTo>
                  <a:lnTo>
                    <a:pt x="2144" y="1024"/>
                  </a:lnTo>
                  <a:lnTo>
                    <a:pt x="2279" y="1081"/>
                  </a:lnTo>
                  <a:lnTo>
                    <a:pt x="2433" y="1101"/>
                  </a:lnTo>
                  <a:lnTo>
                    <a:pt x="2568" y="1120"/>
                  </a:lnTo>
                  <a:lnTo>
                    <a:pt x="2626" y="1101"/>
                  </a:lnTo>
                  <a:lnTo>
                    <a:pt x="2646" y="1101"/>
                  </a:lnTo>
                  <a:lnTo>
                    <a:pt x="2646" y="1062"/>
                  </a:lnTo>
                  <a:lnTo>
                    <a:pt x="2626" y="1004"/>
                  </a:lnTo>
                  <a:lnTo>
                    <a:pt x="2549" y="869"/>
                  </a:lnTo>
                  <a:lnTo>
                    <a:pt x="2453" y="734"/>
                  </a:lnTo>
                  <a:lnTo>
                    <a:pt x="2356" y="637"/>
                  </a:lnTo>
                  <a:lnTo>
                    <a:pt x="1873" y="502"/>
                  </a:lnTo>
                  <a:lnTo>
                    <a:pt x="1410" y="329"/>
                  </a:lnTo>
                  <a:lnTo>
                    <a:pt x="947" y="155"/>
                  </a:lnTo>
                  <a:lnTo>
                    <a:pt x="696" y="78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3"/>
            <p:cNvSpPr/>
            <p:nvPr/>
          </p:nvSpPr>
          <p:spPr>
            <a:xfrm>
              <a:off x="2336500" y="5010450"/>
              <a:ext cx="28975" cy="23675"/>
            </a:xfrm>
            <a:custGeom>
              <a:avLst/>
              <a:gdLst/>
              <a:ahLst/>
              <a:cxnLst/>
              <a:rect l="l" t="t" r="r" b="b"/>
              <a:pathLst>
                <a:path w="1159" h="947" extrusionOk="0">
                  <a:moveTo>
                    <a:pt x="174" y="1"/>
                  </a:moveTo>
                  <a:lnTo>
                    <a:pt x="116" y="20"/>
                  </a:lnTo>
                  <a:lnTo>
                    <a:pt x="58" y="58"/>
                  </a:lnTo>
                  <a:lnTo>
                    <a:pt x="0" y="136"/>
                  </a:lnTo>
                  <a:lnTo>
                    <a:pt x="0" y="194"/>
                  </a:lnTo>
                  <a:lnTo>
                    <a:pt x="77" y="329"/>
                  </a:lnTo>
                  <a:lnTo>
                    <a:pt x="135" y="425"/>
                  </a:lnTo>
                  <a:lnTo>
                    <a:pt x="251" y="406"/>
                  </a:lnTo>
                  <a:lnTo>
                    <a:pt x="348" y="425"/>
                  </a:lnTo>
                  <a:lnTo>
                    <a:pt x="444" y="483"/>
                  </a:lnTo>
                  <a:lnTo>
                    <a:pt x="541" y="541"/>
                  </a:lnTo>
                  <a:lnTo>
                    <a:pt x="637" y="618"/>
                  </a:lnTo>
                  <a:lnTo>
                    <a:pt x="715" y="696"/>
                  </a:lnTo>
                  <a:lnTo>
                    <a:pt x="850" y="908"/>
                  </a:lnTo>
                  <a:lnTo>
                    <a:pt x="908" y="927"/>
                  </a:lnTo>
                  <a:lnTo>
                    <a:pt x="1004" y="947"/>
                  </a:lnTo>
                  <a:lnTo>
                    <a:pt x="1101" y="927"/>
                  </a:lnTo>
                  <a:lnTo>
                    <a:pt x="1139" y="908"/>
                  </a:lnTo>
                  <a:lnTo>
                    <a:pt x="1159" y="811"/>
                  </a:lnTo>
                  <a:lnTo>
                    <a:pt x="1159" y="715"/>
                  </a:lnTo>
                  <a:lnTo>
                    <a:pt x="1139" y="618"/>
                  </a:lnTo>
                  <a:lnTo>
                    <a:pt x="1120" y="560"/>
                  </a:lnTo>
                  <a:lnTo>
                    <a:pt x="1004" y="522"/>
                  </a:lnTo>
                  <a:lnTo>
                    <a:pt x="888" y="483"/>
                  </a:lnTo>
                  <a:lnTo>
                    <a:pt x="695" y="348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3"/>
            <p:cNvSpPr/>
            <p:nvPr/>
          </p:nvSpPr>
          <p:spPr>
            <a:xfrm>
              <a:off x="2295950" y="4788425"/>
              <a:ext cx="75800" cy="14025"/>
            </a:xfrm>
            <a:custGeom>
              <a:avLst/>
              <a:gdLst/>
              <a:ahLst/>
              <a:cxnLst/>
              <a:rect l="l" t="t" r="r" b="b"/>
              <a:pathLst>
                <a:path w="3032" h="561" extrusionOk="0">
                  <a:moveTo>
                    <a:pt x="2568" y="1"/>
                  </a:moveTo>
                  <a:lnTo>
                    <a:pt x="1487" y="39"/>
                  </a:lnTo>
                  <a:lnTo>
                    <a:pt x="927" y="59"/>
                  </a:lnTo>
                  <a:lnTo>
                    <a:pt x="367" y="97"/>
                  </a:lnTo>
                  <a:lnTo>
                    <a:pt x="290" y="136"/>
                  </a:lnTo>
                  <a:lnTo>
                    <a:pt x="213" y="194"/>
                  </a:lnTo>
                  <a:lnTo>
                    <a:pt x="136" y="252"/>
                  </a:lnTo>
                  <a:lnTo>
                    <a:pt x="78" y="329"/>
                  </a:lnTo>
                  <a:lnTo>
                    <a:pt x="1" y="464"/>
                  </a:lnTo>
                  <a:lnTo>
                    <a:pt x="1" y="503"/>
                  </a:lnTo>
                  <a:lnTo>
                    <a:pt x="20" y="541"/>
                  </a:lnTo>
                  <a:lnTo>
                    <a:pt x="97" y="561"/>
                  </a:lnTo>
                  <a:lnTo>
                    <a:pt x="232" y="541"/>
                  </a:lnTo>
                  <a:lnTo>
                    <a:pt x="503" y="522"/>
                  </a:lnTo>
                  <a:lnTo>
                    <a:pt x="734" y="425"/>
                  </a:lnTo>
                  <a:lnTo>
                    <a:pt x="985" y="348"/>
                  </a:lnTo>
                  <a:lnTo>
                    <a:pt x="1236" y="290"/>
                  </a:lnTo>
                  <a:lnTo>
                    <a:pt x="1487" y="271"/>
                  </a:lnTo>
                  <a:lnTo>
                    <a:pt x="1757" y="271"/>
                  </a:lnTo>
                  <a:lnTo>
                    <a:pt x="2008" y="310"/>
                  </a:lnTo>
                  <a:lnTo>
                    <a:pt x="2259" y="348"/>
                  </a:lnTo>
                  <a:lnTo>
                    <a:pt x="2491" y="425"/>
                  </a:lnTo>
                  <a:lnTo>
                    <a:pt x="2800" y="425"/>
                  </a:lnTo>
                  <a:lnTo>
                    <a:pt x="2954" y="406"/>
                  </a:lnTo>
                  <a:lnTo>
                    <a:pt x="2993" y="387"/>
                  </a:lnTo>
                  <a:lnTo>
                    <a:pt x="3032" y="368"/>
                  </a:lnTo>
                  <a:lnTo>
                    <a:pt x="3032" y="329"/>
                  </a:lnTo>
                  <a:lnTo>
                    <a:pt x="2993" y="290"/>
                  </a:lnTo>
                  <a:lnTo>
                    <a:pt x="2877" y="155"/>
                  </a:lnTo>
                  <a:lnTo>
                    <a:pt x="2703" y="39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3"/>
            <p:cNvSpPr/>
            <p:nvPr/>
          </p:nvSpPr>
          <p:spPr>
            <a:xfrm>
              <a:off x="2317675" y="4750300"/>
              <a:ext cx="69525" cy="12100"/>
            </a:xfrm>
            <a:custGeom>
              <a:avLst/>
              <a:gdLst/>
              <a:ahLst/>
              <a:cxnLst/>
              <a:rect l="l" t="t" r="r" b="b"/>
              <a:pathLst>
                <a:path w="2781" h="484" extrusionOk="0">
                  <a:moveTo>
                    <a:pt x="2336" y="1"/>
                  </a:moveTo>
                  <a:lnTo>
                    <a:pt x="1854" y="39"/>
                  </a:lnTo>
                  <a:lnTo>
                    <a:pt x="1371" y="78"/>
                  </a:lnTo>
                  <a:lnTo>
                    <a:pt x="888" y="78"/>
                  </a:lnTo>
                  <a:lnTo>
                    <a:pt x="406" y="39"/>
                  </a:lnTo>
                  <a:lnTo>
                    <a:pt x="348" y="58"/>
                  </a:lnTo>
                  <a:lnTo>
                    <a:pt x="271" y="97"/>
                  </a:lnTo>
                  <a:lnTo>
                    <a:pt x="135" y="174"/>
                  </a:lnTo>
                  <a:lnTo>
                    <a:pt x="39" y="251"/>
                  </a:lnTo>
                  <a:lnTo>
                    <a:pt x="0" y="290"/>
                  </a:lnTo>
                  <a:lnTo>
                    <a:pt x="0" y="329"/>
                  </a:lnTo>
                  <a:lnTo>
                    <a:pt x="20" y="348"/>
                  </a:lnTo>
                  <a:lnTo>
                    <a:pt x="58" y="387"/>
                  </a:lnTo>
                  <a:lnTo>
                    <a:pt x="193" y="445"/>
                  </a:lnTo>
                  <a:lnTo>
                    <a:pt x="348" y="483"/>
                  </a:lnTo>
                  <a:lnTo>
                    <a:pt x="464" y="483"/>
                  </a:lnTo>
                  <a:lnTo>
                    <a:pt x="695" y="406"/>
                  </a:lnTo>
                  <a:lnTo>
                    <a:pt x="927" y="367"/>
                  </a:lnTo>
                  <a:lnTo>
                    <a:pt x="1159" y="329"/>
                  </a:lnTo>
                  <a:lnTo>
                    <a:pt x="1390" y="309"/>
                  </a:lnTo>
                  <a:lnTo>
                    <a:pt x="1622" y="309"/>
                  </a:lnTo>
                  <a:lnTo>
                    <a:pt x="1854" y="329"/>
                  </a:lnTo>
                  <a:lnTo>
                    <a:pt x="2085" y="367"/>
                  </a:lnTo>
                  <a:lnTo>
                    <a:pt x="2317" y="425"/>
                  </a:lnTo>
                  <a:lnTo>
                    <a:pt x="2433" y="425"/>
                  </a:lnTo>
                  <a:lnTo>
                    <a:pt x="2587" y="387"/>
                  </a:lnTo>
                  <a:lnTo>
                    <a:pt x="2722" y="329"/>
                  </a:lnTo>
                  <a:lnTo>
                    <a:pt x="2761" y="309"/>
                  </a:lnTo>
                  <a:lnTo>
                    <a:pt x="2780" y="290"/>
                  </a:lnTo>
                  <a:lnTo>
                    <a:pt x="2780" y="251"/>
                  </a:lnTo>
                  <a:lnTo>
                    <a:pt x="2742" y="213"/>
                  </a:lnTo>
                  <a:lnTo>
                    <a:pt x="2607" y="116"/>
                  </a:lnTo>
                  <a:lnTo>
                    <a:pt x="2472" y="39"/>
                  </a:lnTo>
                  <a:lnTo>
                    <a:pt x="23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3"/>
            <p:cNvSpPr/>
            <p:nvPr/>
          </p:nvSpPr>
          <p:spPr>
            <a:xfrm>
              <a:off x="2323950" y="4726175"/>
              <a:ext cx="67600" cy="14025"/>
            </a:xfrm>
            <a:custGeom>
              <a:avLst/>
              <a:gdLst/>
              <a:ahLst/>
              <a:cxnLst/>
              <a:rect l="l" t="t" r="r" b="b"/>
              <a:pathLst>
                <a:path w="2704" h="561" extrusionOk="0">
                  <a:moveTo>
                    <a:pt x="1313" y="0"/>
                  </a:moveTo>
                  <a:lnTo>
                    <a:pt x="1062" y="20"/>
                  </a:lnTo>
                  <a:lnTo>
                    <a:pt x="811" y="20"/>
                  </a:lnTo>
                  <a:lnTo>
                    <a:pt x="560" y="58"/>
                  </a:lnTo>
                  <a:lnTo>
                    <a:pt x="290" y="97"/>
                  </a:lnTo>
                  <a:lnTo>
                    <a:pt x="213" y="135"/>
                  </a:lnTo>
                  <a:lnTo>
                    <a:pt x="155" y="193"/>
                  </a:lnTo>
                  <a:lnTo>
                    <a:pt x="97" y="270"/>
                  </a:lnTo>
                  <a:lnTo>
                    <a:pt x="39" y="328"/>
                  </a:lnTo>
                  <a:lnTo>
                    <a:pt x="0" y="464"/>
                  </a:lnTo>
                  <a:lnTo>
                    <a:pt x="0" y="521"/>
                  </a:lnTo>
                  <a:lnTo>
                    <a:pt x="0" y="541"/>
                  </a:lnTo>
                  <a:lnTo>
                    <a:pt x="39" y="560"/>
                  </a:lnTo>
                  <a:lnTo>
                    <a:pt x="97" y="560"/>
                  </a:lnTo>
                  <a:lnTo>
                    <a:pt x="232" y="541"/>
                  </a:lnTo>
                  <a:lnTo>
                    <a:pt x="464" y="502"/>
                  </a:lnTo>
                  <a:lnTo>
                    <a:pt x="657" y="386"/>
                  </a:lnTo>
                  <a:lnTo>
                    <a:pt x="869" y="309"/>
                  </a:lnTo>
                  <a:lnTo>
                    <a:pt x="1081" y="251"/>
                  </a:lnTo>
                  <a:lnTo>
                    <a:pt x="1313" y="251"/>
                  </a:lnTo>
                  <a:lnTo>
                    <a:pt x="1545" y="270"/>
                  </a:lnTo>
                  <a:lnTo>
                    <a:pt x="1776" y="309"/>
                  </a:lnTo>
                  <a:lnTo>
                    <a:pt x="2008" y="386"/>
                  </a:lnTo>
                  <a:lnTo>
                    <a:pt x="2221" y="483"/>
                  </a:lnTo>
                  <a:lnTo>
                    <a:pt x="2356" y="502"/>
                  </a:lnTo>
                  <a:lnTo>
                    <a:pt x="2510" y="502"/>
                  </a:lnTo>
                  <a:lnTo>
                    <a:pt x="2645" y="483"/>
                  </a:lnTo>
                  <a:lnTo>
                    <a:pt x="2684" y="464"/>
                  </a:lnTo>
                  <a:lnTo>
                    <a:pt x="2703" y="444"/>
                  </a:lnTo>
                  <a:lnTo>
                    <a:pt x="2703" y="406"/>
                  </a:lnTo>
                  <a:lnTo>
                    <a:pt x="2684" y="367"/>
                  </a:lnTo>
                  <a:lnTo>
                    <a:pt x="2587" y="232"/>
                  </a:lnTo>
                  <a:lnTo>
                    <a:pt x="2452" y="116"/>
                  </a:lnTo>
                  <a:lnTo>
                    <a:pt x="2375" y="77"/>
                  </a:lnTo>
                  <a:lnTo>
                    <a:pt x="2336" y="58"/>
                  </a:lnTo>
                  <a:lnTo>
                    <a:pt x="1815" y="39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3"/>
            <p:cNvSpPr/>
            <p:nvPr/>
          </p:nvSpPr>
          <p:spPr>
            <a:xfrm>
              <a:off x="2348550" y="4691425"/>
              <a:ext cx="63275" cy="14025"/>
            </a:xfrm>
            <a:custGeom>
              <a:avLst/>
              <a:gdLst/>
              <a:ahLst/>
              <a:cxnLst/>
              <a:rect l="l" t="t" r="r" b="b"/>
              <a:pathLst>
                <a:path w="2531" h="561" extrusionOk="0">
                  <a:moveTo>
                    <a:pt x="541" y="0"/>
                  </a:moveTo>
                  <a:lnTo>
                    <a:pt x="291" y="19"/>
                  </a:lnTo>
                  <a:lnTo>
                    <a:pt x="213" y="58"/>
                  </a:lnTo>
                  <a:lnTo>
                    <a:pt x="136" y="97"/>
                  </a:lnTo>
                  <a:lnTo>
                    <a:pt x="78" y="174"/>
                  </a:lnTo>
                  <a:lnTo>
                    <a:pt x="40" y="232"/>
                  </a:lnTo>
                  <a:lnTo>
                    <a:pt x="1" y="309"/>
                  </a:lnTo>
                  <a:lnTo>
                    <a:pt x="1" y="367"/>
                  </a:lnTo>
                  <a:lnTo>
                    <a:pt x="1" y="425"/>
                  </a:lnTo>
                  <a:lnTo>
                    <a:pt x="20" y="444"/>
                  </a:lnTo>
                  <a:lnTo>
                    <a:pt x="97" y="464"/>
                  </a:lnTo>
                  <a:lnTo>
                    <a:pt x="213" y="444"/>
                  </a:lnTo>
                  <a:lnTo>
                    <a:pt x="426" y="425"/>
                  </a:lnTo>
                  <a:lnTo>
                    <a:pt x="599" y="348"/>
                  </a:lnTo>
                  <a:lnTo>
                    <a:pt x="792" y="290"/>
                  </a:lnTo>
                  <a:lnTo>
                    <a:pt x="1005" y="270"/>
                  </a:lnTo>
                  <a:lnTo>
                    <a:pt x="1217" y="290"/>
                  </a:lnTo>
                  <a:lnTo>
                    <a:pt x="1449" y="309"/>
                  </a:lnTo>
                  <a:lnTo>
                    <a:pt x="1661" y="367"/>
                  </a:lnTo>
                  <a:lnTo>
                    <a:pt x="1874" y="444"/>
                  </a:lnTo>
                  <a:lnTo>
                    <a:pt x="2067" y="541"/>
                  </a:lnTo>
                  <a:lnTo>
                    <a:pt x="2202" y="560"/>
                  </a:lnTo>
                  <a:lnTo>
                    <a:pt x="2337" y="541"/>
                  </a:lnTo>
                  <a:lnTo>
                    <a:pt x="2472" y="521"/>
                  </a:lnTo>
                  <a:lnTo>
                    <a:pt x="2511" y="502"/>
                  </a:lnTo>
                  <a:lnTo>
                    <a:pt x="2530" y="483"/>
                  </a:lnTo>
                  <a:lnTo>
                    <a:pt x="2530" y="444"/>
                  </a:lnTo>
                  <a:lnTo>
                    <a:pt x="2511" y="386"/>
                  </a:lnTo>
                  <a:lnTo>
                    <a:pt x="2395" y="270"/>
                  </a:lnTo>
                  <a:lnTo>
                    <a:pt x="2279" y="174"/>
                  </a:lnTo>
                  <a:lnTo>
                    <a:pt x="2163" y="116"/>
                  </a:lnTo>
                  <a:lnTo>
                    <a:pt x="1932" y="116"/>
                  </a:lnTo>
                  <a:lnTo>
                    <a:pt x="1700" y="97"/>
                  </a:lnTo>
                  <a:lnTo>
                    <a:pt x="1256" y="39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3"/>
            <p:cNvSpPr/>
            <p:nvPr/>
          </p:nvSpPr>
          <p:spPr>
            <a:xfrm>
              <a:off x="2508325" y="5086700"/>
              <a:ext cx="86425" cy="12575"/>
            </a:xfrm>
            <a:custGeom>
              <a:avLst/>
              <a:gdLst/>
              <a:ahLst/>
              <a:cxnLst/>
              <a:rect l="l" t="t" r="r" b="b"/>
              <a:pathLst>
                <a:path w="3457" h="503" extrusionOk="0">
                  <a:moveTo>
                    <a:pt x="2915" y="1"/>
                  </a:moveTo>
                  <a:lnTo>
                    <a:pt x="2298" y="40"/>
                  </a:lnTo>
                  <a:lnTo>
                    <a:pt x="1699" y="59"/>
                  </a:lnTo>
                  <a:lnTo>
                    <a:pt x="483" y="59"/>
                  </a:lnTo>
                  <a:lnTo>
                    <a:pt x="386" y="78"/>
                  </a:lnTo>
                  <a:lnTo>
                    <a:pt x="309" y="117"/>
                  </a:lnTo>
                  <a:lnTo>
                    <a:pt x="135" y="233"/>
                  </a:lnTo>
                  <a:lnTo>
                    <a:pt x="20" y="348"/>
                  </a:lnTo>
                  <a:lnTo>
                    <a:pt x="0" y="406"/>
                  </a:lnTo>
                  <a:lnTo>
                    <a:pt x="0" y="426"/>
                  </a:lnTo>
                  <a:lnTo>
                    <a:pt x="20" y="464"/>
                  </a:lnTo>
                  <a:lnTo>
                    <a:pt x="77" y="464"/>
                  </a:lnTo>
                  <a:lnTo>
                    <a:pt x="251" y="484"/>
                  </a:lnTo>
                  <a:lnTo>
                    <a:pt x="560" y="503"/>
                  </a:lnTo>
                  <a:lnTo>
                    <a:pt x="830" y="406"/>
                  </a:lnTo>
                  <a:lnTo>
                    <a:pt x="1120" y="348"/>
                  </a:lnTo>
                  <a:lnTo>
                    <a:pt x="1410" y="310"/>
                  </a:lnTo>
                  <a:lnTo>
                    <a:pt x="1699" y="291"/>
                  </a:lnTo>
                  <a:lnTo>
                    <a:pt x="1989" y="291"/>
                  </a:lnTo>
                  <a:lnTo>
                    <a:pt x="2298" y="329"/>
                  </a:lnTo>
                  <a:lnTo>
                    <a:pt x="2587" y="368"/>
                  </a:lnTo>
                  <a:lnTo>
                    <a:pt x="2858" y="445"/>
                  </a:lnTo>
                  <a:lnTo>
                    <a:pt x="3031" y="426"/>
                  </a:lnTo>
                  <a:lnTo>
                    <a:pt x="3224" y="406"/>
                  </a:lnTo>
                  <a:lnTo>
                    <a:pt x="3379" y="368"/>
                  </a:lnTo>
                  <a:lnTo>
                    <a:pt x="3437" y="348"/>
                  </a:lnTo>
                  <a:lnTo>
                    <a:pt x="3456" y="329"/>
                  </a:lnTo>
                  <a:lnTo>
                    <a:pt x="3437" y="291"/>
                  </a:lnTo>
                  <a:lnTo>
                    <a:pt x="3398" y="252"/>
                  </a:lnTo>
                  <a:lnTo>
                    <a:pt x="3244" y="136"/>
                  </a:lnTo>
                  <a:lnTo>
                    <a:pt x="3070" y="40"/>
                  </a:lnTo>
                  <a:lnTo>
                    <a:pt x="2973" y="20"/>
                  </a:lnTo>
                  <a:lnTo>
                    <a:pt x="29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2542100" y="5044725"/>
              <a:ext cx="70975" cy="16925"/>
            </a:xfrm>
            <a:custGeom>
              <a:avLst/>
              <a:gdLst/>
              <a:ahLst/>
              <a:cxnLst/>
              <a:rect l="l" t="t" r="r" b="b"/>
              <a:pathLst>
                <a:path w="2839" h="677" extrusionOk="0">
                  <a:moveTo>
                    <a:pt x="2163" y="0"/>
                  </a:moveTo>
                  <a:lnTo>
                    <a:pt x="1893" y="39"/>
                  </a:lnTo>
                  <a:lnTo>
                    <a:pt x="1391" y="97"/>
                  </a:lnTo>
                  <a:lnTo>
                    <a:pt x="889" y="174"/>
                  </a:lnTo>
                  <a:lnTo>
                    <a:pt x="368" y="251"/>
                  </a:lnTo>
                  <a:lnTo>
                    <a:pt x="290" y="290"/>
                  </a:lnTo>
                  <a:lnTo>
                    <a:pt x="232" y="329"/>
                  </a:lnTo>
                  <a:lnTo>
                    <a:pt x="117" y="425"/>
                  </a:lnTo>
                  <a:lnTo>
                    <a:pt x="20" y="541"/>
                  </a:lnTo>
                  <a:lnTo>
                    <a:pt x="1" y="599"/>
                  </a:lnTo>
                  <a:lnTo>
                    <a:pt x="1" y="618"/>
                  </a:lnTo>
                  <a:lnTo>
                    <a:pt x="39" y="657"/>
                  </a:lnTo>
                  <a:lnTo>
                    <a:pt x="78" y="657"/>
                  </a:lnTo>
                  <a:lnTo>
                    <a:pt x="232" y="676"/>
                  </a:lnTo>
                  <a:lnTo>
                    <a:pt x="503" y="676"/>
                  </a:lnTo>
                  <a:lnTo>
                    <a:pt x="715" y="560"/>
                  </a:lnTo>
                  <a:lnTo>
                    <a:pt x="947" y="464"/>
                  </a:lnTo>
                  <a:lnTo>
                    <a:pt x="1178" y="386"/>
                  </a:lnTo>
                  <a:lnTo>
                    <a:pt x="1429" y="329"/>
                  </a:lnTo>
                  <a:lnTo>
                    <a:pt x="1661" y="309"/>
                  </a:lnTo>
                  <a:lnTo>
                    <a:pt x="1893" y="309"/>
                  </a:lnTo>
                  <a:lnTo>
                    <a:pt x="2124" y="348"/>
                  </a:lnTo>
                  <a:lnTo>
                    <a:pt x="2356" y="425"/>
                  </a:lnTo>
                  <a:lnTo>
                    <a:pt x="2626" y="444"/>
                  </a:lnTo>
                  <a:lnTo>
                    <a:pt x="2761" y="425"/>
                  </a:lnTo>
                  <a:lnTo>
                    <a:pt x="2800" y="425"/>
                  </a:lnTo>
                  <a:lnTo>
                    <a:pt x="2839" y="386"/>
                  </a:lnTo>
                  <a:lnTo>
                    <a:pt x="2839" y="367"/>
                  </a:lnTo>
                  <a:lnTo>
                    <a:pt x="2819" y="309"/>
                  </a:lnTo>
                  <a:lnTo>
                    <a:pt x="2704" y="174"/>
                  </a:lnTo>
                  <a:lnTo>
                    <a:pt x="2568" y="58"/>
                  </a:lnTo>
                  <a:lnTo>
                    <a:pt x="2491" y="20"/>
                  </a:lnTo>
                  <a:lnTo>
                    <a:pt x="24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2555125" y="5008050"/>
              <a:ext cx="78225" cy="27525"/>
            </a:xfrm>
            <a:custGeom>
              <a:avLst/>
              <a:gdLst/>
              <a:ahLst/>
              <a:cxnLst/>
              <a:rect l="l" t="t" r="r" b="b"/>
              <a:pathLst>
                <a:path w="3129" h="1101" extrusionOk="0">
                  <a:moveTo>
                    <a:pt x="2569" y="0"/>
                  </a:moveTo>
                  <a:lnTo>
                    <a:pt x="1990" y="77"/>
                  </a:lnTo>
                  <a:lnTo>
                    <a:pt x="1391" y="135"/>
                  </a:lnTo>
                  <a:lnTo>
                    <a:pt x="1101" y="193"/>
                  </a:lnTo>
                  <a:lnTo>
                    <a:pt x="812" y="251"/>
                  </a:lnTo>
                  <a:lnTo>
                    <a:pt x="503" y="348"/>
                  </a:lnTo>
                  <a:lnTo>
                    <a:pt x="348" y="405"/>
                  </a:lnTo>
                  <a:lnTo>
                    <a:pt x="194" y="483"/>
                  </a:lnTo>
                  <a:lnTo>
                    <a:pt x="136" y="560"/>
                  </a:lnTo>
                  <a:lnTo>
                    <a:pt x="78" y="656"/>
                  </a:lnTo>
                  <a:lnTo>
                    <a:pt x="20" y="753"/>
                  </a:lnTo>
                  <a:lnTo>
                    <a:pt x="1" y="850"/>
                  </a:lnTo>
                  <a:lnTo>
                    <a:pt x="1" y="946"/>
                  </a:lnTo>
                  <a:lnTo>
                    <a:pt x="1" y="1023"/>
                  </a:lnTo>
                  <a:lnTo>
                    <a:pt x="20" y="1062"/>
                  </a:lnTo>
                  <a:lnTo>
                    <a:pt x="59" y="1101"/>
                  </a:lnTo>
                  <a:lnTo>
                    <a:pt x="78" y="1081"/>
                  </a:lnTo>
                  <a:lnTo>
                    <a:pt x="136" y="1062"/>
                  </a:lnTo>
                  <a:lnTo>
                    <a:pt x="252" y="965"/>
                  </a:lnTo>
                  <a:lnTo>
                    <a:pt x="484" y="830"/>
                  </a:lnTo>
                  <a:lnTo>
                    <a:pt x="561" y="734"/>
                  </a:lnTo>
                  <a:lnTo>
                    <a:pt x="657" y="656"/>
                  </a:lnTo>
                  <a:lnTo>
                    <a:pt x="773" y="579"/>
                  </a:lnTo>
                  <a:lnTo>
                    <a:pt x="889" y="521"/>
                  </a:lnTo>
                  <a:lnTo>
                    <a:pt x="1159" y="425"/>
                  </a:lnTo>
                  <a:lnTo>
                    <a:pt x="1430" y="367"/>
                  </a:lnTo>
                  <a:lnTo>
                    <a:pt x="1719" y="348"/>
                  </a:lnTo>
                  <a:lnTo>
                    <a:pt x="1990" y="367"/>
                  </a:lnTo>
                  <a:lnTo>
                    <a:pt x="2279" y="386"/>
                  </a:lnTo>
                  <a:lnTo>
                    <a:pt x="2569" y="425"/>
                  </a:lnTo>
                  <a:lnTo>
                    <a:pt x="2723" y="425"/>
                  </a:lnTo>
                  <a:lnTo>
                    <a:pt x="2916" y="367"/>
                  </a:lnTo>
                  <a:lnTo>
                    <a:pt x="3071" y="309"/>
                  </a:lnTo>
                  <a:lnTo>
                    <a:pt x="3109" y="290"/>
                  </a:lnTo>
                  <a:lnTo>
                    <a:pt x="3129" y="251"/>
                  </a:lnTo>
                  <a:lnTo>
                    <a:pt x="3109" y="232"/>
                  </a:lnTo>
                  <a:lnTo>
                    <a:pt x="3071" y="174"/>
                  </a:lnTo>
                  <a:lnTo>
                    <a:pt x="2916" y="97"/>
                  </a:lnTo>
                  <a:lnTo>
                    <a:pt x="2723" y="19"/>
                  </a:lnTo>
                  <a:lnTo>
                    <a:pt x="25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2576375" y="4972325"/>
              <a:ext cx="70975" cy="19800"/>
            </a:xfrm>
            <a:custGeom>
              <a:avLst/>
              <a:gdLst/>
              <a:ahLst/>
              <a:cxnLst/>
              <a:rect l="l" t="t" r="r" b="b"/>
              <a:pathLst>
                <a:path w="2839" h="792" extrusionOk="0">
                  <a:moveTo>
                    <a:pt x="2336" y="0"/>
                  </a:moveTo>
                  <a:lnTo>
                    <a:pt x="2105" y="78"/>
                  </a:lnTo>
                  <a:lnTo>
                    <a:pt x="1854" y="136"/>
                  </a:lnTo>
                  <a:lnTo>
                    <a:pt x="1371" y="213"/>
                  </a:lnTo>
                  <a:lnTo>
                    <a:pt x="348" y="348"/>
                  </a:lnTo>
                  <a:lnTo>
                    <a:pt x="290" y="387"/>
                  </a:lnTo>
                  <a:lnTo>
                    <a:pt x="213" y="444"/>
                  </a:lnTo>
                  <a:lnTo>
                    <a:pt x="97" y="541"/>
                  </a:lnTo>
                  <a:lnTo>
                    <a:pt x="20" y="657"/>
                  </a:lnTo>
                  <a:lnTo>
                    <a:pt x="0" y="695"/>
                  </a:lnTo>
                  <a:lnTo>
                    <a:pt x="0" y="734"/>
                  </a:lnTo>
                  <a:lnTo>
                    <a:pt x="20" y="753"/>
                  </a:lnTo>
                  <a:lnTo>
                    <a:pt x="78" y="773"/>
                  </a:lnTo>
                  <a:lnTo>
                    <a:pt x="232" y="792"/>
                  </a:lnTo>
                  <a:lnTo>
                    <a:pt x="387" y="792"/>
                  </a:lnTo>
                  <a:lnTo>
                    <a:pt x="502" y="773"/>
                  </a:lnTo>
                  <a:lnTo>
                    <a:pt x="715" y="657"/>
                  </a:lnTo>
                  <a:lnTo>
                    <a:pt x="927" y="560"/>
                  </a:lnTo>
                  <a:lnTo>
                    <a:pt x="1159" y="502"/>
                  </a:lnTo>
                  <a:lnTo>
                    <a:pt x="1390" y="444"/>
                  </a:lnTo>
                  <a:lnTo>
                    <a:pt x="1641" y="425"/>
                  </a:lnTo>
                  <a:lnTo>
                    <a:pt x="1892" y="406"/>
                  </a:lnTo>
                  <a:lnTo>
                    <a:pt x="2143" y="425"/>
                  </a:lnTo>
                  <a:lnTo>
                    <a:pt x="2394" y="444"/>
                  </a:lnTo>
                  <a:lnTo>
                    <a:pt x="2530" y="406"/>
                  </a:lnTo>
                  <a:lnTo>
                    <a:pt x="2684" y="329"/>
                  </a:lnTo>
                  <a:lnTo>
                    <a:pt x="2800" y="251"/>
                  </a:lnTo>
                  <a:lnTo>
                    <a:pt x="2838" y="232"/>
                  </a:lnTo>
                  <a:lnTo>
                    <a:pt x="2838" y="193"/>
                  </a:lnTo>
                  <a:lnTo>
                    <a:pt x="2819" y="174"/>
                  </a:lnTo>
                  <a:lnTo>
                    <a:pt x="2781" y="136"/>
                  </a:lnTo>
                  <a:lnTo>
                    <a:pt x="2626" y="58"/>
                  </a:lnTo>
                  <a:lnTo>
                    <a:pt x="2472" y="20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2585550" y="4939500"/>
              <a:ext cx="68075" cy="17400"/>
            </a:xfrm>
            <a:custGeom>
              <a:avLst/>
              <a:gdLst/>
              <a:ahLst/>
              <a:cxnLst/>
              <a:rect l="l" t="t" r="r" b="b"/>
              <a:pathLst>
                <a:path w="2723" h="696" extrusionOk="0">
                  <a:moveTo>
                    <a:pt x="2240" y="1"/>
                  </a:moveTo>
                  <a:lnTo>
                    <a:pt x="2027" y="78"/>
                  </a:lnTo>
                  <a:lnTo>
                    <a:pt x="1796" y="116"/>
                  </a:lnTo>
                  <a:lnTo>
                    <a:pt x="1313" y="194"/>
                  </a:lnTo>
                  <a:lnTo>
                    <a:pt x="348" y="271"/>
                  </a:lnTo>
                  <a:lnTo>
                    <a:pt x="290" y="290"/>
                  </a:lnTo>
                  <a:lnTo>
                    <a:pt x="213" y="348"/>
                  </a:lnTo>
                  <a:lnTo>
                    <a:pt x="97" y="445"/>
                  </a:lnTo>
                  <a:lnTo>
                    <a:pt x="20" y="541"/>
                  </a:lnTo>
                  <a:lnTo>
                    <a:pt x="0" y="599"/>
                  </a:lnTo>
                  <a:lnTo>
                    <a:pt x="0" y="618"/>
                  </a:lnTo>
                  <a:lnTo>
                    <a:pt x="39" y="638"/>
                  </a:lnTo>
                  <a:lnTo>
                    <a:pt x="77" y="657"/>
                  </a:lnTo>
                  <a:lnTo>
                    <a:pt x="213" y="696"/>
                  </a:lnTo>
                  <a:lnTo>
                    <a:pt x="483" y="696"/>
                  </a:lnTo>
                  <a:lnTo>
                    <a:pt x="676" y="580"/>
                  </a:lnTo>
                  <a:lnTo>
                    <a:pt x="888" y="503"/>
                  </a:lnTo>
                  <a:lnTo>
                    <a:pt x="1120" y="464"/>
                  </a:lnTo>
                  <a:lnTo>
                    <a:pt x="1352" y="425"/>
                  </a:lnTo>
                  <a:lnTo>
                    <a:pt x="1583" y="406"/>
                  </a:lnTo>
                  <a:lnTo>
                    <a:pt x="1815" y="406"/>
                  </a:lnTo>
                  <a:lnTo>
                    <a:pt x="2298" y="445"/>
                  </a:lnTo>
                  <a:lnTo>
                    <a:pt x="2414" y="406"/>
                  </a:lnTo>
                  <a:lnTo>
                    <a:pt x="2568" y="348"/>
                  </a:lnTo>
                  <a:lnTo>
                    <a:pt x="2684" y="271"/>
                  </a:lnTo>
                  <a:lnTo>
                    <a:pt x="2722" y="232"/>
                  </a:lnTo>
                  <a:lnTo>
                    <a:pt x="2722" y="213"/>
                  </a:lnTo>
                  <a:lnTo>
                    <a:pt x="2703" y="174"/>
                  </a:lnTo>
                  <a:lnTo>
                    <a:pt x="2665" y="136"/>
                  </a:lnTo>
                  <a:lnTo>
                    <a:pt x="2529" y="78"/>
                  </a:lnTo>
                  <a:lnTo>
                    <a:pt x="2375" y="20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3"/>
            <p:cNvSpPr/>
            <p:nvPr/>
          </p:nvSpPr>
          <p:spPr>
            <a:xfrm>
              <a:off x="2601000" y="4909575"/>
              <a:ext cx="60350" cy="13550"/>
            </a:xfrm>
            <a:custGeom>
              <a:avLst/>
              <a:gdLst/>
              <a:ahLst/>
              <a:cxnLst/>
              <a:rect l="l" t="t" r="r" b="b"/>
              <a:pathLst>
                <a:path w="2414" h="542" extrusionOk="0">
                  <a:moveTo>
                    <a:pt x="2027" y="1"/>
                  </a:moveTo>
                  <a:lnTo>
                    <a:pt x="1815" y="20"/>
                  </a:lnTo>
                  <a:lnTo>
                    <a:pt x="1583" y="39"/>
                  </a:lnTo>
                  <a:lnTo>
                    <a:pt x="714" y="39"/>
                  </a:lnTo>
                  <a:lnTo>
                    <a:pt x="483" y="58"/>
                  </a:lnTo>
                  <a:lnTo>
                    <a:pt x="232" y="97"/>
                  </a:lnTo>
                  <a:lnTo>
                    <a:pt x="174" y="136"/>
                  </a:lnTo>
                  <a:lnTo>
                    <a:pt x="116" y="194"/>
                  </a:lnTo>
                  <a:lnTo>
                    <a:pt x="58" y="252"/>
                  </a:lnTo>
                  <a:lnTo>
                    <a:pt x="39" y="309"/>
                  </a:lnTo>
                  <a:lnTo>
                    <a:pt x="0" y="445"/>
                  </a:lnTo>
                  <a:lnTo>
                    <a:pt x="0" y="483"/>
                  </a:lnTo>
                  <a:lnTo>
                    <a:pt x="0" y="522"/>
                  </a:lnTo>
                  <a:lnTo>
                    <a:pt x="39" y="541"/>
                  </a:lnTo>
                  <a:lnTo>
                    <a:pt x="97" y="541"/>
                  </a:lnTo>
                  <a:lnTo>
                    <a:pt x="212" y="522"/>
                  </a:lnTo>
                  <a:lnTo>
                    <a:pt x="425" y="503"/>
                  </a:lnTo>
                  <a:lnTo>
                    <a:pt x="579" y="387"/>
                  </a:lnTo>
                  <a:lnTo>
                    <a:pt x="753" y="329"/>
                  </a:lnTo>
                  <a:lnTo>
                    <a:pt x="946" y="290"/>
                  </a:lnTo>
                  <a:lnTo>
                    <a:pt x="1158" y="271"/>
                  </a:lnTo>
                  <a:lnTo>
                    <a:pt x="1371" y="290"/>
                  </a:lnTo>
                  <a:lnTo>
                    <a:pt x="1564" y="309"/>
                  </a:lnTo>
                  <a:lnTo>
                    <a:pt x="1776" y="367"/>
                  </a:lnTo>
                  <a:lnTo>
                    <a:pt x="1969" y="445"/>
                  </a:lnTo>
                  <a:lnTo>
                    <a:pt x="2104" y="425"/>
                  </a:lnTo>
                  <a:lnTo>
                    <a:pt x="2240" y="387"/>
                  </a:lnTo>
                  <a:lnTo>
                    <a:pt x="2355" y="348"/>
                  </a:lnTo>
                  <a:lnTo>
                    <a:pt x="2394" y="329"/>
                  </a:lnTo>
                  <a:lnTo>
                    <a:pt x="2413" y="290"/>
                  </a:lnTo>
                  <a:lnTo>
                    <a:pt x="2394" y="252"/>
                  </a:lnTo>
                  <a:lnTo>
                    <a:pt x="2375" y="213"/>
                  </a:lnTo>
                  <a:lnTo>
                    <a:pt x="2259" y="116"/>
                  </a:lnTo>
                  <a:lnTo>
                    <a:pt x="2124" y="39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3"/>
            <p:cNvSpPr/>
            <p:nvPr/>
          </p:nvSpPr>
          <p:spPr>
            <a:xfrm>
              <a:off x="2607275" y="4879175"/>
              <a:ext cx="61800" cy="14975"/>
            </a:xfrm>
            <a:custGeom>
              <a:avLst/>
              <a:gdLst/>
              <a:ahLst/>
              <a:cxnLst/>
              <a:rect l="l" t="t" r="r" b="b"/>
              <a:pathLst>
                <a:path w="2472" h="599" extrusionOk="0">
                  <a:moveTo>
                    <a:pt x="2066" y="0"/>
                  </a:moveTo>
                  <a:lnTo>
                    <a:pt x="1853" y="39"/>
                  </a:lnTo>
                  <a:lnTo>
                    <a:pt x="1622" y="58"/>
                  </a:lnTo>
                  <a:lnTo>
                    <a:pt x="1197" y="97"/>
                  </a:lnTo>
                  <a:lnTo>
                    <a:pt x="734" y="116"/>
                  </a:lnTo>
                  <a:lnTo>
                    <a:pt x="502" y="135"/>
                  </a:lnTo>
                  <a:lnTo>
                    <a:pt x="270" y="155"/>
                  </a:lnTo>
                  <a:lnTo>
                    <a:pt x="212" y="193"/>
                  </a:lnTo>
                  <a:lnTo>
                    <a:pt x="135" y="232"/>
                  </a:lnTo>
                  <a:lnTo>
                    <a:pt x="58" y="367"/>
                  </a:lnTo>
                  <a:lnTo>
                    <a:pt x="0" y="483"/>
                  </a:lnTo>
                  <a:lnTo>
                    <a:pt x="0" y="522"/>
                  </a:lnTo>
                  <a:lnTo>
                    <a:pt x="0" y="560"/>
                  </a:lnTo>
                  <a:lnTo>
                    <a:pt x="39" y="579"/>
                  </a:lnTo>
                  <a:lnTo>
                    <a:pt x="77" y="579"/>
                  </a:lnTo>
                  <a:lnTo>
                    <a:pt x="212" y="599"/>
                  </a:lnTo>
                  <a:lnTo>
                    <a:pt x="425" y="560"/>
                  </a:lnTo>
                  <a:lnTo>
                    <a:pt x="599" y="464"/>
                  </a:lnTo>
                  <a:lnTo>
                    <a:pt x="792" y="386"/>
                  </a:lnTo>
                  <a:lnTo>
                    <a:pt x="985" y="348"/>
                  </a:lnTo>
                  <a:lnTo>
                    <a:pt x="1197" y="328"/>
                  </a:lnTo>
                  <a:lnTo>
                    <a:pt x="1409" y="328"/>
                  </a:lnTo>
                  <a:lnTo>
                    <a:pt x="1622" y="348"/>
                  </a:lnTo>
                  <a:lnTo>
                    <a:pt x="1834" y="386"/>
                  </a:lnTo>
                  <a:lnTo>
                    <a:pt x="2046" y="444"/>
                  </a:lnTo>
                  <a:lnTo>
                    <a:pt x="2162" y="425"/>
                  </a:lnTo>
                  <a:lnTo>
                    <a:pt x="2317" y="386"/>
                  </a:lnTo>
                  <a:lnTo>
                    <a:pt x="2433" y="328"/>
                  </a:lnTo>
                  <a:lnTo>
                    <a:pt x="2452" y="290"/>
                  </a:lnTo>
                  <a:lnTo>
                    <a:pt x="2471" y="271"/>
                  </a:lnTo>
                  <a:lnTo>
                    <a:pt x="2452" y="232"/>
                  </a:lnTo>
                  <a:lnTo>
                    <a:pt x="2413" y="193"/>
                  </a:lnTo>
                  <a:lnTo>
                    <a:pt x="2297" y="116"/>
                  </a:lnTo>
                  <a:lnTo>
                    <a:pt x="2162" y="39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2629475" y="4845375"/>
              <a:ext cx="51650" cy="12575"/>
            </a:xfrm>
            <a:custGeom>
              <a:avLst/>
              <a:gdLst/>
              <a:ahLst/>
              <a:cxnLst/>
              <a:rect l="l" t="t" r="r" b="b"/>
              <a:pathLst>
                <a:path w="2066" h="503" extrusionOk="0">
                  <a:moveTo>
                    <a:pt x="290" y="1"/>
                  </a:moveTo>
                  <a:lnTo>
                    <a:pt x="232" y="20"/>
                  </a:lnTo>
                  <a:lnTo>
                    <a:pt x="174" y="39"/>
                  </a:lnTo>
                  <a:lnTo>
                    <a:pt x="116" y="97"/>
                  </a:lnTo>
                  <a:lnTo>
                    <a:pt x="58" y="155"/>
                  </a:lnTo>
                  <a:lnTo>
                    <a:pt x="19" y="194"/>
                  </a:lnTo>
                  <a:lnTo>
                    <a:pt x="0" y="233"/>
                  </a:lnTo>
                  <a:lnTo>
                    <a:pt x="0" y="290"/>
                  </a:lnTo>
                  <a:lnTo>
                    <a:pt x="19" y="329"/>
                  </a:lnTo>
                  <a:lnTo>
                    <a:pt x="58" y="348"/>
                  </a:lnTo>
                  <a:lnTo>
                    <a:pt x="116" y="348"/>
                  </a:lnTo>
                  <a:lnTo>
                    <a:pt x="135" y="368"/>
                  </a:lnTo>
                  <a:lnTo>
                    <a:pt x="174" y="387"/>
                  </a:lnTo>
                  <a:lnTo>
                    <a:pt x="270" y="426"/>
                  </a:lnTo>
                  <a:lnTo>
                    <a:pt x="348" y="445"/>
                  </a:lnTo>
                  <a:lnTo>
                    <a:pt x="502" y="387"/>
                  </a:lnTo>
                  <a:lnTo>
                    <a:pt x="676" y="348"/>
                  </a:lnTo>
                  <a:lnTo>
                    <a:pt x="850" y="329"/>
                  </a:lnTo>
                  <a:lnTo>
                    <a:pt x="1023" y="329"/>
                  </a:lnTo>
                  <a:lnTo>
                    <a:pt x="1197" y="348"/>
                  </a:lnTo>
                  <a:lnTo>
                    <a:pt x="1371" y="387"/>
                  </a:lnTo>
                  <a:lnTo>
                    <a:pt x="1545" y="445"/>
                  </a:lnTo>
                  <a:lnTo>
                    <a:pt x="1699" y="503"/>
                  </a:lnTo>
                  <a:lnTo>
                    <a:pt x="1815" y="503"/>
                  </a:lnTo>
                  <a:lnTo>
                    <a:pt x="1931" y="464"/>
                  </a:lnTo>
                  <a:lnTo>
                    <a:pt x="2027" y="426"/>
                  </a:lnTo>
                  <a:lnTo>
                    <a:pt x="2066" y="387"/>
                  </a:lnTo>
                  <a:lnTo>
                    <a:pt x="2066" y="348"/>
                  </a:lnTo>
                  <a:lnTo>
                    <a:pt x="2047" y="310"/>
                  </a:lnTo>
                  <a:lnTo>
                    <a:pt x="1969" y="194"/>
                  </a:lnTo>
                  <a:lnTo>
                    <a:pt x="1854" y="117"/>
                  </a:lnTo>
                  <a:lnTo>
                    <a:pt x="1776" y="78"/>
                  </a:lnTo>
                  <a:lnTo>
                    <a:pt x="1390" y="97"/>
                  </a:lnTo>
                  <a:lnTo>
                    <a:pt x="1043" y="97"/>
                  </a:lnTo>
                  <a:lnTo>
                    <a:pt x="676" y="5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2603400" y="4751750"/>
              <a:ext cx="69050" cy="15950"/>
            </a:xfrm>
            <a:custGeom>
              <a:avLst/>
              <a:gdLst/>
              <a:ahLst/>
              <a:cxnLst/>
              <a:rect l="l" t="t" r="r" b="b"/>
              <a:pathLst>
                <a:path w="2762" h="638" extrusionOk="0">
                  <a:moveTo>
                    <a:pt x="387" y="0"/>
                  </a:moveTo>
                  <a:lnTo>
                    <a:pt x="290" y="20"/>
                  </a:lnTo>
                  <a:lnTo>
                    <a:pt x="213" y="58"/>
                  </a:lnTo>
                  <a:lnTo>
                    <a:pt x="116" y="116"/>
                  </a:lnTo>
                  <a:lnTo>
                    <a:pt x="39" y="213"/>
                  </a:lnTo>
                  <a:lnTo>
                    <a:pt x="20" y="271"/>
                  </a:lnTo>
                  <a:lnTo>
                    <a:pt x="1" y="309"/>
                  </a:lnTo>
                  <a:lnTo>
                    <a:pt x="20" y="367"/>
                  </a:lnTo>
                  <a:lnTo>
                    <a:pt x="39" y="387"/>
                  </a:lnTo>
                  <a:lnTo>
                    <a:pt x="78" y="425"/>
                  </a:lnTo>
                  <a:lnTo>
                    <a:pt x="97" y="444"/>
                  </a:lnTo>
                  <a:lnTo>
                    <a:pt x="155" y="406"/>
                  </a:lnTo>
                  <a:lnTo>
                    <a:pt x="194" y="387"/>
                  </a:lnTo>
                  <a:lnTo>
                    <a:pt x="232" y="406"/>
                  </a:lnTo>
                  <a:lnTo>
                    <a:pt x="329" y="425"/>
                  </a:lnTo>
                  <a:lnTo>
                    <a:pt x="425" y="425"/>
                  </a:lnTo>
                  <a:lnTo>
                    <a:pt x="638" y="387"/>
                  </a:lnTo>
                  <a:lnTo>
                    <a:pt x="869" y="367"/>
                  </a:lnTo>
                  <a:lnTo>
                    <a:pt x="1101" y="367"/>
                  </a:lnTo>
                  <a:lnTo>
                    <a:pt x="1333" y="387"/>
                  </a:lnTo>
                  <a:lnTo>
                    <a:pt x="1564" y="444"/>
                  </a:lnTo>
                  <a:lnTo>
                    <a:pt x="1796" y="483"/>
                  </a:lnTo>
                  <a:lnTo>
                    <a:pt x="2259" y="638"/>
                  </a:lnTo>
                  <a:lnTo>
                    <a:pt x="2395" y="638"/>
                  </a:lnTo>
                  <a:lnTo>
                    <a:pt x="2568" y="599"/>
                  </a:lnTo>
                  <a:lnTo>
                    <a:pt x="2703" y="541"/>
                  </a:lnTo>
                  <a:lnTo>
                    <a:pt x="2742" y="502"/>
                  </a:lnTo>
                  <a:lnTo>
                    <a:pt x="2761" y="483"/>
                  </a:lnTo>
                  <a:lnTo>
                    <a:pt x="2703" y="406"/>
                  </a:lnTo>
                  <a:lnTo>
                    <a:pt x="2568" y="309"/>
                  </a:lnTo>
                  <a:lnTo>
                    <a:pt x="2433" y="232"/>
                  </a:lnTo>
                  <a:lnTo>
                    <a:pt x="2317" y="193"/>
                  </a:lnTo>
                  <a:lnTo>
                    <a:pt x="2086" y="213"/>
                  </a:lnTo>
                  <a:lnTo>
                    <a:pt x="1835" y="213"/>
                  </a:lnTo>
                  <a:lnTo>
                    <a:pt x="1603" y="193"/>
                  </a:lnTo>
                  <a:lnTo>
                    <a:pt x="1371" y="155"/>
                  </a:lnTo>
                  <a:lnTo>
                    <a:pt x="889" y="78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3"/>
            <p:cNvSpPr/>
            <p:nvPr/>
          </p:nvSpPr>
          <p:spPr>
            <a:xfrm>
              <a:off x="2630425" y="4724725"/>
              <a:ext cx="57475" cy="19800"/>
            </a:xfrm>
            <a:custGeom>
              <a:avLst/>
              <a:gdLst/>
              <a:ahLst/>
              <a:cxnLst/>
              <a:rect l="l" t="t" r="r" b="b"/>
              <a:pathLst>
                <a:path w="2299" h="792" extrusionOk="0">
                  <a:moveTo>
                    <a:pt x="348" y="0"/>
                  </a:moveTo>
                  <a:lnTo>
                    <a:pt x="271" y="20"/>
                  </a:lnTo>
                  <a:lnTo>
                    <a:pt x="136" y="58"/>
                  </a:lnTo>
                  <a:lnTo>
                    <a:pt x="39" y="116"/>
                  </a:lnTo>
                  <a:lnTo>
                    <a:pt x="1" y="135"/>
                  </a:lnTo>
                  <a:lnTo>
                    <a:pt x="1" y="174"/>
                  </a:lnTo>
                  <a:lnTo>
                    <a:pt x="1" y="213"/>
                  </a:lnTo>
                  <a:lnTo>
                    <a:pt x="39" y="251"/>
                  </a:lnTo>
                  <a:lnTo>
                    <a:pt x="136" y="328"/>
                  </a:lnTo>
                  <a:lnTo>
                    <a:pt x="232" y="406"/>
                  </a:lnTo>
                  <a:lnTo>
                    <a:pt x="329" y="444"/>
                  </a:lnTo>
                  <a:lnTo>
                    <a:pt x="715" y="444"/>
                  </a:lnTo>
                  <a:lnTo>
                    <a:pt x="908" y="483"/>
                  </a:lnTo>
                  <a:lnTo>
                    <a:pt x="1101" y="541"/>
                  </a:lnTo>
                  <a:lnTo>
                    <a:pt x="1487" y="657"/>
                  </a:lnTo>
                  <a:lnTo>
                    <a:pt x="1893" y="792"/>
                  </a:lnTo>
                  <a:lnTo>
                    <a:pt x="2009" y="773"/>
                  </a:lnTo>
                  <a:lnTo>
                    <a:pt x="2144" y="734"/>
                  </a:lnTo>
                  <a:lnTo>
                    <a:pt x="2260" y="676"/>
                  </a:lnTo>
                  <a:lnTo>
                    <a:pt x="2279" y="657"/>
                  </a:lnTo>
                  <a:lnTo>
                    <a:pt x="2298" y="637"/>
                  </a:lnTo>
                  <a:lnTo>
                    <a:pt x="2279" y="599"/>
                  </a:lnTo>
                  <a:lnTo>
                    <a:pt x="2240" y="560"/>
                  </a:lnTo>
                  <a:lnTo>
                    <a:pt x="2144" y="464"/>
                  </a:lnTo>
                  <a:lnTo>
                    <a:pt x="2009" y="386"/>
                  </a:lnTo>
                  <a:lnTo>
                    <a:pt x="1931" y="348"/>
                  </a:lnTo>
                  <a:lnTo>
                    <a:pt x="1738" y="386"/>
                  </a:lnTo>
                  <a:lnTo>
                    <a:pt x="1545" y="367"/>
                  </a:lnTo>
                  <a:lnTo>
                    <a:pt x="1352" y="348"/>
                  </a:lnTo>
                  <a:lnTo>
                    <a:pt x="1159" y="309"/>
                  </a:lnTo>
                  <a:lnTo>
                    <a:pt x="966" y="251"/>
                  </a:lnTo>
                  <a:lnTo>
                    <a:pt x="792" y="174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2645875" y="4707350"/>
              <a:ext cx="55525" cy="19800"/>
            </a:xfrm>
            <a:custGeom>
              <a:avLst/>
              <a:gdLst/>
              <a:ahLst/>
              <a:cxnLst/>
              <a:rect l="l" t="t" r="r" b="b"/>
              <a:pathLst>
                <a:path w="2221" h="792" extrusionOk="0">
                  <a:moveTo>
                    <a:pt x="309" y="0"/>
                  </a:moveTo>
                  <a:lnTo>
                    <a:pt x="232" y="20"/>
                  </a:lnTo>
                  <a:lnTo>
                    <a:pt x="116" y="97"/>
                  </a:lnTo>
                  <a:lnTo>
                    <a:pt x="20" y="174"/>
                  </a:lnTo>
                  <a:lnTo>
                    <a:pt x="1" y="213"/>
                  </a:lnTo>
                  <a:lnTo>
                    <a:pt x="1" y="251"/>
                  </a:lnTo>
                  <a:lnTo>
                    <a:pt x="20" y="271"/>
                  </a:lnTo>
                  <a:lnTo>
                    <a:pt x="58" y="309"/>
                  </a:lnTo>
                  <a:lnTo>
                    <a:pt x="155" y="367"/>
                  </a:lnTo>
                  <a:lnTo>
                    <a:pt x="271" y="425"/>
                  </a:lnTo>
                  <a:lnTo>
                    <a:pt x="348" y="444"/>
                  </a:lnTo>
                  <a:lnTo>
                    <a:pt x="522" y="425"/>
                  </a:lnTo>
                  <a:lnTo>
                    <a:pt x="715" y="425"/>
                  </a:lnTo>
                  <a:lnTo>
                    <a:pt x="889" y="444"/>
                  </a:lnTo>
                  <a:lnTo>
                    <a:pt x="1082" y="483"/>
                  </a:lnTo>
                  <a:lnTo>
                    <a:pt x="1255" y="560"/>
                  </a:lnTo>
                  <a:lnTo>
                    <a:pt x="1448" y="618"/>
                  </a:lnTo>
                  <a:lnTo>
                    <a:pt x="1815" y="792"/>
                  </a:lnTo>
                  <a:lnTo>
                    <a:pt x="1931" y="792"/>
                  </a:lnTo>
                  <a:lnTo>
                    <a:pt x="2086" y="753"/>
                  </a:lnTo>
                  <a:lnTo>
                    <a:pt x="2182" y="695"/>
                  </a:lnTo>
                  <a:lnTo>
                    <a:pt x="2221" y="676"/>
                  </a:lnTo>
                  <a:lnTo>
                    <a:pt x="2221" y="637"/>
                  </a:lnTo>
                  <a:lnTo>
                    <a:pt x="2221" y="599"/>
                  </a:lnTo>
                  <a:lnTo>
                    <a:pt x="2182" y="560"/>
                  </a:lnTo>
                  <a:lnTo>
                    <a:pt x="2086" y="483"/>
                  </a:lnTo>
                  <a:lnTo>
                    <a:pt x="1970" y="406"/>
                  </a:lnTo>
                  <a:lnTo>
                    <a:pt x="1893" y="348"/>
                  </a:lnTo>
                  <a:lnTo>
                    <a:pt x="1699" y="367"/>
                  </a:lnTo>
                  <a:lnTo>
                    <a:pt x="1526" y="348"/>
                  </a:lnTo>
                  <a:lnTo>
                    <a:pt x="1333" y="309"/>
                  </a:lnTo>
                  <a:lnTo>
                    <a:pt x="1140" y="271"/>
                  </a:lnTo>
                  <a:lnTo>
                    <a:pt x="773" y="135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2667125" y="4679825"/>
              <a:ext cx="45375" cy="22725"/>
            </a:xfrm>
            <a:custGeom>
              <a:avLst/>
              <a:gdLst/>
              <a:ahLst/>
              <a:cxnLst/>
              <a:rect l="l" t="t" r="r" b="b"/>
              <a:pathLst>
                <a:path w="1815" h="909" extrusionOk="0">
                  <a:moveTo>
                    <a:pt x="193" y="1"/>
                  </a:moveTo>
                  <a:lnTo>
                    <a:pt x="77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39" y="213"/>
                  </a:lnTo>
                  <a:lnTo>
                    <a:pt x="97" y="329"/>
                  </a:lnTo>
                  <a:lnTo>
                    <a:pt x="154" y="406"/>
                  </a:lnTo>
                  <a:lnTo>
                    <a:pt x="502" y="483"/>
                  </a:lnTo>
                  <a:lnTo>
                    <a:pt x="830" y="599"/>
                  </a:lnTo>
                  <a:lnTo>
                    <a:pt x="1139" y="734"/>
                  </a:lnTo>
                  <a:lnTo>
                    <a:pt x="1448" y="908"/>
                  </a:lnTo>
                  <a:lnTo>
                    <a:pt x="1544" y="908"/>
                  </a:lnTo>
                  <a:lnTo>
                    <a:pt x="1660" y="889"/>
                  </a:lnTo>
                  <a:lnTo>
                    <a:pt x="1757" y="850"/>
                  </a:lnTo>
                  <a:lnTo>
                    <a:pt x="1795" y="831"/>
                  </a:lnTo>
                  <a:lnTo>
                    <a:pt x="1815" y="812"/>
                  </a:lnTo>
                  <a:lnTo>
                    <a:pt x="1795" y="773"/>
                  </a:lnTo>
                  <a:lnTo>
                    <a:pt x="1776" y="734"/>
                  </a:lnTo>
                  <a:lnTo>
                    <a:pt x="1718" y="619"/>
                  </a:lnTo>
                  <a:lnTo>
                    <a:pt x="1622" y="541"/>
                  </a:lnTo>
                  <a:lnTo>
                    <a:pt x="1564" y="483"/>
                  </a:lnTo>
                  <a:lnTo>
                    <a:pt x="1390" y="483"/>
                  </a:lnTo>
                  <a:lnTo>
                    <a:pt x="1236" y="464"/>
                  </a:lnTo>
                  <a:lnTo>
                    <a:pt x="1062" y="426"/>
                  </a:lnTo>
                  <a:lnTo>
                    <a:pt x="907" y="387"/>
                  </a:lnTo>
                  <a:lnTo>
                    <a:pt x="772" y="310"/>
                  </a:lnTo>
                  <a:lnTo>
                    <a:pt x="637" y="232"/>
                  </a:lnTo>
                  <a:lnTo>
                    <a:pt x="502" y="136"/>
                  </a:lnTo>
                  <a:lnTo>
                    <a:pt x="386" y="20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3"/>
            <p:cNvSpPr/>
            <p:nvPr/>
          </p:nvSpPr>
          <p:spPr>
            <a:xfrm>
              <a:off x="2726000" y="5264325"/>
              <a:ext cx="68550" cy="20300"/>
            </a:xfrm>
            <a:custGeom>
              <a:avLst/>
              <a:gdLst/>
              <a:ahLst/>
              <a:cxnLst/>
              <a:rect l="l" t="t" r="r" b="b"/>
              <a:pathLst>
                <a:path w="2742" h="812" extrusionOk="0">
                  <a:moveTo>
                    <a:pt x="213" y="1"/>
                  </a:moveTo>
                  <a:lnTo>
                    <a:pt x="78" y="39"/>
                  </a:lnTo>
                  <a:lnTo>
                    <a:pt x="39" y="5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20" y="155"/>
                  </a:lnTo>
                  <a:lnTo>
                    <a:pt x="116" y="252"/>
                  </a:lnTo>
                  <a:lnTo>
                    <a:pt x="251" y="367"/>
                  </a:lnTo>
                  <a:lnTo>
                    <a:pt x="348" y="425"/>
                  </a:lnTo>
                  <a:lnTo>
                    <a:pt x="850" y="483"/>
                  </a:lnTo>
                  <a:lnTo>
                    <a:pt x="1313" y="561"/>
                  </a:lnTo>
                  <a:lnTo>
                    <a:pt x="1796" y="676"/>
                  </a:lnTo>
                  <a:lnTo>
                    <a:pt x="2259" y="812"/>
                  </a:lnTo>
                  <a:lnTo>
                    <a:pt x="2394" y="792"/>
                  </a:lnTo>
                  <a:lnTo>
                    <a:pt x="2568" y="754"/>
                  </a:lnTo>
                  <a:lnTo>
                    <a:pt x="2684" y="715"/>
                  </a:lnTo>
                  <a:lnTo>
                    <a:pt x="2723" y="676"/>
                  </a:lnTo>
                  <a:lnTo>
                    <a:pt x="2742" y="657"/>
                  </a:lnTo>
                  <a:lnTo>
                    <a:pt x="2723" y="618"/>
                  </a:lnTo>
                  <a:lnTo>
                    <a:pt x="2684" y="580"/>
                  </a:lnTo>
                  <a:lnTo>
                    <a:pt x="2568" y="483"/>
                  </a:lnTo>
                  <a:lnTo>
                    <a:pt x="2414" y="406"/>
                  </a:lnTo>
                  <a:lnTo>
                    <a:pt x="2298" y="367"/>
                  </a:lnTo>
                  <a:lnTo>
                    <a:pt x="2066" y="387"/>
                  </a:lnTo>
                  <a:lnTo>
                    <a:pt x="1834" y="387"/>
                  </a:lnTo>
                  <a:lnTo>
                    <a:pt x="1603" y="367"/>
                  </a:lnTo>
                  <a:lnTo>
                    <a:pt x="1371" y="329"/>
                  </a:lnTo>
                  <a:lnTo>
                    <a:pt x="1139" y="271"/>
                  </a:lnTo>
                  <a:lnTo>
                    <a:pt x="908" y="213"/>
                  </a:lnTo>
                  <a:lnTo>
                    <a:pt x="695" y="117"/>
                  </a:lnTo>
                  <a:lnTo>
                    <a:pt x="502" y="2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3"/>
            <p:cNvSpPr/>
            <p:nvPr/>
          </p:nvSpPr>
          <p:spPr>
            <a:xfrm>
              <a:off x="2753025" y="5231500"/>
              <a:ext cx="56975" cy="20775"/>
            </a:xfrm>
            <a:custGeom>
              <a:avLst/>
              <a:gdLst/>
              <a:ahLst/>
              <a:cxnLst/>
              <a:rect l="l" t="t" r="r" b="b"/>
              <a:pathLst>
                <a:path w="2279" h="831" extrusionOk="0">
                  <a:moveTo>
                    <a:pt x="232" y="1"/>
                  </a:moveTo>
                  <a:lnTo>
                    <a:pt x="136" y="20"/>
                  </a:lnTo>
                  <a:lnTo>
                    <a:pt x="78" y="59"/>
                  </a:lnTo>
                  <a:lnTo>
                    <a:pt x="20" y="117"/>
                  </a:lnTo>
                  <a:lnTo>
                    <a:pt x="1" y="175"/>
                  </a:lnTo>
                  <a:lnTo>
                    <a:pt x="20" y="233"/>
                  </a:lnTo>
                  <a:lnTo>
                    <a:pt x="39" y="271"/>
                  </a:lnTo>
                  <a:lnTo>
                    <a:pt x="116" y="310"/>
                  </a:lnTo>
                  <a:lnTo>
                    <a:pt x="174" y="329"/>
                  </a:lnTo>
                  <a:lnTo>
                    <a:pt x="179" y="329"/>
                  </a:lnTo>
                  <a:lnTo>
                    <a:pt x="174" y="348"/>
                  </a:lnTo>
                  <a:lnTo>
                    <a:pt x="213" y="387"/>
                  </a:lnTo>
                  <a:lnTo>
                    <a:pt x="271" y="426"/>
                  </a:lnTo>
                  <a:lnTo>
                    <a:pt x="483" y="464"/>
                  </a:lnTo>
                  <a:lnTo>
                    <a:pt x="696" y="503"/>
                  </a:lnTo>
                  <a:lnTo>
                    <a:pt x="811" y="522"/>
                  </a:lnTo>
                  <a:lnTo>
                    <a:pt x="889" y="522"/>
                  </a:lnTo>
                  <a:lnTo>
                    <a:pt x="1082" y="580"/>
                  </a:lnTo>
                  <a:lnTo>
                    <a:pt x="1468" y="696"/>
                  </a:lnTo>
                  <a:lnTo>
                    <a:pt x="1893" y="831"/>
                  </a:lnTo>
                  <a:lnTo>
                    <a:pt x="2008" y="812"/>
                  </a:lnTo>
                  <a:lnTo>
                    <a:pt x="2143" y="734"/>
                  </a:lnTo>
                  <a:lnTo>
                    <a:pt x="2259" y="657"/>
                  </a:lnTo>
                  <a:lnTo>
                    <a:pt x="2279" y="638"/>
                  </a:lnTo>
                  <a:lnTo>
                    <a:pt x="2279" y="599"/>
                  </a:lnTo>
                  <a:lnTo>
                    <a:pt x="2259" y="580"/>
                  </a:lnTo>
                  <a:lnTo>
                    <a:pt x="2221" y="541"/>
                  </a:lnTo>
                  <a:lnTo>
                    <a:pt x="2105" y="464"/>
                  </a:lnTo>
                  <a:lnTo>
                    <a:pt x="1989" y="406"/>
                  </a:lnTo>
                  <a:lnTo>
                    <a:pt x="1893" y="387"/>
                  </a:lnTo>
                  <a:lnTo>
                    <a:pt x="1719" y="426"/>
                  </a:lnTo>
                  <a:lnTo>
                    <a:pt x="1526" y="406"/>
                  </a:lnTo>
                  <a:lnTo>
                    <a:pt x="1333" y="387"/>
                  </a:lnTo>
                  <a:lnTo>
                    <a:pt x="1140" y="348"/>
                  </a:lnTo>
                  <a:lnTo>
                    <a:pt x="947" y="290"/>
                  </a:lnTo>
                  <a:lnTo>
                    <a:pt x="831" y="252"/>
                  </a:lnTo>
                  <a:lnTo>
                    <a:pt x="773" y="233"/>
                  </a:lnTo>
                  <a:lnTo>
                    <a:pt x="599" y="136"/>
                  </a:lnTo>
                  <a:lnTo>
                    <a:pt x="425" y="20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2771375" y="5203025"/>
              <a:ext cx="60350" cy="21275"/>
            </a:xfrm>
            <a:custGeom>
              <a:avLst/>
              <a:gdLst/>
              <a:ahLst/>
              <a:cxnLst/>
              <a:rect l="l" t="t" r="r" b="b"/>
              <a:pathLst>
                <a:path w="2414" h="851" extrusionOk="0">
                  <a:moveTo>
                    <a:pt x="290" y="1"/>
                  </a:moveTo>
                  <a:lnTo>
                    <a:pt x="155" y="39"/>
                  </a:lnTo>
                  <a:lnTo>
                    <a:pt x="39" y="117"/>
                  </a:lnTo>
                  <a:lnTo>
                    <a:pt x="0" y="155"/>
                  </a:lnTo>
                  <a:lnTo>
                    <a:pt x="0" y="175"/>
                  </a:lnTo>
                  <a:lnTo>
                    <a:pt x="19" y="213"/>
                  </a:lnTo>
                  <a:lnTo>
                    <a:pt x="39" y="252"/>
                  </a:lnTo>
                  <a:lnTo>
                    <a:pt x="135" y="329"/>
                  </a:lnTo>
                  <a:lnTo>
                    <a:pt x="251" y="387"/>
                  </a:lnTo>
                  <a:lnTo>
                    <a:pt x="328" y="426"/>
                  </a:lnTo>
                  <a:lnTo>
                    <a:pt x="541" y="445"/>
                  </a:lnTo>
                  <a:lnTo>
                    <a:pt x="734" y="483"/>
                  </a:lnTo>
                  <a:lnTo>
                    <a:pt x="946" y="522"/>
                  </a:lnTo>
                  <a:lnTo>
                    <a:pt x="1139" y="580"/>
                  </a:lnTo>
                  <a:lnTo>
                    <a:pt x="1564" y="715"/>
                  </a:lnTo>
                  <a:lnTo>
                    <a:pt x="1989" y="850"/>
                  </a:lnTo>
                  <a:lnTo>
                    <a:pt x="2066" y="850"/>
                  </a:lnTo>
                  <a:lnTo>
                    <a:pt x="2124" y="831"/>
                  </a:lnTo>
                  <a:lnTo>
                    <a:pt x="2278" y="773"/>
                  </a:lnTo>
                  <a:lnTo>
                    <a:pt x="2375" y="696"/>
                  </a:lnTo>
                  <a:lnTo>
                    <a:pt x="2413" y="657"/>
                  </a:lnTo>
                  <a:lnTo>
                    <a:pt x="2413" y="638"/>
                  </a:lnTo>
                  <a:lnTo>
                    <a:pt x="2394" y="599"/>
                  </a:lnTo>
                  <a:lnTo>
                    <a:pt x="2355" y="561"/>
                  </a:lnTo>
                  <a:lnTo>
                    <a:pt x="2240" y="503"/>
                  </a:lnTo>
                  <a:lnTo>
                    <a:pt x="2105" y="445"/>
                  </a:lnTo>
                  <a:lnTo>
                    <a:pt x="2008" y="406"/>
                  </a:lnTo>
                  <a:lnTo>
                    <a:pt x="1815" y="445"/>
                  </a:lnTo>
                  <a:lnTo>
                    <a:pt x="1622" y="426"/>
                  </a:lnTo>
                  <a:lnTo>
                    <a:pt x="1429" y="406"/>
                  </a:lnTo>
                  <a:lnTo>
                    <a:pt x="1216" y="348"/>
                  </a:lnTo>
                  <a:lnTo>
                    <a:pt x="1023" y="290"/>
                  </a:lnTo>
                  <a:lnTo>
                    <a:pt x="830" y="194"/>
                  </a:lnTo>
                  <a:lnTo>
                    <a:pt x="4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2789700" y="5178425"/>
              <a:ext cx="60850" cy="21250"/>
            </a:xfrm>
            <a:custGeom>
              <a:avLst/>
              <a:gdLst/>
              <a:ahLst/>
              <a:cxnLst/>
              <a:rect l="l" t="t" r="r" b="b"/>
              <a:pathLst>
                <a:path w="2434" h="850" extrusionOk="0">
                  <a:moveTo>
                    <a:pt x="310" y="0"/>
                  </a:moveTo>
                  <a:lnTo>
                    <a:pt x="155" y="39"/>
                  </a:lnTo>
                  <a:lnTo>
                    <a:pt x="39" y="116"/>
                  </a:lnTo>
                  <a:lnTo>
                    <a:pt x="20" y="135"/>
                  </a:lnTo>
                  <a:lnTo>
                    <a:pt x="1" y="174"/>
                  </a:lnTo>
                  <a:lnTo>
                    <a:pt x="59" y="232"/>
                  </a:lnTo>
                  <a:lnTo>
                    <a:pt x="136" y="309"/>
                  </a:lnTo>
                  <a:lnTo>
                    <a:pt x="252" y="386"/>
                  </a:lnTo>
                  <a:lnTo>
                    <a:pt x="348" y="425"/>
                  </a:lnTo>
                  <a:lnTo>
                    <a:pt x="541" y="444"/>
                  </a:lnTo>
                  <a:lnTo>
                    <a:pt x="754" y="464"/>
                  </a:lnTo>
                  <a:lnTo>
                    <a:pt x="966" y="502"/>
                  </a:lnTo>
                  <a:lnTo>
                    <a:pt x="1159" y="560"/>
                  </a:lnTo>
                  <a:lnTo>
                    <a:pt x="1565" y="695"/>
                  </a:lnTo>
                  <a:lnTo>
                    <a:pt x="1989" y="850"/>
                  </a:lnTo>
                  <a:lnTo>
                    <a:pt x="2124" y="850"/>
                  </a:lnTo>
                  <a:lnTo>
                    <a:pt x="2260" y="811"/>
                  </a:lnTo>
                  <a:lnTo>
                    <a:pt x="2375" y="734"/>
                  </a:lnTo>
                  <a:lnTo>
                    <a:pt x="2414" y="714"/>
                  </a:lnTo>
                  <a:lnTo>
                    <a:pt x="2433" y="695"/>
                  </a:lnTo>
                  <a:lnTo>
                    <a:pt x="2414" y="657"/>
                  </a:lnTo>
                  <a:lnTo>
                    <a:pt x="2375" y="618"/>
                  </a:lnTo>
                  <a:lnTo>
                    <a:pt x="2260" y="521"/>
                  </a:lnTo>
                  <a:lnTo>
                    <a:pt x="2144" y="464"/>
                  </a:lnTo>
                  <a:lnTo>
                    <a:pt x="2047" y="425"/>
                  </a:lnTo>
                  <a:lnTo>
                    <a:pt x="1642" y="425"/>
                  </a:lnTo>
                  <a:lnTo>
                    <a:pt x="1429" y="386"/>
                  </a:lnTo>
                  <a:lnTo>
                    <a:pt x="1236" y="328"/>
                  </a:lnTo>
                  <a:lnTo>
                    <a:pt x="1043" y="270"/>
                  </a:lnTo>
                  <a:lnTo>
                    <a:pt x="831" y="193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2808525" y="5156700"/>
              <a:ext cx="58925" cy="19800"/>
            </a:xfrm>
            <a:custGeom>
              <a:avLst/>
              <a:gdLst/>
              <a:ahLst/>
              <a:cxnLst/>
              <a:rect l="l" t="t" r="r" b="b"/>
              <a:pathLst>
                <a:path w="2357" h="792" extrusionOk="0">
                  <a:moveTo>
                    <a:pt x="290" y="0"/>
                  </a:moveTo>
                  <a:lnTo>
                    <a:pt x="155" y="20"/>
                  </a:lnTo>
                  <a:lnTo>
                    <a:pt x="59" y="58"/>
                  </a:lnTo>
                  <a:lnTo>
                    <a:pt x="20" y="78"/>
                  </a:lnTo>
                  <a:lnTo>
                    <a:pt x="1" y="116"/>
                  </a:lnTo>
                  <a:lnTo>
                    <a:pt x="1" y="136"/>
                  </a:lnTo>
                  <a:lnTo>
                    <a:pt x="20" y="193"/>
                  </a:lnTo>
                  <a:lnTo>
                    <a:pt x="97" y="290"/>
                  </a:lnTo>
                  <a:lnTo>
                    <a:pt x="194" y="367"/>
                  </a:lnTo>
                  <a:lnTo>
                    <a:pt x="290" y="425"/>
                  </a:lnTo>
                  <a:lnTo>
                    <a:pt x="503" y="444"/>
                  </a:lnTo>
                  <a:lnTo>
                    <a:pt x="715" y="464"/>
                  </a:lnTo>
                  <a:lnTo>
                    <a:pt x="1120" y="560"/>
                  </a:lnTo>
                  <a:lnTo>
                    <a:pt x="1526" y="657"/>
                  </a:lnTo>
                  <a:lnTo>
                    <a:pt x="1931" y="792"/>
                  </a:lnTo>
                  <a:lnTo>
                    <a:pt x="2066" y="773"/>
                  </a:lnTo>
                  <a:lnTo>
                    <a:pt x="2202" y="734"/>
                  </a:lnTo>
                  <a:lnTo>
                    <a:pt x="2317" y="676"/>
                  </a:lnTo>
                  <a:lnTo>
                    <a:pt x="2337" y="657"/>
                  </a:lnTo>
                  <a:lnTo>
                    <a:pt x="2356" y="637"/>
                  </a:lnTo>
                  <a:lnTo>
                    <a:pt x="2337" y="599"/>
                  </a:lnTo>
                  <a:lnTo>
                    <a:pt x="2298" y="560"/>
                  </a:lnTo>
                  <a:lnTo>
                    <a:pt x="2182" y="464"/>
                  </a:lnTo>
                  <a:lnTo>
                    <a:pt x="2066" y="386"/>
                  </a:lnTo>
                  <a:lnTo>
                    <a:pt x="1970" y="348"/>
                  </a:lnTo>
                  <a:lnTo>
                    <a:pt x="1777" y="386"/>
                  </a:lnTo>
                  <a:lnTo>
                    <a:pt x="1565" y="386"/>
                  </a:lnTo>
                  <a:lnTo>
                    <a:pt x="1371" y="367"/>
                  </a:lnTo>
                  <a:lnTo>
                    <a:pt x="1178" y="329"/>
                  </a:lnTo>
                  <a:lnTo>
                    <a:pt x="985" y="271"/>
                  </a:lnTo>
                  <a:lnTo>
                    <a:pt x="792" y="193"/>
                  </a:lnTo>
                  <a:lnTo>
                    <a:pt x="599" y="116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3" name="Google Shape;813;p33"/>
          <p:cNvSpPr txBox="1">
            <a:spLocks noGrp="1"/>
          </p:cNvSpPr>
          <p:nvPr>
            <p:ph type="subTitle" idx="1"/>
          </p:nvPr>
        </p:nvSpPr>
        <p:spPr>
          <a:xfrm>
            <a:off x="3705338" y="2537050"/>
            <a:ext cx="49545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phương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Tây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đẩy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mạnh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vơ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vét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bóc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lột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người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bản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xứ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không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chú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trọng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mở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mang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công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nghiệp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nặng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chủ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yếu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xây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dựng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những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ngành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công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nghiệp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chế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biến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sản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xuất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hàng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tiêu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dùng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Mở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rộng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hệ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thống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đường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giao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thông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như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đường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sắt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đường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bộ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bến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cảng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để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phục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vụ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cho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công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cuộc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khai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thác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kinh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tế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hoặc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đàn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áp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phong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trào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đấu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tranh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của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nhân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Cướp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đoạt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ruộng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đất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để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lập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đồn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điền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ép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chính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quyền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bản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xứ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nhượng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quyền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khai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khẩn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đất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hoang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,...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14" name="Google Shape;814;p33"/>
          <p:cNvSpPr txBox="1">
            <a:spLocks noGrp="1"/>
          </p:cNvSpPr>
          <p:nvPr>
            <p:ph type="subTitle" idx="3"/>
          </p:nvPr>
        </p:nvSpPr>
        <p:spPr>
          <a:xfrm>
            <a:off x="484163" y="2537048"/>
            <a:ext cx="29139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Chính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quyền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và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tầng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lớp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trên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các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nước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đã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đầu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hàng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phụ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thuộc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hoặc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làm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tay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sai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cho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dần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Bộ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máy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trung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ương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và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cấp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tỉnh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đều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các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quan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chức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điều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dirty="0" err="1">
                <a:latin typeface="Questrial"/>
                <a:ea typeface="Questrial"/>
                <a:cs typeface="Questrial"/>
                <a:sym typeface="Questrial"/>
              </a:rPr>
              <a:t>hành</a:t>
            </a:r>
            <a:r>
              <a:rPr lang="en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dirty="0"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815" name="Google Shape;815;p33"/>
          <p:cNvGrpSpPr/>
          <p:nvPr/>
        </p:nvGrpSpPr>
        <p:grpSpPr>
          <a:xfrm>
            <a:off x="1711438" y="1353611"/>
            <a:ext cx="459372" cy="383458"/>
            <a:chOff x="6022117" y="3285098"/>
            <a:chExt cx="459372" cy="383458"/>
          </a:xfrm>
        </p:grpSpPr>
        <p:sp>
          <p:nvSpPr>
            <p:cNvPr id="816" name="Google Shape;816;p33"/>
            <p:cNvSpPr/>
            <p:nvPr/>
          </p:nvSpPr>
          <p:spPr>
            <a:xfrm>
              <a:off x="6022117" y="3285098"/>
              <a:ext cx="459372" cy="383458"/>
            </a:xfrm>
            <a:custGeom>
              <a:avLst/>
              <a:gdLst/>
              <a:ahLst/>
              <a:cxnLst/>
              <a:rect l="l" t="t" r="r" b="b"/>
              <a:pathLst>
                <a:path w="858640" h="716744" extrusionOk="0">
                  <a:moveTo>
                    <a:pt x="846919" y="87498"/>
                  </a:moveTo>
                  <a:lnTo>
                    <a:pt x="846919" y="83866"/>
                  </a:lnTo>
                  <a:cubicBezTo>
                    <a:pt x="851294" y="75612"/>
                    <a:pt x="853605" y="66449"/>
                    <a:pt x="853605" y="57039"/>
                  </a:cubicBezTo>
                  <a:cubicBezTo>
                    <a:pt x="853605" y="25589"/>
                    <a:pt x="828016" y="0"/>
                    <a:pt x="796566" y="0"/>
                  </a:cubicBezTo>
                  <a:cubicBezTo>
                    <a:pt x="765117" y="0"/>
                    <a:pt x="739527" y="25589"/>
                    <a:pt x="739527" y="57039"/>
                  </a:cubicBezTo>
                  <a:cubicBezTo>
                    <a:pt x="739527" y="66449"/>
                    <a:pt x="741838" y="75612"/>
                    <a:pt x="746213" y="83866"/>
                  </a:cubicBezTo>
                  <a:lnTo>
                    <a:pt x="746213" y="86673"/>
                  </a:lnTo>
                  <a:lnTo>
                    <a:pt x="112427" y="86673"/>
                  </a:lnTo>
                  <a:lnTo>
                    <a:pt x="112427" y="83866"/>
                  </a:lnTo>
                  <a:cubicBezTo>
                    <a:pt x="116802" y="75612"/>
                    <a:pt x="119114" y="66449"/>
                    <a:pt x="119114" y="57039"/>
                  </a:cubicBezTo>
                  <a:cubicBezTo>
                    <a:pt x="119114" y="25589"/>
                    <a:pt x="93525" y="0"/>
                    <a:pt x="62075" y="0"/>
                  </a:cubicBezTo>
                  <a:cubicBezTo>
                    <a:pt x="30624" y="0"/>
                    <a:pt x="5035" y="25589"/>
                    <a:pt x="5035" y="57039"/>
                  </a:cubicBezTo>
                  <a:cubicBezTo>
                    <a:pt x="5035" y="66449"/>
                    <a:pt x="7347" y="75612"/>
                    <a:pt x="11722" y="83866"/>
                  </a:cubicBezTo>
                  <a:lnTo>
                    <a:pt x="11722" y="87498"/>
                  </a:lnTo>
                  <a:cubicBezTo>
                    <a:pt x="4953" y="89645"/>
                    <a:pt x="0" y="96001"/>
                    <a:pt x="0" y="103512"/>
                  </a:cubicBezTo>
                  <a:lnTo>
                    <a:pt x="0" y="613232"/>
                  </a:lnTo>
                  <a:cubicBezTo>
                    <a:pt x="0" y="620744"/>
                    <a:pt x="4953" y="627100"/>
                    <a:pt x="11722" y="629246"/>
                  </a:cubicBezTo>
                  <a:lnTo>
                    <a:pt x="11722" y="632878"/>
                  </a:lnTo>
                  <a:cubicBezTo>
                    <a:pt x="7347" y="641133"/>
                    <a:pt x="5035" y="650295"/>
                    <a:pt x="5035" y="659705"/>
                  </a:cubicBezTo>
                  <a:cubicBezTo>
                    <a:pt x="5035" y="691155"/>
                    <a:pt x="30624" y="716744"/>
                    <a:pt x="62075" y="716744"/>
                  </a:cubicBezTo>
                  <a:cubicBezTo>
                    <a:pt x="93525" y="716744"/>
                    <a:pt x="119114" y="691155"/>
                    <a:pt x="119114" y="659705"/>
                  </a:cubicBezTo>
                  <a:cubicBezTo>
                    <a:pt x="119114" y="650295"/>
                    <a:pt x="116802" y="641133"/>
                    <a:pt x="112427" y="632878"/>
                  </a:cubicBezTo>
                  <a:lnTo>
                    <a:pt x="112427" y="630071"/>
                  </a:lnTo>
                  <a:lnTo>
                    <a:pt x="746213" y="630071"/>
                  </a:lnTo>
                  <a:lnTo>
                    <a:pt x="746213" y="632878"/>
                  </a:lnTo>
                  <a:cubicBezTo>
                    <a:pt x="741838" y="641133"/>
                    <a:pt x="739527" y="650295"/>
                    <a:pt x="739527" y="659705"/>
                  </a:cubicBezTo>
                  <a:cubicBezTo>
                    <a:pt x="739527" y="691155"/>
                    <a:pt x="765117" y="716744"/>
                    <a:pt x="796566" y="716744"/>
                  </a:cubicBezTo>
                  <a:cubicBezTo>
                    <a:pt x="828016" y="716744"/>
                    <a:pt x="853605" y="691155"/>
                    <a:pt x="853605" y="659705"/>
                  </a:cubicBezTo>
                  <a:cubicBezTo>
                    <a:pt x="853605" y="650295"/>
                    <a:pt x="851294" y="641133"/>
                    <a:pt x="846919" y="632878"/>
                  </a:cubicBezTo>
                  <a:lnTo>
                    <a:pt x="846919" y="629246"/>
                  </a:lnTo>
                  <a:cubicBezTo>
                    <a:pt x="853688" y="627100"/>
                    <a:pt x="858641" y="620744"/>
                    <a:pt x="858641" y="613232"/>
                  </a:cubicBezTo>
                  <a:lnTo>
                    <a:pt x="858641" y="103512"/>
                  </a:lnTo>
                  <a:cubicBezTo>
                    <a:pt x="858641" y="96001"/>
                    <a:pt x="853688" y="89645"/>
                    <a:pt x="846919" y="87498"/>
                  </a:cubicBezTo>
                  <a:lnTo>
                    <a:pt x="846919" y="87498"/>
                  </a:lnTo>
                  <a:close/>
                  <a:moveTo>
                    <a:pt x="768088" y="120269"/>
                  </a:moveTo>
                  <a:lnTo>
                    <a:pt x="825127" y="120269"/>
                  </a:lnTo>
                  <a:lnTo>
                    <a:pt x="825127" y="596475"/>
                  </a:lnTo>
                  <a:lnTo>
                    <a:pt x="768088" y="596475"/>
                  </a:lnTo>
                  <a:lnTo>
                    <a:pt x="768088" y="120269"/>
                  </a:lnTo>
                  <a:close/>
                  <a:moveTo>
                    <a:pt x="796649" y="33514"/>
                  </a:moveTo>
                  <a:cubicBezTo>
                    <a:pt x="809609" y="33514"/>
                    <a:pt x="820091" y="44079"/>
                    <a:pt x="820091" y="56956"/>
                  </a:cubicBezTo>
                  <a:cubicBezTo>
                    <a:pt x="820091" y="61579"/>
                    <a:pt x="818771" y="66037"/>
                    <a:pt x="816212" y="69916"/>
                  </a:cubicBezTo>
                  <a:cubicBezTo>
                    <a:pt x="814396" y="72640"/>
                    <a:pt x="813406" y="75860"/>
                    <a:pt x="813406" y="79161"/>
                  </a:cubicBezTo>
                  <a:lnTo>
                    <a:pt x="813406" y="86590"/>
                  </a:lnTo>
                  <a:lnTo>
                    <a:pt x="779892" y="86590"/>
                  </a:lnTo>
                  <a:lnTo>
                    <a:pt x="779892" y="79161"/>
                  </a:lnTo>
                  <a:cubicBezTo>
                    <a:pt x="779892" y="75860"/>
                    <a:pt x="778901" y="72640"/>
                    <a:pt x="777085" y="69916"/>
                  </a:cubicBezTo>
                  <a:cubicBezTo>
                    <a:pt x="774527" y="66037"/>
                    <a:pt x="773206" y="61579"/>
                    <a:pt x="773206" y="56956"/>
                  </a:cubicBezTo>
                  <a:cubicBezTo>
                    <a:pt x="773206" y="43997"/>
                    <a:pt x="783772" y="33514"/>
                    <a:pt x="796649" y="33514"/>
                  </a:cubicBezTo>
                  <a:lnTo>
                    <a:pt x="796649" y="33514"/>
                  </a:lnTo>
                  <a:close/>
                  <a:moveTo>
                    <a:pt x="33679" y="120269"/>
                  </a:moveTo>
                  <a:lnTo>
                    <a:pt x="90718" y="120269"/>
                  </a:lnTo>
                  <a:lnTo>
                    <a:pt x="90718" y="596475"/>
                  </a:lnTo>
                  <a:lnTo>
                    <a:pt x="33679" y="596475"/>
                  </a:lnTo>
                  <a:lnTo>
                    <a:pt x="33679" y="120269"/>
                  </a:lnTo>
                  <a:close/>
                  <a:moveTo>
                    <a:pt x="62240" y="33514"/>
                  </a:moveTo>
                  <a:cubicBezTo>
                    <a:pt x="75199" y="33514"/>
                    <a:pt x="85682" y="44079"/>
                    <a:pt x="85682" y="56956"/>
                  </a:cubicBezTo>
                  <a:cubicBezTo>
                    <a:pt x="85682" y="61579"/>
                    <a:pt x="84361" y="66037"/>
                    <a:pt x="81803" y="69916"/>
                  </a:cubicBezTo>
                  <a:cubicBezTo>
                    <a:pt x="79987" y="72640"/>
                    <a:pt x="78997" y="75860"/>
                    <a:pt x="78997" y="79161"/>
                  </a:cubicBezTo>
                  <a:lnTo>
                    <a:pt x="78997" y="86590"/>
                  </a:lnTo>
                  <a:lnTo>
                    <a:pt x="45483" y="86590"/>
                  </a:lnTo>
                  <a:lnTo>
                    <a:pt x="45483" y="79161"/>
                  </a:lnTo>
                  <a:cubicBezTo>
                    <a:pt x="45483" y="75860"/>
                    <a:pt x="44492" y="72640"/>
                    <a:pt x="42676" y="69916"/>
                  </a:cubicBezTo>
                  <a:cubicBezTo>
                    <a:pt x="40117" y="66037"/>
                    <a:pt x="38797" y="61579"/>
                    <a:pt x="38797" y="56956"/>
                  </a:cubicBezTo>
                  <a:cubicBezTo>
                    <a:pt x="38797" y="43997"/>
                    <a:pt x="49362" y="33514"/>
                    <a:pt x="62240" y="33514"/>
                  </a:cubicBezTo>
                  <a:lnTo>
                    <a:pt x="62240" y="33514"/>
                  </a:lnTo>
                  <a:close/>
                  <a:moveTo>
                    <a:pt x="62240" y="683148"/>
                  </a:moveTo>
                  <a:cubicBezTo>
                    <a:pt x="49280" y="683148"/>
                    <a:pt x="38797" y="672582"/>
                    <a:pt x="38797" y="659705"/>
                  </a:cubicBezTo>
                  <a:cubicBezTo>
                    <a:pt x="38797" y="655083"/>
                    <a:pt x="40117" y="650543"/>
                    <a:pt x="42676" y="646746"/>
                  </a:cubicBezTo>
                  <a:cubicBezTo>
                    <a:pt x="44492" y="644021"/>
                    <a:pt x="45483" y="640802"/>
                    <a:pt x="45483" y="637501"/>
                  </a:cubicBezTo>
                  <a:lnTo>
                    <a:pt x="45483" y="630071"/>
                  </a:lnTo>
                  <a:lnTo>
                    <a:pt x="78997" y="630071"/>
                  </a:lnTo>
                  <a:lnTo>
                    <a:pt x="78997" y="637501"/>
                  </a:lnTo>
                  <a:cubicBezTo>
                    <a:pt x="78997" y="640802"/>
                    <a:pt x="79987" y="644021"/>
                    <a:pt x="81803" y="646746"/>
                  </a:cubicBezTo>
                  <a:cubicBezTo>
                    <a:pt x="84361" y="650625"/>
                    <a:pt x="85682" y="655083"/>
                    <a:pt x="85682" y="659705"/>
                  </a:cubicBezTo>
                  <a:cubicBezTo>
                    <a:pt x="85682" y="672665"/>
                    <a:pt x="75116" y="683148"/>
                    <a:pt x="62240" y="683148"/>
                  </a:cubicBezTo>
                  <a:lnTo>
                    <a:pt x="62240" y="683148"/>
                  </a:lnTo>
                  <a:close/>
                  <a:moveTo>
                    <a:pt x="124232" y="187296"/>
                  </a:moveTo>
                  <a:lnTo>
                    <a:pt x="609682" y="187296"/>
                  </a:lnTo>
                  <a:cubicBezTo>
                    <a:pt x="618928" y="187296"/>
                    <a:pt x="626439" y="179785"/>
                    <a:pt x="626439" y="170539"/>
                  </a:cubicBezTo>
                  <a:cubicBezTo>
                    <a:pt x="626439" y="161294"/>
                    <a:pt x="618928" y="153783"/>
                    <a:pt x="609682" y="153783"/>
                  </a:cubicBezTo>
                  <a:lnTo>
                    <a:pt x="124232" y="153783"/>
                  </a:lnTo>
                  <a:lnTo>
                    <a:pt x="124232" y="120269"/>
                  </a:lnTo>
                  <a:lnTo>
                    <a:pt x="734574" y="120269"/>
                  </a:lnTo>
                  <a:lnTo>
                    <a:pt x="734574" y="529365"/>
                  </a:lnTo>
                  <a:lnTo>
                    <a:pt x="241611" y="529365"/>
                  </a:lnTo>
                  <a:cubicBezTo>
                    <a:pt x="232366" y="529365"/>
                    <a:pt x="224854" y="536877"/>
                    <a:pt x="224854" y="546122"/>
                  </a:cubicBezTo>
                  <a:cubicBezTo>
                    <a:pt x="224854" y="555367"/>
                    <a:pt x="232366" y="562879"/>
                    <a:pt x="241611" y="562879"/>
                  </a:cubicBezTo>
                  <a:lnTo>
                    <a:pt x="734574" y="562879"/>
                  </a:lnTo>
                  <a:lnTo>
                    <a:pt x="734574" y="596393"/>
                  </a:lnTo>
                  <a:lnTo>
                    <a:pt x="124232" y="596393"/>
                  </a:lnTo>
                  <a:lnTo>
                    <a:pt x="124232" y="187296"/>
                  </a:lnTo>
                  <a:close/>
                  <a:moveTo>
                    <a:pt x="796649" y="683148"/>
                  </a:moveTo>
                  <a:cubicBezTo>
                    <a:pt x="783689" y="683148"/>
                    <a:pt x="773206" y="672582"/>
                    <a:pt x="773206" y="659705"/>
                  </a:cubicBezTo>
                  <a:cubicBezTo>
                    <a:pt x="773206" y="655083"/>
                    <a:pt x="774527" y="650543"/>
                    <a:pt x="777085" y="646746"/>
                  </a:cubicBezTo>
                  <a:cubicBezTo>
                    <a:pt x="778901" y="644021"/>
                    <a:pt x="779892" y="640802"/>
                    <a:pt x="779892" y="637501"/>
                  </a:cubicBezTo>
                  <a:lnTo>
                    <a:pt x="779892" y="630071"/>
                  </a:lnTo>
                  <a:lnTo>
                    <a:pt x="813406" y="630071"/>
                  </a:lnTo>
                  <a:lnTo>
                    <a:pt x="813406" y="637501"/>
                  </a:lnTo>
                  <a:cubicBezTo>
                    <a:pt x="813406" y="640802"/>
                    <a:pt x="814396" y="644021"/>
                    <a:pt x="816212" y="646746"/>
                  </a:cubicBezTo>
                  <a:cubicBezTo>
                    <a:pt x="818771" y="650625"/>
                    <a:pt x="820091" y="655083"/>
                    <a:pt x="820091" y="659705"/>
                  </a:cubicBezTo>
                  <a:cubicBezTo>
                    <a:pt x="820091" y="672665"/>
                    <a:pt x="809526" y="683148"/>
                    <a:pt x="796649" y="683148"/>
                  </a:cubicBezTo>
                  <a:lnTo>
                    <a:pt x="796649" y="683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6377480" y="3367142"/>
              <a:ext cx="18018" cy="17974"/>
            </a:xfrm>
            <a:custGeom>
              <a:avLst/>
              <a:gdLst/>
              <a:ahLst/>
              <a:cxnLst/>
              <a:rect l="l" t="t" r="r" b="b"/>
              <a:pathLst>
                <a:path w="33678" h="33596" extrusionOk="0">
                  <a:moveTo>
                    <a:pt x="16840" y="33596"/>
                  </a:moveTo>
                  <a:cubicBezTo>
                    <a:pt x="21214" y="33596"/>
                    <a:pt x="25589" y="31780"/>
                    <a:pt x="28726" y="28726"/>
                  </a:cubicBezTo>
                  <a:cubicBezTo>
                    <a:pt x="31863" y="25589"/>
                    <a:pt x="33678" y="21297"/>
                    <a:pt x="33678" y="16839"/>
                  </a:cubicBezTo>
                  <a:cubicBezTo>
                    <a:pt x="33678" y="12382"/>
                    <a:pt x="31863" y="8090"/>
                    <a:pt x="28726" y="4953"/>
                  </a:cubicBezTo>
                  <a:cubicBezTo>
                    <a:pt x="25589" y="1816"/>
                    <a:pt x="21296" y="0"/>
                    <a:pt x="16840" y="0"/>
                  </a:cubicBezTo>
                  <a:cubicBezTo>
                    <a:pt x="12382" y="0"/>
                    <a:pt x="8089" y="1816"/>
                    <a:pt x="4953" y="4953"/>
                  </a:cubicBezTo>
                  <a:cubicBezTo>
                    <a:pt x="1816" y="8090"/>
                    <a:pt x="0" y="12382"/>
                    <a:pt x="0" y="16839"/>
                  </a:cubicBezTo>
                  <a:cubicBezTo>
                    <a:pt x="0" y="21297"/>
                    <a:pt x="1816" y="25589"/>
                    <a:pt x="4953" y="28726"/>
                  </a:cubicBezTo>
                  <a:cubicBezTo>
                    <a:pt x="8089" y="31863"/>
                    <a:pt x="12382" y="33596"/>
                    <a:pt x="16840" y="33596"/>
                  </a:cubicBezTo>
                  <a:lnTo>
                    <a:pt x="16840" y="33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6105219" y="3567670"/>
              <a:ext cx="17974" cy="17974"/>
            </a:xfrm>
            <a:custGeom>
              <a:avLst/>
              <a:gdLst/>
              <a:ahLst/>
              <a:cxnLst/>
              <a:rect l="l" t="t" r="r" b="b"/>
              <a:pathLst>
                <a:path w="33596" h="33596" extrusionOk="0">
                  <a:moveTo>
                    <a:pt x="16840" y="0"/>
                  </a:moveTo>
                  <a:cubicBezTo>
                    <a:pt x="12382" y="0"/>
                    <a:pt x="8089" y="1816"/>
                    <a:pt x="4953" y="4953"/>
                  </a:cubicBezTo>
                  <a:cubicBezTo>
                    <a:pt x="1817" y="8090"/>
                    <a:pt x="0" y="12382"/>
                    <a:pt x="0" y="16840"/>
                  </a:cubicBezTo>
                  <a:cubicBezTo>
                    <a:pt x="0" y="21297"/>
                    <a:pt x="1817" y="25589"/>
                    <a:pt x="4953" y="28726"/>
                  </a:cubicBezTo>
                  <a:cubicBezTo>
                    <a:pt x="8089" y="31863"/>
                    <a:pt x="12382" y="33596"/>
                    <a:pt x="16840" y="33596"/>
                  </a:cubicBezTo>
                  <a:cubicBezTo>
                    <a:pt x="21297" y="33596"/>
                    <a:pt x="25589" y="31780"/>
                    <a:pt x="28726" y="28726"/>
                  </a:cubicBezTo>
                  <a:cubicBezTo>
                    <a:pt x="31863" y="25589"/>
                    <a:pt x="33597" y="21297"/>
                    <a:pt x="33597" y="16840"/>
                  </a:cubicBezTo>
                  <a:cubicBezTo>
                    <a:pt x="33597" y="12382"/>
                    <a:pt x="31780" y="8090"/>
                    <a:pt x="28726" y="4953"/>
                  </a:cubicBezTo>
                  <a:cubicBezTo>
                    <a:pt x="25589" y="1816"/>
                    <a:pt x="21297" y="0"/>
                    <a:pt x="16840" y="0"/>
                  </a:cubicBezTo>
                  <a:lnTo>
                    <a:pt x="168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9" name="Google Shape;819;p33"/>
          <p:cNvGrpSpPr/>
          <p:nvPr/>
        </p:nvGrpSpPr>
        <p:grpSpPr>
          <a:xfrm>
            <a:off x="5952901" y="1384891"/>
            <a:ext cx="459367" cy="320887"/>
            <a:chOff x="6849393" y="3733994"/>
            <a:chExt cx="355053" cy="248038"/>
          </a:xfrm>
        </p:grpSpPr>
        <p:sp>
          <p:nvSpPr>
            <p:cNvPr id="820" name="Google Shape;820;p33"/>
            <p:cNvSpPr/>
            <p:nvPr/>
          </p:nvSpPr>
          <p:spPr>
            <a:xfrm>
              <a:off x="6849393" y="3733994"/>
              <a:ext cx="355053" cy="248038"/>
            </a:xfrm>
            <a:custGeom>
              <a:avLst/>
              <a:gdLst/>
              <a:ahLst/>
              <a:cxnLst/>
              <a:rect l="l" t="t" r="r" b="b"/>
              <a:pathLst>
                <a:path w="11181" h="7811" extrusionOk="0">
                  <a:moveTo>
                    <a:pt x="10800" y="357"/>
                  </a:moveTo>
                  <a:cubicBezTo>
                    <a:pt x="10800" y="357"/>
                    <a:pt x="10823" y="357"/>
                    <a:pt x="10823" y="369"/>
                  </a:cubicBezTo>
                  <a:lnTo>
                    <a:pt x="10823" y="5227"/>
                  </a:lnTo>
                  <a:lnTo>
                    <a:pt x="346" y="5239"/>
                  </a:lnTo>
                  <a:cubicBezTo>
                    <a:pt x="346" y="5239"/>
                    <a:pt x="334" y="5239"/>
                    <a:pt x="334" y="5227"/>
                  </a:cubicBezTo>
                  <a:lnTo>
                    <a:pt x="334" y="369"/>
                  </a:lnTo>
                  <a:cubicBezTo>
                    <a:pt x="334" y="369"/>
                    <a:pt x="334" y="357"/>
                    <a:pt x="346" y="357"/>
                  </a:cubicBezTo>
                  <a:close/>
                  <a:moveTo>
                    <a:pt x="10835" y="5572"/>
                  </a:moveTo>
                  <a:lnTo>
                    <a:pt x="10823" y="5977"/>
                  </a:lnTo>
                  <a:lnTo>
                    <a:pt x="10252" y="5977"/>
                  </a:lnTo>
                  <a:cubicBezTo>
                    <a:pt x="10169" y="5977"/>
                    <a:pt x="10073" y="6060"/>
                    <a:pt x="10073" y="6156"/>
                  </a:cubicBezTo>
                  <a:cubicBezTo>
                    <a:pt x="10073" y="6263"/>
                    <a:pt x="10157" y="6334"/>
                    <a:pt x="10252" y="6334"/>
                  </a:cubicBezTo>
                  <a:lnTo>
                    <a:pt x="10823" y="6334"/>
                  </a:lnTo>
                  <a:lnTo>
                    <a:pt x="10823" y="6739"/>
                  </a:lnTo>
                  <a:lnTo>
                    <a:pt x="8014" y="6739"/>
                  </a:lnTo>
                  <a:cubicBezTo>
                    <a:pt x="7918" y="6739"/>
                    <a:pt x="7823" y="6811"/>
                    <a:pt x="7823" y="6918"/>
                  </a:cubicBezTo>
                  <a:cubicBezTo>
                    <a:pt x="7823" y="7013"/>
                    <a:pt x="7906" y="7096"/>
                    <a:pt x="8014" y="7096"/>
                  </a:cubicBezTo>
                  <a:lnTo>
                    <a:pt x="10823" y="7096"/>
                  </a:lnTo>
                  <a:lnTo>
                    <a:pt x="10823" y="7489"/>
                  </a:lnTo>
                  <a:cubicBezTo>
                    <a:pt x="10823" y="7489"/>
                    <a:pt x="10823" y="7501"/>
                    <a:pt x="10812" y="7501"/>
                  </a:cubicBezTo>
                  <a:lnTo>
                    <a:pt x="358" y="7501"/>
                  </a:lnTo>
                  <a:cubicBezTo>
                    <a:pt x="358" y="7501"/>
                    <a:pt x="346" y="7501"/>
                    <a:pt x="346" y="7489"/>
                  </a:cubicBezTo>
                  <a:lnTo>
                    <a:pt x="346" y="7096"/>
                  </a:lnTo>
                  <a:lnTo>
                    <a:pt x="7263" y="7096"/>
                  </a:lnTo>
                  <a:cubicBezTo>
                    <a:pt x="7359" y="7096"/>
                    <a:pt x="7442" y="7025"/>
                    <a:pt x="7442" y="6918"/>
                  </a:cubicBezTo>
                  <a:cubicBezTo>
                    <a:pt x="7442" y="6834"/>
                    <a:pt x="7371" y="6739"/>
                    <a:pt x="7263" y="6739"/>
                  </a:cubicBezTo>
                  <a:lnTo>
                    <a:pt x="346" y="6739"/>
                  </a:lnTo>
                  <a:lnTo>
                    <a:pt x="346" y="6334"/>
                  </a:lnTo>
                  <a:lnTo>
                    <a:pt x="9514" y="6334"/>
                  </a:lnTo>
                  <a:cubicBezTo>
                    <a:pt x="9597" y="6334"/>
                    <a:pt x="9692" y="6263"/>
                    <a:pt x="9692" y="6156"/>
                  </a:cubicBezTo>
                  <a:cubicBezTo>
                    <a:pt x="9692" y="6072"/>
                    <a:pt x="9621" y="5977"/>
                    <a:pt x="9514" y="5977"/>
                  </a:cubicBezTo>
                  <a:lnTo>
                    <a:pt x="346" y="5977"/>
                  </a:lnTo>
                  <a:lnTo>
                    <a:pt x="346" y="5572"/>
                  </a:lnTo>
                  <a:close/>
                  <a:moveTo>
                    <a:pt x="358" y="0"/>
                  </a:moveTo>
                  <a:cubicBezTo>
                    <a:pt x="167" y="0"/>
                    <a:pt x="1" y="167"/>
                    <a:pt x="1" y="357"/>
                  </a:cubicBezTo>
                  <a:lnTo>
                    <a:pt x="1" y="7453"/>
                  </a:lnTo>
                  <a:cubicBezTo>
                    <a:pt x="1" y="7644"/>
                    <a:pt x="167" y="7811"/>
                    <a:pt x="358" y="7811"/>
                  </a:cubicBezTo>
                  <a:lnTo>
                    <a:pt x="10823" y="7811"/>
                  </a:lnTo>
                  <a:cubicBezTo>
                    <a:pt x="11014" y="7811"/>
                    <a:pt x="11181" y="7644"/>
                    <a:pt x="11181" y="7453"/>
                  </a:cubicBezTo>
                  <a:lnTo>
                    <a:pt x="11181" y="357"/>
                  </a:lnTo>
                  <a:cubicBezTo>
                    <a:pt x="11181" y="167"/>
                    <a:pt x="11014" y="0"/>
                    <a:pt x="108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675" tIns="146675" rIns="146675" bIns="146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7080411" y="3758192"/>
              <a:ext cx="100219" cy="129687"/>
            </a:xfrm>
            <a:custGeom>
              <a:avLst/>
              <a:gdLst/>
              <a:ahLst/>
              <a:cxnLst/>
              <a:rect l="l" t="t" r="r" b="b"/>
              <a:pathLst>
                <a:path w="3156" h="4084" extrusionOk="0">
                  <a:moveTo>
                    <a:pt x="179" y="0"/>
                  </a:moveTo>
                  <a:cubicBezTo>
                    <a:pt x="96" y="0"/>
                    <a:pt x="0" y="72"/>
                    <a:pt x="0" y="179"/>
                  </a:cubicBezTo>
                  <a:cubicBezTo>
                    <a:pt x="0" y="274"/>
                    <a:pt x="84" y="357"/>
                    <a:pt x="179" y="357"/>
                  </a:cubicBezTo>
                  <a:lnTo>
                    <a:pt x="2072" y="357"/>
                  </a:lnTo>
                  <a:cubicBezTo>
                    <a:pt x="2144" y="726"/>
                    <a:pt x="2429" y="1012"/>
                    <a:pt x="2798" y="1084"/>
                  </a:cubicBezTo>
                  <a:lnTo>
                    <a:pt x="2798" y="3001"/>
                  </a:lnTo>
                  <a:cubicBezTo>
                    <a:pt x="2429" y="3072"/>
                    <a:pt x="2144" y="3358"/>
                    <a:pt x="2072" y="3727"/>
                  </a:cubicBezTo>
                  <a:lnTo>
                    <a:pt x="179" y="3727"/>
                  </a:lnTo>
                  <a:cubicBezTo>
                    <a:pt x="96" y="3727"/>
                    <a:pt x="0" y="3810"/>
                    <a:pt x="0" y="3905"/>
                  </a:cubicBezTo>
                  <a:cubicBezTo>
                    <a:pt x="0" y="4013"/>
                    <a:pt x="84" y="4084"/>
                    <a:pt x="179" y="4084"/>
                  </a:cubicBezTo>
                  <a:lnTo>
                    <a:pt x="2239" y="4084"/>
                  </a:lnTo>
                  <a:cubicBezTo>
                    <a:pt x="2322" y="4084"/>
                    <a:pt x="2417" y="4013"/>
                    <a:pt x="2417" y="3905"/>
                  </a:cubicBezTo>
                  <a:cubicBezTo>
                    <a:pt x="2417" y="3596"/>
                    <a:pt x="2667" y="3346"/>
                    <a:pt x="2977" y="3346"/>
                  </a:cubicBezTo>
                  <a:cubicBezTo>
                    <a:pt x="3072" y="3346"/>
                    <a:pt x="3156" y="3274"/>
                    <a:pt x="3156" y="3167"/>
                  </a:cubicBezTo>
                  <a:lnTo>
                    <a:pt x="3156" y="917"/>
                  </a:lnTo>
                  <a:cubicBezTo>
                    <a:pt x="3156" y="810"/>
                    <a:pt x="3072" y="738"/>
                    <a:pt x="2977" y="738"/>
                  </a:cubicBezTo>
                  <a:cubicBezTo>
                    <a:pt x="2667" y="738"/>
                    <a:pt x="2417" y="488"/>
                    <a:pt x="2417" y="179"/>
                  </a:cubicBezTo>
                  <a:cubicBezTo>
                    <a:pt x="2417" y="83"/>
                    <a:pt x="2346" y="0"/>
                    <a:pt x="2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675" tIns="146675" rIns="146675" bIns="146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6873209" y="3757811"/>
              <a:ext cx="100219" cy="130068"/>
            </a:xfrm>
            <a:custGeom>
              <a:avLst/>
              <a:gdLst/>
              <a:ahLst/>
              <a:cxnLst/>
              <a:rect l="l" t="t" r="r" b="b"/>
              <a:pathLst>
                <a:path w="3156" h="4096" extrusionOk="0">
                  <a:moveTo>
                    <a:pt x="918" y="0"/>
                  </a:moveTo>
                  <a:cubicBezTo>
                    <a:pt x="834" y="0"/>
                    <a:pt x="739" y="84"/>
                    <a:pt x="739" y="191"/>
                  </a:cubicBezTo>
                  <a:cubicBezTo>
                    <a:pt x="739" y="500"/>
                    <a:pt x="489" y="750"/>
                    <a:pt x="179" y="750"/>
                  </a:cubicBezTo>
                  <a:cubicBezTo>
                    <a:pt x="84" y="750"/>
                    <a:pt x="1" y="822"/>
                    <a:pt x="1" y="929"/>
                  </a:cubicBezTo>
                  <a:lnTo>
                    <a:pt x="1" y="3179"/>
                  </a:lnTo>
                  <a:cubicBezTo>
                    <a:pt x="1" y="3263"/>
                    <a:pt x="72" y="3358"/>
                    <a:pt x="179" y="3358"/>
                  </a:cubicBezTo>
                  <a:cubicBezTo>
                    <a:pt x="489" y="3358"/>
                    <a:pt x="739" y="3608"/>
                    <a:pt x="739" y="3917"/>
                  </a:cubicBezTo>
                  <a:cubicBezTo>
                    <a:pt x="739" y="4013"/>
                    <a:pt x="810" y="4096"/>
                    <a:pt x="918" y="4096"/>
                  </a:cubicBezTo>
                  <a:lnTo>
                    <a:pt x="2977" y="4096"/>
                  </a:lnTo>
                  <a:cubicBezTo>
                    <a:pt x="3061" y="4096"/>
                    <a:pt x="3156" y="4025"/>
                    <a:pt x="3156" y="3917"/>
                  </a:cubicBezTo>
                  <a:cubicBezTo>
                    <a:pt x="3132" y="3822"/>
                    <a:pt x="3061" y="3739"/>
                    <a:pt x="2977" y="3739"/>
                  </a:cubicBezTo>
                  <a:lnTo>
                    <a:pt x="1084" y="3739"/>
                  </a:lnTo>
                  <a:cubicBezTo>
                    <a:pt x="1013" y="3370"/>
                    <a:pt x="727" y="3084"/>
                    <a:pt x="346" y="3013"/>
                  </a:cubicBezTo>
                  <a:lnTo>
                    <a:pt x="346" y="1096"/>
                  </a:lnTo>
                  <a:cubicBezTo>
                    <a:pt x="727" y="1024"/>
                    <a:pt x="1013" y="738"/>
                    <a:pt x="1084" y="369"/>
                  </a:cubicBezTo>
                  <a:lnTo>
                    <a:pt x="2977" y="369"/>
                  </a:lnTo>
                  <a:cubicBezTo>
                    <a:pt x="3061" y="369"/>
                    <a:pt x="3156" y="286"/>
                    <a:pt x="3156" y="191"/>
                  </a:cubicBezTo>
                  <a:cubicBezTo>
                    <a:pt x="3156" y="95"/>
                    <a:pt x="3073" y="0"/>
                    <a:pt x="2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675" tIns="146675" rIns="146675" bIns="146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6962060" y="3758192"/>
              <a:ext cx="129338" cy="129338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2037" y="334"/>
                  </a:moveTo>
                  <a:cubicBezTo>
                    <a:pt x="2977" y="334"/>
                    <a:pt x="3727" y="1096"/>
                    <a:pt x="3727" y="2036"/>
                  </a:cubicBezTo>
                  <a:cubicBezTo>
                    <a:pt x="3727" y="2977"/>
                    <a:pt x="2977" y="3727"/>
                    <a:pt x="2037" y="3727"/>
                  </a:cubicBezTo>
                  <a:cubicBezTo>
                    <a:pt x="1096" y="3727"/>
                    <a:pt x="334" y="2977"/>
                    <a:pt x="334" y="2036"/>
                  </a:cubicBezTo>
                  <a:cubicBezTo>
                    <a:pt x="334" y="1096"/>
                    <a:pt x="1096" y="334"/>
                    <a:pt x="2037" y="334"/>
                  </a:cubicBezTo>
                  <a:close/>
                  <a:moveTo>
                    <a:pt x="2037" y="0"/>
                  </a:moveTo>
                  <a:cubicBezTo>
                    <a:pt x="906" y="0"/>
                    <a:pt x="1" y="917"/>
                    <a:pt x="1" y="2036"/>
                  </a:cubicBezTo>
                  <a:cubicBezTo>
                    <a:pt x="1" y="3155"/>
                    <a:pt x="918" y="4072"/>
                    <a:pt x="2037" y="4072"/>
                  </a:cubicBezTo>
                  <a:cubicBezTo>
                    <a:pt x="3156" y="4072"/>
                    <a:pt x="4073" y="3155"/>
                    <a:pt x="4073" y="2036"/>
                  </a:cubicBezTo>
                  <a:cubicBezTo>
                    <a:pt x="4073" y="905"/>
                    <a:pt x="3168" y="0"/>
                    <a:pt x="20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675" tIns="146675" rIns="146675" bIns="146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6997244" y="3781627"/>
              <a:ext cx="59382" cy="82436"/>
            </a:xfrm>
            <a:custGeom>
              <a:avLst/>
              <a:gdLst/>
              <a:ahLst/>
              <a:cxnLst/>
              <a:rect l="l" t="t" r="r" b="b"/>
              <a:pathLst>
                <a:path w="1870" h="2596" extrusionOk="0">
                  <a:moveTo>
                    <a:pt x="750" y="536"/>
                  </a:moveTo>
                  <a:lnTo>
                    <a:pt x="750" y="1060"/>
                  </a:lnTo>
                  <a:cubicBezTo>
                    <a:pt x="452" y="965"/>
                    <a:pt x="345" y="881"/>
                    <a:pt x="345" y="762"/>
                  </a:cubicBezTo>
                  <a:cubicBezTo>
                    <a:pt x="345" y="691"/>
                    <a:pt x="500" y="584"/>
                    <a:pt x="750" y="536"/>
                  </a:cubicBezTo>
                  <a:close/>
                  <a:moveTo>
                    <a:pt x="1107" y="1524"/>
                  </a:moveTo>
                  <a:cubicBezTo>
                    <a:pt x="1405" y="1608"/>
                    <a:pt x="1512" y="1703"/>
                    <a:pt x="1512" y="1822"/>
                  </a:cubicBezTo>
                  <a:cubicBezTo>
                    <a:pt x="1512" y="1893"/>
                    <a:pt x="1357" y="2001"/>
                    <a:pt x="1107" y="2036"/>
                  </a:cubicBezTo>
                  <a:lnTo>
                    <a:pt x="1107" y="1524"/>
                  </a:lnTo>
                  <a:close/>
                  <a:moveTo>
                    <a:pt x="941" y="0"/>
                  </a:moveTo>
                  <a:cubicBezTo>
                    <a:pt x="857" y="0"/>
                    <a:pt x="762" y="72"/>
                    <a:pt x="762" y="179"/>
                  </a:cubicBezTo>
                  <a:lnTo>
                    <a:pt x="762" y="191"/>
                  </a:lnTo>
                  <a:cubicBezTo>
                    <a:pt x="333" y="238"/>
                    <a:pt x="24" y="477"/>
                    <a:pt x="24" y="774"/>
                  </a:cubicBezTo>
                  <a:cubicBezTo>
                    <a:pt x="24" y="1191"/>
                    <a:pt x="441" y="1346"/>
                    <a:pt x="762" y="1429"/>
                  </a:cubicBezTo>
                  <a:lnTo>
                    <a:pt x="762" y="2036"/>
                  </a:lnTo>
                  <a:cubicBezTo>
                    <a:pt x="512" y="2001"/>
                    <a:pt x="357" y="1893"/>
                    <a:pt x="357" y="1822"/>
                  </a:cubicBezTo>
                  <a:cubicBezTo>
                    <a:pt x="357" y="1727"/>
                    <a:pt x="286" y="1643"/>
                    <a:pt x="179" y="1643"/>
                  </a:cubicBezTo>
                  <a:cubicBezTo>
                    <a:pt x="83" y="1643"/>
                    <a:pt x="0" y="1715"/>
                    <a:pt x="0" y="1822"/>
                  </a:cubicBezTo>
                  <a:cubicBezTo>
                    <a:pt x="0" y="2120"/>
                    <a:pt x="310" y="2334"/>
                    <a:pt x="750" y="2393"/>
                  </a:cubicBezTo>
                  <a:lnTo>
                    <a:pt x="750" y="2417"/>
                  </a:lnTo>
                  <a:cubicBezTo>
                    <a:pt x="750" y="2501"/>
                    <a:pt x="822" y="2596"/>
                    <a:pt x="929" y="2596"/>
                  </a:cubicBezTo>
                  <a:cubicBezTo>
                    <a:pt x="1036" y="2596"/>
                    <a:pt x="1107" y="2513"/>
                    <a:pt x="1107" y="2417"/>
                  </a:cubicBezTo>
                  <a:lnTo>
                    <a:pt x="1107" y="2393"/>
                  </a:lnTo>
                  <a:cubicBezTo>
                    <a:pt x="1536" y="2358"/>
                    <a:pt x="1845" y="2120"/>
                    <a:pt x="1845" y="1822"/>
                  </a:cubicBezTo>
                  <a:cubicBezTo>
                    <a:pt x="1845" y="1417"/>
                    <a:pt x="1453" y="1250"/>
                    <a:pt x="1107" y="1167"/>
                  </a:cubicBezTo>
                  <a:lnTo>
                    <a:pt x="1107" y="548"/>
                  </a:lnTo>
                  <a:cubicBezTo>
                    <a:pt x="1357" y="596"/>
                    <a:pt x="1512" y="703"/>
                    <a:pt x="1512" y="774"/>
                  </a:cubicBezTo>
                  <a:cubicBezTo>
                    <a:pt x="1512" y="869"/>
                    <a:pt x="1584" y="953"/>
                    <a:pt x="1691" y="953"/>
                  </a:cubicBezTo>
                  <a:cubicBezTo>
                    <a:pt x="1774" y="953"/>
                    <a:pt x="1869" y="881"/>
                    <a:pt x="1869" y="774"/>
                  </a:cubicBezTo>
                  <a:cubicBezTo>
                    <a:pt x="1869" y="477"/>
                    <a:pt x="1548" y="250"/>
                    <a:pt x="1119" y="191"/>
                  </a:cubicBezTo>
                  <a:lnTo>
                    <a:pt x="1119" y="179"/>
                  </a:lnTo>
                  <a:cubicBezTo>
                    <a:pt x="1119" y="84"/>
                    <a:pt x="1048" y="0"/>
                    <a:pt x="9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6675" tIns="146675" rIns="146675" bIns="1466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1" grpId="0"/>
      <p:bldP spid="643" grpId="0"/>
      <p:bldP spid="813" grpId="0" build="p"/>
      <p:bldP spid="8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4"/>
          <p:cNvSpPr txBox="1">
            <a:spLocks noGrp="1"/>
          </p:cNvSpPr>
          <p:nvPr>
            <p:ph type="title"/>
          </p:nvPr>
        </p:nvSpPr>
        <p:spPr>
          <a:xfrm>
            <a:off x="1458300" y="2093969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Viaoda Libre"/>
                <a:ea typeface="Viaoda Libre"/>
                <a:cs typeface="Viaoda Libre"/>
                <a:sym typeface="Viaoda Libre"/>
              </a:rPr>
              <a:t>-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Về</a:t>
            </a:r>
            <a:r>
              <a:rPr lang="en" b="1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văn</a:t>
            </a:r>
            <a:r>
              <a:rPr lang="en" b="1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hoá</a:t>
            </a:r>
            <a:r>
              <a:rPr lang="en" b="1" dirty="0">
                <a:latin typeface="Viaoda Libre"/>
                <a:ea typeface="Viaoda Libre"/>
                <a:cs typeface="Viaoda Libre"/>
                <a:sym typeface="Viaoda Libre"/>
              </a:rPr>
              <a:t>:</a:t>
            </a:r>
            <a:endParaRPr b="1" dirty="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830" name="Google Shape;830;p34"/>
          <p:cNvSpPr txBox="1">
            <a:spLocks noGrp="1"/>
          </p:cNvSpPr>
          <p:nvPr>
            <p:ph type="title" idx="2"/>
          </p:nvPr>
        </p:nvSpPr>
        <p:spPr>
          <a:xfrm>
            <a:off x="5321700" y="2093969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Viaoda Libre"/>
                <a:ea typeface="Viaoda Libre"/>
                <a:cs typeface="Viaoda Libre"/>
                <a:sym typeface="Viaoda Libre"/>
              </a:rPr>
              <a:t>-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Về</a:t>
            </a:r>
            <a:r>
              <a:rPr lang="en" b="1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xã</a:t>
            </a:r>
            <a:r>
              <a:rPr lang="en" b="1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b="1" u="sng" dirty="0" err="1">
                <a:latin typeface="Viaoda Libre"/>
                <a:ea typeface="Viaoda Libre"/>
                <a:cs typeface="Viaoda Libre"/>
                <a:sym typeface="Viaoda Libre"/>
              </a:rPr>
              <a:t>hội</a:t>
            </a:r>
            <a:r>
              <a:rPr lang="en" b="1" dirty="0">
                <a:latin typeface="Viaoda Libre"/>
                <a:ea typeface="Viaoda Libre"/>
                <a:cs typeface="Viaoda Libre"/>
                <a:sym typeface="Viaoda Libre"/>
              </a:rPr>
              <a:t>:</a:t>
            </a:r>
            <a:endParaRPr b="1" dirty="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831" name="Google Shape;831;p34"/>
          <p:cNvSpPr txBox="1">
            <a:spLocks noGrp="1"/>
          </p:cNvSpPr>
          <p:nvPr>
            <p:ph type="subTitle" idx="1"/>
          </p:nvPr>
        </p:nvSpPr>
        <p:spPr>
          <a:xfrm>
            <a:off x="5321700" y="2448723"/>
            <a:ext cx="29133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Có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sự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phân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hoá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sâu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sắc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8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2" name="Google Shape;832;p34"/>
          <p:cNvSpPr txBox="1">
            <a:spLocks noGrp="1"/>
          </p:cNvSpPr>
          <p:nvPr>
            <p:ph type="subTitle" idx="3"/>
          </p:nvPr>
        </p:nvSpPr>
        <p:spPr>
          <a:xfrm>
            <a:off x="909000" y="2448725"/>
            <a:ext cx="4011900" cy="5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+ Du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nhập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của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văn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hóa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phương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Tây,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gây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ra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sự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xung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đột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văn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hóa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tôn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giáo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nhiều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nước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(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như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ở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Phi-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líp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-pin, In-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đô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-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nê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-xi-a).</a:t>
            </a:r>
            <a:endParaRPr sz="1800" dirty="0"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+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hiện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chính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sách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nô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dịch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nhằm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đồng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hóa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và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ngu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để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dễ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bề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cai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800" dirty="0" err="1">
                <a:latin typeface="Questrial"/>
                <a:ea typeface="Questrial"/>
                <a:cs typeface="Questrial"/>
                <a:sym typeface="Questrial"/>
              </a:rPr>
              <a:t>trị</a:t>
            </a:r>
            <a:r>
              <a:rPr lang="en" sz="18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8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33" name="Google Shape;833;p34"/>
          <p:cNvSpPr txBox="1">
            <a:spLocks noGrp="1"/>
          </p:cNvSpPr>
          <p:nvPr>
            <p:ph type="title" idx="4"/>
          </p:nvPr>
        </p:nvSpPr>
        <p:spPr>
          <a:xfrm>
            <a:off x="360000" y="539500"/>
            <a:ext cx="842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Viaoda Libre"/>
                <a:ea typeface="Viaoda Libre"/>
                <a:cs typeface="Viaoda Libre"/>
                <a:sym typeface="Viaoda Libre"/>
              </a:rPr>
              <a:t>2. Tình hình Đông Nam Á dưới ách đô hộ của thực dân phương Tây</a:t>
            </a:r>
            <a:endParaRPr/>
          </a:p>
        </p:txBody>
      </p:sp>
      <p:grpSp>
        <p:nvGrpSpPr>
          <p:cNvPr id="834" name="Google Shape;834;p34"/>
          <p:cNvGrpSpPr/>
          <p:nvPr/>
        </p:nvGrpSpPr>
        <p:grpSpPr>
          <a:xfrm>
            <a:off x="2366312" y="996704"/>
            <a:ext cx="1097277" cy="1097277"/>
            <a:chOff x="3651739" y="-2000173"/>
            <a:chExt cx="1249034" cy="1249034"/>
          </a:xfrm>
        </p:grpSpPr>
        <p:sp>
          <p:nvSpPr>
            <p:cNvPr id="835" name="Google Shape;835;p34"/>
            <p:cNvSpPr/>
            <p:nvPr/>
          </p:nvSpPr>
          <p:spPr>
            <a:xfrm>
              <a:off x="3651739" y="-2000173"/>
              <a:ext cx="1249034" cy="1249034"/>
            </a:xfrm>
            <a:custGeom>
              <a:avLst/>
              <a:gdLst/>
              <a:ahLst/>
              <a:cxnLst/>
              <a:rect l="l" t="t" r="r" b="b"/>
              <a:pathLst>
                <a:path w="31444" h="31444" extrusionOk="0">
                  <a:moveTo>
                    <a:pt x="15722" y="1"/>
                  </a:moveTo>
                  <a:lnTo>
                    <a:pt x="14920" y="20"/>
                  </a:lnTo>
                  <a:lnTo>
                    <a:pt x="14119" y="77"/>
                  </a:lnTo>
                  <a:lnTo>
                    <a:pt x="13337" y="173"/>
                  </a:lnTo>
                  <a:lnTo>
                    <a:pt x="12554" y="325"/>
                  </a:lnTo>
                  <a:lnTo>
                    <a:pt x="11791" y="497"/>
                  </a:lnTo>
                  <a:lnTo>
                    <a:pt x="11047" y="707"/>
                  </a:lnTo>
                  <a:lnTo>
                    <a:pt x="10322" y="955"/>
                  </a:lnTo>
                  <a:lnTo>
                    <a:pt x="9616" y="1241"/>
                  </a:lnTo>
                  <a:lnTo>
                    <a:pt x="8910" y="1546"/>
                  </a:lnTo>
                  <a:lnTo>
                    <a:pt x="8243" y="1890"/>
                  </a:lnTo>
                  <a:lnTo>
                    <a:pt x="7575" y="2271"/>
                  </a:lnTo>
                  <a:lnTo>
                    <a:pt x="6945" y="2691"/>
                  </a:lnTo>
                  <a:lnTo>
                    <a:pt x="6315" y="3111"/>
                  </a:lnTo>
                  <a:lnTo>
                    <a:pt x="5724" y="3588"/>
                  </a:lnTo>
                  <a:lnTo>
                    <a:pt x="5152" y="4084"/>
                  </a:lnTo>
                  <a:lnTo>
                    <a:pt x="4617" y="4599"/>
                  </a:lnTo>
                  <a:lnTo>
                    <a:pt x="4083" y="5152"/>
                  </a:lnTo>
                  <a:lnTo>
                    <a:pt x="3587" y="5725"/>
                  </a:lnTo>
                  <a:lnTo>
                    <a:pt x="3129" y="6316"/>
                  </a:lnTo>
                  <a:lnTo>
                    <a:pt x="2690" y="6927"/>
                  </a:lnTo>
                  <a:lnTo>
                    <a:pt x="2290" y="7575"/>
                  </a:lnTo>
                  <a:lnTo>
                    <a:pt x="1908" y="8224"/>
                  </a:lnTo>
                  <a:lnTo>
                    <a:pt x="1565" y="8911"/>
                  </a:lnTo>
                  <a:lnTo>
                    <a:pt x="1240" y="9598"/>
                  </a:lnTo>
                  <a:lnTo>
                    <a:pt x="954" y="10304"/>
                  </a:lnTo>
                  <a:lnTo>
                    <a:pt x="706" y="11048"/>
                  </a:lnTo>
                  <a:lnTo>
                    <a:pt x="496" y="11792"/>
                  </a:lnTo>
                  <a:lnTo>
                    <a:pt x="325" y="12555"/>
                  </a:lnTo>
                  <a:lnTo>
                    <a:pt x="191" y="13318"/>
                  </a:lnTo>
                  <a:lnTo>
                    <a:pt x="96" y="14120"/>
                  </a:lnTo>
                  <a:lnTo>
                    <a:pt x="19" y="14902"/>
                  </a:lnTo>
                  <a:lnTo>
                    <a:pt x="0" y="15722"/>
                  </a:lnTo>
                  <a:lnTo>
                    <a:pt x="19" y="16524"/>
                  </a:lnTo>
                  <a:lnTo>
                    <a:pt x="76" y="17306"/>
                  </a:lnTo>
                  <a:lnTo>
                    <a:pt x="191" y="18088"/>
                  </a:lnTo>
                  <a:lnTo>
                    <a:pt x="325" y="18851"/>
                  </a:lnTo>
                  <a:lnTo>
                    <a:pt x="496" y="19615"/>
                  </a:lnTo>
                  <a:lnTo>
                    <a:pt x="706" y="20340"/>
                  </a:lnTo>
                  <a:lnTo>
                    <a:pt x="935" y="21065"/>
                  </a:lnTo>
                  <a:lnTo>
                    <a:pt x="1221" y="21770"/>
                  </a:lnTo>
                  <a:lnTo>
                    <a:pt x="1527" y="22476"/>
                  </a:lnTo>
                  <a:lnTo>
                    <a:pt x="1870" y="23144"/>
                  </a:lnTo>
                  <a:lnTo>
                    <a:pt x="2232" y="23793"/>
                  </a:lnTo>
                  <a:lnTo>
                    <a:pt x="2633" y="24423"/>
                  </a:lnTo>
                  <a:lnTo>
                    <a:pt x="3072" y="25052"/>
                  </a:lnTo>
                  <a:lnTo>
                    <a:pt x="3530" y="25625"/>
                  </a:lnTo>
                  <a:lnTo>
                    <a:pt x="4007" y="26197"/>
                  </a:lnTo>
                  <a:lnTo>
                    <a:pt x="4522" y="26750"/>
                  </a:lnTo>
                  <a:lnTo>
                    <a:pt x="5056" y="27265"/>
                  </a:lnTo>
                  <a:lnTo>
                    <a:pt x="5610" y="27761"/>
                  </a:lnTo>
                  <a:lnTo>
                    <a:pt x="6201" y="28219"/>
                  </a:lnTo>
                  <a:lnTo>
                    <a:pt x="6812" y="28658"/>
                  </a:lnTo>
                  <a:lnTo>
                    <a:pt x="7441" y="29078"/>
                  </a:lnTo>
                  <a:lnTo>
                    <a:pt x="8090" y="29460"/>
                  </a:lnTo>
                  <a:lnTo>
                    <a:pt x="8739" y="29803"/>
                  </a:lnTo>
                  <a:lnTo>
                    <a:pt x="9425" y="30127"/>
                  </a:lnTo>
                  <a:lnTo>
                    <a:pt x="10131" y="30413"/>
                  </a:lnTo>
                  <a:lnTo>
                    <a:pt x="10856" y="30662"/>
                  </a:lnTo>
                  <a:lnTo>
                    <a:pt x="11581" y="30890"/>
                  </a:lnTo>
                  <a:lnTo>
                    <a:pt x="12345" y="31081"/>
                  </a:lnTo>
                  <a:lnTo>
                    <a:pt x="13089" y="31215"/>
                  </a:lnTo>
                  <a:lnTo>
                    <a:pt x="13871" y="31329"/>
                  </a:lnTo>
                  <a:lnTo>
                    <a:pt x="14653" y="31406"/>
                  </a:lnTo>
                  <a:lnTo>
                    <a:pt x="15455" y="31444"/>
                  </a:lnTo>
                  <a:lnTo>
                    <a:pt x="15951" y="31444"/>
                  </a:lnTo>
                  <a:lnTo>
                    <a:pt x="16733" y="31406"/>
                  </a:lnTo>
                  <a:lnTo>
                    <a:pt x="17534" y="31329"/>
                  </a:lnTo>
                  <a:lnTo>
                    <a:pt x="18316" y="31234"/>
                  </a:lnTo>
                  <a:lnTo>
                    <a:pt x="19080" y="31081"/>
                  </a:lnTo>
                  <a:lnTo>
                    <a:pt x="19824" y="30910"/>
                  </a:lnTo>
                  <a:lnTo>
                    <a:pt x="20568" y="30681"/>
                  </a:lnTo>
                  <a:lnTo>
                    <a:pt x="21274" y="30433"/>
                  </a:lnTo>
                  <a:lnTo>
                    <a:pt x="21980" y="30146"/>
                  </a:lnTo>
                  <a:lnTo>
                    <a:pt x="22667" y="29822"/>
                  </a:lnTo>
                  <a:lnTo>
                    <a:pt x="23334" y="29479"/>
                  </a:lnTo>
                  <a:lnTo>
                    <a:pt x="23983" y="29097"/>
                  </a:lnTo>
                  <a:lnTo>
                    <a:pt x="24613" y="28677"/>
                  </a:lnTo>
                  <a:lnTo>
                    <a:pt x="25223" y="28238"/>
                  </a:lnTo>
                  <a:lnTo>
                    <a:pt x="25815" y="27781"/>
                  </a:lnTo>
                  <a:lnTo>
                    <a:pt x="26368" y="27284"/>
                  </a:lnTo>
                  <a:lnTo>
                    <a:pt x="26921" y="26769"/>
                  </a:lnTo>
                  <a:lnTo>
                    <a:pt x="27436" y="26216"/>
                  </a:lnTo>
                  <a:lnTo>
                    <a:pt x="27913" y="25644"/>
                  </a:lnTo>
                  <a:lnTo>
                    <a:pt x="28371" y="25052"/>
                  </a:lnTo>
                  <a:lnTo>
                    <a:pt x="28810" y="24442"/>
                  </a:lnTo>
                  <a:lnTo>
                    <a:pt x="29211" y="23812"/>
                  </a:lnTo>
                  <a:lnTo>
                    <a:pt x="29573" y="23163"/>
                  </a:lnTo>
                  <a:lnTo>
                    <a:pt x="29917" y="22476"/>
                  </a:lnTo>
                  <a:lnTo>
                    <a:pt x="30241" y="21790"/>
                  </a:lnTo>
                  <a:lnTo>
                    <a:pt x="30508" y="21084"/>
                  </a:lnTo>
                  <a:lnTo>
                    <a:pt x="30756" y="20359"/>
                  </a:lnTo>
                  <a:lnTo>
                    <a:pt x="30966" y="19615"/>
                  </a:lnTo>
                  <a:lnTo>
                    <a:pt x="31138" y="18870"/>
                  </a:lnTo>
                  <a:lnTo>
                    <a:pt x="31271" y="18088"/>
                  </a:lnTo>
                  <a:lnTo>
                    <a:pt x="31367" y="17306"/>
                  </a:lnTo>
                  <a:lnTo>
                    <a:pt x="31424" y="16524"/>
                  </a:lnTo>
                  <a:lnTo>
                    <a:pt x="31443" y="15722"/>
                  </a:lnTo>
                  <a:lnTo>
                    <a:pt x="31424" y="14902"/>
                  </a:lnTo>
                  <a:lnTo>
                    <a:pt x="31367" y="14120"/>
                  </a:lnTo>
                  <a:lnTo>
                    <a:pt x="31271" y="13318"/>
                  </a:lnTo>
                  <a:lnTo>
                    <a:pt x="31138" y="12555"/>
                  </a:lnTo>
                  <a:lnTo>
                    <a:pt x="30947" y="11792"/>
                  </a:lnTo>
                  <a:lnTo>
                    <a:pt x="30737" y="11048"/>
                  </a:lnTo>
                  <a:lnTo>
                    <a:pt x="30489" y="10304"/>
                  </a:lnTo>
                  <a:lnTo>
                    <a:pt x="30222" y="9598"/>
                  </a:lnTo>
                  <a:lnTo>
                    <a:pt x="29898" y="8911"/>
                  </a:lnTo>
                  <a:lnTo>
                    <a:pt x="29554" y="8224"/>
                  </a:lnTo>
                  <a:lnTo>
                    <a:pt x="29173" y="7575"/>
                  </a:lnTo>
                  <a:lnTo>
                    <a:pt x="28772" y="6927"/>
                  </a:lnTo>
                  <a:lnTo>
                    <a:pt x="28333" y="6316"/>
                  </a:lnTo>
                  <a:lnTo>
                    <a:pt x="27856" y="5725"/>
                  </a:lnTo>
                  <a:lnTo>
                    <a:pt x="27360" y="5152"/>
                  </a:lnTo>
                  <a:lnTo>
                    <a:pt x="26845" y="4599"/>
                  </a:lnTo>
                  <a:lnTo>
                    <a:pt x="26292" y="4084"/>
                  </a:lnTo>
                  <a:lnTo>
                    <a:pt x="25719" y="3588"/>
                  </a:lnTo>
                  <a:lnTo>
                    <a:pt x="25128" y="3111"/>
                  </a:lnTo>
                  <a:lnTo>
                    <a:pt x="24517" y="2691"/>
                  </a:lnTo>
                  <a:lnTo>
                    <a:pt x="23888" y="2271"/>
                  </a:lnTo>
                  <a:lnTo>
                    <a:pt x="23220" y="1890"/>
                  </a:lnTo>
                  <a:lnTo>
                    <a:pt x="22552" y="1546"/>
                  </a:lnTo>
                  <a:lnTo>
                    <a:pt x="21846" y="1241"/>
                  </a:lnTo>
                  <a:lnTo>
                    <a:pt x="21140" y="955"/>
                  </a:lnTo>
                  <a:lnTo>
                    <a:pt x="20396" y="707"/>
                  </a:lnTo>
                  <a:lnTo>
                    <a:pt x="19652" y="497"/>
                  </a:lnTo>
                  <a:lnTo>
                    <a:pt x="18889" y="325"/>
                  </a:lnTo>
                  <a:lnTo>
                    <a:pt x="18126" y="173"/>
                  </a:lnTo>
                  <a:lnTo>
                    <a:pt x="17343" y="77"/>
                  </a:lnTo>
                  <a:lnTo>
                    <a:pt x="16542" y="20"/>
                  </a:lnTo>
                  <a:lnTo>
                    <a:pt x="1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4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4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4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4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6334" y="1"/>
                  </a:moveTo>
                  <a:lnTo>
                    <a:pt x="19" y="7861"/>
                  </a:lnTo>
                  <a:lnTo>
                    <a:pt x="0" y="7881"/>
                  </a:lnTo>
                  <a:lnTo>
                    <a:pt x="0" y="7919"/>
                  </a:lnTo>
                  <a:lnTo>
                    <a:pt x="19" y="7957"/>
                  </a:lnTo>
                  <a:lnTo>
                    <a:pt x="57" y="7976"/>
                  </a:lnTo>
                  <a:lnTo>
                    <a:pt x="114" y="7976"/>
                  </a:lnTo>
                  <a:lnTo>
                    <a:pt x="7975" y="1642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4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7975" y="1642"/>
                  </a:moveTo>
                  <a:lnTo>
                    <a:pt x="114" y="7976"/>
                  </a:lnTo>
                  <a:lnTo>
                    <a:pt x="114" y="7976"/>
                  </a:lnTo>
                  <a:lnTo>
                    <a:pt x="95" y="7976"/>
                  </a:lnTo>
                  <a:lnTo>
                    <a:pt x="57" y="7976"/>
                  </a:lnTo>
                  <a:lnTo>
                    <a:pt x="19" y="7957"/>
                  </a:lnTo>
                  <a:lnTo>
                    <a:pt x="0" y="7919"/>
                  </a:lnTo>
                  <a:lnTo>
                    <a:pt x="0" y="7881"/>
                  </a:lnTo>
                  <a:lnTo>
                    <a:pt x="19" y="7861"/>
                  </a:lnTo>
                  <a:lnTo>
                    <a:pt x="6334" y="1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4"/>
            <p:cNvSpPr/>
            <p:nvPr/>
          </p:nvSpPr>
          <p:spPr>
            <a:xfrm>
              <a:off x="3900322" y="-1279406"/>
              <a:ext cx="312259" cy="282745"/>
            </a:xfrm>
            <a:custGeom>
              <a:avLst/>
              <a:gdLst/>
              <a:ahLst/>
              <a:cxnLst/>
              <a:rect l="l" t="t" r="r" b="b"/>
              <a:pathLst>
                <a:path w="7861" h="7118" extrusionOk="0">
                  <a:moveTo>
                    <a:pt x="7041" y="0"/>
                  </a:moveTo>
                  <a:lnTo>
                    <a:pt x="38" y="7022"/>
                  </a:lnTo>
                  <a:lnTo>
                    <a:pt x="19" y="7079"/>
                  </a:lnTo>
                  <a:lnTo>
                    <a:pt x="0" y="7098"/>
                  </a:lnTo>
                  <a:lnTo>
                    <a:pt x="19" y="7117"/>
                  </a:lnTo>
                  <a:lnTo>
                    <a:pt x="57" y="7098"/>
                  </a:lnTo>
                  <a:lnTo>
                    <a:pt x="7861" y="725"/>
                  </a:lnTo>
                  <a:lnTo>
                    <a:pt x="7041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4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7880" y="1"/>
                  </a:moveTo>
                  <a:lnTo>
                    <a:pt x="7842" y="20"/>
                  </a:lnTo>
                  <a:lnTo>
                    <a:pt x="0" y="6335"/>
                  </a:lnTo>
                  <a:lnTo>
                    <a:pt x="1641" y="7976"/>
                  </a:lnTo>
                  <a:lnTo>
                    <a:pt x="7956" y="134"/>
                  </a:lnTo>
                  <a:lnTo>
                    <a:pt x="7975" y="96"/>
                  </a:lnTo>
                  <a:lnTo>
                    <a:pt x="7975" y="77"/>
                  </a:lnTo>
                  <a:lnTo>
                    <a:pt x="7956" y="20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4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0" y="6335"/>
                  </a:moveTo>
                  <a:lnTo>
                    <a:pt x="7842" y="20"/>
                  </a:lnTo>
                  <a:lnTo>
                    <a:pt x="7842" y="20"/>
                  </a:lnTo>
                  <a:lnTo>
                    <a:pt x="7880" y="1"/>
                  </a:lnTo>
                  <a:lnTo>
                    <a:pt x="7899" y="1"/>
                  </a:lnTo>
                  <a:lnTo>
                    <a:pt x="7956" y="20"/>
                  </a:lnTo>
                  <a:lnTo>
                    <a:pt x="7975" y="77"/>
                  </a:lnTo>
                  <a:lnTo>
                    <a:pt x="7975" y="96"/>
                  </a:lnTo>
                  <a:lnTo>
                    <a:pt x="7956" y="134"/>
                  </a:lnTo>
                  <a:lnTo>
                    <a:pt x="1641" y="7976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4"/>
            <p:cNvSpPr/>
            <p:nvPr/>
          </p:nvSpPr>
          <p:spPr>
            <a:xfrm>
              <a:off x="4340645" y="-1754608"/>
              <a:ext cx="311544" cy="282745"/>
            </a:xfrm>
            <a:custGeom>
              <a:avLst/>
              <a:gdLst/>
              <a:ahLst/>
              <a:cxnLst/>
              <a:rect l="l" t="t" r="r" b="b"/>
              <a:pathLst>
                <a:path w="7843" h="7118" extrusionOk="0">
                  <a:moveTo>
                    <a:pt x="7842" y="1"/>
                  </a:moveTo>
                  <a:lnTo>
                    <a:pt x="7785" y="20"/>
                  </a:lnTo>
                  <a:lnTo>
                    <a:pt x="0" y="6392"/>
                  </a:lnTo>
                  <a:lnTo>
                    <a:pt x="802" y="7117"/>
                  </a:lnTo>
                  <a:lnTo>
                    <a:pt x="7804" y="96"/>
                  </a:lnTo>
                  <a:lnTo>
                    <a:pt x="7842" y="39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4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57" y="1"/>
                  </a:moveTo>
                  <a:lnTo>
                    <a:pt x="19" y="39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19" y="134"/>
                  </a:lnTo>
                  <a:lnTo>
                    <a:pt x="6334" y="7976"/>
                  </a:lnTo>
                  <a:lnTo>
                    <a:pt x="7975" y="6335"/>
                  </a:lnTo>
                  <a:lnTo>
                    <a:pt x="114" y="2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4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6334" y="7976"/>
                  </a:moveTo>
                  <a:lnTo>
                    <a:pt x="19" y="134"/>
                  </a:lnTo>
                  <a:lnTo>
                    <a:pt x="19" y="13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19" y="39"/>
                  </a:lnTo>
                  <a:lnTo>
                    <a:pt x="57" y="1"/>
                  </a:lnTo>
                  <a:lnTo>
                    <a:pt x="95" y="1"/>
                  </a:lnTo>
                  <a:lnTo>
                    <a:pt x="114" y="20"/>
                  </a:lnTo>
                  <a:lnTo>
                    <a:pt x="7975" y="6335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4"/>
            <p:cNvSpPr/>
            <p:nvPr/>
          </p:nvSpPr>
          <p:spPr>
            <a:xfrm>
              <a:off x="3897263" y="-1751589"/>
              <a:ext cx="282745" cy="311544"/>
            </a:xfrm>
            <a:custGeom>
              <a:avLst/>
              <a:gdLst/>
              <a:ahLst/>
              <a:cxnLst/>
              <a:rect l="l" t="t" r="r" b="b"/>
              <a:pathLst>
                <a:path w="7118" h="7843" extrusionOk="0">
                  <a:moveTo>
                    <a:pt x="20" y="1"/>
                  </a:moveTo>
                  <a:lnTo>
                    <a:pt x="1" y="20"/>
                  </a:lnTo>
                  <a:lnTo>
                    <a:pt x="39" y="58"/>
                  </a:lnTo>
                  <a:lnTo>
                    <a:pt x="6393" y="7843"/>
                  </a:lnTo>
                  <a:lnTo>
                    <a:pt x="7118" y="7041"/>
                  </a:lnTo>
                  <a:lnTo>
                    <a:pt x="96" y="3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4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1641" y="1"/>
                  </a:moveTo>
                  <a:lnTo>
                    <a:pt x="0" y="1642"/>
                  </a:lnTo>
                  <a:lnTo>
                    <a:pt x="7842" y="7976"/>
                  </a:lnTo>
                  <a:lnTo>
                    <a:pt x="7899" y="7976"/>
                  </a:lnTo>
                  <a:lnTo>
                    <a:pt x="7956" y="7957"/>
                  </a:lnTo>
                  <a:lnTo>
                    <a:pt x="7975" y="7919"/>
                  </a:lnTo>
                  <a:lnTo>
                    <a:pt x="7975" y="7881"/>
                  </a:lnTo>
                  <a:lnTo>
                    <a:pt x="7956" y="786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4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1641" y="1"/>
                  </a:moveTo>
                  <a:lnTo>
                    <a:pt x="7956" y="7861"/>
                  </a:lnTo>
                  <a:lnTo>
                    <a:pt x="7956" y="7861"/>
                  </a:lnTo>
                  <a:lnTo>
                    <a:pt x="7975" y="7881"/>
                  </a:lnTo>
                  <a:lnTo>
                    <a:pt x="7975" y="7919"/>
                  </a:lnTo>
                  <a:lnTo>
                    <a:pt x="7956" y="7957"/>
                  </a:lnTo>
                  <a:lnTo>
                    <a:pt x="7899" y="7976"/>
                  </a:lnTo>
                  <a:lnTo>
                    <a:pt x="7880" y="7976"/>
                  </a:lnTo>
                  <a:lnTo>
                    <a:pt x="7842" y="7976"/>
                  </a:lnTo>
                  <a:lnTo>
                    <a:pt x="0" y="1642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4"/>
            <p:cNvSpPr/>
            <p:nvPr/>
          </p:nvSpPr>
          <p:spPr>
            <a:xfrm>
              <a:off x="4373218" y="-1311224"/>
              <a:ext cx="281990" cy="311504"/>
            </a:xfrm>
            <a:custGeom>
              <a:avLst/>
              <a:gdLst/>
              <a:ahLst/>
              <a:cxnLst/>
              <a:rect l="l" t="t" r="r" b="b"/>
              <a:pathLst>
                <a:path w="7099" h="7842" extrusionOk="0">
                  <a:moveTo>
                    <a:pt x="707" y="0"/>
                  </a:moveTo>
                  <a:lnTo>
                    <a:pt x="1" y="801"/>
                  </a:lnTo>
                  <a:lnTo>
                    <a:pt x="7003" y="7804"/>
                  </a:lnTo>
                  <a:lnTo>
                    <a:pt x="7060" y="7842"/>
                  </a:lnTo>
                  <a:lnTo>
                    <a:pt x="7098" y="7842"/>
                  </a:lnTo>
                  <a:lnTo>
                    <a:pt x="7098" y="7823"/>
                  </a:lnTo>
                  <a:lnTo>
                    <a:pt x="7079" y="778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4"/>
            <p:cNvSpPr/>
            <p:nvPr/>
          </p:nvSpPr>
          <p:spPr>
            <a:xfrm>
              <a:off x="4115538" y="-1536332"/>
              <a:ext cx="321395" cy="321395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4046" y="0"/>
                  </a:moveTo>
                  <a:lnTo>
                    <a:pt x="3645" y="20"/>
                  </a:lnTo>
                  <a:lnTo>
                    <a:pt x="3244" y="77"/>
                  </a:lnTo>
                  <a:lnTo>
                    <a:pt x="2844" y="172"/>
                  </a:lnTo>
                  <a:lnTo>
                    <a:pt x="2481" y="306"/>
                  </a:lnTo>
                  <a:lnTo>
                    <a:pt x="2119" y="477"/>
                  </a:lnTo>
                  <a:lnTo>
                    <a:pt x="1794" y="687"/>
                  </a:lnTo>
                  <a:lnTo>
                    <a:pt x="1470" y="916"/>
                  </a:lnTo>
                  <a:lnTo>
                    <a:pt x="1184" y="1183"/>
                  </a:lnTo>
                  <a:lnTo>
                    <a:pt x="936" y="1470"/>
                  </a:lnTo>
                  <a:lnTo>
                    <a:pt x="688" y="1775"/>
                  </a:lnTo>
                  <a:lnTo>
                    <a:pt x="497" y="2118"/>
                  </a:lnTo>
                  <a:lnTo>
                    <a:pt x="325" y="2462"/>
                  </a:lnTo>
                  <a:lnTo>
                    <a:pt x="192" y="2843"/>
                  </a:lnTo>
                  <a:lnTo>
                    <a:pt x="77" y="3225"/>
                  </a:lnTo>
                  <a:lnTo>
                    <a:pt x="20" y="3626"/>
                  </a:lnTo>
                  <a:lnTo>
                    <a:pt x="1" y="4045"/>
                  </a:lnTo>
                  <a:lnTo>
                    <a:pt x="20" y="4465"/>
                  </a:lnTo>
                  <a:lnTo>
                    <a:pt x="77" y="4866"/>
                  </a:lnTo>
                  <a:lnTo>
                    <a:pt x="192" y="5247"/>
                  </a:lnTo>
                  <a:lnTo>
                    <a:pt x="325" y="5610"/>
                  </a:lnTo>
                  <a:lnTo>
                    <a:pt x="497" y="5972"/>
                  </a:lnTo>
                  <a:lnTo>
                    <a:pt x="688" y="6297"/>
                  </a:lnTo>
                  <a:lnTo>
                    <a:pt x="936" y="6621"/>
                  </a:lnTo>
                  <a:lnTo>
                    <a:pt x="1184" y="6907"/>
                  </a:lnTo>
                  <a:lnTo>
                    <a:pt x="1470" y="7174"/>
                  </a:lnTo>
                  <a:lnTo>
                    <a:pt x="1794" y="7403"/>
                  </a:lnTo>
                  <a:lnTo>
                    <a:pt x="2119" y="7594"/>
                  </a:lnTo>
                  <a:lnTo>
                    <a:pt x="2481" y="7766"/>
                  </a:lnTo>
                  <a:lnTo>
                    <a:pt x="2844" y="7899"/>
                  </a:lnTo>
                  <a:lnTo>
                    <a:pt x="3244" y="8014"/>
                  </a:lnTo>
                  <a:lnTo>
                    <a:pt x="3645" y="8071"/>
                  </a:lnTo>
                  <a:lnTo>
                    <a:pt x="4046" y="8090"/>
                  </a:lnTo>
                  <a:lnTo>
                    <a:pt x="4465" y="8071"/>
                  </a:lnTo>
                  <a:lnTo>
                    <a:pt x="4866" y="8014"/>
                  </a:lnTo>
                  <a:lnTo>
                    <a:pt x="5248" y="7899"/>
                  </a:lnTo>
                  <a:lnTo>
                    <a:pt x="5629" y="7766"/>
                  </a:lnTo>
                  <a:lnTo>
                    <a:pt x="5973" y="7594"/>
                  </a:lnTo>
                  <a:lnTo>
                    <a:pt x="6316" y="7403"/>
                  </a:lnTo>
                  <a:lnTo>
                    <a:pt x="6621" y="7174"/>
                  </a:lnTo>
                  <a:lnTo>
                    <a:pt x="6908" y="6907"/>
                  </a:lnTo>
                  <a:lnTo>
                    <a:pt x="7175" y="6621"/>
                  </a:lnTo>
                  <a:lnTo>
                    <a:pt x="7404" y="6297"/>
                  </a:lnTo>
                  <a:lnTo>
                    <a:pt x="7614" y="5972"/>
                  </a:lnTo>
                  <a:lnTo>
                    <a:pt x="7785" y="5610"/>
                  </a:lnTo>
                  <a:lnTo>
                    <a:pt x="7919" y="5247"/>
                  </a:lnTo>
                  <a:lnTo>
                    <a:pt x="8014" y="4866"/>
                  </a:lnTo>
                  <a:lnTo>
                    <a:pt x="8071" y="4465"/>
                  </a:lnTo>
                  <a:lnTo>
                    <a:pt x="8090" y="4045"/>
                  </a:lnTo>
                  <a:lnTo>
                    <a:pt x="8071" y="3626"/>
                  </a:lnTo>
                  <a:lnTo>
                    <a:pt x="8014" y="3225"/>
                  </a:lnTo>
                  <a:lnTo>
                    <a:pt x="7919" y="2843"/>
                  </a:lnTo>
                  <a:lnTo>
                    <a:pt x="7785" y="2462"/>
                  </a:lnTo>
                  <a:lnTo>
                    <a:pt x="7614" y="2118"/>
                  </a:lnTo>
                  <a:lnTo>
                    <a:pt x="7404" y="1775"/>
                  </a:lnTo>
                  <a:lnTo>
                    <a:pt x="7175" y="1470"/>
                  </a:lnTo>
                  <a:lnTo>
                    <a:pt x="6908" y="1183"/>
                  </a:lnTo>
                  <a:lnTo>
                    <a:pt x="6621" y="916"/>
                  </a:lnTo>
                  <a:lnTo>
                    <a:pt x="6316" y="687"/>
                  </a:lnTo>
                  <a:lnTo>
                    <a:pt x="5973" y="477"/>
                  </a:lnTo>
                  <a:lnTo>
                    <a:pt x="5629" y="306"/>
                  </a:lnTo>
                  <a:lnTo>
                    <a:pt x="5248" y="172"/>
                  </a:lnTo>
                  <a:lnTo>
                    <a:pt x="4866" y="77"/>
                  </a:lnTo>
                  <a:lnTo>
                    <a:pt x="4465" y="20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9F3E5"/>
            </a:solidFill>
            <a:ln w="95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4"/>
            <p:cNvSpPr/>
            <p:nvPr/>
          </p:nvSpPr>
          <p:spPr>
            <a:xfrm>
              <a:off x="4208012" y="-1443857"/>
              <a:ext cx="137202" cy="136447"/>
            </a:xfrm>
            <a:custGeom>
              <a:avLst/>
              <a:gdLst/>
              <a:ahLst/>
              <a:cxnLst/>
              <a:rect l="l" t="t" r="r" b="b"/>
              <a:pathLst>
                <a:path w="3454" h="3435" fill="none" extrusionOk="0">
                  <a:moveTo>
                    <a:pt x="3454" y="1717"/>
                  </a:moveTo>
                  <a:lnTo>
                    <a:pt x="3454" y="1717"/>
                  </a:lnTo>
                  <a:lnTo>
                    <a:pt x="3435" y="1889"/>
                  </a:lnTo>
                  <a:lnTo>
                    <a:pt x="3416" y="2061"/>
                  </a:lnTo>
                  <a:lnTo>
                    <a:pt x="3378" y="2232"/>
                  </a:lnTo>
                  <a:lnTo>
                    <a:pt x="3301" y="2385"/>
                  </a:lnTo>
                  <a:lnTo>
                    <a:pt x="3244" y="2538"/>
                  </a:lnTo>
                  <a:lnTo>
                    <a:pt x="3149" y="2671"/>
                  </a:lnTo>
                  <a:lnTo>
                    <a:pt x="3053" y="2805"/>
                  </a:lnTo>
                  <a:lnTo>
                    <a:pt x="2939" y="2938"/>
                  </a:lnTo>
                  <a:lnTo>
                    <a:pt x="2824" y="3034"/>
                  </a:lnTo>
                  <a:lnTo>
                    <a:pt x="2691" y="3148"/>
                  </a:lnTo>
                  <a:lnTo>
                    <a:pt x="2538" y="3225"/>
                  </a:lnTo>
                  <a:lnTo>
                    <a:pt x="2385" y="3301"/>
                  </a:lnTo>
                  <a:lnTo>
                    <a:pt x="2233" y="3358"/>
                  </a:lnTo>
                  <a:lnTo>
                    <a:pt x="2061" y="3396"/>
                  </a:lnTo>
                  <a:lnTo>
                    <a:pt x="1908" y="3434"/>
                  </a:lnTo>
                  <a:lnTo>
                    <a:pt x="1718" y="3434"/>
                  </a:lnTo>
                  <a:lnTo>
                    <a:pt x="1718" y="3434"/>
                  </a:lnTo>
                  <a:lnTo>
                    <a:pt x="1546" y="3434"/>
                  </a:lnTo>
                  <a:lnTo>
                    <a:pt x="1374" y="3396"/>
                  </a:lnTo>
                  <a:lnTo>
                    <a:pt x="1203" y="3358"/>
                  </a:lnTo>
                  <a:lnTo>
                    <a:pt x="1050" y="3301"/>
                  </a:lnTo>
                  <a:lnTo>
                    <a:pt x="897" y="3225"/>
                  </a:lnTo>
                  <a:lnTo>
                    <a:pt x="764" y="3148"/>
                  </a:lnTo>
                  <a:lnTo>
                    <a:pt x="630" y="3034"/>
                  </a:lnTo>
                  <a:lnTo>
                    <a:pt x="497" y="2938"/>
                  </a:lnTo>
                  <a:lnTo>
                    <a:pt x="401" y="2805"/>
                  </a:lnTo>
                  <a:lnTo>
                    <a:pt x="287" y="2671"/>
                  </a:lnTo>
                  <a:lnTo>
                    <a:pt x="210" y="2538"/>
                  </a:lnTo>
                  <a:lnTo>
                    <a:pt x="134" y="2385"/>
                  </a:lnTo>
                  <a:lnTo>
                    <a:pt x="77" y="2232"/>
                  </a:lnTo>
                  <a:lnTo>
                    <a:pt x="39" y="2061"/>
                  </a:lnTo>
                  <a:lnTo>
                    <a:pt x="0" y="1889"/>
                  </a:lnTo>
                  <a:lnTo>
                    <a:pt x="0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39" y="1374"/>
                  </a:lnTo>
                  <a:lnTo>
                    <a:pt x="77" y="1202"/>
                  </a:lnTo>
                  <a:lnTo>
                    <a:pt x="134" y="1050"/>
                  </a:lnTo>
                  <a:lnTo>
                    <a:pt x="210" y="897"/>
                  </a:lnTo>
                  <a:lnTo>
                    <a:pt x="287" y="744"/>
                  </a:lnTo>
                  <a:lnTo>
                    <a:pt x="401" y="611"/>
                  </a:lnTo>
                  <a:lnTo>
                    <a:pt x="497" y="496"/>
                  </a:lnTo>
                  <a:lnTo>
                    <a:pt x="630" y="382"/>
                  </a:lnTo>
                  <a:lnTo>
                    <a:pt x="764" y="286"/>
                  </a:lnTo>
                  <a:lnTo>
                    <a:pt x="897" y="191"/>
                  </a:lnTo>
                  <a:lnTo>
                    <a:pt x="1050" y="134"/>
                  </a:lnTo>
                  <a:lnTo>
                    <a:pt x="1203" y="76"/>
                  </a:lnTo>
                  <a:lnTo>
                    <a:pt x="1374" y="19"/>
                  </a:lnTo>
                  <a:lnTo>
                    <a:pt x="1546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908" y="0"/>
                  </a:lnTo>
                  <a:lnTo>
                    <a:pt x="2061" y="19"/>
                  </a:lnTo>
                  <a:lnTo>
                    <a:pt x="2233" y="76"/>
                  </a:lnTo>
                  <a:lnTo>
                    <a:pt x="2385" y="134"/>
                  </a:lnTo>
                  <a:lnTo>
                    <a:pt x="2538" y="191"/>
                  </a:lnTo>
                  <a:lnTo>
                    <a:pt x="2691" y="286"/>
                  </a:lnTo>
                  <a:lnTo>
                    <a:pt x="2824" y="382"/>
                  </a:lnTo>
                  <a:lnTo>
                    <a:pt x="2939" y="496"/>
                  </a:lnTo>
                  <a:lnTo>
                    <a:pt x="3053" y="611"/>
                  </a:lnTo>
                  <a:lnTo>
                    <a:pt x="3149" y="744"/>
                  </a:lnTo>
                  <a:lnTo>
                    <a:pt x="3244" y="897"/>
                  </a:lnTo>
                  <a:lnTo>
                    <a:pt x="3301" y="1050"/>
                  </a:lnTo>
                  <a:lnTo>
                    <a:pt x="3378" y="1202"/>
                  </a:lnTo>
                  <a:lnTo>
                    <a:pt x="3416" y="1374"/>
                  </a:lnTo>
                  <a:lnTo>
                    <a:pt x="3435" y="1546"/>
                  </a:lnTo>
                  <a:lnTo>
                    <a:pt x="3454" y="1717"/>
                  </a:lnTo>
                  <a:lnTo>
                    <a:pt x="3454" y="1717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4"/>
            <p:cNvSpPr/>
            <p:nvPr/>
          </p:nvSpPr>
          <p:spPr>
            <a:xfrm>
              <a:off x="4143582" y="-1509042"/>
              <a:ext cx="266061" cy="266061"/>
            </a:xfrm>
            <a:custGeom>
              <a:avLst/>
              <a:gdLst/>
              <a:ahLst/>
              <a:cxnLst/>
              <a:rect l="l" t="t" r="r" b="b"/>
              <a:pathLst>
                <a:path w="6698" h="6698" fill="none" extrusionOk="0">
                  <a:moveTo>
                    <a:pt x="6698" y="3358"/>
                  </a:moveTo>
                  <a:lnTo>
                    <a:pt x="6698" y="3358"/>
                  </a:lnTo>
                  <a:lnTo>
                    <a:pt x="6679" y="3702"/>
                  </a:lnTo>
                  <a:lnTo>
                    <a:pt x="6621" y="4026"/>
                  </a:lnTo>
                  <a:lnTo>
                    <a:pt x="6545" y="4350"/>
                  </a:lnTo>
                  <a:lnTo>
                    <a:pt x="6431" y="4656"/>
                  </a:lnTo>
                  <a:lnTo>
                    <a:pt x="6297" y="4942"/>
                  </a:lnTo>
                  <a:lnTo>
                    <a:pt x="6125" y="5228"/>
                  </a:lnTo>
                  <a:lnTo>
                    <a:pt x="5934" y="5476"/>
                  </a:lnTo>
                  <a:lnTo>
                    <a:pt x="5706" y="5724"/>
                  </a:lnTo>
                  <a:lnTo>
                    <a:pt x="5477" y="5934"/>
                  </a:lnTo>
                  <a:lnTo>
                    <a:pt x="5209" y="6125"/>
                  </a:lnTo>
                  <a:lnTo>
                    <a:pt x="4942" y="6297"/>
                  </a:lnTo>
                  <a:lnTo>
                    <a:pt x="4656" y="6449"/>
                  </a:lnTo>
                  <a:lnTo>
                    <a:pt x="4332" y="6545"/>
                  </a:lnTo>
                  <a:lnTo>
                    <a:pt x="4027" y="6640"/>
                  </a:lnTo>
                  <a:lnTo>
                    <a:pt x="3683" y="6678"/>
                  </a:lnTo>
                  <a:lnTo>
                    <a:pt x="3340" y="6697"/>
                  </a:lnTo>
                  <a:lnTo>
                    <a:pt x="3340" y="6697"/>
                  </a:lnTo>
                  <a:lnTo>
                    <a:pt x="2996" y="6678"/>
                  </a:lnTo>
                  <a:lnTo>
                    <a:pt x="2672" y="6640"/>
                  </a:lnTo>
                  <a:lnTo>
                    <a:pt x="2348" y="6545"/>
                  </a:lnTo>
                  <a:lnTo>
                    <a:pt x="2042" y="6449"/>
                  </a:lnTo>
                  <a:lnTo>
                    <a:pt x="1756" y="6297"/>
                  </a:lnTo>
                  <a:lnTo>
                    <a:pt x="1470" y="6125"/>
                  </a:lnTo>
                  <a:lnTo>
                    <a:pt x="1222" y="5934"/>
                  </a:lnTo>
                  <a:lnTo>
                    <a:pt x="974" y="5724"/>
                  </a:lnTo>
                  <a:lnTo>
                    <a:pt x="764" y="5476"/>
                  </a:lnTo>
                  <a:lnTo>
                    <a:pt x="573" y="5228"/>
                  </a:lnTo>
                  <a:lnTo>
                    <a:pt x="401" y="4942"/>
                  </a:lnTo>
                  <a:lnTo>
                    <a:pt x="268" y="4656"/>
                  </a:lnTo>
                  <a:lnTo>
                    <a:pt x="153" y="4350"/>
                  </a:lnTo>
                  <a:lnTo>
                    <a:pt x="58" y="4026"/>
                  </a:lnTo>
                  <a:lnTo>
                    <a:pt x="20" y="3702"/>
                  </a:lnTo>
                  <a:lnTo>
                    <a:pt x="1" y="3358"/>
                  </a:lnTo>
                  <a:lnTo>
                    <a:pt x="1" y="3358"/>
                  </a:lnTo>
                  <a:lnTo>
                    <a:pt x="20" y="3015"/>
                  </a:lnTo>
                  <a:lnTo>
                    <a:pt x="58" y="2671"/>
                  </a:lnTo>
                  <a:lnTo>
                    <a:pt x="153" y="2366"/>
                  </a:lnTo>
                  <a:lnTo>
                    <a:pt x="268" y="2042"/>
                  </a:lnTo>
                  <a:lnTo>
                    <a:pt x="401" y="1756"/>
                  </a:lnTo>
                  <a:lnTo>
                    <a:pt x="573" y="1488"/>
                  </a:lnTo>
                  <a:lnTo>
                    <a:pt x="764" y="1221"/>
                  </a:lnTo>
                  <a:lnTo>
                    <a:pt x="974" y="992"/>
                  </a:lnTo>
                  <a:lnTo>
                    <a:pt x="1222" y="763"/>
                  </a:lnTo>
                  <a:lnTo>
                    <a:pt x="1470" y="573"/>
                  </a:lnTo>
                  <a:lnTo>
                    <a:pt x="1756" y="401"/>
                  </a:lnTo>
                  <a:lnTo>
                    <a:pt x="2042" y="267"/>
                  </a:lnTo>
                  <a:lnTo>
                    <a:pt x="2348" y="153"/>
                  </a:lnTo>
                  <a:lnTo>
                    <a:pt x="2672" y="77"/>
                  </a:lnTo>
                  <a:lnTo>
                    <a:pt x="2996" y="19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683" y="19"/>
                  </a:lnTo>
                  <a:lnTo>
                    <a:pt x="4027" y="77"/>
                  </a:lnTo>
                  <a:lnTo>
                    <a:pt x="4332" y="153"/>
                  </a:lnTo>
                  <a:lnTo>
                    <a:pt x="4656" y="267"/>
                  </a:lnTo>
                  <a:lnTo>
                    <a:pt x="4942" y="401"/>
                  </a:lnTo>
                  <a:lnTo>
                    <a:pt x="5209" y="573"/>
                  </a:lnTo>
                  <a:lnTo>
                    <a:pt x="5477" y="763"/>
                  </a:lnTo>
                  <a:lnTo>
                    <a:pt x="5706" y="992"/>
                  </a:lnTo>
                  <a:lnTo>
                    <a:pt x="5934" y="1221"/>
                  </a:lnTo>
                  <a:lnTo>
                    <a:pt x="6125" y="1488"/>
                  </a:lnTo>
                  <a:lnTo>
                    <a:pt x="6297" y="1756"/>
                  </a:lnTo>
                  <a:lnTo>
                    <a:pt x="6431" y="2042"/>
                  </a:lnTo>
                  <a:lnTo>
                    <a:pt x="6545" y="2366"/>
                  </a:lnTo>
                  <a:lnTo>
                    <a:pt x="6621" y="2671"/>
                  </a:lnTo>
                  <a:lnTo>
                    <a:pt x="6679" y="3015"/>
                  </a:lnTo>
                  <a:lnTo>
                    <a:pt x="6698" y="3358"/>
                  </a:lnTo>
                  <a:lnTo>
                    <a:pt x="6698" y="3358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4"/>
            <p:cNvSpPr/>
            <p:nvPr/>
          </p:nvSpPr>
          <p:spPr>
            <a:xfrm>
              <a:off x="4239830" y="-1412040"/>
              <a:ext cx="72811" cy="72811"/>
            </a:xfrm>
            <a:custGeom>
              <a:avLst/>
              <a:gdLst/>
              <a:ahLst/>
              <a:cxnLst/>
              <a:rect l="l" t="t" r="r" b="b"/>
              <a:pathLst>
                <a:path w="1833" h="1833" extrusionOk="0">
                  <a:moveTo>
                    <a:pt x="917" y="0"/>
                  </a:moveTo>
                  <a:lnTo>
                    <a:pt x="745" y="20"/>
                  </a:lnTo>
                  <a:lnTo>
                    <a:pt x="573" y="77"/>
                  </a:lnTo>
                  <a:lnTo>
                    <a:pt x="421" y="153"/>
                  </a:lnTo>
                  <a:lnTo>
                    <a:pt x="268" y="268"/>
                  </a:lnTo>
                  <a:lnTo>
                    <a:pt x="173" y="401"/>
                  </a:lnTo>
                  <a:lnTo>
                    <a:pt x="77" y="554"/>
                  </a:lnTo>
                  <a:lnTo>
                    <a:pt x="20" y="725"/>
                  </a:lnTo>
                  <a:lnTo>
                    <a:pt x="1" y="916"/>
                  </a:lnTo>
                  <a:lnTo>
                    <a:pt x="20" y="1088"/>
                  </a:lnTo>
                  <a:lnTo>
                    <a:pt x="77" y="1260"/>
                  </a:lnTo>
                  <a:lnTo>
                    <a:pt x="173" y="1431"/>
                  </a:lnTo>
                  <a:lnTo>
                    <a:pt x="268" y="1565"/>
                  </a:lnTo>
                  <a:lnTo>
                    <a:pt x="421" y="1660"/>
                  </a:lnTo>
                  <a:lnTo>
                    <a:pt x="573" y="1756"/>
                  </a:lnTo>
                  <a:lnTo>
                    <a:pt x="745" y="1813"/>
                  </a:lnTo>
                  <a:lnTo>
                    <a:pt x="917" y="1832"/>
                  </a:lnTo>
                  <a:lnTo>
                    <a:pt x="1107" y="1813"/>
                  </a:lnTo>
                  <a:lnTo>
                    <a:pt x="1279" y="1756"/>
                  </a:lnTo>
                  <a:lnTo>
                    <a:pt x="1432" y="1660"/>
                  </a:lnTo>
                  <a:lnTo>
                    <a:pt x="1565" y="1565"/>
                  </a:lnTo>
                  <a:lnTo>
                    <a:pt x="1680" y="1431"/>
                  </a:lnTo>
                  <a:lnTo>
                    <a:pt x="1756" y="1260"/>
                  </a:lnTo>
                  <a:lnTo>
                    <a:pt x="1813" y="1088"/>
                  </a:lnTo>
                  <a:lnTo>
                    <a:pt x="1832" y="916"/>
                  </a:lnTo>
                  <a:lnTo>
                    <a:pt x="1813" y="725"/>
                  </a:lnTo>
                  <a:lnTo>
                    <a:pt x="1756" y="554"/>
                  </a:lnTo>
                  <a:lnTo>
                    <a:pt x="1680" y="401"/>
                  </a:lnTo>
                  <a:lnTo>
                    <a:pt x="1565" y="268"/>
                  </a:lnTo>
                  <a:lnTo>
                    <a:pt x="1432" y="153"/>
                  </a:lnTo>
                  <a:lnTo>
                    <a:pt x="1279" y="77"/>
                  </a:lnTo>
                  <a:lnTo>
                    <a:pt x="1107" y="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4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4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4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34"/>
          <p:cNvGrpSpPr/>
          <p:nvPr/>
        </p:nvGrpSpPr>
        <p:grpSpPr>
          <a:xfrm>
            <a:off x="6229712" y="996704"/>
            <a:ext cx="1097277" cy="1097277"/>
            <a:chOff x="3651739" y="-2000173"/>
            <a:chExt cx="1249034" cy="1249034"/>
          </a:xfrm>
        </p:grpSpPr>
        <p:sp>
          <p:nvSpPr>
            <p:cNvPr id="859" name="Google Shape;859;p34"/>
            <p:cNvSpPr/>
            <p:nvPr/>
          </p:nvSpPr>
          <p:spPr>
            <a:xfrm>
              <a:off x="3651739" y="-2000173"/>
              <a:ext cx="1249034" cy="1249034"/>
            </a:xfrm>
            <a:custGeom>
              <a:avLst/>
              <a:gdLst/>
              <a:ahLst/>
              <a:cxnLst/>
              <a:rect l="l" t="t" r="r" b="b"/>
              <a:pathLst>
                <a:path w="31444" h="31444" extrusionOk="0">
                  <a:moveTo>
                    <a:pt x="15722" y="1"/>
                  </a:moveTo>
                  <a:lnTo>
                    <a:pt x="14920" y="20"/>
                  </a:lnTo>
                  <a:lnTo>
                    <a:pt x="14119" y="77"/>
                  </a:lnTo>
                  <a:lnTo>
                    <a:pt x="13337" y="173"/>
                  </a:lnTo>
                  <a:lnTo>
                    <a:pt x="12554" y="325"/>
                  </a:lnTo>
                  <a:lnTo>
                    <a:pt x="11791" y="497"/>
                  </a:lnTo>
                  <a:lnTo>
                    <a:pt x="11047" y="707"/>
                  </a:lnTo>
                  <a:lnTo>
                    <a:pt x="10322" y="955"/>
                  </a:lnTo>
                  <a:lnTo>
                    <a:pt x="9616" y="1241"/>
                  </a:lnTo>
                  <a:lnTo>
                    <a:pt x="8910" y="1546"/>
                  </a:lnTo>
                  <a:lnTo>
                    <a:pt x="8243" y="1890"/>
                  </a:lnTo>
                  <a:lnTo>
                    <a:pt x="7575" y="2271"/>
                  </a:lnTo>
                  <a:lnTo>
                    <a:pt x="6945" y="2691"/>
                  </a:lnTo>
                  <a:lnTo>
                    <a:pt x="6315" y="3111"/>
                  </a:lnTo>
                  <a:lnTo>
                    <a:pt x="5724" y="3588"/>
                  </a:lnTo>
                  <a:lnTo>
                    <a:pt x="5152" y="4084"/>
                  </a:lnTo>
                  <a:lnTo>
                    <a:pt x="4617" y="4599"/>
                  </a:lnTo>
                  <a:lnTo>
                    <a:pt x="4083" y="5152"/>
                  </a:lnTo>
                  <a:lnTo>
                    <a:pt x="3587" y="5725"/>
                  </a:lnTo>
                  <a:lnTo>
                    <a:pt x="3129" y="6316"/>
                  </a:lnTo>
                  <a:lnTo>
                    <a:pt x="2690" y="6927"/>
                  </a:lnTo>
                  <a:lnTo>
                    <a:pt x="2290" y="7575"/>
                  </a:lnTo>
                  <a:lnTo>
                    <a:pt x="1908" y="8224"/>
                  </a:lnTo>
                  <a:lnTo>
                    <a:pt x="1565" y="8911"/>
                  </a:lnTo>
                  <a:lnTo>
                    <a:pt x="1240" y="9598"/>
                  </a:lnTo>
                  <a:lnTo>
                    <a:pt x="954" y="10304"/>
                  </a:lnTo>
                  <a:lnTo>
                    <a:pt x="706" y="11048"/>
                  </a:lnTo>
                  <a:lnTo>
                    <a:pt x="496" y="11792"/>
                  </a:lnTo>
                  <a:lnTo>
                    <a:pt x="325" y="12555"/>
                  </a:lnTo>
                  <a:lnTo>
                    <a:pt x="191" y="13318"/>
                  </a:lnTo>
                  <a:lnTo>
                    <a:pt x="96" y="14120"/>
                  </a:lnTo>
                  <a:lnTo>
                    <a:pt x="19" y="14902"/>
                  </a:lnTo>
                  <a:lnTo>
                    <a:pt x="0" y="15722"/>
                  </a:lnTo>
                  <a:lnTo>
                    <a:pt x="19" y="16524"/>
                  </a:lnTo>
                  <a:lnTo>
                    <a:pt x="76" y="17306"/>
                  </a:lnTo>
                  <a:lnTo>
                    <a:pt x="191" y="18088"/>
                  </a:lnTo>
                  <a:lnTo>
                    <a:pt x="325" y="18851"/>
                  </a:lnTo>
                  <a:lnTo>
                    <a:pt x="496" y="19615"/>
                  </a:lnTo>
                  <a:lnTo>
                    <a:pt x="706" y="20340"/>
                  </a:lnTo>
                  <a:lnTo>
                    <a:pt x="935" y="21065"/>
                  </a:lnTo>
                  <a:lnTo>
                    <a:pt x="1221" y="21770"/>
                  </a:lnTo>
                  <a:lnTo>
                    <a:pt x="1527" y="22476"/>
                  </a:lnTo>
                  <a:lnTo>
                    <a:pt x="1870" y="23144"/>
                  </a:lnTo>
                  <a:lnTo>
                    <a:pt x="2232" y="23793"/>
                  </a:lnTo>
                  <a:lnTo>
                    <a:pt x="2633" y="24423"/>
                  </a:lnTo>
                  <a:lnTo>
                    <a:pt x="3072" y="25052"/>
                  </a:lnTo>
                  <a:lnTo>
                    <a:pt x="3530" y="25625"/>
                  </a:lnTo>
                  <a:lnTo>
                    <a:pt x="4007" y="26197"/>
                  </a:lnTo>
                  <a:lnTo>
                    <a:pt x="4522" y="26750"/>
                  </a:lnTo>
                  <a:lnTo>
                    <a:pt x="5056" y="27265"/>
                  </a:lnTo>
                  <a:lnTo>
                    <a:pt x="5610" y="27761"/>
                  </a:lnTo>
                  <a:lnTo>
                    <a:pt x="6201" y="28219"/>
                  </a:lnTo>
                  <a:lnTo>
                    <a:pt x="6812" y="28658"/>
                  </a:lnTo>
                  <a:lnTo>
                    <a:pt x="7441" y="29078"/>
                  </a:lnTo>
                  <a:lnTo>
                    <a:pt x="8090" y="29460"/>
                  </a:lnTo>
                  <a:lnTo>
                    <a:pt x="8739" y="29803"/>
                  </a:lnTo>
                  <a:lnTo>
                    <a:pt x="9425" y="30127"/>
                  </a:lnTo>
                  <a:lnTo>
                    <a:pt x="10131" y="30413"/>
                  </a:lnTo>
                  <a:lnTo>
                    <a:pt x="10856" y="30662"/>
                  </a:lnTo>
                  <a:lnTo>
                    <a:pt x="11581" y="30890"/>
                  </a:lnTo>
                  <a:lnTo>
                    <a:pt x="12345" y="31081"/>
                  </a:lnTo>
                  <a:lnTo>
                    <a:pt x="13089" y="31215"/>
                  </a:lnTo>
                  <a:lnTo>
                    <a:pt x="13871" y="31329"/>
                  </a:lnTo>
                  <a:lnTo>
                    <a:pt x="14653" y="31406"/>
                  </a:lnTo>
                  <a:lnTo>
                    <a:pt x="15455" y="31444"/>
                  </a:lnTo>
                  <a:lnTo>
                    <a:pt x="15951" y="31444"/>
                  </a:lnTo>
                  <a:lnTo>
                    <a:pt x="16733" y="31406"/>
                  </a:lnTo>
                  <a:lnTo>
                    <a:pt x="17534" y="31329"/>
                  </a:lnTo>
                  <a:lnTo>
                    <a:pt x="18316" y="31234"/>
                  </a:lnTo>
                  <a:lnTo>
                    <a:pt x="19080" y="31081"/>
                  </a:lnTo>
                  <a:lnTo>
                    <a:pt x="19824" y="30910"/>
                  </a:lnTo>
                  <a:lnTo>
                    <a:pt x="20568" y="30681"/>
                  </a:lnTo>
                  <a:lnTo>
                    <a:pt x="21274" y="30433"/>
                  </a:lnTo>
                  <a:lnTo>
                    <a:pt x="21980" y="30146"/>
                  </a:lnTo>
                  <a:lnTo>
                    <a:pt x="22667" y="29822"/>
                  </a:lnTo>
                  <a:lnTo>
                    <a:pt x="23334" y="29479"/>
                  </a:lnTo>
                  <a:lnTo>
                    <a:pt x="23983" y="29097"/>
                  </a:lnTo>
                  <a:lnTo>
                    <a:pt x="24613" y="28677"/>
                  </a:lnTo>
                  <a:lnTo>
                    <a:pt x="25223" y="28238"/>
                  </a:lnTo>
                  <a:lnTo>
                    <a:pt x="25815" y="27781"/>
                  </a:lnTo>
                  <a:lnTo>
                    <a:pt x="26368" y="27284"/>
                  </a:lnTo>
                  <a:lnTo>
                    <a:pt x="26921" y="26769"/>
                  </a:lnTo>
                  <a:lnTo>
                    <a:pt x="27436" y="26216"/>
                  </a:lnTo>
                  <a:lnTo>
                    <a:pt x="27913" y="25644"/>
                  </a:lnTo>
                  <a:lnTo>
                    <a:pt x="28371" y="25052"/>
                  </a:lnTo>
                  <a:lnTo>
                    <a:pt x="28810" y="24442"/>
                  </a:lnTo>
                  <a:lnTo>
                    <a:pt x="29211" y="23812"/>
                  </a:lnTo>
                  <a:lnTo>
                    <a:pt x="29573" y="23163"/>
                  </a:lnTo>
                  <a:lnTo>
                    <a:pt x="29917" y="22476"/>
                  </a:lnTo>
                  <a:lnTo>
                    <a:pt x="30241" y="21790"/>
                  </a:lnTo>
                  <a:lnTo>
                    <a:pt x="30508" y="21084"/>
                  </a:lnTo>
                  <a:lnTo>
                    <a:pt x="30756" y="20359"/>
                  </a:lnTo>
                  <a:lnTo>
                    <a:pt x="30966" y="19615"/>
                  </a:lnTo>
                  <a:lnTo>
                    <a:pt x="31138" y="18870"/>
                  </a:lnTo>
                  <a:lnTo>
                    <a:pt x="31271" y="18088"/>
                  </a:lnTo>
                  <a:lnTo>
                    <a:pt x="31367" y="17306"/>
                  </a:lnTo>
                  <a:lnTo>
                    <a:pt x="31424" y="16524"/>
                  </a:lnTo>
                  <a:lnTo>
                    <a:pt x="31443" y="15722"/>
                  </a:lnTo>
                  <a:lnTo>
                    <a:pt x="31424" y="14902"/>
                  </a:lnTo>
                  <a:lnTo>
                    <a:pt x="31367" y="14120"/>
                  </a:lnTo>
                  <a:lnTo>
                    <a:pt x="31271" y="13318"/>
                  </a:lnTo>
                  <a:lnTo>
                    <a:pt x="31138" y="12555"/>
                  </a:lnTo>
                  <a:lnTo>
                    <a:pt x="30947" y="11792"/>
                  </a:lnTo>
                  <a:lnTo>
                    <a:pt x="30737" y="11048"/>
                  </a:lnTo>
                  <a:lnTo>
                    <a:pt x="30489" y="10304"/>
                  </a:lnTo>
                  <a:lnTo>
                    <a:pt x="30222" y="9598"/>
                  </a:lnTo>
                  <a:lnTo>
                    <a:pt x="29898" y="8911"/>
                  </a:lnTo>
                  <a:lnTo>
                    <a:pt x="29554" y="8224"/>
                  </a:lnTo>
                  <a:lnTo>
                    <a:pt x="29173" y="7575"/>
                  </a:lnTo>
                  <a:lnTo>
                    <a:pt x="28772" y="6927"/>
                  </a:lnTo>
                  <a:lnTo>
                    <a:pt x="28333" y="6316"/>
                  </a:lnTo>
                  <a:lnTo>
                    <a:pt x="27856" y="5725"/>
                  </a:lnTo>
                  <a:lnTo>
                    <a:pt x="27360" y="5152"/>
                  </a:lnTo>
                  <a:lnTo>
                    <a:pt x="26845" y="4599"/>
                  </a:lnTo>
                  <a:lnTo>
                    <a:pt x="26292" y="4084"/>
                  </a:lnTo>
                  <a:lnTo>
                    <a:pt x="25719" y="3588"/>
                  </a:lnTo>
                  <a:lnTo>
                    <a:pt x="25128" y="3111"/>
                  </a:lnTo>
                  <a:lnTo>
                    <a:pt x="24517" y="2691"/>
                  </a:lnTo>
                  <a:lnTo>
                    <a:pt x="23888" y="2271"/>
                  </a:lnTo>
                  <a:lnTo>
                    <a:pt x="23220" y="1890"/>
                  </a:lnTo>
                  <a:lnTo>
                    <a:pt x="22552" y="1546"/>
                  </a:lnTo>
                  <a:lnTo>
                    <a:pt x="21846" y="1241"/>
                  </a:lnTo>
                  <a:lnTo>
                    <a:pt x="21140" y="955"/>
                  </a:lnTo>
                  <a:lnTo>
                    <a:pt x="20396" y="707"/>
                  </a:lnTo>
                  <a:lnTo>
                    <a:pt x="19652" y="497"/>
                  </a:lnTo>
                  <a:lnTo>
                    <a:pt x="18889" y="325"/>
                  </a:lnTo>
                  <a:lnTo>
                    <a:pt x="18126" y="173"/>
                  </a:lnTo>
                  <a:lnTo>
                    <a:pt x="17343" y="77"/>
                  </a:lnTo>
                  <a:lnTo>
                    <a:pt x="16542" y="20"/>
                  </a:lnTo>
                  <a:lnTo>
                    <a:pt x="157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4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4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4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4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6334" y="1"/>
                  </a:moveTo>
                  <a:lnTo>
                    <a:pt x="19" y="7861"/>
                  </a:lnTo>
                  <a:lnTo>
                    <a:pt x="0" y="7881"/>
                  </a:lnTo>
                  <a:lnTo>
                    <a:pt x="0" y="7919"/>
                  </a:lnTo>
                  <a:lnTo>
                    <a:pt x="19" y="7957"/>
                  </a:lnTo>
                  <a:lnTo>
                    <a:pt x="57" y="7976"/>
                  </a:lnTo>
                  <a:lnTo>
                    <a:pt x="114" y="7976"/>
                  </a:lnTo>
                  <a:lnTo>
                    <a:pt x="7975" y="1642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4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7975" y="1642"/>
                  </a:moveTo>
                  <a:lnTo>
                    <a:pt x="114" y="7976"/>
                  </a:lnTo>
                  <a:lnTo>
                    <a:pt x="114" y="7976"/>
                  </a:lnTo>
                  <a:lnTo>
                    <a:pt x="95" y="7976"/>
                  </a:lnTo>
                  <a:lnTo>
                    <a:pt x="57" y="7976"/>
                  </a:lnTo>
                  <a:lnTo>
                    <a:pt x="19" y="7957"/>
                  </a:lnTo>
                  <a:lnTo>
                    <a:pt x="0" y="7919"/>
                  </a:lnTo>
                  <a:lnTo>
                    <a:pt x="0" y="7881"/>
                  </a:lnTo>
                  <a:lnTo>
                    <a:pt x="19" y="7861"/>
                  </a:lnTo>
                  <a:lnTo>
                    <a:pt x="6334" y="1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4"/>
            <p:cNvSpPr/>
            <p:nvPr/>
          </p:nvSpPr>
          <p:spPr>
            <a:xfrm>
              <a:off x="3900322" y="-1279406"/>
              <a:ext cx="312259" cy="282745"/>
            </a:xfrm>
            <a:custGeom>
              <a:avLst/>
              <a:gdLst/>
              <a:ahLst/>
              <a:cxnLst/>
              <a:rect l="l" t="t" r="r" b="b"/>
              <a:pathLst>
                <a:path w="7861" h="7118" extrusionOk="0">
                  <a:moveTo>
                    <a:pt x="7041" y="0"/>
                  </a:moveTo>
                  <a:lnTo>
                    <a:pt x="38" y="7022"/>
                  </a:lnTo>
                  <a:lnTo>
                    <a:pt x="19" y="7079"/>
                  </a:lnTo>
                  <a:lnTo>
                    <a:pt x="0" y="7098"/>
                  </a:lnTo>
                  <a:lnTo>
                    <a:pt x="19" y="7117"/>
                  </a:lnTo>
                  <a:lnTo>
                    <a:pt x="57" y="7098"/>
                  </a:lnTo>
                  <a:lnTo>
                    <a:pt x="7861" y="725"/>
                  </a:lnTo>
                  <a:lnTo>
                    <a:pt x="7041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4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7880" y="1"/>
                  </a:moveTo>
                  <a:lnTo>
                    <a:pt x="7842" y="20"/>
                  </a:lnTo>
                  <a:lnTo>
                    <a:pt x="0" y="6335"/>
                  </a:lnTo>
                  <a:lnTo>
                    <a:pt x="1641" y="7976"/>
                  </a:lnTo>
                  <a:lnTo>
                    <a:pt x="7956" y="134"/>
                  </a:lnTo>
                  <a:lnTo>
                    <a:pt x="7975" y="96"/>
                  </a:lnTo>
                  <a:lnTo>
                    <a:pt x="7975" y="77"/>
                  </a:lnTo>
                  <a:lnTo>
                    <a:pt x="7956" y="20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4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0" y="6335"/>
                  </a:moveTo>
                  <a:lnTo>
                    <a:pt x="7842" y="20"/>
                  </a:lnTo>
                  <a:lnTo>
                    <a:pt x="7842" y="20"/>
                  </a:lnTo>
                  <a:lnTo>
                    <a:pt x="7880" y="1"/>
                  </a:lnTo>
                  <a:lnTo>
                    <a:pt x="7899" y="1"/>
                  </a:lnTo>
                  <a:lnTo>
                    <a:pt x="7956" y="20"/>
                  </a:lnTo>
                  <a:lnTo>
                    <a:pt x="7975" y="77"/>
                  </a:lnTo>
                  <a:lnTo>
                    <a:pt x="7975" y="96"/>
                  </a:lnTo>
                  <a:lnTo>
                    <a:pt x="7956" y="134"/>
                  </a:lnTo>
                  <a:lnTo>
                    <a:pt x="1641" y="7976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4"/>
            <p:cNvSpPr/>
            <p:nvPr/>
          </p:nvSpPr>
          <p:spPr>
            <a:xfrm>
              <a:off x="4340645" y="-1754608"/>
              <a:ext cx="311544" cy="282745"/>
            </a:xfrm>
            <a:custGeom>
              <a:avLst/>
              <a:gdLst/>
              <a:ahLst/>
              <a:cxnLst/>
              <a:rect l="l" t="t" r="r" b="b"/>
              <a:pathLst>
                <a:path w="7843" h="7118" extrusionOk="0">
                  <a:moveTo>
                    <a:pt x="7842" y="1"/>
                  </a:moveTo>
                  <a:lnTo>
                    <a:pt x="7785" y="20"/>
                  </a:lnTo>
                  <a:lnTo>
                    <a:pt x="0" y="6392"/>
                  </a:lnTo>
                  <a:lnTo>
                    <a:pt x="802" y="7117"/>
                  </a:lnTo>
                  <a:lnTo>
                    <a:pt x="7804" y="96"/>
                  </a:lnTo>
                  <a:lnTo>
                    <a:pt x="7842" y="39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4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57" y="1"/>
                  </a:moveTo>
                  <a:lnTo>
                    <a:pt x="19" y="39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19" y="134"/>
                  </a:lnTo>
                  <a:lnTo>
                    <a:pt x="6334" y="7976"/>
                  </a:lnTo>
                  <a:lnTo>
                    <a:pt x="7975" y="6335"/>
                  </a:lnTo>
                  <a:lnTo>
                    <a:pt x="114" y="2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4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6334" y="7976"/>
                  </a:moveTo>
                  <a:lnTo>
                    <a:pt x="19" y="134"/>
                  </a:lnTo>
                  <a:lnTo>
                    <a:pt x="19" y="13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19" y="39"/>
                  </a:lnTo>
                  <a:lnTo>
                    <a:pt x="57" y="1"/>
                  </a:lnTo>
                  <a:lnTo>
                    <a:pt x="95" y="1"/>
                  </a:lnTo>
                  <a:lnTo>
                    <a:pt x="114" y="20"/>
                  </a:lnTo>
                  <a:lnTo>
                    <a:pt x="7975" y="6335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4"/>
            <p:cNvSpPr/>
            <p:nvPr/>
          </p:nvSpPr>
          <p:spPr>
            <a:xfrm>
              <a:off x="3897263" y="-1751589"/>
              <a:ext cx="282745" cy="311544"/>
            </a:xfrm>
            <a:custGeom>
              <a:avLst/>
              <a:gdLst/>
              <a:ahLst/>
              <a:cxnLst/>
              <a:rect l="l" t="t" r="r" b="b"/>
              <a:pathLst>
                <a:path w="7118" h="7843" extrusionOk="0">
                  <a:moveTo>
                    <a:pt x="20" y="1"/>
                  </a:moveTo>
                  <a:lnTo>
                    <a:pt x="1" y="20"/>
                  </a:lnTo>
                  <a:lnTo>
                    <a:pt x="39" y="58"/>
                  </a:lnTo>
                  <a:lnTo>
                    <a:pt x="6393" y="7843"/>
                  </a:lnTo>
                  <a:lnTo>
                    <a:pt x="7118" y="7041"/>
                  </a:lnTo>
                  <a:lnTo>
                    <a:pt x="96" y="3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4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1641" y="1"/>
                  </a:moveTo>
                  <a:lnTo>
                    <a:pt x="0" y="1642"/>
                  </a:lnTo>
                  <a:lnTo>
                    <a:pt x="7842" y="7976"/>
                  </a:lnTo>
                  <a:lnTo>
                    <a:pt x="7899" y="7976"/>
                  </a:lnTo>
                  <a:lnTo>
                    <a:pt x="7956" y="7957"/>
                  </a:lnTo>
                  <a:lnTo>
                    <a:pt x="7975" y="7919"/>
                  </a:lnTo>
                  <a:lnTo>
                    <a:pt x="7975" y="7881"/>
                  </a:lnTo>
                  <a:lnTo>
                    <a:pt x="7956" y="786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4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1641" y="1"/>
                  </a:moveTo>
                  <a:lnTo>
                    <a:pt x="7956" y="7861"/>
                  </a:lnTo>
                  <a:lnTo>
                    <a:pt x="7956" y="7861"/>
                  </a:lnTo>
                  <a:lnTo>
                    <a:pt x="7975" y="7881"/>
                  </a:lnTo>
                  <a:lnTo>
                    <a:pt x="7975" y="7919"/>
                  </a:lnTo>
                  <a:lnTo>
                    <a:pt x="7956" y="7957"/>
                  </a:lnTo>
                  <a:lnTo>
                    <a:pt x="7899" y="7976"/>
                  </a:lnTo>
                  <a:lnTo>
                    <a:pt x="7880" y="7976"/>
                  </a:lnTo>
                  <a:lnTo>
                    <a:pt x="7842" y="7976"/>
                  </a:lnTo>
                  <a:lnTo>
                    <a:pt x="0" y="1642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4"/>
            <p:cNvSpPr/>
            <p:nvPr/>
          </p:nvSpPr>
          <p:spPr>
            <a:xfrm>
              <a:off x="4373218" y="-1311224"/>
              <a:ext cx="281990" cy="311504"/>
            </a:xfrm>
            <a:custGeom>
              <a:avLst/>
              <a:gdLst/>
              <a:ahLst/>
              <a:cxnLst/>
              <a:rect l="l" t="t" r="r" b="b"/>
              <a:pathLst>
                <a:path w="7099" h="7842" extrusionOk="0">
                  <a:moveTo>
                    <a:pt x="707" y="0"/>
                  </a:moveTo>
                  <a:lnTo>
                    <a:pt x="1" y="801"/>
                  </a:lnTo>
                  <a:lnTo>
                    <a:pt x="7003" y="7804"/>
                  </a:lnTo>
                  <a:lnTo>
                    <a:pt x="7060" y="7842"/>
                  </a:lnTo>
                  <a:lnTo>
                    <a:pt x="7098" y="7842"/>
                  </a:lnTo>
                  <a:lnTo>
                    <a:pt x="7098" y="7823"/>
                  </a:lnTo>
                  <a:lnTo>
                    <a:pt x="7079" y="778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4"/>
            <p:cNvSpPr/>
            <p:nvPr/>
          </p:nvSpPr>
          <p:spPr>
            <a:xfrm>
              <a:off x="4115538" y="-1536332"/>
              <a:ext cx="321395" cy="321395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4046" y="0"/>
                  </a:moveTo>
                  <a:lnTo>
                    <a:pt x="3645" y="20"/>
                  </a:lnTo>
                  <a:lnTo>
                    <a:pt x="3244" y="77"/>
                  </a:lnTo>
                  <a:lnTo>
                    <a:pt x="2844" y="172"/>
                  </a:lnTo>
                  <a:lnTo>
                    <a:pt x="2481" y="306"/>
                  </a:lnTo>
                  <a:lnTo>
                    <a:pt x="2119" y="477"/>
                  </a:lnTo>
                  <a:lnTo>
                    <a:pt x="1794" y="687"/>
                  </a:lnTo>
                  <a:lnTo>
                    <a:pt x="1470" y="916"/>
                  </a:lnTo>
                  <a:lnTo>
                    <a:pt x="1184" y="1183"/>
                  </a:lnTo>
                  <a:lnTo>
                    <a:pt x="936" y="1470"/>
                  </a:lnTo>
                  <a:lnTo>
                    <a:pt x="688" y="1775"/>
                  </a:lnTo>
                  <a:lnTo>
                    <a:pt x="497" y="2118"/>
                  </a:lnTo>
                  <a:lnTo>
                    <a:pt x="325" y="2462"/>
                  </a:lnTo>
                  <a:lnTo>
                    <a:pt x="192" y="2843"/>
                  </a:lnTo>
                  <a:lnTo>
                    <a:pt x="77" y="3225"/>
                  </a:lnTo>
                  <a:lnTo>
                    <a:pt x="20" y="3626"/>
                  </a:lnTo>
                  <a:lnTo>
                    <a:pt x="1" y="4045"/>
                  </a:lnTo>
                  <a:lnTo>
                    <a:pt x="20" y="4465"/>
                  </a:lnTo>
                  <a:lnTo>
                    <a:pt x="77" y="4866"/>
                  </a:lnTo>
                  <a:lnTo>
                    <a:pt x="192" y="5247"/>
                  </a:lnTo>
                  <a:lnTo>
                    <a:pt x="325" y="5610"/>
                  </a:lnTo>
                  <a:lnTo>
                    <a:pt x="497" y="5972"/>
                  </a:lnTo>
                  <a:lnTo>
                    <a:pt x="688" y="6297"/>
                  </a:lnTo>
                  <a:lnTo>
                    <a:pt x="936" y="6621"/>
                  </a:lnTo>
                  <a:lnTo>
                    <a:pt x="1184" y="6907"/>
                  </a:lnTo>
                  <a:lnTo>
                    <a:pt x="1470" y="7174"/>
                  </a:lnTo>
                  <a:lnTo>
                    <a:pt x="1794" y="7403"/>
                  </a:lnTo>
                  <a:lnTo>
                    <a:pt x="2119" y="7594"/>
                  </a:lnTo>
                  <a:lnTo>
                    <a:pt x="2481" y="7766"/>
                  </a:lnTo>
                  <a:lnTo>
                    <a:pt x="2844" y="7899"/>
                  </a:lnTo>
                  <a:lnTo>
                    <a:pt x="3244" y="8014"/>
                  </a:lnTo>
                  <a:lnTo>
                    <a:pt x="3645" y="8071"/>
                  </a:lnTo>
                  <a:lnTo>
                    <a:pt x="4046" y="8090"/>
                  </a:lnTo>
                  <a:lnTo>
                    <a:pt x="4465" y="8071"/>
                  </a:lnTo>
                  <a:lnTo>
                    <a:pt x="4866" y="8014"/>
                  </a:lnTo>
                  <a:lnTo>
                    <a:pt x="5248" y="7899"/>
                  </a:lnTo>
                  <a:lnTo>
                    <a:pt x="5629" y="7766"/>
                  </a:lnTo>
                  <a:lnTo>
                    <a:pt x="5973" y="7594"/>
                  </a:lnTo>
                  <a:lnTo>
                    <a:pt x="6316" y="7403"/>
                  </a:lnTo>
                  <a:lnTo>
                    <a:pt x="6621" y="7174"/>
                  </a:lnTo>
                  <a:lnTo>
                    <a:pt x="6908" y="6907"/>
                  </a:lnTo>
                  <a:lnTo>
                    <a:pt x="7175" y="6621"/>
                  </a:lnTo>
                  <a:lnTo>
                    <a:pt x="7404" y="6297"/>
                  </a:lnTo>
                  <a:lnTo>
                    <a:pt x="7614" y="5972"/>
                  </a:lnTo>
                  <a:lnTo>
                    <a:pt x="7785" y="5610"/>
                  </a:lnTo>
                  <a:lnTo>
                    <a:pt x="7919" y="5247"/>
                  </a:lnTo>
                  <a:lnTo>
                    <a:pt x="8014" y="4866"/>
                  </a:lnTo>
                  <a:lnTo>
                    <a:pt x="8071" y="4465"/>
                  </a:lnTo>
                  <a:lnTo>
                    <a:pt x="8090" y="4045"/>
                  </a:lnTo>
                  <a:lnTo>
                    <a:pt x="8071" y="3626"/>
                  </a:lnTo>
                  <a:lnTo>
                    <a:pt x="8014" y="3225"/>
                  </a:lnTo>
                  <a:lnTo>
                    <a:pt x="7919" y="2843"/>
                  </a:lnTo>
                  <a:lnTo>
                    <a:pt x="7785" y="2462"/>
                  </a:lnTo>
                  <a:lnTo>
                    <a:pt x="7614" y="2118"/>
                  </a:lnTo>
                  <a:lnTo>
                    <a:pt x="7404" y="1775"/>
                  </a:lnTo>
                  <a:lnTo>
                    <a:pt x="7175" y="1470"/>
                  </a:lnTo>
                  <a:lnTo>
                    <a:pt x="6908" y="1183"/>
                  </a:lnTo>
                  <a:lnTo>
                    <a:pt x="6621" y="916"/>
                  </a:lnTo>
                  <a:lnTo>
                    <a:pt x="6316" y="687"/>
                  </a:lnTo>
                  <a:lnTo>
                    <a:pt x="5973" y="477"/>
                  </a:lnTo>
                  <a:lnTo>
                    <a:pt x="5629" y="306"/>
                  </a:lnTo>
                  <a:lnTo>
                    <a:pt x="5248" y="172"/>
                  </a:lnTo>
                  <a:lnTo>
                    <a:pt x="4866" y="77"/>
                  </a:lnTo>
                  <a:lnTo>
                    <a:pt x="4465" y="20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9F3E5"/>
            </a:solidFill>
            <a:ln w="95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4"/>
            <p:cNvSpPr/>
            <p:nvPr/>
          </p:nvSpPr>
          <p:spPr>
            <a:xfrm>
              <a:off x="4208012" y="-1443857"/>
              <a:ext cx="137202" cy="136447"/>
            </a:xfrm>
            <a:custGeom>
              <a:avLst/>
              <a:gdLst/>
              <a:ahLst/>
              <a:cxnLst/>
              <a:rect l="l" t="t" r="r" b="b"/>
              <a:pathLst>
                <a:path w="3454" h="3435" fill="none" extrusionOk="0">
                  <a:moveTo>
                    <a:pt x="3454" y="1717"/>
                  </a:moveTo>
                  <a:lnTo>
                    <a:pt x="3454" y="1717"/>
                  </a:lnTo>
                  <a:lnTo>
                    <a:pt x="3435" y="1889"/>
                  </a:lnTo>
                  <a:lnTo>
                    <a:pt x="3416" y="2061"/>
                  </a:lnTo>
                  <a:lnTo>
                    <a:pt x="3378" y="2232"/>
                  </a:lnTo>
                  <a:lnTo>
                    <a:pt x="3301" y="2385"/>
                  </a:lnTo>
                  <a:lnTo>
                    <a:pt x="3244" y="2538"/>
                  </a:lnTo>
                  <a:lnTo>
                    <a:pt x="3149" y="2671"/>
                  </a:lnTo>
                  <a:lnTo>
                    <a:pt x="3053" y="2805"/>
                  </a:lnTo>
                  <a:lnTo>
                    <a:pt x="2939" y="2938"/>
                  </a:lnTo>
                  <a:lnTo>
                    <a:pt x="2824" y="3034"/>
                  </a:lnTo>
                  <a:lnTo>
                    <a:pt x="2691" y="3148"/>
                  </a:lnTo>
                  <a:lnTo>
                    <a:pt x="2538" y="3225"/>
                  </a:lnTo>
                  <a:lnTo>
                    <a:pt x="2385" y="3301"/>
                  </a:lnTo>
                  <a:lnTo>
                    <a:pt x="2233" y="3358"/>
                  </a:lnTo>
                  <a:lnTo>
                    <a:pt x="2061" y="3396"/>
                  </a:lnTo>
                  <a:lnTo>
                    <a:pt x="1908" y="3434"/>
                  </a:lnTo>
                  <a:lnTo>
                    <a:pt x="1718" y="3434"/>
                  </a:lnTo>
                  <a:lnTo>
                    <a:pt x="1718" y="3434"/>
                  </a:lnTo>
                  <a:lnTo>
                    <a:pt x="1546" y="3434"/>
                  </a:lnTo>
                  <a:lnTo>
                    <a:pt x="1374" y="3396"/>
                  </a:lnTo>
                  <a:lnTo>
                    <a:pt x="1203" y="3358"/>
                  </a:lnTo>
                  <a:lnTo>
                    <a:pt x="1050" y="3301"/>
                  </a:lnTo>
                  <a:lnTo>
                    <a:pt x="897" y="3225"/>
                  </a:lnTo>
                  <a:lnTo>
                    <a:pt x="764" y="3148"/>
                  </a:lnTo>
                  <a:lnTo>
                    <a:pt x="630" y="3034"/>
                  </a:lnTo>
                  <a:lnTo>
                    <a:pt x="497" y="2938"/>
                  </a:lnTo>
                  <a:lnTo>
                    <a:pt x="401" y="2805"/>
                  </a:lnTo>
                  <a:lnTo>
                    <a:pt x="287" y="2671"/>
                  </a:lnTo>
                  <a:lnTo>
                    <a:pt x="210" y="2538"/>
                  </a:lnTo>
                  <a:lnTo>
                    <a:pt x="134" y="2385"/>
                  </a:lnTo>
                  <a:lnTo>
                    <a:pt x="77" y="2232"/>
                  </a:lnTo>
                  <a:lnTo>
                    <a:pt x="39" y="2061"/>
                  </a:lnTo>
                  <a:lnTo>
                    <a:pt x="0" y="1889"/>
                  </a:lnTo>
                  <a:lnTo>
                    <a:pt x="0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39" y="1374"/>
                  </a:lnTo>
                  <a:lnTo>
                    <a:pt x="77" y="1202"/>
                  </a:lnTo>
                  <a:lnTo>
                    <a:pt x="134" y="1050"/>
                  </a:lnTo>
                  <a:lnTo>
                    <a:pt x="210" y="897"/>
                  </a:lnTo>
                  <a:lnTo>
                    <a:pt x="287" y="744"/>
                  </a:lnTo>
                  <a:lnTo>
                    <a:pt x="401" y="611"/>
                  </a:lnTo>
                  <a:lnTo>
                    <a:pt x="497" y="496"/>
                  </a:lnTo>
                  <a:lnTo>
                    <a:pt x="630" y="382"/>
                  </a:lnTo>
                  <a:lnTo>
                    <a:pt x="764" y="286"/>
                  </a:lnTo>
                  <a:lnTo>
                    <a:pt x="897" y="191"/>
                  </a:lnTo>
                  <a:lnTo>
                    <a:pt x="1050" y="134"/>
                  </a:lnTo>
                  <a:lnTo>
                    <a:pt x="1203" y="76"/>
                  </a:lnTo>
                  <a:lnTo>
                    <a:pt x="1374" y="19"/>
                  </a:lnTo>
                  <a:lnTo>
                    <a:pt x="1546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908" y="0"/>
                  </a:lnTo>
                  <a:lnTo>
                    <a:pt x="2061" y="19"/>
                  </a:lnTo>
                  <a:lnTo>
                    <a:pt x="2233" y="76"/>
                  </a:lnTo>
                  <a:lnTo>
                    <a:pt x="2385" y="134"/>
                  </a:lnTo>
                  <a:lnTo>
                    <a:pt x="2538" y="191"/>
                  </a:lnTo>
                  <a:lnTo>
                    <a:pt x="2691" y="286"/>
                  </a:lnTo>
                  <a:lnTo>
                    <a:pt x="2824" y="382"/>
                  </a:lnTo>
                  <a:lnTo>
                    <a:pt x="2939" y="496"/>
                  </a:lnTo>
                  <a:lnTo>
                    <a:pt x="3053" y="611"/>
                  </a:lnTo>
                  <a:lnTo>
                    <a:pt x="3149" y="744"/>
                  </a:lnTo>
                  <a:lnTo>
                    <a:pt x="3244" y="897"/>
                  </a:lnTo>
                  <a:lnTo>
                    <a:pt x="3301" y="1050"/>
                  </a:lnTo>
                  <a:lnTo>
                    <a:pt x="3378" y="1202"/>
                  </a:lnTo>
                  <a:lnTo>
                    <a:pt x="3416" y="1374"/>
                  </a:lnTo>
                  <a:lnTo>
                    <a:pt x="3435" y="1546"/>
                  </a:lnTo>
                  <a:lnTo>
                    <a:pt x="3454" y="1717"/>
                  </a:lnTo>
                  <a:lnTo>
                    <a:pt x="3454" y="1717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4"/>
            <p:cNvSpPr/>
            <p:nvPr/>
          </p:nvSpPr>
          <p:spPr>
            <a:xfrm>
              <a:off x="4143582" y="-1509042"/>
              <a:ext cx="266061" cy="266061"/>
            </a:xfrm>
            <a:custGeom>
              <a:avLst/>
              <a:gdLst/>
              <a:ahLst/>
              <a:cxnLst/>
              <a:rect l="l" t="t" r="r" b="b"/>
              <a:pathLst>
                <a:path w="6698" h="6698" fill="none" extrusionOk="0">
                  <a:moveTo>
                    <a:pt x="6698" y="3358"/>
                  </a:moveTo>
                  <a:lnTo>
                    <a:pt x="6698" y="3358"/>
                  </a:lnTo>
                  <a:lnTo>
                    <a:pt x="6679" y="3702"/>
                  </a:lnTo>
                  <a:lnTo>
                    <a:pt x="6621" y="4026"/>
                  </a:lnTo>
                  <a:lnTo>
                    <a:pt x="6545" y="4350"/>
                  </a:lnTo>
                  <a:lnTo>
                    <a:pt x="6431" y="4656"/>
                  </a:lnTo>
                  <a:lnTo>
                    <a:pt x="6297" y="4942"/>
                  </a:lnTo>
                  <a:lnTo>
                    <a:pt x="6125" y="5228"/>
                  </a:lnTo>
                  <a:lnTo>
                    <a:pt x="5934" y="5476"/>
                  </a:lnTo>
                  <a:lnTo>
                    <a:pt x="5706" y="5724"/>
                  </a:lnTo>
                  <a:lnTo>
                    <a:pt x="5477" y="5934"/>
                  </a:lnTo>
                  <a:lnTo>
                    <a:pt x="5209" y="6125"/>
                  </a:lnTo>
                  <a:lnTo>
                    <a:pt x="4942" y="6297"/>
                  </a:lnTo>
                  <a:lnTo>
                    <a:pt x="4656" y="6449"/>
                  </a:lnTo>
                  <a:lnTo>
                    <a:pt x="4332" y="6545"/>
                  </a:lnTo>
                  <a:lnTo>
                    <a:pt x="4027" y="6640"/>
                  </a:lnTo>
                  <a:lnTo>
                    <a:pt x="3683" y="6678"/>
                  </a:lnTo>
                  <a:lnTo>
                    <a:pt x="3340" y="6697"/>
                  </a:lnTo>
                  <a:lnTo>
                    <a:pt x="3340" y="6697"/>
                  </a:lnTo>
                  <a:lnTo>
                    <a:pt x="2996" y="6678"/>
                  </a:lnTo>
                  <a:lnTo>
                    <a:pt x="2672" y="6640"/>
                  </a:lnTo>
                  <a:lnTo>
                    <a:pt x="2348" y="6545"/>
                  </a:lnTo>
                  <a:lnTo>
                    <a:pt x="2042" y="6449"/>
                  </a:lnTo>
                  <a:lnTo>
                    <a:pt x="1756" y="6297"/>
                  </a:lnTo>
                  <a:lnTo>
                    <a:pt x="1470" y="6125"/>
                  </a:lnTo>
                  <a:lnTo>
                    <a:pt x="1222" y="5934"/>
                  </a:lnTo>
                  <a:lnTo>
                    <a:pt x="974" y="5724"/>
                  </a:lnTo>
                  <a:lnTo>
                    <a:pt x="764" y="5476"/>
                  </a:lnTo>
                  <a:lnTo>
                    <a:pt x="573" y="5228"/>
                  </a:lnTo>
                  <a:lnTo>
                    <a:pt x="401" y="4942"/>
                  </a:lnTo>
                  <a:lnTo>
                    <a:pt x="268" y="4656"/>
                  </a:lnTo>
                  <a:lnTo>
                    <a:pt x="153" y="4350"/>
                  </a:lnTo>
                  <a:lnTo>
                    <a:pt x="58" y="4026"/>
                  </a:lnTo>
                  <a:lnTo>
                    <a:pt x="20" y="3702"/>
                  </a:lnTo>
                  <a:lnTo>
                    <a:pt x="1" y="3358"/>
                  </a:lnTo>
                  <a:lnTo>
                    <a:pt x="1" y="3358"/>
                  </a:lnTo>
                  <a:lnTo>
                    <a:pt x="20" y="3015"/>
                  </a:lnTo>
                  <a:lnTo>
                    <a:pt x="58" y="2671"/>
                  </a:lnTo>
                  <a:lnTo>
                    <a:pt x="153" y="2366"/>
                  </a:lnTo>
                  <a:lnTo>
                    <a:pt x="268" y="2042"/>
                  </a:lnTo>
                  <a:lnTo>
                    <a:pt x="401" y="1756"/>
                  </a:lnTo>
                  <a:lnTo>
                    <a:pt x="573" y="1488"/>
                  </a:lnTo>
                  <a:lnTo>
                    <a:pt x="764" y="1221"/>
                  </a:lnTo>
                  <a:lnTo>
                    <a:pt x="974" y="992"/>
                  </a:lnTo>
                  <a:lnTo>
                    <a:pt x="1222" y="763"/>
                  </a:lnTo>
                  <a:lnTo>
                    <a:pt x="1470" y="573"/>
                  </a:lnTo>
                  <a:lnTo>
                    <a:pt x="1756" y="401"/>
                  </a:lnTo>
                  <a:lnTo>
                    <a:pt x="2042" y="267"/>
                  </a:lnTo>
                  <a:lnTo>
                    <a:pt x="2348" y="153"/>
                  </a:lnTo>
                  <a:lnTo>
                    <a:pt x="2672" y="77"/>
                  </a:lnTo>
                  <a:lnTo>
                    <a:pt x="2996" y="19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683" y="19"/>
                  </a:lnTo>
                  <a:lnTo>
                    <a:pt x="4027" y="77"/>
                  </a:lnTo>
                  <a:lnTo>
                    <a:pt x="4332" y="153"/>
                  </a:lnTo>
                  <a:lnTo>
                    <a:pt x="4656" y="267"/>
                  </a:lnTo>
                  <a:lnTo>
                    <a:pt x="4942" y="401"/>
                  </a:lnTo>
                  <a:lnTo>
                    <a:pt x="5209" y="573"/>
                  </a:lnTo>
                  <a:lnTo>
                    <a:pt x="5477" y="763"/>
                  </a:lnTo>
                  <a:lnTo>
                    <a:pt x="5706" y="992"/>
                  </a:lnTo>
                  <a:lnTo>
                    <a:pt x="5934" y="1221"/>
                  </a:lnTo>
                  <a:lnTo>
                    <a:pt x="6125" y="1488"/>
                  </a:lnTo>
                  <a:lnTo>
                    <a:pt x="6297" y="1756"/>
                  </a:lnTo>
                  <a:lnTo>
                    <a:pt x="6431" y="2042"/>
                  </a:lnTo>
                  <a:lnTo>
                    <a:pt x="6545" y="2366"/>
                  </a:lnTo>
                  <a:lnTo>
                    <a:pt x="6621" y="2671"/>
                  </a:lnTo>
                  <a:lnTo>
                    <a:pt x="6679" y="3015"/>
                  </a:lnTo>
                  <a:lnTo>
                    <a:pt x="6698" y="3358"/>
                  </a:lnTo>
                  <a:lnTo>
                    <a:pt x="6698" y="3358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4"/>
            <p:cNvSpPr/>
            <p:nvPr/>
          </p:nvSpPr>
          <p:spPr>
            <a:xfrm>
              <a:off x="4239830" y="-1412040"/>
              <a:ext cx="72811" cy="72811"/>
            </a:xfrm>
            <a:custGeom>
              <a:avLst/>
              <a:gdLst/>
              <a:ahLst/>
              <a:cxnLst/>
              <a:rect l="l" t="t" r="r" b="b"/>
              <a:pathLst>
                <a:path w="1833" h="1833" extrusionOk="0">
                  <a:moveTo>
                    <a:pt x="917" y="0"/>
                  </a:moveTo>
                  <a:lnTo>
                    <a:pt x="745" y="20"/>
                  </a:lnTo>
                  <a:lnTo>
                    <a:pt x="573" y="77"/>
                  </a:lnTo>
                  <a:lnTo>
                    <a:pt x="421" y="153"/>
                  </a:lnTo>
                  <a:lnTo>
                    <a:pt x="268" y="268"/>
                  </a:lnTo>
                  <a:lnTo>
                    <a:pt x="173" y="401"/>
                  </a:lnTo>
                  <a:lnTo>
                    <a:pt x="77" y="554"/>
                  </a:lnTo>
                  <a:lnTo>
                    <a:pt x="20" y="725"/>
                  </a:lnTo>
                  <a:lnTo>
                    <a:pt x="1" y="916"/>
                  </a:lnTo>
                  <a:lnTo>
                    <a:pt x="20" y="1088"/>
                  </a:lnTo>
                  <a:lnTo>
                    <a:pt x="77" y="1260"/>
                  </a:lnTo>
                  <a:lnTo>
                    <a:pt x="173" y="1431"/>
                  </a:lnTo>
                  <a:lnTo>
                    <a:pt x="268" y="1565"/>
                  </a:lnTo>
                  <a:lnTo>
                    <a:pt x="421" y="1660"/>
                  </a:lnTo>
                  <a:lnTo>
                    <a:pt x="573" y="1756"/>
                  </a:lnTo>
                  <a:lnTo>
                    <a:pt x="745" y="1813"/>
                  </a:lnTo>
                  <a:lnTo>
                    <a:pt x="917" y="1832"/>
                  </a:lnTo>
                  <a:lnTo>
                    <a:pt x="1107" y="1813"/>
                  </a:lnTo>
                  <a:lnTo>
                    <a:pt x="1279" y="1756"/>
                  </a:lnTo>
                  <a:lnTo>
                    <a:pt x="1432" y="1660"/>
                  </a:lnTo>
                  <a:lnTo>
                    <a:pt x="1565" y="1565"/>
                  </a:lnTo>
                  <a:lnTo>
                    <a:pt x="1680" y="1431"/>
                  </a:lnTo>
                  <a:lnTo>
                    <a:pt x="1756" y="1260"/>
                  </a:lnTo>
                  <a:lnTo>
                    <a:pt x="1813" y="1088"/>
                  </a:lnTo>
                  <a:lnTo>
                    <a:pt x="1832" y="916"/>
                  </a:lnTo>
                  <a:lnTo>
                    <a:pt x="1813" y="725"/>
                  </a:lnTo>
                  <a:lnTo>
                    <a:pt x="1756" y="554"/>
                  </a:lnTo>
                  <a:lnTo>
                    <a:pt x="1680" y="401"/>
                  </a:lnTo>
                  <a:lnTo>
                    <a:pt x="1565" y="268"/>
                  </a:lnTo>
                  <a:lnTo>
                    <a:pt x="1432" y="153"/>
                  </a:lnTo>
                  <a:lnTo>
                    <a:pt x="1279" y="77"/>
                  </a:lnTo>
                  <a:lnTo>
                    <a:pt x="1107" y="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4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4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4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" name="Google Shape;882;p34"/>
          <p:cNvGrpSpPr/>
          <p:nvPr/>
        </p:nvGrpSpPr>
        <p:grpSpPr>
          <a:xfrm>
            <a:off x="2685558" y="1315728"/>
            <a:ext cx="458770" cy="459208"/>
            <a:chOff x="4676100" y="1231649"/>
            <a:chExt cx="458770" cy="459208"/>
          </a:xfrm>
        </p:grpSpPr>
        <p:sp>
          <p:nvSpPr>
            <p:cNvPr id="883" name="Google Shape;883;p34"/>
            <p:cNvSpPr/>
            <p:nvPr/>
          </p:nvSpPr>
          <p:spPr>
            <a:xfrm>
              <a:off x="4747702" y="1548558"/>
              <a:ext cx="95125" cy="95125"/>
            </a:xfrm>
            <a:custGeom>
              <a:avLst/>
              <a:gdLst/>
              <a:ahLst/>
              <a:cxnLst/>
              <a:rect l="l" t="t" r="r" b="b"/>
              <a:pathLst>
                <a:path w="177803" h="177803" extrusionOk="0">
                  <a:moveTo>
                    <a:pt x="88902" y="0"/>
                  </a:moveTo>
                  <a:cubicBezTo>
                    <a:pt x="39870" y="0"/>
                    <a:pt x="0" y="39870"/>
                    <a:pt x="0" y="88902"/>
                  </a:cubicBezTo>
                  <a:cubicBezTo>
                    <a:pt x="0" y="137934"/>
                    <a:pt x="39870" y="177803"/>
                    <a:pt x="88902" y="177803"/>
                  </a:cubicBezTo>
                  <a:cubicBezTo>
                    <a:pt x="137934" y="177803"/>
                    <a:pt x="177803" y="137934"/>
                    <a:pt x="177803" y="88902"/>
                  </a:cubicBezTo>
                  <a:cubicBezTo>
                    <a:pt x="177803" y="39870"/>
                    <a:pt x="137934" y="0"/>
                    <a:pt x="88902" y="0"/>
                  </a:cubicBezTo>
                  <a:lnTo>
                    <a:pt x="88902" y="0"/>
                  </a:lnTo>
                  <a:close/>
                  <a:moveTo>
                    <a:pt x="88902" y="144207"/>
                  </a:moveTo>
                  <a:cubicBezTo>
                    <a:pt x="58360" y="144207"/>
                    <a:pt x="33596" y="119361"/>
                    <a:pt x="33596" y="88902"/>
                  </a:cubicBezTo>
                  <a:cubicBezTo>
                    <a:pt x="33596" y="58442"/>
                    <a:pt x="58442" y="33596"/>
                    <a:pt x="88902" y="33596"/>
                  </a:cubicBezTo>
                  <a:cubicBezTo>
                    <a:pt x="119361" y="33596"/>
                    <a:pt x="144207" y="58442"/>
                    <a:pt x="144207" y="88902"/>
                  </a:cubicBezTo>
                  <a:cubicBezTo>
                    <a:pt x="144207" y="119361"/>
                    <a:pt x="119361" y="144207"/>
                    <a:pt x="88902" y="144207"/>
                  </a:cubicBezTo>
                  <a:lnTo>
                    <a:pt x="88902" y="14420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4"/>
            <p:cNvSpPr/>
            <p:nvPr/>
          </p:nvSpPr>
          <p:spPr>
            <a:xfrm>
              <a:off x="4676100" y="1459155"/>
              <a:ext cx="238607" cy="231320"/>
            </a:xfrm>
            <a:custGeom>
              <a:avLst/>
              <a:gdLst/>
              <a:ahLst/>
              <a:cxnLst/>
              <a:rect l="l" t="t" r="r" b="b"/>
              <a:pathLst>
                <a:path w="445994" h="432374" extrusionOk="0">
                  <a:moveTo>
                    <a:pt x="342317" y="85352"/>
                  </a:moveTo>
                  <a:cubicBezTo>
                    <a:pt x="339923" y="82958"/>
                    <a:pt x="336952" y="81390"/>
                    <a:pt x="333732" y="80730"/>
                  </a:cubicBezTo>
                  <a:lnTo>
                    <a:pt x="333732" y="33266"/>
                  </a:lnTo>
                  <a:cubicBezTo>
                    <a:pt x="341657" y="31945"/>
                    <a:pt x="347682" y="25094"/>
                    <a:pt x="347682" y="16757"/>
                  </a:cubicBezTo>
                  <a:cubicBezTo>
                    <a:pt x="347682" y="7512"/>
                    <a:pt x="340171" y="0"/>
                    <a:pt x="330926" y="0"/>
                  </a:cubicBezTo>
                  <a:lnTo>
                    <a:pt x="115151" y="0"/>
                  </a:lnTo>
                  <a:cubicBezTo>
                    <a:pt x="105906" y="0"/>
                    <a:pt x="98394" y="7512"/>
                    <a:pt x="98394" y="16757"/>
                  </a:cubicBezTo>
                  <a:cubicBezTo>
                    <a:pt x="98394" y="25094"/>
                    <a:pt x="104421" y="31945"/>
                    <a:pt x="112345" y="33266"/>
                  </a:cubicBezTo>
                  <a:lnTo>
                    <a:pt x="112345" y="80730"/>
                  </a:lnTo>
                  <a:cubicBezTo>
                    <a:pt x="109125" y="81390"/>
                    <a:pt x="106071" y="82958"/>
                    <a:pt x="103760" y="85352"/>
                  </a:cubicBezTo>
                  <a:lnTo>
                    <a:pt x="4953" y="184159"/>
                  </a:lnTo>
                  <a:cubicBezTo>
                    <a:pt x="1816" y="187296"/>
                    <a:pt x="0" y="191589"/>
                    <a:pt x="0" y="196046"/>
                  </a:cubicBezTo>
                  <a:lnTo>
                    <a:pt x="0" y="377069"/>
                  </a:lnTo>
                  <a:cubicBezTo>
                    <a:pt x="0" y="407611"/>
                    <a:pt x="24846" y="432374"/>
                    <a:pt x="55306" y="432374"/>
                  </a:cubicBezTo>
                  <a:lnTo>
                    <a:pt x="390689" y="432374"/>
                  </a:lnTo>
                  <a:cubicBezTo>
                    <a:pt x="421231" y="432374"/>
                    <a:pt x="445995" y="407528"/>
                    <a:pt x="445995" y="377069"/>
                  </a:cubicBezTo>
                  <a:lnTo>
                    <a:pt x="445995" y="196046"/>
                  </a:lnTo>
                  <a:cubicBezTo>
                    <a:pt x="445995" y="191589"/>
                    <a:pt x="444261" y="187296"/>
                    <a:pt x="441124" y="184159"/>
                  </a:cubicBezTo>
                  <a:lnTo>
                    <a:pt x="342317" y="85352"/>
                  </a:lnTo>
                  <a:close/>
                  <a:moveTo>
                    <a:pt x="300136" y="33514"/>
                  </a:moveTo>
                  <a:lnTo>
                    <a:pt x="300136" y="80399"/>
                  </a:lnTo>
                  <a:lnTo>
                    <a:pt x="145858" y="80399"/>
                  </a:lnTo>
                  <a:lnTo>
                    <a:pt x="145858" y="33514"/>
                  </a:lnTo>
                  <a:lnTo>
                    <a:pt x="300136" y="33514"/>
                  </a:lnTo>
                  <a:close/>
                  <a:moveTo>
                    <a:pt x="412481" y="376986"/>
                  </a:moveTo>
                  <a:cubicBezTo>
                    <a:pt x="412481" y="389038"/>
                    <a:pt x="402740" y="398778"/>
                    <a:pt x="390689" y="398778"/>
                  </a:cubicBezTo>
                  <a:lnTo>
                    <a:pt x="378967" y="398778"/>
                  </a:lnTo>
                  <a:lnTo>
                    <a:pt x="378967" y="313261"/>
                  </a:lnTo>
                  <a:cubicBezTo>
                    <a:pt x="378967" y="304016"/>
                    <a:pt x="371456" y="296504"/>
                    <a:pt x="362211" y="296504"/>
                  </a:cubicBezTo>
                  <a:cubicBezTo>
                    <a:pt x="352966" y="296504"/>
                    <a:pt x="345454" y="304016"/>
                    <a:pt x="345454" y="313261"/>
                  </a:cubicBezTo>
                  <a:lnTo>
                    <a:pt x="345454" y="398778"/>
                  </a:lnTo>
                  <a:lnTo>
                    <a:pt x="55388" y="398778"/>
                  </a:lnTo>
                  <a:cubicBezTo>
                    <a:pt x="43336" y="398778"/>
                    <a:pt x="33596" y="389038"/>
                    <a:pt x="33596" y="376986"/>
                  </a:cubicBezTo>
                  <a:lnTo>
                    <a:pt x="33596" y="202980"/>
                  </a:lnTo>
                  <a:lnTo>
                    <a:pt x="122580" y="113996"/>
                  </a:lnTo>
                  <a:lnTo>
                    <a:pt x="323497" y="113996"/>
                  </a:lnTo>
                  <a:lnTo>
                    <a:pt x="412481" y="202980"/>
                  </a:lnTo>
                  <a:lnTo>
                    <a:pt x="412481" y="3769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4"/>
            <p:cNvSpPr/>
            <p:nvPr/>
          </p:nvSpPr>
          <p:spPr>
            <a:xfrm>
              <a:off x="4922012" y="1231649"/>
              <a:ext cx="212858" cy="459208"/>
            </a:xfrm>
            <a:custGeom>
              <a:avLst/>
              <a:gdLst/>
              <a:ahLst/>
              <a:cxnLst/>
              <a:rect l="l" t="t" r="r" b="b"/>
              <a:pathLst>
                <a:path w="397866" h="858332" extrusionOk="0">
                  <a:moveTo>
                    <a:pt x="397458" y="18100"/>
                  </a:moveTo>
                  <a:cubicBezTo>
                    <a:pt x="396963" y="10423"/>
                    <a:pt x="391184" y="4067"/>
                    <a:pt x="383672" y="2746"/>
                  </a:cubicBezTo>
                  <a:cubicBezTo>
                    <a:pt x="382104" y="2499"/>
                    <a:pt x="345206" y="-3857"/>
                    <a:pt x="298403" y="3654"/>
                  </a:cubicBezTo>
                  <a:cubicBezTo>
                    <a:pt x="235585" y="13725"/>
                    <a:pt x="184737" y="44102"/>
                    <a:pt x="151389" y="91566"/>
                  </a:cubicBezTo>
                  <a:cubicBezTo>
                    <a:pt x="148830" y="95280"/>
                    <a:pt x="147839" y="99820"/>
                    <a:pt x="148665" y="104195"/>
                  </a:cubicBezTo>
                  <a:cubicBezTo>
                    <a:pt x="149160" y="107497"/>
                    <a:pt x="150976" y="126152"/>
                    <a:pt x="153040" y="148522"/>
                  </a:cubicBezTo>
                  <a:lnTo>
                    <a:pt x="135871" y="124914"/>
                  </a:lnTo>
                  <a:cubicBezTo>
                    <a:pt x="132569" y="120374"/>
                    <a:pt x="127203" y="117815"/>
                    <a:pt x="121590" y="118063"/>
                  </a:cubicBezTo>
                  <a:cubicBezTo>
                    <a:pt x="115977" y="118310"/>
                    <a:pt x="110859" y="121365"/>
                    <a:pt x="107970" y="126235"/>
                  </a:cubicBezTo>
                  <a:cubicBezTo>
                    <a:pt x="104999" y="131187"/>
                    <a:pt x="35247" y="248733"/>
                    <a:pt x="19316" y="359757"/>
                  </a:cubicBezTo>
                  <a:cubicBezTo>
                    <a:pt x="18738" y="363636"/>
                    <a:pt x="19563" y="367681"/>
                    <a:pt x="21710" y="370983"/>
                  </a:cubicBezTo>
                  <a:lnTo>
                    <a:pt x="42593" y="404496"/>
                  </a:lnTo>
                  <a:lnTo>
                    <a:pt x="19646" y="400452"/>
                  </a:lnTo>
                  <a:cubicBezTo>
                    <a:pt x="14776" y="399626"/>
                    <a:pt x="9823" y="400947"/>
                    <a:pt x="6026" y="404084"/>
                  </a:cubicBezTo>
                  <a:cubicBezTo>
                    <a:pt x="2229" y="407220"/>
                    <a:pt x="0" y="411925"/>
                    <a:pt x="0" y="416796"/>
                  </a:cubicBezTo>
                  <a:cubicBezTo>
                    <a:pt x="0" y="424637"/>
                    <a:pt x="-578" y="606816"/>
                    <a:pt x="73218" y="720234"/>
                  </a:cubicBezTo>
                  <a:lnTo>
                    <a:pt x="52334" y="838687"/>
                  </a:lnTo>
                  <a:cubicBezTo>
                    <a:pt x="50766" y="847767"/>
                    <a:pt x="56792" y="856517"/>
                    <a:pt x="65954" y="858085"/>
                  </a:cubicBezTo>
                  <a:cubicBezTo>
                    <a:pt x="66945" y="858250"/>
                    <a:pt x="67935" y="858333"/>
                    <a:pt x="68843" y="858333"/>
                  </a:cubicBezTo>
                  <a:cubicBezTo>
                    <a:pt x="76850" y="858333"/>
                    <a:pt x="83866" y="852637"/>
                    <a:pt x="85353" y="844465"/>
                  </a:cubicBezTo>
                  <a:lnTo>
                    <a:pt x="106071" y="726920"/>
                  </a:lnTo>
                  <a:cubicBezTo>
                    <a:pt x="229147" y="657994"/>
                    <a:pt x="300879" y="505119"/>
                    <a:pt x="303933" y="498516"/>
                  </a:cubicBezTo>
                  <a:cubicBezTo>
                    <a:pt x="307648" y="490509"/>
                    <a:pt x="304511" y="480934"/>
                    <a:pt x="296669" y="476724"/>
                  </a:cubicBezTo>
                  <a:lnTo>
                    <a:pt x="273969" y="464424"/>
                  </a:lnTo>
                  <a:lnTo>
                    <a:pt x="301870" y="459967"/>
                  </a:lnTo>
                  <a:cubicBezTo>
                    <a:pt x="308226" y="458976"/>
                    <a:pt x="313426" y="454436"/>
                    <a:pt x="315242" y="448246"/>
                  </a:cubicBezTo>
                  <a:cubicBezTo>
                    <a:pt x="350737" y="330783"/>
                    <a:pt x="338190" y="272918"/>
                    <a:pt x="337612" y="270525"/>
                  </a:cubicBezTo>
                  <a:cubicBezTo>
                    <a:pt x="336127" y="263921"/>
                    <a:pt x="330843" y="258968"/>
                    <a:pt x="324157" y="257730"/>
                  </a:cubicBezTo>
                  <a:lnTo>
                    <a:pt x="317306" y="256492"/>
                  </a:lnTo>
                  <a:lnTo>
                    <a:pt x="336539" y="246421"/>
                  </a:lnTo>
                  <a:cubicBezTo>
                    <a:pt x="339593" y="244853"/>
                    <a:pt x="342070" y="242377"/>
                    <a:pt x="343638" y="239322"/>
                  </a:cubicBezTo>
                  <a:cubicBezTo>
                    <a:pt x="404061" y="123181"/>
                    <a:pt x="397871" y="22062"/>
                    <a:pt x="397540" y="17852"/>
                  </a:cubicBezTo>
                  <a:lnTo>
                    <a:pt x="397540" y="17852"/>
                  </a:lnTo>
                  <a:close/>
                  <a:moveTo>
                    <a:pt x="148665" y="104360"/>
                  </a:moveTo>
                  <a:cubicBezTo>
                    <a:pt x="148665" y="104360"/>
                    <a:pt x="148830" y="105020"/>
                    <a:pt x="148912" y="105268"/>
                  </a:cubicBezTo>
                  <a:cubicBezTo>
                    <a:pt x="148912" y="105103"/>
                    <a:pt x="148748" y="104773"/>
                    <a:pt x="148665" y="104360"/>
                  </a:cubicBezTo>
                  <a:lnTo>
                    <a:pt x="148665" y="104360"/>
                  </a:lnTo>
                  <a:close/>
                  <a:moveTo>
                    <a:pt x="33926" y="437102"/>
                  </a:moveTo>
                  <a:lnTo>
                    <a:pt x="73713" y="444118"/>
                  </a:lnTo>
                  <a:cubicBezTo>
                    <a:pt x="80235" y="445274"/>
                    <a:pt x="86838" y="442467"/>
                    <a:pt x="90553" y="437019"/>
                  </a:cubicBezTo>
                  <a:cubicBezTo>
                    <a:pt x="94267" y="431489"/>
                    <a:pt x="94350" y="424390"/>
                    <a:pt x="90883" y="418777"/>
                  </a:cubicBezTo>
                  <a:lnTo>
                    <a:pt x="53407" y="358601"/>
                  </a:lnTo>
                  <a:cubicBezTo>
                    <a:pt x="65624" y="283567"/>
                    <a:pt x="104173" y="203828"/>
                    <a:pt x="124231" y="166022"/>
                  </a:cubicBezTo>
                  <a:lnTo>
                    <a:pt x="161872" y="217778"/>
                  </a:lnTo>
                  <a:cubicBezTo>
                    <a:pt x="166330" y="223886"/>
                    <a:pt x="174254" y="226280"/>
                    <a:pt x="181353" y="223556"/>
                  </a:cubicBezTo>
                  <a:cubicBezTo>
                    <a:pt x="188452" y="220915"/>
                    <a:pt x="192827" y="213816"/>
                    <a:pt x="192167" y="206304"/>
                  </a:cubicBezTo>
                  <a:cubicBezTo>
                    <a:pt x="186306" y="142992"/>
                    <a:pt x="183747" y="116907"/>
                    <a:pt x="182591" y="105846"/>
                  </a:cubicBezTo>
                  <a:cubicBezTo>
                    <a:pt x="210657" y="68618"/>
                    <a:pt x="251021" y="45505"/>
                    <a:pt x="302695" y="37003"/>
                  </a:cubicBezTo>
                  <a:cubicBezTo>
                    <a:pt x="316563" y="34692"/>
                    <a:pt x="329522" y="33866"/>
                    <a:pt x="340666" y="33701"/>
                  </a:cubicBezTo>
                  <a:cubicBezTo>
                    <a:pt x="322424" y="49137"/>
                    <a:pt x="292294" y="77120"/>
                    <a:pt x="259854" y="117733"/>
                  </a:cubicBezTo>
                  <a:cubicBezTo>
                    <a:pt x="212721" y="176753"/>
                    <a:pt x="151637" y="274734"/>
                    <a:pt x="128359" y="406560"/>
                  </a:cubicBezTo>
                  <a:lnTo>
                    <a:pt x="82298" y="667982"/>
                  </a:lnTo>
                  <a:cubicBezTo>
                    <a:pt x="43915" y="585932"/>
                    <a:pt x="35660" y="480521"/>
                    <a:pt x="33844" y="437267"/>
                  </a:cubicBezTo>
                  <a:lnTo>
                    <a:pt x="33844" y="437267"/>
                  </a:lnTo>
                  <a:close/>
                  <a:moveTo>
                    <a:pt x="316233" y="219511"/>
                  </a:moveTo>
                  <a:lnTo>
                    <a:pt x="258038" y="249971"/>
                  </a:lnTo>
                  <a:cubicBezTo>
                    <a:pt x="251682" y="253273"/>
                    <a:pt x="248133" y="260289"/>
                    <a:pt x="249206" y="267388"/>
                  </a:cubicBezTo>
                  <a:cubicBezTo>
                    <a:pt x="250279" y="274487"/>
                    <a:pt x="255809" y="280100"/>
                    <a:pt x="262908" y="281338"/>
                  </a:cubicBezTo>
                  <a:lnTo>
                    <a:pt x="306080" y="288932"/>
                  </a:lnTo>
                  <a:cubicBezTo>
                    <a:pt x="307483" y="308413"/>
                    <a:pt x="307236" y="354721"/>
                    <a:pt x="286021" y="428765"/>
                  </a:cubicBezTo>
                  <a:lnTo>
                    <a:pt x="219902" y="439331"/>
                  </a:lnTo>
                  <a:cubicBezTo>
                    <a:pt x="212803" y="440486"/>
                    <a:pt x="207190" y="446017"/>
                    <a:pt x="206034" y="453033"/>
                  </a:cubicBezTo>
                  <a:cubicBezTo>
                    <a:pt x="204796" y="460132"/>
                    <a:pt x="208263" y="467148"/>
                    <a:pt x="214536" y="470615"/>
                  </a:cubicBezTo>
                  <a:lnTo>
                    <a:pt x="266293" y="498681"/>
                  </a:lnTo>
                  <a:cubicBezTo>
                    <a:pt x="247720" y="533845"/>
                    <a:pt x="193570" y="626874"/>
                    <a:pt x="113830" y="682593"/>
                  </a:cubicBezTo>
                  <a:lnTo>
                    <a:pt x="161542" y="412256"/>
                  </a:lnTo>
                  <a:cubicBezTo>
                    <a:pt x="183499" y="287942"/>
                    <a:pt x="241034" y="195325"/>
                    <a:pt x="285443" y="139525"/>
                  </a:cubicBezTo>
                  <a:cubicBezTo>
                    <a:pt x="316645" y="100315"/>
                    <a:pt x="345867" y="73323"/>
                    <a:pt x="362871" y="58960"/>
                  </a:cubicBezTo>
                  <a:cubicBezTo>
                    <a:pt x="359569" y="95775"/>
                    <a:pt x="348838" y="155126"/>
                    <a:pt x="316315" y="219511"/>
                  </a:cubicBezTo>
                  <a:lnTo>
                    <a:pt x="316315" y="21951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4"/>
            <p:cNvSpPr/>
            <p:nvPr/>
          </p:nvSpPr>
          <p:spPr>
            <a:xfrm>
              <a:off x="4860457" y="1587024"/>
              <a:ext cx="18018" cy="17974"/>
            </a:xfrm>
            <a:custGeom>
              <a:avLst/>
              <a:gdLst/>
              <a:ahLst/>
              <a:cxnLst/>
              <a:rect l="l" t="t" r="r" b="b"/>
              <a:pathLst>
                <a:path w="33678" h="33596" extrusionOk="0">
                  <a:moveTo>
                    <a:pt x="16839" y="33596"/>
                  </a:moveTo>
                  <a:cubicBezTo>
                    <a:pt x="21214" y="33596"/>
                    <a:pt x="25589" y="31780"/>
                    <a:pt x="28726" y="28643"/>
                  </a:cubicBezTo>
                  <a:cubicBezTo>
                    <a:pt x="31863" y="25507"/>
                    <a:pt x="33678" y="21214"/>
                    <a:pt x="33678" y="16757"/>
                  </a:cubicBezTo>
                  <a:cubicBezTo>
                    <a:pt x="33678" y="12299"/>
                    <a:pt x="31863" y="8007"/>
                    <a:pt x="28726" y="4870"/>
                  </a:cubicBezTo>
                  <a:cubicBezTo>
                    <a:pt x="25589" y="1733"/>
                    <a:pt x="21296" y="0"/>
                    <a:pt x="16839" y="0"/>
                  </a:cubicBezTo>
                  <a:cubicBezTo>
                    <a:pt x="12382" y="0"/>
                    <a:pt x="8089" y="1816"/>
                    <a:pt x="4953" y="4870"/>
                  </a:cubicBezTo>
                  <a:cubicBezTo>
                    <a:pt x="1816" y="8007"/>
                    <a:pt x="0" y="12299"/>
                    <a:pt x="0" y="16757"/>
                  </a:cubicBezTo>
                  <a:cubicBezTo>
                    <a:pt x="0" y="21214"/>
                    <a:pt x="1816" y="25507"/>
                    <a:pt x="4953" y="28643"/>
                  </a:cubicBezTo>
                  <a:cubicBezTo>
                    <a:pt x="8089" y="31780"/>
                    <a:pt x="12382" y="33596"/>
                    <a:pt x="16839" y="33596"/>
                  </a:cubicBezTo>
                  <a:lnTo>
                    <a:pt x="16839" y="3359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7" name="Google Shape;887;p34"/>
          <p:cNvGrpSpPr/>
          <p:nvPr/>
        </p:nvGrpSpPr>
        <p:grpSpPr>
          <a:xfrm>
            <a:off x="6548972" y="1314690"/>
            <a:ext cx="458762" cy="461275"/>
            <a:chOff x="3095745" y="3805393"/>
            <a:chExt cx="352840" cy="354717"/>
          </a:xfrm>
        </p:grpSpPr>
        <p:sp>
          <p:nvSpPr>
            <p:cNvPr id="888" name="Google Shape;888;p34"/>
            <p:cNvSpPr/>
            <p:nvPr/>
          </p:nvSpPr>
          <p:spPr>
            <a:xfrm>
              <a:off x="3095745" y="3805393"/>
              <a:ext cx="272093" cy="271711"/>
            </a:xfrm>
            <a:custGeom>
              <a:avLst/>
              <a:gdLst/>
              <a:ahLst/>
              <a:cxnLst/>
              <a:rect l="l" t="t" r="r" b="b"/>
              <a:pathLst>
                <a:path w="8549" h="8537" extrusionOk="0">
                  <a:moveTo>
                    <a:pt x="4025" y="0"/>
                  </a:moveTo>
                  <a:cubicBezTo>
                    <a:pt x="3763" y="0"/>
                    <a:pt x="3525" y="179"/>
                    <a:pt x="3489" y="441"/>
                  </a:cubicBezTo>
                  <a:lnTo>
                    <a:pt x="3322" y="1262"/>
                  </a:lnTo>
                  <a:cubicBezTo>
                    <a:pt x="3155" y="1322"/>
                    <a:pt x="2977" y="1381"/>
                    <a:pt x="2834" y="1465"/>
                  </a:cubicBezTo>
                  <a:lnTo>
                    <a:pt x="2132" y="1012"/>
                  </a:lnTo>
                  <a:cubicBezTo>
                    <a:pt x="2036" y="947"/>
                    <a:pt x="1929" y="915"/>
                    <a:pt x="1825" y="915"/>
                  </a:cubicBezTo>
                  <a:cubicBezTo>
                    <a:pt x="1683" y="915"/>
                    <a:pt x="1544" y="974"/>
                    <a:pt x="1441" y="1084"/>
                  </a:cubicBezTo>
                  <a:lnTo>
                    <a:pt x="1084" y="1441"/>
                  </a:lnTo>
                  <a:cubicBezTo>
                    <a:pt x="905" y="1619"/>
                    <a:pt x="881" y="1917"/>
                    <a:pt x="1012" y="2119"/>
                  </a:cubicBezTo>
                  <a:lnTo>
                    <a:pt x="1477" y="2822"/>
                  </a:lnTo>
                  <a:cubicBezTo>
                    <a:pt x="1381" y="2989"/>
                    <a:pt x="1322" y="3155"/>
                    <a:pt x="1262" y="3310"/>
                  </a:cubicBezTo>
                  <a:lnTo>
                    <a:pt x="453" y="3477"/>
                  </a:lnTo>
                  <a:cubicBezTo>
                    <a:pt x="191" y="3524"/>
                    <a:pt x="0" y="3763"/>
                    <a:pt x="0" y="4013"/>
                  </a:cubicBezTo>
                  <a:lnTo>
                    <a:pt x="0" y="4525"/>
                  </a:lnTo>
                  <a:cubicBezTo>
                    <a:pt x="0" y="4775"/>
                    <a:pt x="179" y="5013"/>
                    <a:pt x="453" y="5060"/>
                  </a:cubicBezTo>
                  <a:lnTo>
                    <a:pt x="1262" y="5215"/>
                  </a:lnTo>
                  <a:cubicBezTo>
                    <a:pt x="1322" y="5382"/>
                    <a:pt x="1381" y="5560"/>
                    <a:pt x="1477" y="5715"/>
                  </a:cubicBezTo>
                  <a:lnTo>
                    <a:pt x="1012" y="6406"/>
                  </a:lnTo>
                  <a:cubicBezTo>
                    <a:pt x="869" y="6632"/>
                    <a:pt x="893" y="6918"/>
                    <a:pt x="1084" y="7096"/>
                  </a:cubicBezTo>
                  <a:lnTo>
                    <a:pt x="1441" y="7453"/>
                  </a:lnTo>
                  <a:cubicBezTo>
                    <a:pt x="1544" y="7557"/>
                    <a:pt x="1687" y="7608"/>
                    <a:pt x="1830" y="7608"/>
                  </a:cubicBezTo>
                  <a:cubicBezTo>
                    <a:pt x="1935" y="7608"/>
                    <a:pt x="2041" y="7580"/>
                    <a:pt x="2132" y="7525"/>
                  </a:cubicBezTo>
                  <a:lnTo>
                    <a:pt x="2834" y="7061"/>
                  </a:lnTo>
                  <a:cubicBezTo>
                    <a:pt x="2989" y="7156"/>
                    <a:pt x="3155" y="7215"/>
                    <a:pt x="3322" y="7275"/>
                  </a:cubicBezTo>
                  <a:lnTo>
                    <a:pt x="3489" y="8096"/>
                  </a:lnTo>
                  <a:cubicBezTo>
                    <a:pt x="3525" y="8346"/>
                    <a:pt x="3763" y="8537"/>
                    <a:pt x="4025" y="8537"/>
                  </a:cubicBezTo>
                  <a:lnTo>
                    <a:pt x="4525" y="8537"/>
                  </a:lnTo>
                  <a:cubicBezTo>
                    <a:pt x="4775" y="8537"/>
                    <a:pt x="5013" y="8358"/>
                    <a:pt x="5060" y="8096"/>
                  </a:cubicBezTo>
                  <a:lnTo>
                    <a:pt x="5227" y="7275"/>
                  </a:lnTo>
                  <a:cubicBezTo>
                    <a:pt x="5358" y="7227"/>
                    <a:pt x="5489" y="7180"/>
                    <a:pt x="5632" y="7120"/>
                  </a:cubicBezTo>
                  <a:cubicBezTo>
                    <a:pt x="5692" y="7084"/>
                    <a:pt x="5727" y="6977"/>
                    <a:pt x="5692" y="6894"/>
                  </a:cubicBezTo>
                  <a:cubicBezTo>
                    <a:pt x="5655" y="6821"/>
                    <a:pt x="5584" y="6790"/>
                    <a:pt x="5515" y="6790"/>
                  </a:cubicBezTo>
                  <a:cubicBezTo>
                    <a:pt x="5494" y="6790"/>
                    <a:pt x="5473" y="6793"/>
                    <a:pt x="5453" y="6799"/>
                  </a:cubicBezTo>
                  <a:cubicBezTo>
                    <a:pt x="5299" y="6870"/>
                    <a:pt x="5156" y="6918"/>
                    <a:pt x="5001" y="6965"/>
                  </a:cubicBezTo>
                  <a:cubicBezTo>
                    <a:pt x="4941" y="6977"/>
                    <a:pt x="4882" y="7037"/>
                    <a:pt x="4882" y="7096"/>
                  </a:cubicBezTo>
                  <a:lnTo>
                    <a:pt x="4703" y="8025"/>
                  </a:lnTo>
                  <a:cubicBezTo>
                    <a:pt x="4691" y="8108"/>
                    <a:pt x="4596" y="8180"/>
                    <a:pt x="4513" y="8180"/>
                  </a:cubicBezTo>
                  <a:lnTo>
                    <a:pt x="4001" y="8180"/>
                  </a:lnTo>
                  <a:cubicBezTo>
                    <a:pt x="3917" y="8180"/>
                    <a:pt x="3822" y="8120"/>
                    <a:pt x="3810" y="8025"/>
                  </a:cubicBezTo>
                  <a:lnTo>
                    <a:pt x="3632" y="7096"/>
                  </a:lnTo>
                  <a:cubicBezTo>
                    <a:pt x="3620" y="7037"/>
                    <a:pt x="3572" y="6977"/>
                    <a:pt x="3513" y="6965"/>
                  </a:cubicBezTo>
                  <a:cubicBezTo>
                    <a:pt x="3310" y="6906"/>
                    <a:pt x="3096" y="6811"/>
                    <a:pt x="2905" y="6703"/>
                  </a:cubicBezTo>
                  <a:cubicBezTo>
                    <a:pt x="2876" y="6691"/>
                    <a:pt x="2843" y="6686"/>
                    <a:pt x="2812" y="6686"/>
                  </a:cubicBezTo>
                  <a:cubicBezTo>
                    <a:pt x="2780" y="6686"/>
                    <a:pt x="2751" y="6691"/>
                    <a:pt x="2727" y="6703"/>
                  </a:cubicBezTo>
                  <a:lnTo>
                    <a:pt x="1941" y="7227"/>
                  </a:lnTo>
                  <a:cubicBezTo>
                    <a:pt x="1904" y="7249"/>
                    <a:pt x="1864" y="7260"/>
                    <a:pt x="1824" y="7260"/>
                  </a:cubicBezTo>
                  <a:cubicBezTo>
                    <a:pt x="1774" y="7260"/>
                    <a:pt x="1725" y="7243"/>
                    <a:pt x="1679" y="7203"/>
                  </a:cubicBezTo>
                  <a:lnTo>
                    <a:pt x="1322" y="6846"/>
                  </a:lnTo>
                  <a:cubicBezTo>
                    <a:pt x="1262" y="6787"/>
                    <a:pt x="1250" y="6680"/>
                    <a:pt x="1298" y="6584"/>
                  </a:cubicBezTo>
                  <a:lnTo>
                    <a:pt x="1822" y="5799"/>
                  </a:lnTo>
                  <a:cubicBezTo>
                    <a:pt x="1846" y="5739"/>
                    <a:pt x="1858" y="5679"/>
                    <a:pt x="1822" y="5620"/>
                  </a:cubicBezTo>
                  <a:cubicBezTo>
                    <a:pt x="1715" y="5429"/>
                    <a:pt x="1620" y="5215"/>
                    <a:pt x="1560" y="5013"/>
                  </a:cubicBezTo>
                  <a:cubicBezTo>
                    <a:pt x="1548" y="4953"/>
                    <a:pt x="1489" y="4894"/>
                    <a:pt x="1429" y="4894"/>
                  </a:cubicBezTo>
                  <a:lnTo>
                    <a:pt x="512" y="4715"/>
                  </a:lnTo>
                  <a:cubicBezTo>
                    <a:pt x="417" y="4703"/>
                    <a:pt x="346" y="4608"/>
                    <a:pt x="346" y="4525"/>
                  </a:cubicBezTo>
                  <a:lnTo>
                    <a:pt x="346" y="4013"/>
                  </a:lnTo>
                  <a:cubicBezTo>
                    <a:pt x="346" y="3929"/>
                    <a:pt x="405" y="3834"/>
                    <a:pt x="512" y="3822"/>
                  </a:cubicBezTo>
                  <a:lnTo>
                    <a:pt x="1429" y="3643"/>
                  </a:lnTo>
                  <a:cubicBezTo>
                    <a:pt x="1489" y="3632"/>
                    <a:pt x="1548" y="3584"/>
                    <a:pt x="1560" y="3524"/>
                  </a:cubicBezTo>
                  <a:cubicBezTo>
                    <a:pt x="1620" y="3322"/>
                    <a:pt x="1715" y="3108"/>
                    <a:pt x="1822" y="2917"/>
                  </a:cubicBezTo>
                  <a:cubicBezTo>
                    <a:pt x="1846" y="2858"/>
                    <a:pt x="1846" y="2786"/>
                    <a:pt x="1822" y="2739"/>
                  </a:cubicBezTo>
                  <a:lnTo>
                    <a:pt x="1298" y="1941"/>
                  </a:lnTo>
                  <a:cubicBezTo>
                    <a:pt x="1250" y="1869"/>
                    <a:pt x="1250" y="1762"/>
                    <a:pt x="1322" y="1691"/>
                  </a:cubicBezTo>
                  <a:lnTo>
                    <a:pt x="1679" y="1334"/>
                  </a:lnTo>
                  <a:cubicBezTo>
                    <a:pt x="1714" y="1299"/>
                    <a:pt x="1765" y="1280"/>
                    <a:pt x="1820" y="1280"/>
                  </a:cubicBezTo>
                  <a:cubicBezTo>
                    <a:pt x="1859" y="1280"/>
                    <a:pt x="1901" y="1290"/>
                    <a:pt x="1941" y="1310"/>
                  </a:cubicBezTo>
                  <a:lnTo>
                    <a:pt x="2727" y="1822"/>
                  </a:lnTo>
                  <a:cubicBezTo>
                    <a:pt x="2759" y="1841"/>
                    <a:pt x="2791" y="1853"/>
                    <a:pt x="2822" y="1853"/>
                  </a:cubicBezTo>
                  <a:cubicBezTo>
                    <a:pt x="2850" y="1853"/>
                    <a:pt x="2878" y="1844"/>
                    <a:pt x="2905" y="1822"/>
                  </a:cubicBezTo>
                  <a:cubicBezTo>
                    <a:pt x="3096" y="1727"/>
                    <a:pt x="3310" y="1631"/>
                    <a:pt x="3513" y="1572"/>
                  </a:cubicBezTo>
                  <a:cubicBezTo>
                    <a:pt x="3572" y="1560"/>
                    <a:pt x="3632" y="1500"/>
                    <a:pt x="3632" y="1441"/>
                  </a:cubicBezTo>
                  <a:lnTo>
                    <a:pt x="3810" y="512"/>
                  </a:lnTo>
                  <a:cubicBezTo>
                    <a:pt x="3822" y="429"/>
                    <a:pt x="3917" y="357"/>
                    <a:pt x="4001" y="357"/>
                  </a:cubicBezTo>
                  <a:lnTo>
                    <a:pt x="4513" y="357"/>
                  </a:lnTo>
                  <a:cubicBezTo>
                    <a:pt x="4596" y="357"/>
                    <a:pt x="4691" y="417"/>
                    <a:pt x="4703" y="512"/>
                  </a:cubicBezTo>
                  <a:lnTo>
                    <a:pt x="4882" y="1441"/>
                  </a:lnTo>
                  <a:cubicBezTo>
                    <a:pt x="4894" y="1500"/>
                    <a:pt x="4941" y="1560"/>
                    <a:pt x="5001" y="1572"/>
                  </a:cubicBezTo>
                  <a:cubicBezTo>
                    <a:pt x="5215" y="1631"/>
                    <a:pt x="5418" y="1727"/>
                    <a:pt x="5608" y="1822"/>
                  </a:cubicBezTo>
                  <a:cubicBezTo>
                    <a:pt x="5638" y="1840"/>
                    <a:pt x="5674" y="1849"/>
                    <a:pt x="5706" y="1849"/>
                  </a:cubicBezTo>
                  <a:cubicBezTo>
                    <a:pt x="5739" y="1849"/>
                    <a:pt x="5769" y="1840"/>
                    <a:pt x="5787" y="1822"/>
                  </a:cubicBezTo>
                  <a:lnTo>
                    <a:pt x="6584" y="1310"/>
                  </a:lnTo>
                  <a:cubicBezTo>
                    <a:pt x="6617" y="1288"/>
                    <a:pt x="6656" y="1277"/>
                    <a:pt x="6696" y="1277"/>
                  </a:cubicBezTo>
                  <a:cubicBezTo>
                    <a:pt x="6745" y="1277"/>
                    <a:pt x="6795" y="1294"/>
                    <a:pt x="6835" y="1334"/>
                  </a:cubicBezTo>
                  <a:lnTo>
                    <a:pt x="7192" y="1691"/>
                  </a:lnTo>
                  <a:cubicBezTo>
                    <a:pt x="7251" y="1750"/>
                    <a:pt x="7263" y="1858"/>
                    <a:pt x="7216" y="1941"/>
                  </a:cubicBezTo>
                  <a:lnTo>
                    <a:pt x="6704" y="2739"/>
                  </a:lnTo>
                  <a:cubicBezTo>
                    <a:pt x="6668" y="2798"/>
                    <a:pt x="6656" y="2858"/>
                    <a:pt x="6704" y="2917"/>
                  </a:cubicBezTo>
                  <a:cubicBezTo>
                    <a:pt x="6799" y="3108"/>
                    <a:pt x="6894" y="3322"/>
                    <a:pt x="6954" y="3524"/>
                  </a:cubicBezTo>
                  <a:cubicBezTo>
                    <a:pt x="6965" y="3584"/>
                    <a:pt x="7025" y="3643"/>
                    <a:pt x="7085" y="3643"/>
                  </a:cubicBezTo>
                  <a:lnTo>
                    <a:pt x="8013" y="3822"/>
                  </a:lnTo>
                  <a:cubicBezTo>
                    <a:pt x="8097" y="3834"/>
                    <a:pt x="8168" y="3929"/>
                    <a:pt x="8168" y="4013"/>
                  </a:cubicBezTo>
                  <a:lnTo>
                    <a:pt x="8168" y="4525"/>
                  </a:lnTo>
                  <a:cubicBezTo>
                    <a:pt x="8168" y="4608"/>
                    <a:pt x="8108" y="4703"/>
                    <a:pt x="8013" y="4715"/>
                  </a:cubicBezTo>
                  <a:lnTo>
                    <a:pt x="7085" y="4894"/>
                  </a:lnTo>
                  <a:cubicBezTo>
                    <a:pt x="7025" y="4906"/>
                    <a:pt x="6965" y="4953"/>
                    <a:pt x="6954" y="5013"/>
                  </a:cubicBezTo>
                  <a:cubicBezTo>
                    <a:pt x="6906" y="5156"/>
                    <a:pt x="6846" y="5322"/>
                    <a:pt x="6787" y="5477"/>
                  </a:cubicBezTo>
                  <a:cubicBezTo>
                    <a:pt x="6739" y="5560"/>
                    <a:pt x="6787" y="5668"/>
                    <a:pt x="6882" y="5715"/>
                  </a:cubicBezTo>
                  <a:cubicBezTo>
                    <a:pt x="6903" y="5724"/>
                    <a:pt x="6926" y="5729"/>
                    <a:pt x="6949" y="5729"/>
                  </a:cubicBezTo>
                  <a:cubicBezTo>
                    <a:pt x="7016" y="5729"/>
                    <a:pt x="7085" y="5691"/>
                    <a:pt x="7120" y="5620"/>
                  </a:cubicBezTo>
                  <a:cubicBezTo>
                    <a:pt x="7180" y="5489"/>
                    <a:pt x="7239" y="5358"/>
                    <a:pt x="7275" y="5215"/>
                  </a:cubicBezTo>
                  <a:lnTo>
                    <a:pt x="8097" y="5060"/>
                  </a:lnTo>
                  <a:cubicBezTo>
                    <a:pt x="8347" y="5013"/>
                    <a:pt x="8549" y="4775"/>
                    <a:pt x="8549" y="4525"/>
                  </a:cubicBezTo>
                  <a:lnTo>
                    <a:pt x="8549" y="4013"/>
                  </a:lnTo>
                  <a:cubicBezTo>
                    <a:pt x="8549" y="3763"/>
                    <a:pt x="8370" y="3524"/>
                    <a:pt x="8097" y="3477"/>
                  </a:cubicBezTo>
                  <a:lnTo>
                    <a:pt x="7275" y="3310"/>
                  </a:lnTo>
                  <a:cubicBezTo>
                    <a:pt x="7216" y="3155"/>
                    <a:pt x="7156" y="2977"/>
                    <a:pt x="7073" y="2822"/>
                  </a:cubicBezTo>
                  <a:lnTo>
                    <a:pt x="7537" y="2119"/>
                  </a:lnTo>
                  <a:cubicBezTo>
                    <a:pt x="7680" y="1905"/>
                    <a:pt x="7656" y="1619"/>
                    <a:pt x="7454" y="1441"/>
                  </a:cubicBezTo>
                  <a:lnTo>
                    <a:pt x="7096" y="1084"/>
                  </a:lnTo>
                  <a:cubicBezTo>
                    <a:pt x="6992" y="980"/>
                    <a:pt x="6848" y="924"/>
                    <a:pt x="6705" y="924"/>
                  </a:cubicBezTo>
                  <a:cubicBezTo>
                    <a:pt x="6603" y="924"/>
                    <a:pt x="6502" y="953"/>
                    <a:pt x="6418" y="1012"/>
                  </a:cubicBezTo>
                  <a:lnTo>
                    <a:pt x="5715" y="1465"/>
                  </a:lnTo>
                  <a:cubicBezTo>
                    <a:pt x="5549" y="1381"/>
                    <a:pt x="5394" y="1322"/>
                    <a:pt x="5227" y="1262"/>
                  </a:cubicBezTo>
                  <a:lnTo>
                    <a:pt x="5060" y="441"/>
                  </a:lnTo>
                  <a:cubicBezTo>
                    <a:pt x="5013" y="191"/>
                    <a:pt x="4775" y="0"/>
                    <a:pt x="4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9150" tIns="149150" rIns="149150" bIns="149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4"/>
            <p:cNvSpPr/>
            <p:nvPr/>
          </p:nvSpPr>
          <p:spPr>
            <a:xfrm>
              <a:off x="3184798" y="3878883"/>
              <a:ext cx="109550" cy="94018"/>
            </a:xfrm>
            <a:custGeom>
              <a:avLst/>
              <a:gdLst/>
              <a:ahLst/>
              <a:cxnLst/>
              <a:rect l="l" t="t" r="r" b="b"/>
              <a:pathLst>
                <a:path w="3442" h="2954" extrusionOk="0">
                  <a:moveTo>
                    <a:pt x="1465" y="1"/>
                  </a:moveTo>
                  <a:cubicBezTo>
                    <a:pt x="941" y="1"/>
                    <a:pt x="453" y="191"/>
                    <a:pt x="72" y="561"/>
                  </a:cubicBezTo>
                  <a:cubicBezTo>
                    <a:pt x="0" y="632"/>
                    <a:pt x="0" y="739"/>
                    <a:pt x="72" y="811"/>
                  </a:cubicBezTo>
                  <a:cubicBezTo>
                    <a:pt x="113" y="852"/>
                    <a:pt x="158" y="873"/>
                    <a:pt x="203" y="873"/>
                  </a:cubicBezTo>
                  <a:cubicBezTo>
                    <a:pt x="247" y="873"/>
                    <a:pt x="292" y="852"/>
                    <a:pt x="334" y="811"/>
                  </a:cubicBezTo>
                  <a:cubicBezTo>
                    <a:pt x="631" y="513"/>
                    <a:pt x="1024" y="358"/>
                    <a:pt x="1465" y="358"/>
                  </a:cubicBezTo>
                  <a:cubicBezTo>
                    <a:pt x="2358" y="358"/>
                    <a:pt x="3084" y="1084"/>
                    <a:pt x="3084" y="1977"/>
                  </a:cubicBezTo>
                  <a:cubicBezTo>
                    <a:pt x="3084" y="2227"/>
                    <a:pt x="3024" y="2477"/>
                    <a:pt x="2905" y="2716"/>
                  </a:cubicBezTo>
                  <a:cubicBezTo>
                    <a:pt x="2846" y="2799"/>
                    <a:pt x="2894" y="2894"/>
                    <a:pt x="2977" y="2942"/>
                  </a:cubicBezTo>
                  <a:cubicBezTo>
                    <a:pt x="3013" y="2954"/>
                    <a:pt x="3036" y="2954"/>
                    <a:pt x="3048" y="2954"/>
                  </a:cubicBezTo>
                  <a:cubicBezTo>
                    <a:pt x="3108" y="2954"/>
                    <a:pt x="3167" y="2930"/>
                    <a:pt x="3215" y="2870"/>
                  </a:cubicBezTo>
                  <a:cubicBezTo>
                    <a:pt x="3370" y="2585"/>
                    <a:pt x="3441" y="2287"/>
                    <a:pt x="3441" y="1977"/>
                  </a:cubicBezTo>
                  <a:cubicBezTo>
                    <a:pt x="3441" y="894"/>
                    <a:pt x="2560" y="1"/>
                    <a:pt x="1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9150" tIns="149150" rIns="149150" bIns="149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4"/>
            <p:cNvSpPr/>
            <p:nvPr/>
          </p:nvSpPr>
          <p:spPr>
            <a:xfrm>
              <a:off x="3168120" y="3917331"/>
              <a:ext cx="102707" cy="87016"/>
            </a:xfrm>
            <a:custGeom>
              <a:avLst/>
              <a:gdLst/>
              <a:ahLst/>
              <a:cxnLst/>
              <a:rect l="l" t="t" r="r" b="b"/>
              <a:pathLst>
                <a:path w="3227" h="2734" extrusionOk="0">
                  <a:moveTo>
                    <a:pt x="277" y="0"/>
                  </a:moveTo>
                  <a:cubicBezTo>
                    <a:pt x="203" y="0"/>
                    <a:pt x="136" y="38"/>
                    <a:pt x="108" y="115"/>
                  </a:cubicBezTo>
                  <a:cubicBezTo>
                    <a:pt x="36" y="317"/>
                    <a:pt x="0" y="531"/>
                    <a:pt x="0" y="758"/>
                  </a:cubicBezTo>
                  <a:cubicBezTo>
                    <a:pt x="0" y="1841"/>
                    <a:pt x="881" y="2734"/>
                    <a:pt x="1977" y="2734"/>
                  </a:cubicBezTo>
                  <a:cubicBezTo>
                    <a:pt x="2394" y="2734"/>
                    <a:pt x="2798" y="2603"/>
                    <a:pt x="3144" y="2365"/>
                  </a:cubicBezTo>
                  <a:cubicBezTo>
                    <a:pt x="3215" y="2305"/>
                    <a:pt x="3227" y="2198"/>
                    <a:pt x="3191" y="2127"/>
                  </a:cubicBezTo>
                  <a:cubicBezTo>
                    <a:pt x="3162" y="2075"/>
                    <a:pt x="3106" y="2051"/>
                    <a:pt x="3050" y="2051"/>
                  </a:cubicBezTo>
                  <a:cubicBezTo>
                    <a:pt x="3015" y="2051"/>
                    <a:pt x="2981" y="2061"/>
                    <a:pt x="2953" y="2079"/>
                  </a:cubicBezTo>
                  <a:cubicBezTo>
                    <a:pt x="2667" y="2282"/>
                    <a:pt x="2334" y="2389"/>
                    <a:pt x="2001" y="2389"/>
                  </a:cubicBezTo>
                  <a:cubicBezTo>
                    <a:pt x="1108" y="2389"/>
                    <a:pt x="370" y="1662"/>
                    <a:pt x="370" y="769"/>
                  </a:cubicBezTo>
                  <a:cubicBezTo>
                    <a:pt x="370" y="591"/>
                    <a:pt x="405" y="412"/>
                    <a:pt x="465" y="246"/>
                  </a:cubicBezTo>
                  <a:cubicBezTo>
                    <a:pt x="465" y="138"/>
                    <a:pt x="417" y="43"/>
                    <a:pt x="334" y="7"/>
                  </a:cubicBezTo>
                  <a:cubicBezTo>
                    <a:pt x="315" y="3"/>
                    <a:pt x="29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9150" tIns="149150" rIns="149150" bIns="149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4"/>
            <p:cNvSpPr/>
            <p:nvPr/>
          </p:nvSpPr>
          <p:spPr>
            <a:xfrm>
              <a:off x="3264749" y="3976275"/>
              <a:ext cx="183836" cy="183836"/>
            </a:xfrm>
            <a:custGeom>
              <a:avLst/>
              <a:gdLst/>
              <a:ahLst/>
              <a:cxnLst/>
              <a:rect l="l" t="t" r="r" b="b"/>
              <a:pathLst>
                <a:path w="5776" h="5776" extrusionOk="0">
                  <a:moveTo>
                    <a:pt x="2739" y="1"/>
                  </a:moveTo>
                  <a:cubicBezTo>
                    <a:pt x="2548" y="1"/>
                    <a:pt x="2370" y="156"/>
                    <a:pt x="2322" y="346"/>
                  </a:cubicBezTo>
                  <a:lnTo>
                    <a:pt x="2215" y="846"/>
                  </a:lnTo>
                  <a:cubicBezTo>
                    <a:pt x="2132" y="882"/>
                    <a:pt x="2036" y="930"/>
                    <a:pt x="1953" y="953"/>
                  </a:cubicBezTo>
                  <a:lnTo>
                    <a:pt x="1525" y="668"/>
                  </a:lnTo>
                  <a:cubicBezTo>
                    <a:pt x="1454" y="627"/>
                    <a:pt x="1372" y="606"/>
                    <a:pt x="1291" y="606"/>
                  </a:cubicBezTo>
                  <a:cubicBezTo>
                    <a:pt x="1181" y="606"/>
                    <a:pt x="1071" y="645"/>
                    <a:pt x="989" y="727"/>
                  </a:cubicBezTo>
                  <a:lnTo>
                    <a:pt x="751" y="965"/>
                  </a:lnTo>
                  <a:cubicBezTo>
                    <a:pt x="620" y="1108"/>
                    <a:pt x="584" y="1322"/>
                    <a:pt x="691" y="1501"/>
                  </a:cubicBezTo>
                  <a:lnTo>
                    <a:pt x="977" y="1942"/>
                  </a:lnTo>
                  <a:cubicBezTo>
                    <a:pt x="917" y="2061"/>
                    <a:pt x="870" y="2180"/>
                    <a:pt x="822" y="2311"/>
                  </a:cubicBezTo>
                  <a:cubicBezTo>
                    <a:pt x="786" y="2394"/>
                    <a:pt x="858" y="2501"/>
                    <a:pt x="941" y="2537"/>
                  </a:cubicBezTo>
                  <a:cubicBezTo>
                    <a:pt x="954" y="2541"/>
                    <a:pt x="967" y="2542"/>
                    <a:pt x="980" y="2542"/>
                  </a:cubicBezTo>
                  <a:cubicBezTo>
                    <a:pt x="1055" y="2542"/>
                    <a:pt x="1137" y="2489"/>
                    <a:pt x="1167" y="2418"/>
                  </a:cubicBezTo>
                  <a:cubicBezTo>
                    <a:pt x="1203" y="2275"/>
                    <a:pt x="1251" y="2144"/>
                    <a:pt x="1322" y="2025"/>
                  </a:cubicBezTo>
                  <a:cubicBezTo>
                    <a:pt x="1358" y="1965"/>
                    <a:pt x="1358" y="1894"/>
                    <a:pt x="1322" y="1846"/>
                  </a:cubicBezTo>
                  <a:lnTo>
                    <a:pt x="989" y="1322"/>
                  </a:lnTo>
                  <a:cubicBezTo>
                    <a:pt x="977" y="1299"/>
                    <a:pt x="977" y="1263"/>
                    <a:pt x="1001" y="1239"/>
                  </a:cubicBezTo>
                  <a:lnTo>
                    <a:pt x="1239" y="1001"/>
                  </a:lnTo>
                  <a:cubicBezTo>
                    <a:pt x="1258" y="981"/>
                    <a:pt x="1274" y="973"/>
                    <a:pt x="1291" y="973"/>
                  </a:cubicBezTo>
                  <a:cubicBezTo>
                    <a:pt x="1304" y="973"/>
                    <a:pt x="1318" y="978"/>
                    <a:pt x="1334" y="989"/>
                  </a:cubicBezTo>
                  <a:lnTo>
                    <a:pt x="1846" y="1322"/>
                  </a:lnTo>
                  <a:cubicBezTo>
                    <a:pt x="1878" y="1342"/>
                    <a:pt x="1910" y="1354"/>
                    <a:pt x="1942" y="1354"/>
                  </a:cubicBezTo>
                  <a:cubicBezTo>
                    <a:pt x="1969" y="1354"/>
                    <a:pt x="1997" y="1345"/>
                    <a:pt x="2025" y="1322"/>
                  </a:cubicBezTo>
                  <a:cubicBezTo>
                    <a:pt x="2144" y="1251"/>
                    <a:pt x="2287" y="1203"/>
                    <a:pt x="2417" y="1156"/>
                  </a:cubicBezTo>
                  <a:cubicBezTo>
                    <a:pt x="2477" y="1144"/>
                    <a:pt x="2537" y="1084"/>
                    <a:pt x="2537" y="1025"/>
                  </a:cubicBezTo>
                  <a:lnTo>
                    <a:pt x="2656" y="418"/>
                  </a:lnTo>
                  <a:cubicBezTo>
                    <a:pt x="2656" y="382"/>
                    <a:pt x="2679" y="358"/>
                    <a:pt x="2727" y="358"/>
                  </a:cubicBezTo>
                  <a:lnTo>
                    <a:pt x="3060" y="358"/>
                  </a:lnTo>
                  <a:cubicBezTo>
                    <a:pt x="3084" y="358"/>
                    <a:pt x="3120" y="394"/>
                    <a:pt x="3132" y="418"/>
                  </a:cubicBezTo>
                  <a:lnTo>
                    <a:pt x="3251" y="1025"/>
                  </a:lnTo>
                  <a:cubicBezTo>
                    <a:pt x="3263" y="1084"/>
                    <a:pt x="3310" y="1144"/>
                    <a:pt x="3370" y="1156"/>
                  </a:cubicBezTo>
                  <a:cubicBezTo>
                    <a:pt x="3501" y="1203"/>
                    <a:pt x="3632" y="1251"/>
                    <a:pt x="3751" y="1322"/>
                  </a:cubicBezTo>
                  <a:cubicBezTo>
                    <a:pt x="3781" y="1340"/>
                    <a:pt x="3816" y="1349"/>
                    <a:pt x="3849" y="1349"/>
                  </a:cubicBezTo>
                  <a:cubicBezTo>
                    <a:pt x="3882" y="1349"/>
                    <a:pt x="3912" y="1340"/>
                    <a:pt x="3930" y="1322"/>
                  </a:cubicBezTo>
                  <a:lnTo>
                    <a:pt x="4453" y="989"/>
                  </a:lnTo>
                  <a:cubicBezTo>
                    <a:pt x="4469" y="978"/>
                    <a:pt x="4483" y="973"/>
                    <a:pt x="4497" y="973"/>
                  </a:cubicBezTo>
                  <a:cubicBezTo>
                    <a:pt x="4513" y="973"/>
                    <a:pt x="4529" y="981"/>
                    <a:pt x="4549" y="1001"/>
                  </a:cubicBezTo>
                  <a:lnTo>
                    <a:pt x="4787" y="1239"/>
                  </a:lnTo>
                  <a:cubicBezTo>
                    <a:pt x="4811" y="1263"/>
                    <a:pt x="4811" y="1299"/>
                    <a:pt x="4799" y="1322"/>
                  </a:cubicBezTo>
                  <a:lnTo>
                    <a:pt x="4453" y="1846"/>
                  </a:lnTo>
                  <a:cubicBezTo>
                    <a:pt x="4430" y="1906"/>
                    <a:pt x="4406" y="1965"/>
                    <a:pt x="4453" y="2025"/>
                  </a:cubicBezTo>
                  <a:cubicBezTo>
                    <a:pt x="4525" y="2144"/>
                    <a:pt x="4573" y="2275"/>
                    <a:pt x="4620" y="2418"/>
                  </a:cubicBezTo>
                  <a:cubicBezTo>
                    <a:pt x="4632" y="2477"/>
                    <a:pt x="4692" y="2537"/>
                    <a:pt x="4751" y="2537"/>
                  </a:cubicBezTo>
                  <a:lnTo>
                    <a:pt x="5358" y="2656"/>
                  </a:lnTo>
                  <a:cubicBezTo>
                    <a:pt x="5394" y="2656"/>
                    <a:pt x="5418" y="2680"/>
                    <a:pt x="5418" y="2727"/>
                  </a:cubicBezTo>
                  <a:lnTo>
                    <a:pt x="5418" y="3049"/>
                  </a:lnTo>
                  <a:cubicBezTo>
                    <a:pt x="5418" y="3085"/>
                    <a:pt x="5394" y="3108"/>
                    <a:pt x="5358" y="3132"/>
                  </a:cubicBezTo>
                  <a:lnTo>
                    <a:pt x="4751" y="3251"/>
                  </a:lnTo>
                  <a:cubicBezTo>
                    <a:pt x="4692" y="3263"/>
                    <a:pt x="4632" y="3311"/>
                    <a:pt x="4620" y="3370"/>
                  </a:cubicBezTo>
                  <a:cubicBezTo>
                    <a:pt x="4573" y="3501"/>
                    <a:pt x="4525" y="3632"/>
                    <a:pt x="4453" y="3751"/>
                  </a:cubicBezTo>
                  <a:cubicBezTo>
                    <a:pt x="4430" y="3811"/>
                    <a:pt x="4430" y="3882"/>
                    <a:pt x="4453" y="3930"/>
                  </a:cubicBezTo>
                  <a:lnTo>
                    <a:pt x="4799" y="4454"/>
                  </a:lnTo>
                  <a:cubicBezTo>
                    <a:pt x="4811" y="4478"/>
                    <a:pt x="4811" y="4513"/>
                    <a:pt x="4787" y="4537"/>
                  </a:cubicBezTo>
                  <a:lnTo>
                    <a:pt x="4549" y="4775"/>
                  </a:lnTo>
                  <a:cubicBezTo>
                    <a:pt x="4526" y="4798"/>
                    <a:pt x="4508" y="4806"/>
                    <a:pt x="4489" y="4806"/>
                  </a:cubicBezTo>
                  <a:cubicBezTo>
                    <a:pt x="4478" y="4806"/>
                    <a:pt x="4467" y="4803"/>
                    <a:pt x="4453" y="4799"/>
                  </a:cubicBezTo>
                  <a:lnTo>
                    <a:pt x="3930" y="4454"/>
                  </a:lnTo>
                  <a:cubicBezTo>
                    <a:pt x="3898" y="4435"/>
                    <a:pt x="3866" y="4422"/>
                    <a:pt x="3834" y="4422"/>
                  </a:cubicBezTo>
                  <a:cubicBezTo>
                    <a:pt x="3806" y="4422"/>
                    <a:pt x="3779" y="4432"/>
                    <a:pt x="3751" y="4454"/>
                  </a:cubicBezTo>
                  <a:cubicBezTo>
                    <a:pt x="3632" y="4525"/>
                    <a:pt x="3501" y="4573"/>
                    <a:pt x="3370" y="4621"/>
                  </a:cubicBezTo>
                  <a:cubicBezTo>
                    <a:pt x="3310" y="4632"/>
                    <a:pt x="3251" y="4692"/>
                    <a:pt x="3251" y="4751"/>
                  </a:cubicBezTo>
                  <a:lnTo>
                    <a:pt x="3132" y="5359"/>
                  </a:lnTo>
                  <a:cubicBezTo>
                    <a:pt x="3132" y="5394"/>
                    <a:pt x="3096" y="5418"/>
                    <a:pt x="3060" y="5418"/>
                  </a:cubicBezTo>
                  <a:lnTo>
                    <a:pt x="2727" y="5418"/>
                  </a:lnTo>
                  <a:cubicBezTo>
                    <a:pt x="2703" y="5418"/>
                    <a:pt x="2668" y="5394"/>
                    <a:pt x="2656" y="5359"/>
                  </a:cubicBezTo>
                  <a:lnTo>
                    <a:pt x="2537" y="4751"/>
                  </a:lnTo>
                  <a:cubicBezTo>
                    <a:pt x="2525" y="4692"/>
                    <a:pt x="2477" y="4632"/>
                    <a:pt x="2417" y="4621"/>
                  </a:cubicBezTo>
                  <a:cubicBezTo>
                    <a:pt x="2287" y="4573"/>
                    <a:pt x="2144" y="4525"/>
                    <a:pt x="2025" y="4454"/>
                  </a:cubicBezTo>
                  <a:cubicBezTo>
                    <a:pt x="1995" y="4436"/>
                    <a:pt x="1962" y="4427"/>
                    <a:pt x="1931" y="4427"/>
                  </a:cubicBezTo>
                  <a:cubicBezTo>
                    <a:pt x="1900" y="4427"/>
                    <a:pt x="1870" y="4436"/>
                    <a:pt x="1846" y="4454"/>
                  </a:cubicBezTo>
                  <a:lnTo>
                    <a:pt x="1334" y="4799"/>
                  </a:lnTo>
                  <a:cubicBezTo>
                    <a:pt x="1321" y="4803"/>
                    <a:pt x="1309" y="4806"/>
                    <a:pt x="1298" y="4806"/>
                  </a:cubicBezTo>
                  <a:cubicBezTo>
                    <a:pt x="1279" y="4806"/>
                    <a:pt x="1261" y="4798"/>
                    <a:pt x="1239" y="4775"/>
                  </a:cubicBezTo>
                  <a:lnTo>
                    <a:pt x="1001" y="4537"/>
                  </a:lnTo>
                  <a:cubicBezTo>
                    <a:pt x="977" y="4513"/>
                    <a:pt x="977" y="4478"/>
                    <a:pt x="989" y="4454"/>
                  </a:cubicBezTo>
                  <a:lnTo>
                    <a:pt x="1322" y="3930"/>
                  </a:lnTo>
                  <a:cubicBezTo>
                    <a:pt x="1358" y="3870"/>
                    <a:pt x="1370" y="3811"/>
                    <a:pt x="1322" y="3751"/>
                  </a:cubicBezTo>
                  <a:cubicBezTo>
                    <a:pt x="1251" y="3632"/>
                    <a:pt x="1215" y="3501"/>
                    <a:pt x="1167" y="3370"/>
                  </a:cubicBezTo>
                  <a:cubicBezTo>
                    <a:pt x="1144" y="3311"/>
                    <a:pt x="1084" y="3251"/>
                    <a:pt x="1024" y="3251"/>
                  </a:cubicBezTo>
                  <a:lnTo>
                    <a:pt x="417" y="3132"/>
                  </a:lnTo>
                  <a:cubicBezTo>
                    <a:pt x="393" y="3132"/>
                    <a:pt x="358" y="3097"/>
                    <a:pt x="358" y="3049"/>
                  </a:cubicBezTo>
                  <a:lnTo>
                    <a:pt x="358" y="2727"/>
                  </a:lnTo>
                  <a:cubicBezTo>
                    <a:pt x="358" y="2692"/>
                    <a:pt x="393" y="2668"/>
                    <a:pt x="417" y="2656"/>
                  </a:cubicBezTo>
                  <a:lnTo>
                    <a:pt x="465" y="2632"/>
                  </a:lnTo>
                  <a:cubicBezTo>
                    <a:pt x="548" y="2620"/>
                    <a:pt x="632" y="2525"/>
                    <a:pt x="596" y="2430"/>
                  </a:cubicBezTo>
                  <a:cubicBezTo>
                    <a:pt x="586" y="2352"/>
                    <a:pt x="520" y="2289"/>
                    <a:pt x="444" y="2289"/>
                  </a:cubicBezTo>
                  <a:cubicBezTo>
                    <a:pt x="428" y="2289"/>
                    <a:pt x="410" y="2292"/>
                    <a:pt x="393" y="2299"/>
                  </a:cubicBezTo>
                  <a:lnTo>
                    <a:pt x="346" y="2311"/>
                  </a:lnTo>
                  <a:cubicBezTo>
                    <a:pt x="155" y="2358"/>
                    <a:pt x="1" y="2513"/>
                    <a:pt x="1" y="2727"/>
                  </a:cubicBezTo>
                  <a:lnTo>
                    <a:pt x="1" y="3049"/>
                  </a:lnTo>
                  <a:cubicBezTo>
                    <a:pt x="1" y="3251"/>
                    <a:pt x="155" y="3430"/>
                    <a:pt x="346" y="3466"/>
                  </a:cubicBezTo>
                  <a:lnTo>
                    <a:pt x="846" y="3573"/>
                  </a:lnTo>
                  <a:cubicBezTo>
                    <a:pt x="882" y="3668"/>
                    <a:pt x="929" y="3751"/>
                    <a:pt x="953" y="3847"/>
                  </a:cubicBezTo>
                  <a:lnTo>
                    <a:pt x="679" y="4275"/>
                  </a:lnTo>
                  <a:cubicBezTo>
                    <a:pt x="572" y="4442"/>
                    <a:pt x="584" y="4656"/>
                    <a:pt x="727" y="4811"/>
                  </a:cubicBezTo>
                  <a:lnTo>
                    <a:pt x="977" y="5049"/>
                  </a:lnTo>
                  <a:cubicBezTo>
                    <a:pt x="1055" y="5127"/>
                    <a:pt x="1163" y="5172"/>
                    <a:pt x="1278" y="5172"/>
                  </a:cubicBezTo>
                  <a:cubicBezTo>
                    <a:pt x="1356" y="5172"/>
                    <a:pt x="1436" y="5152"/>
                    <a:pt x="1513" y="5109"/>
                  </a:cubicBezTo>
                  <a:lnTo>
                    <a:pt x="1941" y="4823"/>
                  </a:lnTo>
                  <a:cubicBezTo>
                    <a:pt x="2025" y="4871"/>
                    <a:pt x="2120" y="4894"/>
                    <a:pt x="2203" y="4930"/>
                  </a:cubicBezTo>
                  <a:lnTo>
                    <a:pt x="2310" y="5430"/>
                  </a:lnTo>
                  <a:cubicBezTo>
                    <a:pt x="2358" y="5633"/>
                    <a:pt x="2513" y="5775"/>
                    <a:pt x="2727" y="5775"/>
                  </a:cubicBezTo>
                  <a:lnTo>
                    <a:pt x="3060" y="5775"/>
                  </a:lnTo>
                  <a:cubicBezTo>
                    <a:pt x="3251" y="5775"/>
                    <a:pt x="3430" y="5633"/>
                    <a:pt x="3465" y="5430"/>
                  </a:cubicBezTo>
                  <a:lnTo>
                    <a:pt x="3572" y="4930"/>
                  </a:lnTo>
                  <a:cubicBezTo>
                    <a:pt x="3668" y="4894"/>
                    <a:pt x="3751" y="4859"/>
                    <a:pt x="3846" y="4823"/>
                  </a:cubicBezTo>
                  <a:lnTo>
                    <a:pt x="4275" y="5109"/>
                  </a:lnTo>
                  <a:cubicBezTo>
                    <a:pt x="4344" y="5153"/>
                    <a:pt x="4422" y="5175"/>
                    <a:pt x="4500" y="5175"/>
                  </a:cubicBezTo>
                  <a:cubicBezTo>
                    <a:pt x="4610" y="5175"/>
                    <a:pt x="4720" y="5132"/>
                    <a:pt x="4811" y="5049"/>
                  </a:cubicBezTo>
                  <a:lnTo>
                    <a:pt x="5049" y="4811"/>
                  </a:lnTo>
                  <a:cubicBezTo>
                    <a:pt x="5180" y="4680"/>
                    <a:pt x="5215" y="4454"/>
                    <a:pt x="5108" y="4275"/>
                  </a:cubicBezTo>
                  <a:lnTo>
                    <a:pt x="4823" y="3847"/>
                  </a:lnTo>
                  <a:cubicBezTo>
                    <a:pt x="4870" y="3751"/>
                    <a:pt x="4894" y="3668"/>
                    <a:pt x="4930" y="3573"/>
                  </a:cubicBezTo>
                  <a:lnTo>
                    <a:pt x="5442" y="3466"/>
                  </a:lnTo>
                  <a:cubicBezTo>
                    <a:pt x="5632" y="3430"/>
                    <a:pt x="5775" y="3263"/>
                    <a:pt x="5775" y="3049"/>
                  </a:cubicBezTo>
                  <a:lnTo>
                    <a:pt x="5775" y="2727"/>
                  </a:lnTo>
                  <a:cubicBezTo>
                    <a:pt x="5775" y="2513"/>
                    <a:pt x="5644" y="2358"/>
                    <a:pt x="5454" y="2311"/>
                  </a:cubicBezTo>
                  <a:lnTo>
                    <a:pt x="4942" y="2204"/>
                  </a:lnTo>
                  <a:cubicBezTo>
                    <a:pt x="4918" y="2120"/>
                    <a:pt x="4870" y="2025"/>
                    <a:pt x="4846" y="1942"/>
                  </a:cubicBezTo>
                  <a:lnTo>
                    <a:pt x="5120" y="1501"/>
                  </a:lnTo>
                  <a:cubicBezTo>
                    <a:pt x="5227" y="1346"/>
                    <a:pt x="5215" y="1120"/>
                    <a:pt x="5061" y="965"/>
                  </a:cubicBezTo>
                  <a:lnTo>
                    <a:pt x="4823" y="727"/>
                  </a:lnTo>
                  <a:cubicBezTo>
                    <a:pt x="4745" y="650"/>
                    <a:pt x="4634" y="610"/>
                    <a:pt x="4520" y="610"/>
                  </a:cubicBezTo>
                  <a:cubicBezTo>
                    <a:pt x="4441" y="610"/>
                    <a:pt x="4360" y="629"/>
                    <a:pt x="4287" y="668"/>
                  </a:cubicBezTo>
                  <a:lnTo>
                    <a:pt x="3858" y="953"/>
                  </a:lnTo>
                  <a:cubicBezTo>
                    <a:pt x="3763" y="906"/>
                    <a:pt x="3680" y="882"/>
                    <a:pt x="3596" y="846"/>
                  </a:cubicBezTo>
                  <a:lnTo>
                    <a:pt x="3489" y="346"/>
                  </a:lnTo>
                  <a:cubicBezTo>
                    <a:pt x="3441" y="156"/>
                    <a:pt x="3275" y="1"/>
                    <a:pt x="3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9150" tIns="149150" rIns="149150" bIns="149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4"/>
            <p:cNvSpPr/>
            <p:nvPr/>
          </p:nvSpPr>
          <p:spPr>
            <a:xfrm>
              <a:off x="3326526" y="4036907"/>
              <a:ext cx="62541" cy="62573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77" y="1"/>
                  </a:moveTo>
                  <a:cubicBezTo>
                    <a:pt x="441" y="1"/>
                    <a:pt x="0" y="453"/>
                    <a:pt x="0" y="989"/>
                  </a:cubicBezTo>
                  <a:cubicBezTo>
                    <a:pt x="0" y="1525"/>
                    <a:pt x="441" y="1965"/>
                    <a:pt x="977" y="1965"/>
                  </a:cubicBezTo>
                  <a:cubicBezTo>
                    <a:pt x="1203" y="1965"/>
                    <a:pt x="1417" y="1894"/>
                    <a:pt x="1572" y="1763"/>
                  </a:cubicBezTo>
                  <a:cubicBezTo>
                    <a:pt x="1655" y="1703"/>
                    <a:pt x="1667" y="1596"/>
                    <a:pt x="1608" y="1501"/>
                  </a:cubicBezTo>
                  <a:cubicBezTo>
                    <a:pt x="1574" y="1461"/>
                    <a:pt x="1525" y="1439"/>
                    <a:pt x="1473" y="1439"/>
                  </a:cubicBezTo>
                  <a:cubicBezTo>
                    <a:pt x="1434" y="1439"/>
                    <a:pt x="1394" y="1452"/>
                    <a:pt x="1358" y="1477"/>
                  </a:cubicBezTo>
                  <a:cubicBezTo>
                    <a:pt x="1250" y="1561"/>
                    <a:pt x="1119" y="1608"/>
                    <a:pt x="965" y="1608"/>
                  </a:cubicBezTo>
                  <a:cubicBezTo>
                    <a:pt x="619" y="1608"/>
                    <a:pt x="346" y="1322"/>
                    <a:pt x="346" y="977"/>
                  </a:cubicBezTo>
                  <a:cubicBezTo>
                    <a:pt x="346" y="644"/>
                    <a:pt x="619" y="358"/>
                    <a:pt x="977" y="358"/>
                  </a:cubicBezTo>
                  <a:cubicBezTo>
                    <a:pt x="1322" y="358"/>
                    <a:pt x="1608" y="644"/>
                    <a:pt x="1608" y="989"/>
                  </a:cubicBezTo>
                  <a:cubicBezTo>
                    <a:pt x="1608" y="1084"/>
                    <a:pt x="1679" y="1168"/>
                    <a:pt x="1786" y="1168"/>
                  </a:cubicBezTo>
                  <a:cubicBezTo>
                    <a:pt x="1893" y="1168"/>
                    <a:pt x="1965" y="1084"/>
                    <a:pt x="1965" y="989"/>
                  </a:cubicBezTo>
                  <a:cubicBezTo>
                    <a:pt x="1965" y="453"/>
                    <a:pt x="1512" y="1"/>
                    <a:pt x="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9150" tIns="149150" rIns="149150" bIns="149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4"/>
            <p:cNvSpPr/>
            <p:nvPr/>
          </p:nvSpPr>
          <p:spPr>
            <a:xfrm>
              <a:off x="3196542" y="3907687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58"/>
                  </a:moveTo>
                  <a:cubicBezTo>
                    <a:pt x="1477" y="358"/>
                    <a:pt x="1786" y="680"/>
                    <a:pt x="1786" y="1072"/>
                  </a:cubicBezTo>
                  <a:cubicBezTo>
                    <a:pt x="1786" y="1477"/>
                    <a:pt x="1465" y="1787"/>
                    <a:pt x="1072" y="1787"/>
                  </a:cubicBezTo>
                  <a:cubicBezTo>
                    <a:pt x="691" y="1787"/>
                    <a:pt x="358" y="1453"/>
                    <a:pt x="358" y="1072"/>
                  </a:cubicBezTo>
                  <a:cubicBezTo>
                    <a:pt x="358" y="668"/>
                    <a:pt x="691" y="358"/>
                    <a:pt x="1072" y="358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56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49150" tIns="149150" rIns="149150" bIns="1491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" grpId="0"/>
      <p:bldP spid="830" grpId="0"/>
      <p:bldP spid="831" grpId="0" build="p"/>
      <p:bldP spid="8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5"/>
          <p:cNvGrpSpPr/>
          <p:nvPr/>
        </p:nvGrpSpPr>
        <p:grpSpPr>
          <a:xfrm>
            <a:off x="3903329" y="1191414"/>
            <a:ext cx="1337341" cy="1337341"/>
            <a:chOff x="3651739" y="-2000173"/>
            <a:chExt cx="1249034" cy="1249034"/>
          </a:xfrm>
        </p:grpSpPr>
        <p:sp>
          <p:nvSpPr>
            <p:cNvPr id="899" name="Google Shape;899;p35"/>
            <p:cNvSpPr/>
            <p:nvPr/>
          </p:nvSpPr>
          <p:spPr>
            <a:xfrm>
              <a:off x="3651739" y="-2000173"/>
              <a:ext cx="1249034" cy="1249034"/>
            </a:xfrm>
            <a:custGeom>
              <a:avLst/>
              <a:gdLst/>
              <a:ahLst/>
              <a:cxnLst/>
              <a:rect l="l" t="t" r="r" b="b"/>
              <a:pathLst>
                <a:path w="31444" h="31444" extrusionOk="0">
                  <a:moveTo>
                    <a:pt x="15722" y="1"/>
                  </a:moveTo>
                  <a:lnTo>
                    <a:pt x="14920" y="20"/>
                  </a:lnTo>
                  <a:lnTo>
                    <a:pt x="14119" y="77"/>
                  </a:lnTo>
                  <a:lnTo>
                    <a:pt x="13337" y="173"/>
                  </a:lnTo>
                  <a:lnTo>
                    <a:pt x="12554" y="325"/>
                  </a:lnTo>
                  <a:lnTo>
                    <a:pt x="11791" y="497"/>
                  </a:lnTo>
                  <a:lnTo>
                    <a:pt x="11047" y="707"/>
                  </a:lnTo>
                  <a:lnTo>
                    <a:pt x="10322" y="955"/>
                  </a:lnTo>
                  <a:lnTo>
                    <a:pt x="9616" y="1241"/>
                  </a:lnTo>
                  <a:lnTo>
                    <a:pt x="8910" y="1546"/>
                  </a:lnTo>
                  <a:lnTo>
                    <a:pt x="8243" y="1890"/>
                  </a:lnTo>
                  <a:lnTo>
                    <a:pt x="7575" y="2271"/>
                  </a:lnTo>
                  <a:lnTo>
                    <a:pt x="6945" y="2691"/>
                  </a:lnTo>
                  <a:lnTo>
                    <a:pt x="6315" y="3111"/>
                  </a:lnTo>
                  <a:lnTo>
                    <a:pt x="5724" y="3588"/>
                  </a:lnTo>
                  <a:lnTo>
                    <a:pt x="5152" y="4084"/>
                  </a:lnTo>
                  <a:lnTo>
                    <a:pt x="4617" y="4599"/>
                  </a:lnTo>
                  <a:lnTo>
                    <a:pt x="4083" y="5152"/>
                  </a:lnTo>
                  <a:lnTo>
                    <a:pt x="3587" y="5725"/>
                  </a:lnTo>
                  <a:lnTo>
                    <a:pt x="3129" y="6316"/>
                  </a:lnTo>
                  <a:lnTo>
                    <a:pt x="2690" y="6927"/>
                  </a:lnTo>
                  <a:lnTo>
                    <a:pt x="2290" y="7575"/>
                  </a:lnTo>
                  <a:lnTo>
                    <a:pt x="1908" y="8224"/>
                  </a:lnTo>
                  <a:lnTo>
                    <a:pt x="1565" y="8911"/>
                  </a:lnTo>
                  <a:lnTo>
                    <a:pt x="1240" y="9598"/>
                  </a:lnTo>
                  <a:lnTo>
                    <a:pt x="954" y="10304"/>
                  </a:lnTo>
                  <a:lnTo>
                    <a:pt x="706" y="11048"/>
                  </a:lnTo>
                  <a:lnTo>
                    <a:pt x="496" y="11792"/>
                  </a:lnTo>
                  <a:lnTo>
                    <a:pt x="325" y="12555"/>
                  </a:lnTo>
                  <a:lnTo>
                    <a:pt x="191" y="13318"/>
                  </a:lnTo>
                  <a:lnTo>
                    <a:pt x="96" y="14120"/>
                  </a:lnTo>
                  <a:lnTo>
                    <a:pt x="19" y="14902"/>
                  </a:lnTo>
                  <a:lnTo>
                    <a:pt x="0" y="15722"/>
                  </a:lnTo>
                  <a:lnTo>
                    <a:pt x="19" y="16524"/>
                  </a:lnTo>
                  <a:lnTo>
                    <a:pt x="76" y="17306"/>
                  </a:lnTo>
                  <a:lnTo>
                    <a:pt x="191" y="18088"/>
                  </a:lnTo>
                  <a:lnTo>
                    <a:pt x="325" y="18851"/>
                  </a:lnTo>
                  <a:lnTo>
                    <a:pt x="496" y="19615"/>
                  </a:lnTo>
                  <a:lnTo>
                    <a:pt x="706" y="20340"/>
                  </a:lnTo>
                  <a:lnTo>
                    <a:pt x="935" y="21065"/>
                  </a:lnTo>
                  <a:lnTo>
                    <a:pt x="1221" y="21770"/>
                  </a:lnTo>
                  <a:lnTo>
                    <a:pt x="1527" y="22476"/>
                  </a:lnTo>
                  <a:lnTo>
                    <a:pt x="1870" y="23144"/>
                  </a:lnTo>
                  <a:lnTo>
                    <a:pt x="2232" y="23793"/>
                  </a:lnTo>
                  <a:lnTo>
                    <a:pt x="2633" y="24423"/>
                  </a:lnTo>
                  <a:lnTo>
                    <a:pt x="3072" y="25052"/>
                  </a:lnTo>
                  <a:lnTo>
                    <a:pt x="3530" y="25625"/>
                  </a:lnTo>
                  <a:lnTo>
                    <a:pt x="4007" y="26197"/>
                  </a:lnTo>
                  <a:lnTo>
                    <a:pt x="4522" y="26750"/>
                  </a:lnTo>
                  <a:lnTo>
                    <a:pt x="5056" y="27265"/>
                  </a:lnTo>
                  <a:lnTo>
                    <a:pt x="5610" y="27761"/>
                  </a:lnTo>
                  <a:lnTo>
                    <a:pt x="6201" y="28219"/>
                  </a:lnTo>
                  <a:lnTo>
                    <a:pt x="6812" y="28658"/>
                  </a:lnTo>
                  <a:lnTo>
                    <a:pt x="7441" y="29078"/>
                  </a:lnTo>
                  <a:lnTo>
                    <a:pt x="8090" y="29460"/>
                  </a:lnTo>
                  <a:lnTo>
                    <a:pt x="8739" y="29803"/>
                  </a:lnTo>
                  <a:lnTo>
                    <a:pt x="9425" y="30127"/>
                  </a:lnTo>
                  <a:lnTo>
                    <a:pt x="10131" y="30413"/>
                  </a:lnTo>
                  <a:lnTo>
                    <a:pt x="10856" y="30662"/>
                  </a:lnTo>
                  <a:lnTo>
                    <a:pt x="11581" y="30890"/>
                  </a:lnTo>
                  <a:lnTo>
                    <a:pt x="12345" y="31081"/>
                  </a:lnTo>
                  <a:lnTo>
                    <a:pt x="13089" y="31215"/>
                  </a:lnTo>
                  <a:lnTo>
                    <a:pt x="13871" y="31329"/>
                  </a:lnTo>
                  <a:lnTo>
                    <a:pt x="14653" y="31406"/>
                  </a:lnTo>
                  <a:lnTo>
                    <a:pt x="15455" y="31444"/>
                  </a:lnTo>
                  <a:lnTo>
                    <a:pt x="15951" y="31444"/>
                  </a:lnTo>
                  <a:lnTo>
                    <a:pt x="16733" y="31406"/>
                  </a:lnTo>
                  <a:lnTo>
                    <a:pt x="17534" y="31329"/>
                  </a:lnTo>
                  <a:lnTo>
                    <a:pt x="18316" y="31234"/>
                  </a:lnTo>
                  <a:lnTo>
                    <a:pt x="19080" y="31081"/>
                  </a:lnTo>
                  <a:lnTo>
                    <a:pt x="19824" y="30910"/>
                  </a:lnTo>
                  <a:lnTo>
                    <a:pt x="20568" y="30681"/>
                  </a:lnTo>
                  <a:lnTo>
                    <a:pt x="21274" y="30433"/>
                  </a:lnTo>
                  <a:lnTo>
                    <a:pt x="21980" y="30146"/>
                  </a:lnTo>
                  <a:lnTo>
                    <a:pt x="22667" y="29822"/>
                  </a:lnTo>
                  <a:lnTo>
                    <a:pt x="23334" y="29479"/>
                  </a:lnTo>
                  <a:lnTo>
                    <a:pt x="23983" y="29097"/>
                  </a:lnTo>
                  <a:lnTo>
                    <a:pt x="24613" y="28677"/>
                  </a:lnTo>
                  <a:lnTo>
                    <a:pt x="25223" y="28238"/>
                  </a:lnTo>
                  <a:lnTo>
                    <a:pt x="25815" y="27781"/>
                  </a:lnTo>
                  <a:lnTo>
                    <a:pt x="26368" y="27284"/>
                  </a:lnTo>
                  <a:lnTo>
                    <a:pt x="26921" y="26769"/>
                  </a:lnTo>
                  <a:lnTo>
                    <a:pt x="27436" y="26216"/>
                  </a:lnTo>
                  <a:lnTo>
                    <a:pt x="27913" y="25644"/>
                  </a:lnTo>
                  <a:lnTo>
                    <a:pt x="28371" y="25052"/>
                  </a:lnTo>
                  <a:lnTo>
                    <a:pt x="28810" y="24442"/>
                  </a:lnTo>
                  <a:lnTo>
                    <a:pt x="29211" y="23812"/>
                  </a:lnTo>
                  <a:lnTo>
                    <a:pt x="29573" y="23163"/>
                  </a:lnTo>
                  <a:lnTo>
                    <a:pt x="29917" y="22476"/>
                  </a:lnTo>
                  <a:lnTo>
                    <a:pt x="30241" y="21790"/>
                  </a:lnTo>
                  <a:lnTo>
                    <a:pt x="30508" y="21084"/>
                  </a:lnTo>
                  <a:lnTo>
                    <a:pt x="30756" y="20359"/>
                  </a:lnTo>
                  <a:lnTo>
                    <a:pt x="30966" y="19615"/>
                  </a:lnTo>
                  <a:lnTo>
                    <a:pt x="31138" y="18870"/>
                  </a:lnTo>
                  <a:lnTo>
                    <a:pt x="31271" y="18088"/>
                  </a:lnTo>
                  <a:lnTo>
                    <a:pt x="31367" y="17306"/>
                  </a:lnTo>
                  <a:lnTo>
                    <a:pt x="31424" y="16524"/>
                  </a:lnTo>
                  <a:lnTo>
                    <a:pt x="31443" y="15722"/>
                  </a:lnTo>
                  <a:lnTo>
                    <a:pt x="31424" y="14902"/>
                  </a:lnTo>
                  <a:lnTo>
                    <a:pt x="31367" y="14120"/>
                  </a:lnTo>
                  <a:lnTo>
                    <a:pt x="31271" y="13318"/>
                  </a:lnTo>
                  <a:lnTo>
                    <a:pt x="31138" y="12555"/>
                  </a:lnTo>
                  <a:lnTo>
                    <a:pt x="30947" y="11792"/>
                  </a:lnTo>
                  <a:lnTo>
                    <a:pt x="30737" y="11048"/>
                  </a:lnTo>
                  <a:lnTo>
                    <a:pt x="30489" y="10304"/>
                  </a:lnTo>
                  <a:lnTo>
                    <a:pt x="30222" y="9598"/>
                  </a:lnTo>
                  <a:lnTo>
                    <a:pt x="29898" y="8911"/>
                  </a:lnTo>
                  <a:lnTo>
                    <a:pt x="29554" y="8224"/>
                  </a:lnTo>
                  <a:lnTo>
                    <a:pt x="29173" y="7575"/>
                  </a:lnTo>
                  <a:lnTo>
                    <a:pt x="28772" y="6927"/>
                  </a:lnTo>
                  <a:lnTo>
                    <a:pt x="28333" y="6316"/>
                  </a:lnTo>
                  <a:lnTo>
                    <a:pt x="27856" y="5725"/>
                  </a:lnTo>
                  <a:lnTo>
                    <a:pt x="27360" y="5152"/>
                  </a:lnTo>
                  <a:lnTo>
                    <a:pt x="26845" y="4599"/>
                  </a:lnTo>
                  <a:lnTo>
                    <a:pt x="26292" y="4084"/>
                  </a:lnTo>
                  <a:lnTo>
                    <a:pt x="25719" y="3588"/>
                  </a:lnTo>
                  <a:lnTo>
                    <a:pt x="25128" y="3111"/>
                  </a:lnTo>
                  <a:lnTo>
                    <a:pt x="24517" y="2691"/>
                  </a:lnTo>
                  <a:lnTo>
                    <a:pt x="23888" y="2271"/>
                  </a:lnTo>
                  <a:lnTo>
                    <a:pt x="23220" y="1890"/>
                  </a:lnTo>
                  <a:lnTo>
                    <a:pt x="22552" y="1546"/>
                  </a:lnTo>
                  <a:lnTo>
                    <a:pt x="21846" y="1241"/>
                  </a:lnTo>
                  <a:lnTo>
                    <a:pt x="21140" y="955"/>
                  </a:lnTo>
                  <a:lnTo>
                    <a:pt x="20396" y="707"/>
                  </a:lnTo>
                  <a:lnTo>
                    <a:pt x="19652" y="497"/>
                  </a:lnTo>
                  <a:lnTo>
                    <a:pt x="18889" y="325"/>
                  </a:lnTo>
                  <a:lnTo>
                    <a:pt x="18126" y="173"/>
                  </a:lnTo>
                  <a:lnTo>
                    <a:pt x="17343" y="77"/>
                  </a:lnTo>
                  <a:lnTo>
                    <a:pt x="16542" y="20"/>
                  </a:lnTo>
                  <a:lnTo>
                    <a:pt x="1572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6334" y="1"/>
                  </a:moveTo>
                  <a:lnTo>
                    <a:pt x="19" y="7861"/>
                  </a:lnTo>
                  <a:lnTo>
                    <a:pt x="0" y="7881"/>
                  </a:lnTo>
                  <a:lnTo>
                    <a:pt x="0" y="7919"/>
                  </a:lnTo>
                  <a:lnTo>
                    <a:pt x="19" y="7957"/>
                  </a:lnTo>
                  <a:lnTo>
                    <a:pt x="57" y="7976"/>
                  </a:lnTo>
                  <a:lnTo>
                    <a:pt x="114" y="7976"/>
                  </a:lnTo>
                  <a:lnTo>
                    <a:pt x="7975" y="1642"/>
                  </a:lnTo>
                  <a:lnTo>
                    <a:pt x="6334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3898058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7975" y="1642"/>
                  </a:moveTo>
                  <a:lnTo>
                    <a:pt x="114" y="7976"/>
                  </a:lnTo>
                  <a:lnTo>
                    <a:pt x="114" y="7976"/>
                  </a:lnTo>
                  <a:lnTo>
                    <a:pt x="95" y="7976"/>
                  </a:lnTo>
                  <a:lnTo>
                    <a:pt x="57" y="7976"/>
                  </a:lnTo>
                  <a:lnTo>
                    <a:pt x="19" y="7957"/>
                  </a:lnTo>
                  <a:lnTo>
                    <a:pt x="0" y="7919"/>
                  </a:lnTo>
                  <a:lnTo>
                    <a:pt x="0" y="7881"/>
                  </a:lnTo>
                  <a:lnTo>
                    <a:pt x="19" y="7861"/>
                  </a:lnTo>
                  <a:lnTo>
                    <a:pt x="6334" y="1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3900322" y="-1279406"/>
              <a:ext cx="312259" cy="282745"/>
            </a:xfrm>
            <a:custGeom>
              <a:avLst/>
              <a:gdLst/>
              <a:ahLst/>
              <a:cxnLst/>
              <a:rect l="l" t="t" r="r" b="b"/>
              <a:pathLst>
                <a:path w="7861" h="7118" extrusionOk="0">
                  <a:moveTo>
                    <a:pt x="7041" y="0"/>
                  </a:moveTo>
                  <a:lnTo>
                    <a:pt x="38" y="7022"/>
                  </a:lnTo>
                  <a:lnTo>
                    <a:pt x="19" y="7079"/>
                  </a:lnTo>
                  <a:lnTo>
                    <a:pt x="0" y="7098"/>
                  </a:lnTo>
                  <a:lnTo>
                    <a:pt x="19" y="7117"/>
                  </a:lnTo>
                  <a:lnTo>
                    <a:pt x="57" y="7098"/>
                  </a:lnTo>
                  <a:lnTo>
                    <a:pt x="7861" y="725"/>
                  </a:lnTo>
                  <a:lnTo>
                    <a:pt x="7041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7880" y="1"/>
                  </a:moveTo>
                  <a:lnTo>
                    <a:pt x="7842" y="20"/>
                  </a:lnTo>
                  <a:lnTo>
                    <a:pt x="0" y="6335"/>
                  </a:lnTo>
                  <a:lnTo>
                    <a:pt x="1641" y="7976"/>
                  </a:lnTo>
                  <a:lnTo>
                    <a:pt x="7956" y="134"/>
                  </a:lnTo>
                  <a:lnTo>
                    <a:pt x="7975" y="96"/>
                  </a:lnTo>
                  <a:lnTo>
                    <a:pt x="7975" y="77"/>
                  </a:lnTo>
                  <a:lnTo>
                    <a:pt x="7956" y="20"/>
                  </a:lnTo>
                  <a:lnTo>
                    <a:pt x="7899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4338381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0" y="6335"/>
                  </a:moveTo>
                  <a:lnTo>
                    <a:pt x="7842" y="20"/>
                  </a:lnTo>
                  <a:lnTo>
                    <a:pt x="7842" y="20"/>
                  </a:lnTo>
                  <a:lnTo>
                    <a:pt x="7880" y="1"/>
                  </a:lnTo>
                  <a:lnTo>
                    <a:pt x="7899" y="1"/>
                  </a:lnTo>
                  <a:lnTo>
                    <a:pt x="7956" y="20"/>
                  </a:lnTo>
                  <a:lnTo>
                    <a:pt x="7975" y="77"/>
                  </a:lnTo>
                  <a:lnTo>
                    <a:pt x="7975" y="96"/>
                  </a:lnTo>
                  <a:lnTo>
                    <a:pt x="7956" y="134"/>
                  </a:lnTo>
                  <a:lnTo>
                    <a:pt x="1641" y="7976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4340645" y="-1754608"/>
              <a:ext cx="311544" cy="282745"/>
            </a:xfrm>
            <a:custGeom>
              <a:avLst/>
              <a:gdLst/>
              <a:ahLst/>
              <a:cxnLst/>
              <a:rect l="l" t="t" r="r" b="b"/>
              <a:pathLst>
                <a:path w="7843" h="7118" extrusionOk="0">
                  <a:moveTo>
                    <a:pt x="7842" y="1"/>
                  </a:moveTo>
                  <a:lnTo>
                    <a:pt x="7785" y="20"/>
                  </a:lnTo>
                  <a:lnTo>
                    <a:pt x="0" y="6392"/>
                  </a:lnTo>
                  <a:lnTo>
                    <a:pt x="802" y="7117"/>
                  </a:lnTo>
                  <a:lnTo>
                    <a:pt x="7804" y="96"/>
                  </a:lnTo>
                  <a:lnTo>
                    <a:pt x="7842" y="39"/>
                  </a:lnTo>
                  <a:lnTo>
                    <a:pt x="7842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57" y="1"/>
                  </a:moveTo>
                  <a:lnTo>
                    <a:pt x="19" y="39"/>
                  </a:lnTo>
                  <a:lnTo>
                    <a:pt x="0" y="77"/>
                  </a:lnTo>
                  <a:lnTo>
                    <a:pt x="0" y="96"/>
                  </a:lnTo>
                  <a:lnTo>
                    <a:pt x="19" y="134"/>
                  </a:lnTo>
                  <a:lnTo>
                    <a:pt x="6334" y="7976"/>
                  </a:lnTo>
                  <a:lnTo>
                    <a:pt x="7975" y="6335"/>
                  </a:lnTo>
                  <a:lnTo>
                    <a:pt x="114" y="20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898058" y="-1754608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6334" y="7976"/>
                  </a:moveTo>
                  <a:lnTo>
                    <a:pt x="19" y="134"/>
                  </a:lnTo>
                  <a:lnTo>
                    <a:pt x="19" y="134"/>
                  </a:lnTo>
                  <a:lnTo>
                    <a:pt x="0" y="96"/>
                  </a:lnTo>
                  <a:lnTo>
                    <a:pt x="0" y="77"/>
                  </a:lnTo>
                  <a:lnTo>
                    <a:pt x="19" y="39"/>
                  </a:lnTo>
                  <a:lnTo>
                    <a:pt x="57" y="1"/>
                  </a:lnTo>
                  <a:lnTo>
                    <a:pt x="95" y="1"/>
                  </a:lnTo>
                  <a:lnTo>
                    <a:pt x="114" y="20"/>
                  </a:lnTo>
                  <a:lnTo>
                    <a:pt x="7975" y="6335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897263" y="-1751589"/>
              <a:ext cx="282745" cy="311544"/>
            </a:xfrm>
            <a:custGeom>
              <a:avLst/>
              <a:gdLst/>
              <a:ahLst/>
              <a:cxnLst/>
              <a:rect l="l" t="t" r="r" b="b"/>
              <a:pathLst>
                <a:path w="7118" h="7843" extrusionOk="0">
                  <a:moveTo>
                    <a:pt x="20" y="1"/>
                  </a:moveTo>
                  <a:lnTo>
                    <a:pt x="1" y="20"/>
                  </a:lnTo>
                  <a:lnTo>
                    <a:pt x="39" y="58"/>
                  </a:lnTo>
                  <a:lnTo>
                    <a:pt x="6393" y="7843"/>
                  </a:lnTo>
                  <a:lnTo>
                    <a:pt x="7118" y="7041"/>
                  </a:lnTo>
                  <a:lnTo>
                    <a:pt x="96" y="39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extrusionOk="0">
                  <a:moveTo>
                    <a:pt x="1641" y="1"/>
                  </a:moveTo>
                  <a:lnTo>
                    <a:pt x="0" y="1642"/>
                  </a:lnTo>
                  <a:lnTo>
                    <a:pt x="7842" y="7976"/>
                  </a:lnTo>
                  <a:lnTo>
                    <a:pt x="7899" y="7976"/>
                  </a:lnTo>
                  <a:lnTo>
                    <a:pt x="7956" y="7957"/>
                  </a:lnTo>
                  <a:lnTo>
                    <a:pt x="7975" y="7919"/>
                  </a:lnTo>
                  <a:lnTo>
                    <a:pt x="7975" y="7881"/>
                  </a:lnTo>
                  <a:lnTo>
                    <a:pt x="7956" y="7861"/>
                  </a:lnTo>
                  <a:lnTo>
                    <a:pt x="1641" y="1"/>
                  </a:lnTo>
                  <a:close/>
                </a:path>
              </a:pathLst>
            </a:custGeom>
            <a:solidFill>
              <a:srgbClr val="B88E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4338381" y="-1314282"/>
              <a:ext cx="316827" cy="316827"/>
            </a:xfrm>
            <a:custGeom>
              <a:avLst/>
              <a:gdLst/>
              <a:ahLst/>
              <a:cxnLst/>
              <a:rect l="l" t="t" r="r" b="b"/>
              <a:pathLst>
                <a:path w="7976" h="7976" fill="none" extrusionOk="0">
                  <a:moveTo>
                    <a:pt x="1641" y="1"/>
                  </a:moveTo>
                  <a:lnTo>
                    <a:pt x="7956" y="7861"/>
                  </a:lnTo>
                  <a:lnTo>
                    <a:pt x="7956" y="7861"/>
                  </a:lnTo>
                  <a:lnTo>
                    <a:pt x="7975" y="7881"/>
                  </a:lnTo>
                  <a:lnTo>
                    <a:pt x="7975" y="7919"/>
                  </a:lnTo>
                  <a:lnTo>
                    <a:pt x="7956" y="7957"/>
                  </a:lnTo>
                  <a:lnTo>
                    <a:pt x="7899" y="7976"/>
                  </a:lnTo>
                  <a:lnTo>
                    <a:pt x="7880" y="7976"/>
                  </a:lnTo>
                  <a:lnTo>
                    <a:pt x="7842" y="7976"/>
                  </a:lnTo>
                  <a:lnTo>
                    <a:pt x="0" y="1642"/>
                  </a:lnTo>
                </a:path>
              </a:pathLst>
            </a:custGeom>
            <a:noFill/>
            <a:ln w="1425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4373218" y="-1311224"/>
              <a:ext cx="281990" cy="311504"/>
            </a:xfrm>
            <a:custGeom>
              <a:avLst/>
              <a:gdLst/>
              <a:ahLst/>
              <a:cxnLst/>
              <a:rect l="l" t="t" r="r" b="b"/>
              <a:pathLst>
                <a:path w="7099" h="7842" extrusionOk="0">
                  <a:moveTo>
                    <a:pt x="707" y="0"/>
                  </a:moveTo>
                  <a:lnTo>
                    <a:pt x="1" y="801"/>
                  </a:lnTo>
                  <a:lnTo>
                    <a:pt x="7003" y="7804"/>
                  </a:lnTo>
                  <a:lnTo>
                    <a:pt x="7060" y="7842"/>
                  </a:lnTo>
                  <a:lnTo>
                    <a:pt x="7098" y="7842"/>
                  </a:lnTo>
                  <a:lnTo>
                    <a:pt x="7098" y="7823"/>
                  </a:lnTo>
                  <a:lnTo>
                    <a:pt x="7079" y="778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F9F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4115538" y="-1536332"/>
              <a:ext cx="321395" cy="321395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4046" y="0"/>
                  </a:moveTo>
                  <a:lnTo>
                    <a:pt x="3645" y="20"/>
                  </a:lnTo>
                  <a:lnTo>
                    <a:pt x="3244" y="77"/>
                  </a:lnTo>
                  <a:lnTo>
                    <a:pt x="2844" y="172"/>
                  </a:lnTo>
                  <a:lnTo>
                    <a:pt x="2481" y="306"/>
                  </a:lnTo>
                  <a:lnTo>
                    <a:pt x="2119" y="477"/>
                  </a:lnTo>
                  <a:lnTo>
                    <a:pt x="1794" y="687"/>
                  </a:lnTo>
                  <a:lnTo>
                    <a:pt x="1470" y="916"/>
                  </a:lnTo>
                  <a:lnTo>
                    <a:pt x="1184" y="1183"/>
                  </a:lnTo>
                  <a:lnTo>
                    <a:pt x="936" y="1470"/>
                  </a:lnTo>
                  <a:lnTo>
                    <a:pt x="688" y="1775"/>
                  </a:lnTo>
                  <a:lnTo>
                    <a:pt x="497" y="2118"/>
                  </a:lnTo>
                  <a:lnTo>
                    <a:pt x="325" y="2462"/>
                  </a:lnTo>
                  <a:lnTo>
                    <a:pt x="192" y="2843"/>
                  </a:lnTo>
                  <a:lnTo>
                    <a:pt x="77" y="3225"/>
                  </a:lnTo>
                  <a:lnTo>
                    <a:pt x="20" y="3626"/>
                  </a:lnTo>
                  <a:lnTo>
                    <a:pt x="1" y="4045"/>
                  </a:lnTo>
                  <a:lnTo>
                    <a:pt x="20" y="4465"/>
                  </a:lnTo>
                  <a:lnTo>
                    <a:pt x="77" y="4866"/>
                  </a:lnTo>
                  <a:lnTo>
                    <a:pt x="192" y="5247"/>
                  </a:lnTo>
                  <a:lnTo>
                    <a:pt x="325" y="5610"/>
                  </a:lnTo>
                  <a:lnTo>
                    <a:pt x="497" y="5972"/>
                  </a:lnTo>
                  <a:lnTo>
                    <a:pt x="688" y="6297"/>
                  </a:lnTo>
                  <a:lnTo>
                    <a:pt x="936" y="6621"/>
                  </a:lnTo>
                  <a:lnTo>
                    <a:pt x="1184" y="6907"/>
                  </a:lnTo>
                  <a:lnTo>
                    <a:pt x="1470" y="7174"/>
                  </a:lnTo>
                  <a:lnTo>
                    <a:pt x="1794" y="7403"/>
                  </a:lnTo>
                  <a:lnTo>
                    <a:pt x="2119" y="7594"/>
                  </a:lnTo>
                  <a:lnTo>
                    <a:pt x="2481" y="7766"/>
                  </a:lnTo>
                  <a:lnTo>
                    <a:pt x="2844" y="7899"/>
                  </a:lnTo>
                  <a:lnTo>
                    <a:pt x="3244" y="8014"/>
                  </a:lnTo>
                  <a:lnTo>
                    <a:pt x="3645" y="8071"/>
                  </a:lnTo>
                  <a:lnTo>
                    <a:pt x="4046" y="8090"/>
                  </a:lnTo>
                  <a:lnTo>
                    <a:pt x="4465" y="8071"/>
                  </a:lnTo>
                  <a:lnTo>
                    <a:pt x="4866" y="8014"/>
                  </a:lnTo>
                  <a:lnTo>
                    <a:pt x="5248" y="7899"/>
                  </a:lnTo>
                  <a:lnTo>
                    <a:pt x="5629" y="7766"/>
                  </a:lnTo>
                  <a:lnTo>
                    <a:pt x="5973" y="7594"/>
                  </a:lnTo>
                  <a:lnTo>
                    <a:pt x="6316" y="7403"/>
                  </a:lnTo>
                  <a:lnTo>
                    <a:pt x="6621" y="7174"/>
                  </a:lnTo>
                  <a:lnTo>
                    <a:pt x="6908" y="6907"/>
                  </a:lnTo>
                  <a:lnTo>
                    <a:pt x="7175" y="6621"/>
                  </a:lnTo>
                  <a:lnTo>
                    <a:pt x="7404" y="6297"/>
                  </a:lnTo>
                  <a:lnTo>
                    <a:pt x="7614" y="5972"/>
                  </a:lnTo>
                  <a:lnTo>
                    <a:pt x="7785" y="5610"/>
                  </a:lnTo>
                  <a:lnTo>
                    <a:pt x="7919" y="5247"/>
                  </a:lnTo>
                  <a:lnTo>
                    <a:pt x="8014" y="4866"/>
                  </a:lnTo>
                  <a:lnTo>
                    <a:pt x="8071" y="4465"/>
                  </a:lnTo>
                  <a:lnTo>
                    <a:pt x="8090" y="4045"/>
                  </a:lnTo>
                  <a:lnTo>
                    <a:pt x="8071" y="3626"/>
                  </a:lnTo>
                  <a:lnTo>
                    <a:pt x="8014" y="3225"/>
                  </a:lnTo>
                  <a:lnTo>
                    <a:pt x="7919" y="2843"/>
                  </a:lnTo>
                  <a:lnTo>
                    <a:pt x="7785" y="2462"/>
                  </a:lnTo>
                  <a:lnTo>
                    <a:pt x="7614" y="2118"/>
                  </a:lnTo>
                  <a:lnTo>
                    <a:pt x="7404" y="1775"/>
                  </a:lnTo>
                  <a:lnTo>
                    <a:pt x="7175" y="1470"/>
                  </a:lnTo>
                  <a:lnTo>
                    <a:pt x="6908" y="1183"/>
                  </a:lnTo>
                  <a:lnTo>
                    <a:pt x="6621" y="916"/>
                  </a:lnTo>
                  <a:lnTo>
                    <a:pt x="6316" y="687"/>
                  </a:lnTo>
                  <a:lnTo>
                    <a:pt x="5973" y="477"/>
                  </a:lnTo>
                  <a:lnTo>
                    <a:pt x="5629" y="306"/>
                  </a:lnTo>
                  <a:lnTo>
                    <a:pt x="5248" y="172"/>
                  </a:lnTo>
                  <a:lnTo>
                    <a:pt x="4866" y="77"/>
                  </a:lnTo>
                  <a:lnTo>
                    <a:pt x="4465" y="20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9F3E5"/>
            </a:solidFill>
            <a:ln w="95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4208012" y="-1443857"/>
              <a:ext cx="137202" cy="136447"/>
            </a:xfrm>
            <a:custGeom>
              <a:avLst/>
              <a:gdLst/>
              <a:ahLst/>
              <a:cxnLst/>
              <a:rect l="l" t="t" r="r" b="b"/>
              <a:pathLst>
                <a:path w="3454" h="3435" fill="none" extrusionOk="0">
                  <a:moveTo>
                    <a:pt x="3454" y="1717"/>
                  </a:moveTo>
                  <a:lnTo>
                    <a:pt x="3454" y="1717"/>
                  </a:lnTo>
                  <a:lnTo>
                    <a:pt x="3435" y="1889"/>
                  </a:lnTo>
                  <a:lnTo>
                    <a:pt x="3416" y="2061"/>
                  </a:lnTo>
                  <a:lnTo>
                    <a:pt x="3378" y="2232"/>
                  </a:lnTo>
                  <a:lnTo>
                    <a:pt x="3301" y="2385"/>
                  </a:lnTo>
                  <a:lnTo>
                    <a:pt x="3244" y="2538"/>
                  </a:lnTo>
                  <a:lnTo>
                    <a:pt x="3149" y="2671"/>
                  </a:lnTo>
                  <a:lnTo>
                    <a:pt x="3053" y="2805"/>
                  </a:lnTo>
                  <a:lnTo>
                    <a:pt x="2939" y="2938"/>
                  </a:lnTo>
                  <a:lnTo>
                    <a:pt x="2824" y="3034"/>
                  </a:lnTo>
                  <a:lnTo>
                    <a:pt x="2691" y="3148"/>
                  </a:lnTo>
                  <a:lnTo>
                    <a:pt x="2538" y="3225"/>
                  </a:lnTo>
                  <a:lnTo>
                    <a:pt x="2385" y="3301"/>
                  </a:lnTo>
                  <a:lnTo>
                    <a:pt x="2233" y="3358"/>
                  </a:lnTo>
                  <a:lnTo>
                    <a:pt x="2061" y="3396"/>
                  </a:lnTo>
                  <a:lnTo>
                    <a:pt x="1908" y="3434"/>
                  </a:lnTo>
                  <a:lnTo>
                    <a:pt x="1718" y="3434"/>
                  </a:lnTo>
                  <a:lnTo>
                    <a:pt x="1718" y="3434"/>
                  </a:lnTo>
                  <a:lnTo>
                    <a:pt x="1546" y="3434"/>
                  </a:lnTo>
                  <a:lnTo>
                    <a:pt x="1374" y="3396"/>
                  </a:lnTo>
                  <a:lnTo>
                    <a:pt x="1203" y="3358"/>
                  </a:lnTo>
                  <a:lnTo>
                    <a:pt x="1050" y="3301"/>
                  </a:lnTo>
                  <a:lnTo>
                    <a:pt x="897" y="3225"/>
                  </a:lnTo>
                  <a:lnTo>
                    <a:pt x="764" y="3148"/>
                  </a:lnTo>
                  <a:lnTo>
                    <a:pt x="630" y="3034"/>
                  </a:lnTo>
                  <a:lnTo>
                    <a:pt x="497" y="2938"/>
                  </a:lnTo>
                  <a:lnTo>
                    <a:pt x="401" y="2805"/>
                  </a:lnTo>
                  <a:lnTo>
                    <a:pt x="287" y="2671"/>
                  </a:lnTo>
                  <a:lnTo>
                    <a:pt x="210" y="2538"/>
                  </a:lnTo>
                  <a:lnTo>
                    <a:pt x="134" y="2385"/>
                  </a:lnTo>
                  <a:lnTo>
                    <a:pt x="77" y="2232"/>
                  </a:lnTo>
                  <a:lnTo>
                    <a:pt x="39" y="2061"/>
                  </a:lnTo>
                  <a:lnTo>
                    <a:pt x="0" y="1889"/>
                  </a:lnTo>
                  <a:lnTo>
                    <a:pt x="0" y="1717"/>
                  </a:lnTo>
                  <a:lnTo>
                    <a:pt x="0" y="1717"/>
                  </a:lnTo>
                  <a:lnTo>
                    <a:pt x="0" y="1546"/>
                  </a:lnTo>
                  <a:lnTo>
                    <a:pt x="39" y="1374"/>
                  </a:lnTo>
                  <a:lnTo>
                    <a:pt x="77" y="1202"/>
                  </a:lnTo>
                  <a:lnTo>
                    <a:pt x="134" y="1050"/>
                  </a:lnTo>
                  <a:lnTo>
                    <a:pt x="210" y="897"/>
                  </a:lnTo>
                  <a:lnTo>
                    <a:pt x="287" y="744"/>
                  </a:lnTo>
                  <a:lnTo>
                    <a:pt x="401" y="611"/>
                  </a:lnTo>
                  <a:lnTo>
                    <a:pt x="497" y="496"/>
                  </a:lnTo>
                  <a:lnTo>
                    <a:pt x="630" y="382"/>
                  </a:lnTo>
                  <a:lnTo>
                    <a:pt x="764" y="286"/>
                  </a:lnTo>
                  <a:lnTo>
                    <a:pt x="897" y="191"/>
                  </a:lnTo>
                  <a:lnTo>
                    <a:pt x="1050" y="134"/>
                  </a:lnTo>
                  <a:lnTo>
                    <a:pt x="1203" y="76"/>
                  </a:lnTo>
                  <a:lnTo>
                    <a:pt x="1374" y="19"/>
                  </a:lnTo>
                  <a:lnTo>
                    <a:pt x="1546" y="0"/>
                  </a:lnTo>
                  <a:lnTo>
                    <a:pt x="1718" y="0"/>
                  </a:lnTo>
                  <a:lnTo>
                    <a:pt x="1718" y="0"/>
                  </a:lnTo>
                  <a:lnTo>
                    <a:pt x="1908" y="0"/>
                  </a:lnTo>
                  <a:lnTo>
                    <a:pt x="2061" y="19"/>
                  </a:lnTo>
                  <a:lnTo>
                    <a:pt x="2233" y="76"/>
                  </a:lnTo>
                  <a:lnTo>
                    <a:pt x="2385" y="134"/>
                  </a:lnTo>
                  <a:lnTo>
                    <a:pt x="2538" y="191"/>
                  </a:lnTo>
                  <a:lnTo>
                    <a:pt x="2691" y="286"/>
                  </a:lnTo>
                  <a:lnTo>
                    <a:pt x="2824" y="382"/>
                  </a:lnTo>
                  <a:lnTo>
                    <a:pt x="2939" y="496"/>
                  </a:lnTo>
                  <a:lnTo>
                    <a:pt x="3053" y="611"/>
                  </a:lnTo>
                  <a:lnTo>
                    <a:pt x="3149" y="744"/>
                  </a:lnTo>
                  <a:lnTo>
                    <a:pt x="3244" y="897"/>
                  </a:lnTo>
                  <a:lnTo>
                    <a:pt x="3301" y="1050"/>
                  </a:lnTo>
                  <a:lnTo>
                    <a:pt x="3378" y="1202"/>
                  </a:lnTo>
                  <a:lnTo>
                    <a:pt x="3416" y="1374"/>
                  </a:lnTo>
                  <a:lnTo>
                    <a:pt x="3435" y="1546"/>
                  </a:lnTo>
                  <a:lnTo>
                    <a:pt x="3454" y="1717"/>
                  </a:lnTo>
                  <a:lnTo>
                    <a:pt x="3454" y="1717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4143582" y="-1509042"/>
              <a:ext cx="266061" cy="266061"/>
            </a:xfrm>
            <a:custGeom>
              <a:avLst/>
              <a:gdLst/>
              <a:ahLst/>
              <a:cxnLst/>
              <a:rect l="l" t="t" r="r" b="b"/>
              <a:pathLst>
                <a:path w="6698" h="6698" fill="none" extrusionOk="0">
                  <a:moveTo>
                    <a:pt x="6698" y="3358"/>
                  </a:moveTo>
                  <a:lnTo>
                    <a:pt x="6698" y="3358"/>
                  </a:lnTo>
                  <a:lnTo>
                    <a:pt x="6679" y="3702"/>
                  </a:lnTo>
                  <a:lnTo>
                    <a:pt x="6621" y="4026"/>
                  </a:lnTo>
                  <a:lnTo>
                    <a:pt x="6545" y="4350"/>
                  </a:lnTo>
                  <a:lnTo>
                    <a:pt x="6431" y="4656"/>
                  </a:lnTo>
                  <a:lnTo>
                    <a:pt x="6297" y="4942"/>
                  </a:lnTo>
                  <a:lnTo>
                    <a:pt x="6125" y="5228"/>
                  </a:lnTo>
                  <a:lnTo>
                    <a:pt x="5934" y="5476"/>
                  </a:lnTo>
                  <a:lnTo>
                    <a:pt x="5706" y="5724"/>
                  </a:lnTo>
                  <a:lnTo>
                    <a:pt x="5477" y="5934"/>
                  </a:lnTo>
                  <a:lnTo>
                    <a:pt x="5209" y="6125"/>
                  </a:lnTo>
                  <a:lnTo>
                    <a:pt x="4942" y="6297"/>
                  </a:lnTo>
                  <a:lnTo>
                    <a:pt x="4656" y="6449"/>
                  </a:lnTo>
                  <a:lnTo>
                    <a:pt x="4332" y="6545"/>
                  </a:lnTo>
                  <a:lnTo>
                    <a:pt x="4027" y="6640"/>
                  </a:lnTo>
                  <a:lnTo>
                    <a:pt x="3683" y="6678"/>
                  </a:lnTo>
                  <a:lnTo>
                    <a:pt x="3340" y="6697"/>
                  </a:lnTo>
                  <a:lnTo>
                    <a:pt x="3340" y="6697"/>
                  </a:lnTo>
                  <a:lnTo>
                    <a:pt x="2996" y="6678"/>
                  </a:lnTo>
                  <a:lnTo>
                    <a:pt x="2672" y="6640"/>
                  </a:lnTo>
                  <a:lnTo>
                    <a:pt x="2348" y="6545"/>
                  </a:lnTo>
                  <a:lnTo>
                    <a:pt x="2042" y="6449"/>
                  </a:lnTo>
                  <a:lnTo>
                    <a:pt x="1756" y="6297"/>
                  </a:lnTo>
                  <a:lnTo>
                    <a:pt x="1470" y="6125"/>
                  </a:lnTo>
                  <a:lnTo>
                    <a:pt x="1222" y="5934"/>
                  </a:lnTo>
                  <a:lnTo>
                    <a:pt x="974" y="5724"/>
                  </a:lnTo>
                  <a:lnTo>
                    <a:pt x="764" y="5476"/>
                  </a:lnTo>
                  <a:lnTo>
                    <a:pt x="573" y="5228"/>
                  </a:lnTo>
                  <a:lnTo>
                    <a:pt x="401" y="4942"/>
                  </a:lnTo>
                  <a:lnTo>
                    <a:pt x="268" y="4656"/>
                  </a:lnTo>
                  <a:lnTo>
                    <a:pt x="153" y="4350"/>
                  </a:lnTo>
                  <a:lnTo>
                    <a:pt x="58" y="4026"/>
                  </a:lnTo>
                  <a:lnTo>
                    <a:pt x="20" y="3702"/>
                  </a:lnTo>
                  <a:lnTo>
                    <a:pt x="1" y="3358"/>
                  </a:lnTo>
                  <a:lnTo>
                    <a:pt x="1" y="3358"/>
                  </a:lnTo>
                  <a:lnTo>
                    <a:pt x="20" y="3015"/>
                  </a:lnTo>
                  <a:lnTo>
                    <a:pt x="58" y="2671"/>
                  </a:lnTo>
                  <a:lnTo>
                    <a:pt x="153" y="2366"/>
                  </a:lnTo>
                  <a:lnTo>
                    <a:pt x="268" y="2042"/>
                  </a:lnTo>
                  <a:lnTo>
                    <a:pt x="401" y="1756"/>
                  </a:lnTo>
                  <a:lnTo>
                    <a:pt x="573" y="1488"/>
                  </a:lnTo>
                  <a:lnTo>
                    <a:pt x="764" y="1221"/>
                  </a:lnTo>
                  <a:lnTo>
                    <a:pt x="974" y="992"/>
                  </a:lnTo>
                  <a:lnTo>
                    <a:pt x="1222" y="763"/>
                  </a:lnTo>
                  <a:lnTo>
                    <a:pt x="1470" y="573"/>
                  </a:lnTo>
                  <a:lnTo>
                    <a:pt x="1756" y="401"/>
                  </a:lnTo>
                  <a:lnTo>
                    <a:pt x="2042" y="267"/>
                  </a:lnTo>
                  <a:lnTo>
                    <a:pt x="2348" y="153"/>
                  </a:lnTo>
                  <a:lnTo>
                    <a:pt x="2672" y="77"/>
                  </a:lnTo>
                  <a:lnTo>
                    <a:pt x="2996" y="19"/>
                  </a:lnTo>
                  <a:lnTo>
                    <a:pt x="3340" y="0"/>
                  </a:lnTo>
                  <a:lnTo>
                    <a:pt x="3340" y="0"/>
                  </a:lnTo>
                  <a:lnTo>
                    <a:pt x="3683" y="19"/>
                  </a:lnTo>
                  <a:lnTo>
                    <a:pt x="4027" y="77"/>
                  </a:lnTo>
                  <a:lnTo>
                    <a:pt x="4332" y="153"/>
                  </a:lnTo>
                  <a:lnTo>
                    <a:pt x="4656" y="267"/>
                  </a:lnTo>
                  <a:lnTo>
                    <a:pt x="4942" y="401"/>
                  </a:lnTo>
                  <a:lnTo>
                    <a:pt x="5209" y="573"/>
                  </a:lnTo>
                  <a:lnTo>
                    <a:pt x="5477" y="763"/>
                  </a:lnTo>
                  <a:lnTo>
                    <a:pt x="5706" y="992"/>
                  </a:lnTo>
                  <a:lnTo>
                    <a:pt x="5934" y="1221"/>
                  </a:lnTo>
                  <a:lnTo>
                    <a:pt x="6125" y="1488"/>
                  </a:lnTo>
                  <a:lnTo>
                    <a:pt x="6297" y="1756"/>
                  </a:lnTo>
                  <a:lnTo>
                    <a:pt x="6431" y="2042"/>
                  </a:lnTo>
                  <a:lnTo>
                    <a:pt x="6545" y="2366"/>
                  </a:lnTo>
                  <a:lnTo>
                    <a:pt x="6621" y="2671"/>
                  </a:lnTo>
                  <a:lnTo>
                    <a:pt x="6679" y="3015"/>
                  </a:lnTo>
                  <a:lnTo>
                    <a:pt x="6698" y="3358"/>
                  </a:lnTo>
                  <a:lnTo>
                    <a:pt x="6698" y="3358"/>
                  </a:lnTo>
                  <a:close/>
                </a:path>
              </a:pathLst>
            </a:custGeom>
            <a:noFill/>
            <a:ln w="1900" cap="rnd" cmpd="sng">
              <a:solidFill>
                <a:srgbClr val="AF8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4239830" y="-1412040"/>
              <a:ext cx="72811" cy="72811"/>
            </a:xfrm>
            <a:custGeom>
              <a:avLst/>
              <a:gdLst/>
              <a:ahLst/>
              <a:cxnLst/>
              <a:rect l="l" t="t" r="r" b="b"/>
              <a:pathLst>
                <a:path w="1833" h="1833" extrusionOk="0">
                  <a:moveTo>
                    <a:pt x="917" y="0"/>
                  </a:moveTo>
                  <a:lnTo>
                    <a:pt x="745" y="20"/>
                  </a:lnTo>
                  <a:lnTo>
                    <a:pt x="573" y="77"/>
                  </a:lnTo>
                  <a:lnTo>
                    <a:pt x="421" y="153"/>
                  </a:lnTo>
                  <a:lnTo>
                    <a:pt x="268" y="268"/>
                  </a:lnTo>
                  <a:lnTo>
                    <a:pt x="173" y="401"/>
                  </a:lnTo>
                  <a:lnTo>
                    <a:pt x="77" y="554"/>
                  </a:lnTo>
                  <a:lnTo>
                    <a:pt x="20" y="725"/>
                  </a:lnTo>
                  <a:lnTo>
                    <a:pt x="1" y="916"/>
                  </a:lnTo>
                  <a:lnTo>
                    <a:pt x="20" y="1088"/>
                  </a:lnTo>
                  <a:lnTo>
                    <a:pt x="77" y="1260"/>
                  </a:lnTo>
                  <a:lnTo>
                    <a:pt x="173" y="1431"/>
                  </a:lnTo>
                  <a:lnTo>
                    <a:pt x="268" y="1565"/>
                  </a:lnTo>
                  <a:lnTo>
                    <a:pt x="421" y="1660"/>
                  </a:lnTo>
                  <a:lnTo>
                    <a:pt x="573" y="1756"/>
                  </a:lnTo>
                  <a:lnTo>
                    <a:pt x="745" y="1813"/>
                  </a:lnTo>
                  <a:lnTo>
                    <a:pt x="917" y="1832"/>
                  </a:lnTo>
                  <a:lnTo>
                    <a:pt x="1107" y="1813"/>
                  </a:lnTo>
                  <a:lnTo>
                    <a:pt x="1279" y="1756"/>
                  </a:lnTo>
                  <a:lnTo>
                    <a:pt x="1432" y="1660"/>
                  </a:lnTo>
                  <a:lnTo>
                    <a:pt x="1565" y="1565"/>
                  </a:lnTo>
                  <a:lnTo>
                    <a:pt x="1680" y="1431"/>
                  </a:lnTo>
                  <a:lnTo>
                    <a:pt x="1756" y="1260"/>
                  </a:lnTo>
                  <a:lnTo>
                    <a:pt x="1813" y="1088"/>
                  </a:lnTo>
                  <a:lnTo>
                    <a:pt x="1832" y="916"/>
                  </a:lnTo>
                  <a:lnTo>
                    <a:pt x="1813" y="725"/>
                  </a:lnTo>
                  <a:lnTo>
                    <a:pt x="1756" y="554"/>
                  </a:lnTo>
                  <a:lnTo>
                    <a:pt x="1680" y="401"/>
                  </a:lnTo>
                  <a:lnTo>
                    <a:pt x="1565" y="268"/>
                  </a:lnTo>
                  <a:lnTo>
                    <a:pt x="1432" y="153"/>
                  </a:lnTo>
                  <a:lnTo>
                    <a:pt x="1279" y="77"/>
                  </a:lnTo>
                  <a:lnTo>
                    <a:pt x="1107" y="20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AF8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3681293" y="-1971374"/>
              <a:ext cx="1190682" cy="1190682"/>
            </a:xfrm>
            <a:custGeom>
              <a:avLst/>
              <a:gdLst/>
              <a:ahLst/>
              <a:cxnLst/>
              <a:rect l="l" t="t" r="r" b="b"/>
              <a:pathLst>
                <a:path w="29975" h="29975" extrusionOk="0">
                  <a:moveTo>
                    <a:pt x="14978" y="1"/>
                  </a:moveTo>
                  <a:lnTo>
                    <a:pt x="14214" y="20"/>
                  </a:lnTo>
                  <a:lnTo>
                    <a:pt x="13451" y="96"/>
                  </a:lnTo>
                  <a:lnTo>
                    <a:pt x="12707" y="192"/>
                  </a:lnTo>
                  <a:lnTo>
                    <a:pt x="11963" y="306"/>
                  </a:lnTo>
                  <a:lnTo>
                    <a:pt x="11238" y="478"/>
                  </a:lnTo>
                  <a:lnTo>
                    <a:pt x="10532" y="688"/>
                  </a:lnTo>
                  <a:lnTo>
                    <a:pt x="9826" y="917"/>
                  </a:lnTo>
                  <a:lnTo>
                    <a:pt x="9158" y="1184"/>
                  </a:lnTo>
                  <a:lnTo>
                    <a:pt x="8491" y="1489"/>
                  </a:lnTo>
                  <a:lnTo>
                    <a:pt x="7842" y="1813"/>
                  </a:lnTo>
                  <a:lnTo>
                    <a:pt x="7212" y="2176"/>
                  </a:lnTo>
                  <a:lnTo>
                    <a:pt x="6602" y="2577"/>
                  </a:lnTo>
                  <a:lnTo>
                    <a:pt x="6010" y="2977"/>
                  </a:lnTo>
                  <a:lnTo>
                    <a:pt x="5457" y="3435"/>
                  </a:lnTo>
                  <a:lnTo>
                    <a:pt x="4904" y="3893"/>
                  </a:lnTo>
                  <a:lnTo>
                    <a:pt x="4389" y="4389"/>
                  </a:lnTo>
                  <a:lnTo>
                    <a:pt x="3892" y="4923"/>
                  </a:lnTo>
                  <a:lnTo>
                    <a:pt x="3415" y="5458"/>
                  </a:lnTo>
                  <a:lnTo>
                    <a:pt x="2977" y="6030"/>
                  </a:lnTo>
                  <a:lnTo>
                    <a:pt x="2557" y="6621"/>
                  </a:lnTo>
                  <a:lnTo>
                    <a:pt x="2175" y="7232"/>
                  </a:lnTo>
                  <a:lnTo>
                    <a:pt x="1813" y="7842"/>
                  </a:lnTo>
                  <a:lnTo>
                    <a:pt x="1469" y="8491"/>
                  </a:lnTo>
                  <a:lnTo>
                    <a:pt x="1183" y="9159"/>
                  </a:lnTo>
                  <a:lnTo>
                    <a:pt x="916" y="9846"/>
                  </a:lnTo>
                  <a:lnTo>
                    <a:pt x="668" y="10533"/>
                  </a:lnTo>
                  <a:lnTo>
                    <a:pt x="477" y="11258"/>
                  </a:lnTo>
                  <a:lnTo>
                    <a:pt x="306" y="11983"/>
                  </a:lnTo>
                  <a:lnTo>
                    <a:pt x="172" y="12708"/>
                  </a:lnTo>
                  <a:lnTo>
                    <a:pt x="77" y="13471"/>
                  </a:lnTo>
                  <a:lnTo>
                    <a:pt x="19" y="14215"/>
                  </a:lnTo>
                  <a:lnTo>
                    <a:pt x="0" y="14997"/>
                  </a:lnTo>
                  <a:lnTo>
                    <a:pt x="19" y="15760"/>
                  </a:lnTo>
                  <a:lnTo>
                    <a:pt x="77" y="16524"/>
                  </a:lnTo>
                  <a:lnTo>
                    <a:pt x="172" y="17268"/>
                  </a:lnTo>
                  <a:lnTo>
                    <a:pt x="306" y="18012"/>
                  </a:lnTo>
                  <a:lnTo>
                    <a:pt x="477" y="18737"/>
                  </a:lnTo>
                  <a:lnTo>
                    <a:pt x="668" y="19443"/>
                  </a:lnTo>
                  <a:lnTo>
                    <a:pt x="916" y="20149"/>
                  </a:lnTo>
                  <a:lnTo>
                    <a:pt x="1183" y="20836"/>
                  </a:lnTo>
                  <a:lnTo>
                    <a:pt x="1469" y="21484"/>
                  </a:lnTo>
                  <a:lnTo>
                    <a:pt x="1813" y="22133"/>
                  </a:lnTo>
                  <a:lnTo>
                    <a:pt x="2175" y="22763"/>
                  </a:lnTo>
                  <a:lnTo>
                    <a:pt x="2557" y="23373"/>
                  </a:lnTo>
                  <a:lnTo>
                    <a:pt x="2977" y="23965"/>
                  </a:lnTo>
                  <a:lnTo>
                    <a:pt x="3415" y="24518"/>
                  </a:lnTo>
                  <a:lnTo>
                    <a:pt x="3892" y="25071"/>
                  </a:lnTo>
                  <a:lnTo>
                    <a:pt x="4389" y="25586"/>
                  </a:lnTo>
                  <a:lnTo>
                    <a:pt x="4904" y="26082"/>
                  </a:lnTo>
                  <a:lnTo>
                    <a:pt x="5457" y="26559"/>
                  </a:lnTo>
                  <a:lnTo>
                    <a:pt x="6010" y="26998"/>
                  </a:lnTo>
                  <a:lnTo>
                    <a:pt x="6602" y="27418"/>
                  </a:lnTo>
                  <a:lnTo>
                    <a:pt x="7212" y="27800"/>
                  </a:lnTo>
                  <a:lnTo>
                    <a:pt x="7842" y="28162"/>
                  </a:lnTo>
                  <a:lnTo>
                    <a:pt x="8491" y="28506"/>
                  </a:lnTo>
                  <a:lnTo>
                    <a:pt x="9158" y="28792"/>
                  </a:lnTo>
                  <a:lnTo>
                    <a:pt x="9826" y="29078"/>
                  </a:lnTo>
                  <a:lnTo>
                    <a:pt x="10532" y="29307"/>
                  </a:lnTo>
                  <a:lnTo>
                    <a:pt x="11238" y="29498"/>
                  </a:lnTo>
                  <a:lnTo>
                    <a:pt x="11963" y="29669"/>
                  </a:lnTo>
                  <a:lnTo>
                    <a:pt x="12707" y="29803"/>
                  </a:lnTo>
                  <a:lnTo>
                    <a:pt x="13451" y="29898"/>
                  </a:lnTo>
                  <a:lnTo>
                    <a:pt x="14214" y="29956"/>
                  </a:lnTo>
                  <a:lnTo>
                    <a:pt x="14978" y="29975"/>
                  </a:lnTo>
                  <a:lnTo>
                    <a:pt x="15760" y="29956"/>
                  </a:lnTo>
                  <a:lnTo>
                    <a:pt x="16523" y="29898"/>
                  </a:lnTo>
                  <a:lnTo>
                    <a:pt x="17267" y="29803"/>
                  </a:lnTo>
                  <a:lnTo>
                    <a:pt x="18011" y="29669"/>
                  </a:lnTo>
                  <a:lnTo>
                    <a:pt x="18736" y="29498"/>
                  </a:lnTo>
                  <a:lnTo>
                    <a:pt x="19442" y="29307"/>
                  </a:lnTo>
                  <a:lnTo>
                    <a:pt x="20129" y="29078"/>
                  </a:lnTo>
                  <a:lnTo>
                    <a:pt x="20816" y="28792"/>
                  </a:lnTo>
                  <a:lnTo>
                    <a:pt x="21484" y="28506"/>
                  </a:lnTo>
                  <a:lnTo>
                    <a:pt x="22132" y="28162"/>
                  </a:lnTo>
                  <a:lnTo>
                    <a:pt x="22762" y="27800"/>
                  </a:lnTo>
                  <a:lnTo>
                    <a:pt x="23354" y="27418"/>
                  </a:lnTo>
                  <a:lnTo>
                    <a:pt x="23945" y="26998"/>
                  </a:lnTo>
                  <a:lnTo>
                    <a:pt x="24517" y="26559"/>
                  </a:lnTo>
                  <a:lnTo>
                    <a:pt x="25052" y="26082"/>
                  </a:lnTo>
                  <a:lnTo>
                    <a:pt x="25586" y="25586"/>
                  </a:lnTo>
                  <a:lnTo>
                    <a:pt x="26082" y="25071"/>
                  </a:lnTo>
                  <a:lnTo>
                    <a:pt x="26540" y="24518"/>
                  </a:lnTo>
                  <a:lnTo>
                    <a:pt x="26998" y="23965"/>
                  </a:lnTo>
                  <a:lnTo>
                    <a:pt x="27417" y="23373"/>
                  </a:lnTo>
                  <a:lnTo>
                    <a:pt x="27799" y="22763"/>
                  </a:lnTo>
                  <a:lnTo>
                    <a:pt x="28162" y="22133"/>
                  </a:lnTo>
                  <a:lnTo>
                    <a:pt x="28486" y="21484"/>
                  </a:lnTo>
                  <a:lnTo>
                    <a:pt x="28791" y="20836"/>
                  </a:lnTo>
                  <a:lnTo>
                    <a:pt x="29058" y="20149"/>
                  </a:lnTo>
                  <a:lnTo>
                    <a:pt x="29287" y="19443"/>
                  </a:lnTo>
                  <a:lnTo>
                    <a:pt x="29497" y="18737"/>
                  </a:lnTo>
                  <a:lnTo>
                    <a:pt x="29669" y="18012"/>
                  </a:lnTo>
                  <a:lnTo>
                    <a:pt x="29802" y="17268"/>
                  </a:lnTo>
                  <a:lnTo>
                    <a:pt x="29898" y="16524"/>
                  </a:lnTo>
                  <a:lnTo>
                    <a:pt x="29955" y="15760"/>
                  </a:lnTo>
                  <a:lnTo>
                    <a:pt x="29974" y="14997"/>
                  </a:lnTo>
                  <a:lnTo>
                    <a:pt x="29955" y="14215"/>
                  </a:lnTo>
                  <a:lnTo>
                    <a:pt x="29898" y="13471"/>
                  </a:lnTo>
                  <a:lnTo>
                    <a:pt x="29802" y="12708"/>
                  </a:lnTo>
                  <a:lnTo>
                    <a:pt x="29669" y="11983"/>
                  </a:lnTo>
                  <a:lnTo>
                    <a:pt x="29497" y="11258"/>
                  </a:lnTo>
                  <a:lnTo>
                    <a:pt x="29287" y="10533"/>
                  </a:lnTo>
                  <a:lnTo>
                    <a:pt x="29058" y="9846"/>
                  </a:lnTo>
                  <a:lnTo>
                    <a:pt x="28791" y="9159"/>
                  </a:lnTo>
                  <a:lnTo>
                    <a:pt x="28486" y="8491"/>
                  </a:lnTo>
                  <a:lnTo>
                    <a:pt x="28162" y="7842"/>
                  </a:lnTo>
                  <a:lnTo>
                    <a:pt x="27799" y="7232"/>
                  </a:lnTo>
                  <a:lnTo>
                    <a:pt x="27417" y="6621"/>
                  </a:lnTo>
                  <a:lnTo>
                    <a:pt x="26998" y="6030"/>
                  </a:lnTo>
                  <a:lnTo>
                    <a:pt x="26540" y="5458"/>
                  </a:lnTo>
                  <a:lnTo>
                    <a:pt x="26082" y="4923"/>
                  </a:lnTo>
                  <a:lnTo>
                    <a:pt x="25586" y="4389"/>
                  </a:lnTo>
                  <a:lnTo>
                    <a:pt x="25052" y="3893"/>
                  </a:lnTo>
                  <a:lnTo>
                    <a:pt x="24517" y="3435"/>
                  </a:lnTo>
                  <a:lnTo>
                    <a:pt x="23945" y="2977"/>
                  </a:lnTo>
                  <a:lnTo>
                    <a:pt x="23354" y="2577"/>
                  </a:lnTo>
                  <a:lnTo>
                    <a:pt x="22762" y="2176"/>
                  </a:lnTo>
                  <a:lnTo>
                    <a:pt x="22132" y="1813"/>
                  </a:lnTo>
                  <a:lnTo>
                    <a:pt x="21484" y="1489"/>
                  </a:lnTo>
                  <a:lnTo>
                    <a:pt x="20816" y="1184"/>
                  </a:lnTo>
                  <a:lnTo>
                    <a:pt x="20129" y="917"/>
                  </a:lnTo>
                  <a:lnTo>
                    <a:pt x="19442" y="688"/>
                  </a:lnTo>
                  <a:lnTo>
                    <a:pt x="18736" y="478"/>
                  </a:lnTo>
                  <a:lnTo>
                    <a:pt x="18011" y="306"/>
                  </a:lnTo>
                  <a:lnTo>
                    <a:pt x="17267" y="192"/>
                  </a:lnTo>
                  <a:lnTo>
                    <a:pt x="16523" y="96"/>
                  </a:lnTo>
                  <a:lnTo>
                    <a:pt x="15760" y="20"/>
                  </a:lnTo>
                  <a:lnTo>
                    <a:pt x="149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3685066" y="-1965297"/>
              <a:ext cx="1182340" cy="1179321"/>
            </a:xfrm>
            <a:custGeom>
              <a:avLst/>
              <a:gdLst/>
              <a:ahLst/>
              <a:cxnLst/>
              <a:rect l="l" t="t" r="r" b="b"/>
              <a:pathLst>
                <a:path w="29765" h="29689" extrusionOk="0">
                  <a:moveTo>
                    <a:pt x="14883" y="0"/>
                  </a:moveTo>
                  <a:lnTo>
                    <a:pt x="13108" y="3168"/>
                  </a:lnTo>
                  <a:lnTo>
                    <a:pt x="10494" y="668"/>
                  </a:lnTo>
                  <a:lnTo>
                    <a:pt x="9731" y="4198"/>
                  </a:lnTo>
                  <a:lnTo>
                    <a:pt x="6488" y="2595"/>
                  </a:lnTo>
                  <a:lnTo>
                    <a:pt x="6793" y="6201"/>
                  </a:lnTo>
                  <a:lnTo>
                    <a:pt x="6793" y="6201"/>
                  </a:lnTo>
                  <a:lnTo>
                    <a:pt x="3225" y="5629"/>
                  </a:lnTo>
                  <a:lnTo>
                    <a:pt x="4580" y="8968"/>
                  </a:lnTo>
                  <a:lnTo>
                    <a:pt x="993" y="9464"/>
                  </a:lnTo>
                  <a:lnTo>
                    <a:pt x="3282" y="12269"/>
                  </a:lnTo>
                  <a:lnTo>
                    <a:pt x="1" y="13814"/>
                  </a:lnTo>
                  <a:lnTo>
                    <a:pt x="3015" y="15817"/>
                  </a:lnTo>
                  <a:lnTo>
                    <a:pt x="344" y="18240"/>
                  </a:lnTo>
                  <a:lnTo>
                    <a:pt x="3817" y="19271"/>
                  </a:lnTo>
                  <a:lnTo>
                    <a:pt x="1966" y="22381"/>
                  </a:lnTo>
                  <a:lnTo>
                    <a:pt x="5591" y="22343"/>
                  </a:lnTo>
                  <a:lnTo>
                    <a:pt x="4732" y="25872"/>
                  </a:lnTo>
                  <a:lnTo>
                    <a:pt x="8186" y="24747"/>
                  </a:lnTo>
                  <a:lnTo>
                    <a:pt x="8415" y="28372"/>
                  </a:lnTo>
                  <a:lnTo>
                    <a:pt x="11372" y="26292"/>
                  </a:lnTo>
                  <a:lnTo>
                    <a:pt x="12669" y="29688"/>
                  </a:lnTo>
                  <a:lnTo>
                    <a:pt x="14883" y="26826"/>
                  </a:lnTo>
                  <a:lnTo>
                    <a:pt x="17115" y="29688"/>
                  </a:lnTo>
                  <a:lnTo>
                    <a:pt x="18393" y="26292"/>
                  </a:lnTo>
                  <a:lnTo>
                    <a:pt x="21370" y="28372"/>
                  </a:lnTo>
                  <a:lnTo>
                    <a:pt x="21599" y="24747"/>
                  </a:lnTo>
                  <a:lnTo>
                    <a:pt x="25033" y="25872"/>
                  </a:lnTo>
                  <a:lnTo>
                    <a:pt x="24193" y="22343"/>
                  </a:lnTo>
                  <a:lnTo>
                    <a:pt x="27819" y="22381"/>
                  </a:lnTo>
                  <a:lnTo>
                    <a:pt x="25968" y="19271"/>
                  </a:lnTo>
                  <a:lnTo>
                    <a:pt x="29440" y="18240"/>
                  </a:lnTo>
                  <a:lnTo>
                    <a:pt x="26750" y="15817"/>
                  </a:lnTo>
                  <a:lnTo>
                    <a:pt x="29765" y="13814"/>
                  </a:lnTo>
                  <a:lnTo>
                    <a:pt x="26483" y="12269"/>
                  </a:lnTo>
                  <a:lnTo>
                    <a:pt x="28772" y="9464"/>
                  </a:lnTo>
                  <a:lnTo>
                    <a:pt x="25186" y="8968"/>
                  </a:lnTo>
                  <a:lnTo>
                    <a:pt x="26559" y="5629"/>
                  </a:lnTo>
                  <a:lnTo>
                    <a:pt x="22972" y="6201"/>
                  </a:lnTo>
                  <a:lnTo>
                    <a:pt x="23297" y="2595"/>
                  </a:lnTo>
                  <a:lnTo>
                    <a:pt x="20053" y="4198"/>
                  </a:lnTo>
                  <a:lnTo>
                    <a:pt x="19290" y="668"/>
                  </a:lnTo>
                  <a:lnTo>
                    <a:pt x="16657" y="3168"/>
                  </a:lnTo>
                  <a:lnTo>
                    <a:pt x="148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3799507" y="-1853120"/>
              <a:ext cx="954214" cy="954214"/>
            </a:xfrm>
            <a:custGeom>
              <a:avLst/>
              <a:gdLst/>
              <a:ahLst/>
              <a:cxnLst/>
              <a:rect l="l" t="t" r="r" b="b"/>
              <a:pathLst>
                <a:path w="24022" h="24022" extrusionOk="0">
                  <a:moveTo>
                    <a:pt x="12002" y="992"/>
                  </a:moveTo>
                  <a:lnTo>
                    <a:pt x="12574" y="1011"/>
                  </a:lnTo>
                  <a:lnTo>
                    <a:pt x="13127" y="1050"/>
                  </a:lnTo>
                  <a:lnTo>
                    <a:pt x="13681" y="1126"/>
                  </a:lnTo>
                  <a:lnTo>
                    <a:pt x="14234" y="1221"/>
                  </a:lnTo>
                  <a:lnTo>
                    <a:pt x="14768" y="1336"/>
                  </a:lnTo>
                  <a:lnTo>
                    <a:pt x="15283" y="1488"/>
                  </a:lnTo>
                  <a:lnTo>
                    <a:pt x="15798" y="1660"/>
                  </a:lnTo>
                  <a:lnTo>
                    <a:pt x="16295" y="1851"/>
                  </a:lnTo>
                  <a:lnTo>
                    <a:pt x="16791" y="2080"/>
                  </a:lnTo>
                  <a:lnTo>
                    <a:pt x="17268" y="2328"/>
                  </a:lnTo>
                  <a:lnTo>
                    <a:pt x="17725" y="2595"/>
                  </a:lnTo>
                  <a:lnTo>
                    <a:pt x="18164" y="2881"/>
                  </a:lnTo>
                  <a:lnTo>
                    <a:pt x="18603" y="3186"/>
                  </a:lnTo>
                  <a:lnTo>
                    <a:pt x="19023" y="3511"/>
                  </a:lnTo>
                  <a:lnTo>
                    <a:pt x="19424" y="3854"/>
                  </a:lnTo>
                  <a:lnTo>
                    <a:pt x="19805" y="4217"/>
                  </a:lnTo>
                  <a:lnTo>
                    <a:pt x="20168" y="4598"/>
                  </a:lnTo>
                  <a:lnTo>
                    <a:pt x="20511" y="4999"/>
                  </a:lnTo>
                  <a:lnTo>
                    <a:pt x="20835" y="5419"/>
                  </a:lnTo>
                  <a:lnTo>
                    <a:pt x="21141" y="5858"/>
                  </a:lnTo>
                  <a:lnTo>
                    <a:pt x="21427" y="6296"/>
                  </a:lnTo>
                  <a:lnTo>
                    <a:pt x="21694" y="6754"/>
                  </a:lnTo>
                  <a:lnTo>
                    <a:pt x="21942" y="7231"/>
                  </a:lnTo>
                  <a:lnTo>
                    <a:pt x="22171" y="7727"/>
                  </a:lnTo>
                  <a:lnTo>
                    <a:pt x="22362" y="8223"/>
                  </a:lnTo>
                  <a:lnTo>
                    <a:pt x="22534" y="8739"/>
                  </a:lnTo>
                  <a:lnTo>
                    <a:pt x="22686" y="9254"/>
                  </a:lnTo>
                  <a:lnTo>
                    <a:pt x="22801" y="9788"/>
                  </a:lnTo>
                  <a:lnTo>
                    <a:pt x="22896" y="10341"/>
                  </a:lnTo>
                  <a:lnTo>
                    <a:pt x="22972" y="10895"/>
                  </a:lnTo>
                  <a:lnTo>
                    <a:pt x="23010" y="11448"/>
                  </a:lnTo>
                  <a:lnTo>
                    <a:pt x="23030" y="12020"/>
                  </a:lnTo>
                  <a:lnTo>
                    <a:pt x="23010" y="12593"/>
                  </a:lnTo>
                  <a:lnTo>
                    <a:pt x="22972" y="13146"/>
                  </a:lnTo>
                  <a:lnTo>
                    <a:pt x="22896" y="13699"/>
                  </a:lnTo>
                  <a:lnTo>
                    <a:pt x="22801" y="14234"/>
                  </a:lnTo>
                  <a:lnTo>
                    <a:pt x="22686" y="14768"/>
                  </a:lnTo>
                  <a:lnTo>
                    <a:pt x="22534" y="15302"/>
                  </a:lnTo>
                  <a:lnTo>
                    <a:pt x="22362" y="15798"/>
                  </a:lnTo>
                  <a:lnTo>
                    <a:pt x="22171" y="16313"/>
                  </a:lnTo>
                  <a:lnTo>
                    <a:pt x="21942" y="16790"/>
                  </a:lnTo>
                  <a:lnTo>
                    <a:pt x="21694" y="17267"/>
                  </a:lnTo>
                  <a:lnTo>
                    <a:pt x="21427" y="17725"/>
                  </a:lnTo>
                  <a:lnTo>
                    <a:pt x="21141" y="18183"/>
                  </a:lnTo>
                  <a:lnTo>
                    <a:pt x="20835" y="18622"/>
                  </a:lnTo>
                  <a:lnTo>
                    <a:pt x="20511" y="19022"/>
                  </a:lnTo>
                  <a:lnTo>
                    <a:pt x="20168" y="19423"/>
                  </a:lnTo>
                  <a:lnTo>
                    <a:pt x="19805" y="19805"/>
                  </a:lnTo>
                  <a:lnTo>
                    <a:pt x="19424" y="20186"/>
                  </a:lnTo>
                  <a:lnTo>
                    <a:pt x="19023" y="20530"/>
                  </a:lnTo>
                  <a:lnTo>
                    <a:pt x="18603" y="20854"/>
                  </a:lnTo>
                  <a:lnTo>
                    <a:pt x="18164" y="21159"/>
                  </a:lnTo>
                  <a:lnTo>
                    <a:pt x="17725" y="21446"/>
                  </a:lnTo>
                  <a:lnTo>
                    <a:pt x="17268" y="21713"/>
                  </a:lnTo>
                  <a:lnTo>
                    <a:pt x="16791" y="21961"/>
                  </a:lnTo>
                  <a:lnTo>
                    <a:pt x="16295" y="22171"/>
                  </a:lnTo>
                  <a:lnTo>
                    <a:pt x="15798" y="22380"/>
                  </a:lnTo>
                  <a:lnTo>
                    <a:pt x="15283" y="22552"/>
                  </a:lnTo>
                  <a:lnTo>
                    <a:pt x="14768" y="22686"/>
                  </a:lnTo>
                  <a:lnTo>
                    <a:pt x="14234" y="22819"/>
                  </a:lnTo>
                  <a:lnTo>
                    <a:pt x="13681" y="22915"/>
                  </a:lnTo>
                  <a:lnTo>
                    <a:pt x="13127" y="22991"/>
                  </a:lnTo>
                  <a:lnTo>
                    <a:pt x="12574" y="23029"/>
                  </a:lnTo>
                  <a:lnTo>
                    <a:pt x="12002" y="23048"/>
                  </a:lnTo>
                  <a:lnTo>
                    <a:pt x="11448" y="23029"/>
                  </a:lnTo>
                  <a:lnTo>
                    <a:pt x="10876" y="22991"/>
                  </a:lnTo>
                  <a:lnTo>
                    <a:pt x="10323" y="22915"/>
                  </a:lnTo>
                  <a:lnTo>
                    <a:pt x="9788" y="22819"/>
                  </a:lnTo>
                  <a:lnTo>
                    <a:pt x="9254" y="22686"/>
                  </a:lnTo>
                  <a:lnTo>
                    <a:pt x="8720" y="22552"/>
                  </a:lnTo>
                  <a:lnTo>
                    <a:pt x="8224" y="22380"/>
                  </a:lnTo>
                  <a:lnTo>
                    <a:pt x="7709" y="22171"/>
                  </a:lnTo>
                  <a:lnTo>
                    <a:pt x="7232" y="21961"/>
                  </a:lnTo>
                  <a:lnTo>
                    <a:pt x="6755" y="21713"/>
                  </a:lnTo>
                  <a:lnTo>
                    <a:pt x="6297" y="21446"/>
                  </a:lnTo>
                  <a:lnTo>
                    <a:pt x="5839" y="21159"/>
                  </a:lnTo>
                  <a:lnTo>
                    <a:pt x="5419" y="20854"/>
                  </a:lnTo>
                  <a:lnTo>
                    <a:pt x="4999" y="20530"/>
                  </a:lnTo>
                  <a:lnTo>
                    <a:pt x="4599" y="20186"/>
                  </a:lnTo>
                  <a:lnTo>
                    <a:pt x="4217" y="19805"/>
                  </a:lnTo>
                  <a:lnTo>
                    <a:pt x="3855" y="19423"/>
                  </a:lnTo>
                  <a:lnTo>
                    <a:pt x="3492" y="19022"/>
                  </a:lnTo>
                  <a:lnTo>
                    <a:pt x="3168" y="18622"/>
                  </a:lnTo>
                  <a:lnTo>
                    <a:pt x="2863" y="18183"/>
                  </a:lnTo>
                  <a:lnTo>
                    <a:pt x="2576" y="17725"/>
                  </a:lnTo>
                  <a:lnTo>
                    <a:pt x="2309" y="17267"/>
                  </a:lnTo>
                  <a:lnTo>
                    <a:pt x="2061" y="16790"/>
                  </a:lnTo>
                  <a:lnTo>
                    <a:pt x="1851" y="16313"/>
                  </a:lnTo>
                  <a:lnTo>
                    <a:pt x="1661" y="15798"/>
                  </a:lnTo>
                  <a:lnTo>
                    <a:pt x="1470" y="15302"/>
                  </a:lnTo>
                  <a:lnTo>
                    <a:pt x="1336" y="14768"/>
                  </a:lnTo>
                  <a:lnTo>
                    <a:pt x="1203" y="14234"/>
                  </a:lnTo>
                  <a:lnTo>
                    <a:pt x="1107" y="13699"/>
                  </a:lnTo>
                  <a:lnTo>
                    <a:pt x="1031" y="13146"/>
                  </a:lnTo>
                  <a:lnTo>
                    <a:pt x="993" y="12593"/>
                  </a:lnTo>
                  <a:lnTo>
                    <a:pt x="974" y="12020"/>
                  </a:lnTo>
                  <a:lnTo>
                    <a:pt x="993" y="11448"/>
                  </a:lnTo>
                  <a:lnTo>
                    <a:pt x="1031" y="10895"/>
                  </a:lnTo>
                  <a:lnTo>
                    <a:pt x="1107" y="10341"/>
                  </a:lnTo>
                  <a:lnTo>
                    <a:pt x="1203" y="9788"/>
                  </a:lnTo>
                  <a:lnTo>
                    <a:pt x="1336" y="9254"/>
                  </a:lnTo>
                  <a:lnTo>
                    <a:pt x="1470" y="8739"/>
                  </a:lnTo>
                  <a:lnTo>
                    <a:pt x="1661" y="8223"/>
                  </a:lnTo>
                  <a:lnTo>
                    <a:pt x="1851" y="7727"/>
                  </a:lnTo>
                  <a:lnTo>
                    <a:pt x="2061" y="7231"/>
                  </a:lnTo>
                  <a:lnTo>
                    <a:pt x="2309" y="6754"/>
                  </a:lnTo>
                  <a:lnTo>
                    <a:pt x="2576" y="6296"/>
                  </a:lnTo>
                  <a:lnTo>
                    <a:pt x="2863" y="5858"/>
                  </a:lnTo>
                  <a:lnTo>
                    <a:pt x="3168" y="5419"/>
                  </a:lnTo>
                  <a:lnTo>
                    <a:pt x="3492" y="4999"/>
                  </a:lnTo>
                  <a:lnTo>
                    <a:pt x="3855" y="4598"/>
                  </a:lnTo>
                  <a:lnTo>
                    <a:pt x="4217" y="4217"/>
                  </a:lnTo>
                  <a:lnTo>
                    <a:pt x="4599" y="3854"/>
                  </a:lnTo>
                  <a:lnTo>
                    <a:pt x="4999" y="3511"/>
                  </a:lnTo>
                  <a:lnTo>
                    <a:pt x="5419" y="3186"/>
                  </a:lnTo>
                  <a:lnTo>
                    <a:pt x="5839" y="2881"/>
                  </a:lnTo>
                  <a:lnTo>
                    <a:pt x="6297" y="2595"/>
                  </a:lnTo>
                  <a:lnTo>
                    <a:pt x="6755" y="2328"/>
                  </a:lnTo>
                  <a:lnTo>
                    <a:pt x="7232" y="2080"/>
                  </a:lnTo>
                  <a:lnTo>
                    <a:pt x="7709" y="1851"/>
                  </a:lnTo>
                  <a:lnTo>
                    <a:pt x="8224" y="1660"/>
                  </a:lnTo>
                  <a:lnTo>
                    <a:pt x="8720" y="1488"/>
                  </a:lnTo>
                  <a:lnTo>
                    <a:pt x="9254" y="1336"/>
                  </a:lnTo>
                  <a:lnTo>
                    <a:pt x="9788" y="1221"/>
                  </a:lnTo>
                  <a:lnTo>
                    <a:pt x="10323" y="1126"/>
                  </a:lnTo>
                  <a:lnTo>
                    <a:pt x="10876" y="1050"/>
                  </a:lnTo>
                  <a:lnTo>
                    <a:pt x="11448" y="1011"/>
                  </a:lnTo>
                  <a:lnTo>
                    <a:pt x="12002" y="992"/>
                  </a:lnTo>
                  <a:close/>
                  <a:moveTo>
                    <a:pt x="12002" y="0"/>
                  </a:moveTo>
                  <a:lnTo>
                    <a:pt x="11391" y="19"/>
                  </a:lnTo>
                  <a:lnTo>
                    <a:pt x="10781" y="77"/>
                  </a:lnTo>
                  <a:lnTo>
                    <a:pt x="10170" y="153"/>
                  </a:lnTo>
                  <a:lnTo>
                    <a:pt x="9579" y="248"/>
                  </a:lnTo>
                  <a:lnTo>
                    <a:pt x="9006" y="382"/>
                  </a:lnTo>
                  <a:lnTo>
                    <a:pt x="8434" y="554"/>
                  </a:lnTo>
                  <a:lnTo>
                    <a:pt x="7880" y="744"/>
                  </a:lnTo>
                  <a:lnTo>
                    <a:pt x="7327" y="954"/>
                  </a:lnTo>
                  <a:lnTo>
                    <a:pt x="6793" y="1183"/>
                  </a:lnTo>
                  <a:lnTo>
                    <a:pt x="6278" y="1450"/>
                  </a:lnTo>
                  <a:lnTo>
                    <a:pt x="5782" y="1736"/>
                  </a:lnTo>
                  <a:lnTo>
                    <a:pt x="5286" y="2061"/>
                  </a:lnTo>
                  <a:lnTo>
                    <a:pt x="4828" y="2385"/>
                  </a:lnTo>
                  <a:lnTo>
                    <a:pt x="4370" y="2748"/>
                  </a:lnTo>
                  <a:lnTo>
                    <a:pt x="3931" y="3129"/>
                  </a:lnTo>
                  <a:lnTo>
                    <a:pt x="3511" y="3530"/>
                  </a:lnTo>
                  <a:lnTo>
                    <a:pt x="3111" y="3950"/>
                  </a:lnTo>
                  <a:lnTo>
                    <a:pt x="2748" y="4369"/>
                  </a:lnTo>
                  <a:lnTo>
                    <a:pt x="2386" y="4827"/>
                  </a:lnTo>
                  <a:lnTo>
                    <a:pt x="2042" y="5304"/>
                  </a:lnTo>
                  <a:lnTo>
                    <a:pt x="1737" y="5781"/>
                  </a:lnTo>
                  <a:lnTo>
                    <a:pt x="1451" y="6296"/>
                  </a:lnTo>
                  <a:lnTo>
                    <a:pt x="1184" y="6812"/>
                  </a:lnTo>
                  <a:lnTo>
                    <a:pt x="936" y="7346"/>
                  </a:lnTo>
                  <a:lnTo>
                    <a:pt x="726" y="7880"/>
                  </a:lnTo>
                  <a:lnTo>
                    <a:pt x="535" y="8452"/>
                  </a:lnTo>
                  <a:lnTo>
                    <a:pt x="382" y="9006"/>
                  </a:lnTo>
                  <a:lnTo>
                    <a:pt x="249" y="9597"/>
                  </a:lnTo>
                  <a:lnTo>
                    <a:pt x="134" y="10189"/>
                  </a:lnTo>
                  <a:lnTo>
                    <a:pt x="58" y="10780"/>
                  </a:lnTo>
                  <a:lnTo>
                    <a:pt x="20" y="11391"/>
                  </a:lnTo>
                  <a:lnTo>
                    <a:pt x="1" y="12020"/>
                  </a:lnTo>
                  <a:lnTo>
                    <a:pt x="20" y="12631"/>
                  </a:lnTo>
                  <a:lnTo>
                    <a:pt x="58" y="13241"/>
                  </a:lnTo>
                  <a:lnTo>
                    <a:pt x="134" y="13852"/>
                  </a:lnTo>
                  <a:lnTo>
                    <a:pt x="249" y="14443"/>
                  </a:lnTo>
                  <a:lnTo>
                    <a:pt x="382" y="15016"/>
                  </a:lnTo>
                  <a:lnTo>
                    <a:pt x="535" y="15588"/>
                  </a:lnTo>
                  <a:lnTo>
                    <a:pt x="726" y="16141"/>
                  </a:lnTo>
                  <a:lnTo>
                    <a:pt x="936" y="16695"/>
                  </a:lnTo>
                  <a:lnTo>
                    <a:pt x="1184" y="17229"/>
                  </a:lnTo>
                  <a:lnTo>
                    <a:pt x="1451" y="17744"/>
                  </a:lnTo>
                  <a:lnTo>
                    <a:pt x="1737" y="18240"/>
                  </a:lnTo>
                  <a:lnTo>
                    <a:pt x="2042" y="18736"/>
                  </a:lnTo>
                  <a:lnTo>
                    <a:pt x="2386" y="19194"/>
                  </a:lnTo>
                  <a:lnTo>
                    <a:pt x="2748" y="19652"/>
                  </a:lnTo>
                  <a:lnTo>
                    <a:pt x="3111" y="20091"/>
                  </a:lnTo>
                  <a:lnTo>
                    <a:pt x="3511" y="20511"/>
                  </a:lnTo>
                  <a:lnTo>
                    <a:pt x="3931" y="20911"/>
                  </a:lnTo>
                  <a:lnTo>
                    <a:pt x="4370" y="21293"/>
                  </a:lnTo>
                  <a:lnTo>
                    <a:pt x="4828" y="21636"/>
                  </a:lnTo>
                  <a:lnTo>
                    <a:pt x="5286" y="21980"/>
                  </a:lnTo>
                  <a:lnTo>
                    <a:pt x="5782" y="22285"/>
                  </a:lnTo>
                  <a:lnTo>
                    <a:pt x="6278" y="22571"/>
                  </a:lnTo>
                  <a:lnTo>
                    <a:pt x="6793" y="22838"/>
                  </a:lnTo>
                  <a:lnTo>
                    <a:pt x="7327" y="23086"/>
                  </a:lnTo>
                  <a:lnTo>
                    <a:pt x="7880" y="23296"/>
                  </a:lnTo>
                  <a:lnTo>
                    <a:pt x="8434" y="23487"/>
                  </a:lnTo>
                  <a:lnTo>
                    <a:pt x="9006" y="23640"/>
                  </a:lnTo>
                  <a:lnTo>
                    <a:pt x="9579" y="23773"/>
                  </a:lnTo>
                  <a:lnTo>
                    <a:pt x="10170" y="23888"/>
                  </a:lnTo>
                  <a:lnTo>
                    <a:pt x="10781" y="23964"/>
                  </a:lnTo>
                  <a:lnTo>
                    <a:pt x="11391" y="24002"/>
                  </a:lnTo>
                  <a:lnTo>
                    <a:pt x="12002" y="24021"/>
                  </a:lnTo>
                  <a:lnTo>
                    <a:pt x="12631" y="24002"/>
                  </a:lnTo>
                  <a:lnTo>
                    <a:pt x="13242" y="23964"/>
                  </a:lnTo>
                  <a:lnTo>
                    <a:pt x="13833" y="23888"/>
                  </a:lnTo>
                  <a:lnTo>
                    <a:pt x="14425" y="23773"/>
                  </a:lnTo>
                  <a:lnTo>
                    <a:pt x="15016" y="23640"/>
                  </a:lnTo>
                  <a:lnTo>
                    <a:pt x="15570" y="23487"/>
                  </a:lnTo>
                  <a:lnTo>
                    <a:pt x="16142" y="23296"/>
                  </a:lnTo>
                  <a:lnTo>
                    <a:pt x="16676" y="23086"/>
                  </a:lnTo>
                  <a:lnTo>
                    <a:pt x="17210" y="22838"/>
                  </a:lnTo>
                  <a:lnTo>
                    <a:pt x="17725" y="22571"/>
                  </a:lnTo>
                  <a:lnTo>
                    <a:pt x="18241" y="22285"/>
                  </a:lnTo>
                  <a:lnTo>
                    <a:pt x="18718" y="21980"/>
                  </a:lnTo>
                  <a:lnTo>
                    <a:pt x="19195" y="21636"/>
                  </a:lnTo>
                  <a:lnTo>
                    <a:pt x="19653" y="21293"/>
                  </a:lnTo>
                  <a:lnTo>
                    <a:pt x="20091" y="20911"/>
                  </a:lnTo>
                  <a:lnTo>
                    <a:pt x="20492" y="20511"/>
                  </a:lnTo>
                  <a:lnTo>
                    <a:pt x="20893" y="20091"/>
                  </a:lnTo>
                  <a:lnTo>
                    <a:pt x="21274" y="19652"/>
                  </a:lnTo>
                  <a:lnTo>
                    <a:pt x="21637" y="19194"/>
                  </a:lnTo>
                  <a:lnTo>
                    <a:pt x="21961" y="18736"/>
                  </a:lnTo>
                  <a:lnTo>
                    <a:pt x="22285" y="18240"/>
                  </a:lnTo>
                  <a:lnTo>
                    <a:pt x="22572" y="17744"/>
                  </a:lnTo>
                  <a:lnTo>
                    <a:pt x="22839" y="17229"/>
                  </a:lnTo>
                  <a:lnTo>
                    <a:pt x="23068" y="16695"/>
                  </a:lnTo>
                  <a:lnTo>
                    <a:pt x="23297" y="16141"/>
                  </a:lnTo>
                  <a:lnTo>
                    <a:pt x="23468" y="15588"/>
                  </a:lnTo>
                  <a:lnTo>
                    <a:pt x="23640" y="15016"/>
                  </a:lnTo>
                  <a:lnTo>
                    <a:pt x="23774" y="14443"/>
                  </a:lnTo>
                  <a:lnTo>
                    <a:pt x="23869" y="13852"/>
                  </a:lnTo>
                  <a:lnTo>
                    <a:pt x="23945" y="13241"/>
                  </a:lnTo>
                  <a:lnTo>
                    <a:pt x="24003" y="12631"/>
                  </a:lnTo>
                  <a:lnTo>
                    <a:pt x="24022" y="12020"/>
                  </a:lnTo>
                  <a:lnTo>
                    <a:pt x="24003" y="11391"/>
                  </a:lnTo>
                  <a:lnTo>
                    <a:pt x="23945" y="10780"/>
                  </a:lnTo>
                  <a:lnTo>
                    <a:pt x="23869" y="10189"/>
                  </a:lnTo>
                  <a:lnTo>
                    <a:pt x="23774" y="9597"/>
                  </a:lnTo>
                  <a:lnTo>
                    <a:pt x="23640" y="9006"/>
                  </a:lnTo>
                  <a:lnTo>
                    <a:pt x="23468" y="8452"/>
                  </a:lnTo>
                  <a:lnTo>
                    <a:pt x="23297" y="7880"/>
                  </a:lnTo>
                  <a:lnTo>
                    <a:pt x="23068" y="7346"/>
                  </a:lnTo>
                  <a:lnTo>
                    <a:pt x="22839" y="6812"/>
                  </a:lnTo>
                  <a:lnTo>
                    <a:pt x="22572" y="6296"/>
                  </a:lnTo>
                  <a:lnTo>
                    <a:pt x="22285" y="5781"/>
                  </a:lnTo>
                  <a:lnTo>
                    <a:pt x="21961" y="5304"/>
                  </a:lnTo>
                  <a:lnTo>
                    <a:pt x="21637" y="4827"/>
                  </a:lnTo>
                  <a:lnTo>
                    <a:pt x="21274" y="4369"/>
                  </a:lnTo>
                  <a:lnTo>
                    <a:pt x="20893" y="3950"/>
                  </a:lnTo>
                  <a:lnTo>
                    <a:pt x="20492" y="3530"/>
                  </a:lnTo>
                  <a:lnTo>
                    <a:pt x="20091" y="3129"/>
                  </a:lnTo>
                  <a:lnTo>
                    <a:pt x="19653" y="2748"/>
                  </a:lnTo>
                  <a:lnTo>
                    <a:pt x="19195" y="2385"/>
                  </a:lnTo>
                  <a:lnTo>
                    <a:pt x="18718" y="2061"/>
                  </a:lnTo>
                  <a:lnTo>
                    <a:pt x="18241" y="1736"/>
                  </a:lnTo>
                  <a:lnTo>
                    <a:pt x="17725" y="1450"/>
                  </a:lnTo>
                  <a:lnTo>
                    <a:pt x="17210" y="1183"/>
                  </a:lnTo>
                  <a:lnTo>
                    <a:pt x="16676" y="954"/>
                  </a:lnTo>
                  <a:lnTo>
                    <a:pt x="16142" y="744"/>
                  </a:lnTo>
                  <a:lnTo>
                    <a:pt x="15570" y="554"/>
                  </a:lnTo>
                  <a:lnTo>
                    <a:pt x="15016" y="382"/>
                  </a:lnTo>
                  <a:lnTo>
                    <a:pt x="14425" y="248"/>
                  </a:lnTo>
                  <a:lnTo>
                    <a:pt x="13833" y="153"/>
                  </a:lnTo>
                  <a:lnTo>
                    <a:pt x="13242" y="77"/>
                  </a:lnTo>
                  <a:lnTo>
                    <a:pt x="12631" y="19"/>
                  </a:lnTo>
                  <a:lnTo>
                    <a:pt x="12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2" name="Google Shape;922;p35"/>
          <p:cNvSpPr txBox="1">
            <a:spLocks noGrp="1"/>
          </p:cNvSpPr>
          <p:nvPr>
            <p:ph type="title" idx="2"/>
          </p:nvPr>
        </p:nvSpPr>
        <p:spPr>
          <a:xfrm>
            <a:off x="4114800" y="1326684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grpSp>
        <p:nvGrpSpPr>
          <p:cNvPr id="923" name="Google Shape;923;p35"/>
          <p:cNvGrpSpPr/>
          <p:nvPr/>
        </p:nvGrpSpPr>
        <p:grpSpPr>
          <a:xfrm>
            <a:off x="713225" y="3639925"/>
            <a:ext cx="835025" cy="684925"/>
            <a:chOff x="713225" y="3639925"/>
            <a:chExt cx="835025" cy="684925"/>
          </a:xfrm>
        </p:grpSpPr>
        <p:sp>
          <p:nvSpPr>
            <p:cNvPr id="924" name="Google Shape;924;p35"/>
            <p:cNvSpPr/>
            <p:nvPr/>
          </p:nvSpPr>
          <p:spPr>
            <a:xfrm>
              <a:off x="713225" y="3909725"/>
              <a:ext cx="245700" cy="189225"/>
            </a:xfrm>
            <a:custGeom>
              <a:avLst/>
              <a:gdLst/>
              <a:ahLst/>
              <a:cxnLst/>
              <a:rect l="l" t="t" r="r" b="b"/>
              <a:pathLst>
                <a:path w="9828" h="7569" extrusionOk="0">
                  <a:moveTo>
                    <a:pt x="8186" y="1"/>
                  </a:moveTo>
                  <a:lnTo>
                    <a:pt x="8012" y="20"/>
                  </a:lnTo>
                  <a:lnTo>
                    <a:pt x="7858" y="59"/>
                  </a:lnTo>
                  <a:lnTo>
                    <a:pt x="7549" y="194"/>
                  </a:lnTo>
                  <a:lnTo>
                    <a:pt x="7259" y="368"/>
                  </a:lnTo>
                  <a:lnTo>
                    <a:pt x="7008" y="542"/>
                  </a:lnTo>
                  <a:lnTo>
                    <a:pt x="6758" y="735"/>
                  </a:lnTo>
                  <a:lnTo>
                    <a:pt x="6545" y="947"/>
                  </a:lnTo>
                  <a:lnTo>
                    <a:pt x="6333" y="1140"/>
                  </a:lnTo>
                  <a:lnTo>
                    <a:pt x="5927" y="1565"/>
                  </a:lnTo>
                  <a:lnTo>
                    <a:pt x="5194" y="2414"/>
                  </a:lnTo>
                  <a:lnTo>
                    <a:pt x="4827" y="2839"/>
                  </a:lnTo>
                  <a:lnTo>
                    <a:pt x="4499" y="3283"/>
                  </a:lnTo>
                  <a:lnTo>
                    <a:pt x="4170" y="3727"/>
                  </a:lnTo>
                  <a:lnTo>
                    <a:pt x="3842" y="4171"/>
                  </a:lnTo>
                  <a:lnTo>
                    <a:pt x="3495" y="4577"/>
                  </a:lnTo>
                  <a:lnTo>
                    <a:pt x="3128" y="4963"/>
                  </a:lnTo>
                  <a:lnTo>
                    <a:pt x="2761" y="5329"/>
                  </a:lnTo>
                  <a:lnTo>
                    <a:pt x="2568" y="5484"/>
                  </a:lnTo>
                  <a:lnTo>
                    <a:pt x="2356" y="5638"/>
                  </a:lnTo>
                  <a:lnTo>
                    <a:pt x="2143" y="5793"/>
                  </a:lnTo>
                  <a:lnTo>
                    <a:pt x="1950" y="5909"/>
                  </a:lnTo>
                  <a:lnTo>
                    <a:pt x="1738" y="6024"/>
                  </a:lnTo>
                  <a:lnTo>
                    <a:pt x="1526" y="6102"/>
                  </a:lnTo>
                  <a:lnTo>
                    <a:pt x="1275" y="6256"/>
                  </a:lnTo>
                  <a:lnTo>
                    <a:pt x="1004" y="6430"/>
                  </a:lnTo>
                  <a:lnTo>
                    <a:pt x="522" y="6797"/>
                  </a:lnTo>
                  <a:lnTo>
                    <a:pt x="329" y="6951"/>
                  </a:lnTo>
                  <a:lnTo>
                    <a:pt x="213" y="7048"/>
                  </a:lnTo>
                  <a:lnTo>
                    <a:pt x="155" y="7028"/>
                  </a:lnTo>
                  <a:lnTo>
                    <a:pt x="135" y="7028"/>
                  </a:lnTo>
                  <a:lnTo>
                    <a:pt x="116" y="7009"/>
                  </a:lnTo>
                  <a:lnTo>
                    <a:pt x="78" y="7048"/>
                  </a:lnTo>
                  <a:lnTo>
                    <a:pt x="39" y="7086"/>
                  </a:lnTo>
                  <a:lnTo>
                    <a:pt x="0" y="7183"/>
                  </a:lnTo>
                  <a:lnTo>
                    <a:pt x="0" y="7221"/>
                  </a:lnTo>
                  <a:lnTo>
                    <a:pt x="0" y="7299"/>
                  </a:lnTo>
                  <a:lnTo>
                    <a:pt x="20" y="7357"/>
                  </a:lnTo>
                  <a:lnTo>
                    <a:pt x="58" y="7415"/>
                  </a:lnTo>
                  <a:lnTo>
                    <a:pt x="174" y="7472"/>
                  </a:lnTo>
                  <a:lnTo>
                    <a:pt x="271" y="7511"/>
                  </a:lnTo>
                  <a:lnTo>
                    <a:pt x="464" y="7550"/>
                  </a:lnTo>
                  <a:lnTo>
                    <a:pt x="657" y="7569"/>
                  </a:lnTo>
                  <a:lnTo>
                    <a:pt x="850" y="7569"/>
                  </a:lnTo>
                  <a:lnTo>
                    <a:pt x="1236" y="7530"/>
                  </a:lnTo>
                  <a:lnTo>
                    <a:pt x="1583" y="7453"/>
                  </a:lnTo>
                  <a:lnTo>
                    <a:pt x="1892" y="7376"/>
                  </a:lnTo>
                  <a:lnTo>
                    <a:pt x="2163" y="7260"/>
                  </a:lnTo>
                  <a:lnTo>
                    <a:pt x="2394" y="7067"/>
                  </a:lnTo>
                  <a:lnTo>
                    <a:pt x="2626" y="6855"/>
                  </a:lnTo>
                  <a:lnTo>
                    <a:pt x="2858" y="6642"/>
                  </a:lnTo>
                  <a:lnTo>
                    <a:pt x="3070" y="6430"/>
                  </a:lnTo>
                  <a:lnTo>
                    <a:pt x="3437" y="5986"/>
                  </a:lnTo>
                  <a:lnTo>
                    <a:pt x="3804" y="5523"/>
                  </a:lnTo>
                  <a:lnTo>
                    <a:pt x="4132" y="5059"/>
                  </a:lnTo>
                  <a:lnTo>
                    <a:pt x="4441" y="4615"/>
                  </a:lnTo>
                  <a:lnTo>
                    <a:pt x="4750" y="4152"/>
                  </a:lnTo>
                  <a:lnTo>
                    <a:pt x="5059" y="3708"/>
                  </a:lnTo>
                  <a:lnTo>
                    <a:pt x="5387" y="3302"/>
                  </a:lnTo>
                  <a:lnTo>
                    <a:pt x="5754" y="2897"/>
                  </a:lnTo>
                  <a:lnTo>
                    <a:pt x="6120" y="2530"/>
                  </a:lnTo>
                  <a:lnTo>
                    <a:pt x="6526" y="2183"/>
                  </a:lnTo>
                  <a:lnTo>
                    <a:pt x="6931" y="1874"/>
                  </a:lnTo>
                  <a:lnTo>
                    <a:pt x="7144" y="1739"/>
                  </a:lnTo>
                  <a:lnTo>
                    <a:pt x="7375" y="1603"/>
                  </a:lnTo>
                  <a:lnTo>
                    <a:pt x="7588" y="1507"/>
                  </a:lnTo>
                  <a:lnTo>
                    <a:pt x="7800" y="1410"/>
                  </a:lnTo>
                  <a:lnTo>
                    <a:pt x="8012" y="1352"/>
                  </a:lnTo>
                  <a:lnTo>
                    <a:pt x="8205" y="1333"/>
                  </a:lnTo>
                  <a:lnTo>
                    <a:pt x="8399" y="1275"/>
                  </a:lnTo>
                  <a:lnTo>
                    <a:pt x="8592" y="1217"/>
                  </a:lnTo>
                  <a:lnTo>
                    <a:pt x="8823" y="1198"/>
                  </a:lnTo>
                  <a:lnTo>
                    <a:pt x="8939" y="1217"/>
                  </a:lnTo>
                  <a:lnTo>
                    <a:pt x="9055" y="1237"/>
                  </a:lnTo>
                  <a:lnTo>
                    <a:pt x="9171" y="1275"/>
                  </a:lnTo>
                  <a:lnTo>
                    <a:pt x="9306" y="1314"/>
                  </a:lnTo>
                  <a:lnTo>
                    <a:pt x="9518" y="1410"/>
                  </a:lnTo>
                  <a:lnTo>
                    <a:pt x="9673" y="1488"/>
                  </a:lnTo>
                  <a:lnTo>
                    <a:pt x="9731" y="1507"/>
                  </a:lnTo>
                  <a:lnTo>
                    <a:pt x="9789" y="1488"/>
                  </a:lnTo>
                  <a:lnTo>
                    <a:pt x="9808" y="1449"/>
                  </a:lnTo>
                  <a:lnTo>
                    <a:pt x="9827" y="1372"/>
                  </a:lnTo>
                  <a:lnTo>
                    <a:pt x="9827" y="1275"/>
                  </a:lnTo>
                  <a:lnTo>
                    <a:pt x="9808" y="1159"/>
                  </a:lnTo>
                  <a:lnTo>
                    <a:pt x="9750" y="1005"/>
                  </a:lnTo>
                  <a:lnTo>
                    <a:pt x="9692" y="850"/>
                  </a:lnTo>
                  <a:lnTo>
                    <a:pt x="9596" y="677"/>
                  </a:lnTo>
                  <a:lnTo>
                    <a:pt x="9460" y="503"/>
                  </a:lnTo>
                  <a:lnTo>
                    <a:pt x="9287" y="368"/>
                  </a:lnTo>
                  <a:lnTo>
                    <a:pt x="9074" y="213"/>
                  </a:lnTo>
                  <a:lnTo>
                    <a:pt x="8862" y="117"/>
                  </a:lnTo>
                  <a:lnTo>
                    <a:pt x="8611" y="40"/>
                  </a:lnTo>
                  <a:lnTo>
                    <a:pt x="8399" y="20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917375" y="3639925"/>
              <a:ext cx="372650" cy="482200"/>
            </a:xfrm>
            <a:custGeom>
              <a:avLst/>
              <a:gdLst/>
              <a:ahLst/>
              <a:cxnLst/>
              <a:rect l="l" t="t" r="r" b="b"/>
              <a:pathLst>
                <a:path w="14906" h="19288" extrusionOk="0">
                  <a:moveTo>
                    <a:pt x="9886" y="1"/>
                  </a:moveTo>
                  <a:lnTo>
                    <a:pt x="9673" y="39"/>
                  </a:lnTo>
                  <a:lnTo>
                    <a:pt x="9461" y="97"/>
                  </a:lnTo>
                  <a:lnTo>
                    <a:pt x="9249" y="155"/>
                  </a:lnTo>
                  <a:lnTo>
                    <a:pt x="9055" y="252"/>
                  </a:lnTo>
                  <a:lnTo>
                    <a:pt x="8862" y="329"/>
                  </a:lnTo>
                  <a:lnTo>
                    <a:pt x="8669" y="445"/>
                  </a:lnTo>
                  <a:lnTo>
                    <a:pt x="8515" y="561"/>
                  </a:lnTo>
                  <a:lnTo>
                    <a:pt x="8187" y="792"/>
                  </a:lnTo>
                  <a:lnTo>
                    <a:pt x="7878" y="1063"/>
                  </a:lnTo>
                  <a:lnTo>
                    <a:pt x="7608" y="1352"/>
                  </a:lnTo>
                  <a:lnTo>
                    <a:pt x="7357" y="1661"/>
                  </a:lnTo>
                  <a:lnTo>
                    <a:pt x="7125" y="1970"/>
                  </a:lnTo>
                  <a:lnTo>
                    <a:pt x="6912" y="2298"/>
                  </a:lnTo>
                  <a:lnTo>
                    <a:pt x="6700" y="2626"/>
                  </a:lnTo>
                  <a:lnTo>
                    <a:pt x="6526" y="2955"/>
                  </a:lnTo>
                  <a:lnTo>
                    <a:pt x="6353" y="3302"/>
                  </a:lnTo>
                  <a:lnTo>
                    <a:pt x="5638" y="4615"/>
                  </a:lnTo>
                  <a:lnTo>
                    <a:pt x="5020" y="5986"/>
                  </a:lnTo>
                  <a:lnTo>
                    <a:pt x="4712" y="6681"/>
                  </a:lnTo>
                  <a:lnTo>
                    <a:pt x="4422" y="7376"/>
                  </a:lnTo>
                  <a:lnTo>
                    <a:pt x="3862" y="8766"/>
                  </a:lnTo>
                  <a:lnTo>
                    <a:pt x="3341" y="10175"/>
                  </a:lnTo>
                  <a:lnTo>
                    <a:pt x="3090" y="10870"/>
                  </a:lnTo>
                  <a:lnTo>
                    <a:pt x="2858" y="11584"/>
                  </a:lnTo>
                  <a:lnTo>
                    <a:pt x="2395" y="13013"/>
                  </a:lnTo>
                  <a:lnTo>
                    <a:pt x="2182" y="13727"/>
                  </a:lnTo>
                  <a:lnTo>
                    <a:pt x="1951" y="14423"/>
                  </a:lnTo>
                  <a:lnTo>
                    <a:pt x="1777" y="15060"/>
                  </a:lnTo>
                  <a:lnTo>
                    <a:pt x="1584" y="15716"/>
                  </a:lnTo>
                  <a:lnTo>
                    <a:pt x="1372" y="16392"/>
                  </a:lnTo>
                  <a:lnTo>
                    <a:pt x="1159" y="17048"/>
                  </a:lnTo>
                  <a:lnTo>
                    <a:pt x="889" y="17627"/>
                  </a:lnTo>
                  <a:lnTo>
                    <a:pt x="773" y="17917"/>
                  </a:lnTo>
                  <a:lnTo>
                    <a:pt x="638" y="18168"/>
                  </a:lnTo>
                  <a:lnTo>
                    <a:pt x="387" y="18631"/>
                  </a:lnTo>
                  <a:lnTo>
                    <a:pt x="233" y="18957"/>
                  </a:lnTo>
                  <a:lnTo>
                    <a:pt x="233" y="18921"/>
                  </a:lnTo>
                  <a:lnTo>
                    <a:pt x="213" y="18863"/>
                  </a:lnTo>
                  <a:lnTo>
                    <a:pt x="213" y="18824"/>
                  </a:lnTo>
                  <a:lnTo>
                    <a:pt x="194" y="18805"/>
                  </a:lnTo>
                  <a:lnTo>
                    <a:pt x="175" y="18786"/>
                  </a:lnTo>
                  <a:lnTo>
                    <a:pt x="155" y="18786"/>
                  </a:lnTo>
                  <a:lnTo>
                    <a:pt x="136" y="18805"/>
                  </a:lnTo>
                  <a:lnTo>
                    <a:pt x="78" y="18882"/>
                  </a:lnTo>
                  <a:lnTo>
                    <a:pt x="39" y="18921"/>
                  </a:lnTo>
                  <a:lnTo>
                    <a:pt x="20" y="18959"/>
                  </a:lnTo>
                  <a:lnTo>
                    <a:pt x="1" y="19056"/>
                  </a:lnTo>
                  <a:lnTo>
                    <a:pt x="1" y="19095"/>
                  </a:lnTo>
                  <a:lnTo>
                    <a:pt x="20" y="19133"/>
                  </a:lnTo>
                  <a:lnTo>
                    <a:pt x="59" y="19172"/>
                  </a:lnTo>
                  <a:lnTo>
                    <a:pt x="97" y="19210"/>
                  </a:lnTo>
                  <a:lnTo>
                    <a:pt x="175" y="19249"/>
                  </a:lnTo>
                  <a:lnTo>
                    <a:pt x="310" y="19268"/>
                  </a:lnTo>
                  <a:lnTo>
                    <a:pt x="368" y="19288"/>
                  </a:lnTo>
                  <a:lnTo>
                    <a:pt x="445" y="19210"/>
                  </a:lnTo>
                  <a:lnTo>
                    <a:pt x="812" y="18882"/>
                  </a:lnTo>
                  <a:lnTo>
                    <a:pt x="1275" y="18438"/>
                  </a:lnTo>
                  <a:lnTo>
                    <a:pt x="1719" y="17878"/>
                  </a:lnTo>
                  <a:lnTo>
                    <a:pt x="1951" y="17550"/>
                  </a:lnTo>
                  <a:lnTo>
                    <a:pt x="2144" y="17222"/>
                  </a:lnTo>
                  <a:lnTo>
                    <a:pt x="2530" y="16546"/>
                  </a:lnTo>
                  <a:lnTo>
                    <a:pt x="2684" y="16199"/>
                  </a:lnTo>
                  <a:lnTo>
                    <a:pt x="2820" y="15870"/>
                  </a:lnTo>
                  <a:lnTo>
                    <a:pt x="2955" y="15562"/>
                  </a:lnTo>
                  <a:lnTo>
                    <a:pt x="3051" y="15272"/>
                  </a:lnTo>
                  <a:lnTo>
                    <a:pt x="3225" y="14789"/>
                  </a:lnTo>
                  <a:lnTo>
                    <a:pt x="3379" y="14036"/>
                  </a:lnTo>
                  <a:lnTo>
                    <a:pt x="3534" y="13322"/>
                  </a:lnTo>
                  <a:lnTo>
                    <a:pt x="3688" y="12588"/>
                  </a:lnTo>
                  <a:lnTo>
                    <a:pt x="3862" y="11874"/>
                  </a:lnTo>
                  <a:lnTo>
                    <a:pt x="4036" y="11160"/>
                  </a:lnTo>
                  <a:lnTo>
                    <a:pt x="4248" y="10465"/>
                  </a:lnTo>
                  <a:lnTo>
                    <a:pt x="4673" y="9055"/>
                  </a:lnTo>
                  <a:lnTo>
                    <a:pt x="5175" y="7665"/>
                  </a:lnTo>
                  <a:lnTo>
                    <a:pt x="5426" y="6970"/>
                  </a:lnTo>
                  <a:lnTo>
                    <a:pt x="5696" y="6295"/>
                  </a:lnTo>
                  <a:lnTo>
                    <a:pt x="6295" y="4943"/>
                  </a:lnTo>
                  <a:lnTo>
                    <a:pt x="6970" y="3630"/>
                  </a:lnTo>
                  <a:lnTo>
                    <a:pt x="7144" y="3302"/>
                  </a:lnTo>
                  <a:lnTo>
                    <a:pt x="7318" y="2993"/>
                  </a:lnTo>
                  <a:lnTo>
                    <a:pt x="7511" y="2684"/>
                  </a:lnTo>
                  <a:lnTo>
                    <a:pt x="7704" y="2395"/>
                  </a:lnTo>
                  <a:lnTo>
                    <a:pt x="7916" y="2124"/>
                  </a:lnTo>
                  <a:lnTo>
                    <a:pt x="8148" y="1854"/>
                  </a:lnTo>
                  <a:lnTo>
                    <a:pt x="8399" y="1603"/>
                  </a:lnTo>
                  <a:lnTo>
                    <a:pt x="8650" y="1371"/>
                  </a:lnTo>
                  <a:lnTo>
                    <a:pt x="8920" y="1178"/>
                  </a:lnTo>
                  <a:lnTo>
                    <a:pt x="9210" y="1024"/>
                  </a:lnTo>
                  <a:lnTo>
                    <a:pt x="9500" y="908"/>
                  </a:lnTo>
                  <a:lnTo>
                    <a:pt x="9654" y="850"/>
                  </a:lnTo>
                  <a:lnTo>
                    <a:pt x="9789" y="831"/>
                  </a:lnTo>
                  <a:lnTo>
                    <a:pt x="9944" y="812"/>
                  </a:lnTo>
                  <a:lnTo>
                    <a:pt x="10098" y="812"/>
                  </a:lnTo>
                  <a:lnTo>
                    <a:pt x="10233" y="831"/>
                  </a:lnTo>
                  <a:lnTo>
                    <a:pt x="10368" y="870"/>
                  </a:lnTo>
                  <a:lnTo>
                    <a:pt x="10503" y="908"/>
                  </a:lnTo>
                  <a:lnTo>
                    <a:pt x="10619" y="966"/>
                  </a:lnTo>
                  <a:lnTo>
                    <a:pt x="10735" y="1043"/>
                  </a:lnTo>
                  <a:lnTo>
                    <a:pt x="10851" y="1140"/>
                  </a:lnTo>
                  <a:lnTo>
                    <a:pt x="10947" y="1236"/>
                  </a:lnTo>
                  <a:lnTo>
                    <a:pt x="11044" y="1352"/>
                  </a:lnTo>
                  <a:lnTo>
                    <a:pt x="11218" y="1622"/>
                  </a:lnTo>
                  <a:lnTo>
                    <a:pt x="11372" y="1893"/>
                  </a:lnTo>
                  <a:lnTo>
                    <a:pt x="11507" y="2202"/>
                  </a:lnTo>
                  <a:lnTo>
                    <a:pt x="11585" y="2530"/>
                  </a:lnTo>
                  <a:lnTo>
                    <a:pt x="11662" y="2858"/>
                  </a:lnTo>
                  <a:lnTo>
                    <a:pt x="11720" y="3206"/>
                  </a:lnTo>
                  <a:lnTo>
                    <a:pt x="11758" y="3553"/>
                  </a:lnTo>
                  <a:lnTo>
                    <a:pt x="11836" y="4267"/>
                  </a:lnTo>
                  <a:lnTo>
                    <a:pt x="11893" y="5001"/>
                  </a:lnTo>
                  <a:lnTo>
                    <a:pt x="11990" y="6507"/>
                  </a:lnTo>
                  <a:lnTo>
                    <a:pt x="12048" y="6874"/>
                  </a:lnTo>
                  <a:lnTo>
                    <a:pt x="12125" y="7299"/>
                  </a:lnTo>
                  <a:lnTo>
                    <a:pt x="12222" y="7762"/>
                  </a:lnTo>
                  <a:lnTo>
                    <a:pt x="12338" y="8225"/>
                  </a:lnTo>
                  <a:lnTo>
                    <a:pt x="12492" y="8708"/>
                  </a:lnTo>
                  <a:lnTo>
                    <a:pt x="12666" y="9191"/>
                  </a:lnTo>
                  <a:lnTo>
                    <a:pt x="12878" y="9654"/>
                  </a:lnTo>
                  <a:lnTo>
                    <a:pt x="13110" y="10098"/>
                  </a:lnTo>
                  <a:lnTo>
                    <a:pt x="13245" y="10310"/>
                  </a:lnTo>
                  <a:lnTo>
                    <a:pt x="13380" y="10523"/>
                  </a:lnTo>
                  <a:lnTo>
                    <a:pt x="13515" y="10696"/>
                  </a:lnTo>
                  <a:lnTo>
                    <a:pt x="13670" y="10870"/>
                  </a:lnTo>
                  <a:lnTo>
                    <a:pt x="13805" y="11025"/>
                  </a:lnTo>
                  <a:lnTo>
                    <a:pt x="13959" y="11140"/>
                  </a:lnTo>
                  <a:lnTo>
                    <a:pt x="14249" y="11353"/>
                  </a:lnTo>
                  <a:lnTo>
                    <a:pt x="14500" y="11507"/>
                  </a:lnTo>
                  <a:lnTo>
                    <a:pt x="14712" y="11584"/>
                  </a:lnTo>
                  <a:lnTo>
                    <a:pt x="14847" y="11623"/>
                  </a:lnTo>
                  <a:lnTo>
                    <a:pt x="14905" y="11623"/>
                  </a:lnTo>
                  <a:lnTo>
                    <a:pt x="14905" y="11584"/>
                  </a:lnTo>
                  <a:lnTo>
                    <a:pt x="14886" y="11546"/>
                  </a:lnTo>
                  <a:lnTo>
                    <a:pt x="14789" y="11430"/>
                  </a:lnTo>
                  <a:lnTo>
                    <a:pt x="14635" y="11256"/>
                  </a:lnTo>
                  <a:lnTo>
                    <a:pt x="14461" y="11025"/>
                  </a:lnTo>
                  <a:lnTo>
                    <a:pt x="14268" y="10735"/>
                  </a:lnTo>
                  <a:lnTo>
                    <a:pt x="14075" y="10407"/>
                  </a:lnTo>
                  <a:lnTo>
                    <a:pt x="13805" y="9615"/>
                  </a:lnTo>
                  <a:lnTo>
                    <a:pt x="13670" y="9171"/>
                  </a:lnTo>
                  <a:lnTo>
                    <a:pt x="13573" y="8727"/>
                  </a:lnTo>
                  <a:lnTo>
                    <a:pt x="13496" y="8264"/>
                  </a:lnTo>
                  <a:lnTo>
                    <a:pt x="13438" y="7820"/>
                  </a:lnTo>
                  <a:lnTo>
                    <a:pt x="13361" y="6990"/>
                  </a:lnTo>
                  <a:lnTo>
                    <a:pt x="13303" y="6333"/>
                  </a:lnTo>
                  <a:lnTo>
                    <a:pt x="13168" y="5619"/>
                  </a:lnTo>
                  <a:lnTo>
                    <a:pt x="13052" y="4885"/>
                  </a:lnTo>
                  <a:lnTo>
                    <a:pt x="12936" y="4152"/>
                  </a:lnTo>
                  <a:lnTo>
                    <a:pt x="12801" y="3399"/>
                  </a:lnTo>
                  <a:lnTo>
                    <a:pt x="12724" y="3013"/>
                  </a:lnTo>
                  <a:lnTo>
                    <a:pt x="12646" y="2626"/>
                  </a:lnTo>
                  <a:lnTo>
                    <a:pt x="12531" y="2240"/>
                  </a:lnTo>
                  <a:lnTo>
                    <a:pt x="12376" y="1854"/>
                  </a:lnTo>
                  <a:lnTo>
                    <a:pt x="12202" y="1487"/>
                  </a:lnTo>
                  <a:lnTo>
                    <a:pt x="12106" y="1314"/>
                  </a:lnTo>
                  <a:lnTo>
                    <a:pt x="11990" y="1121"/>
                  </a:lnTo>
                  <a:lnTo>
                    <a:pt x="11855" y="966"/>
                  </a:lnTo>
                  <a:lnTo>
                    <a:pt x="11720" y="792"/>
                  </a:lnTo>
                  <a:lnTo>
                    <a:pt x="11565" y="638"/>
                  </a:lnTo>
                  <a:lnTo>
                    <a:pt x="11392" y="483"/>
                  </a:lnTo>
                  <a:lnTo>
                    <a:pt x="11218" y="348"/>
                  </a:lnTo>
                  <a:lnTo>
                    <a:pt x="11025" y="232"/>
                  </a:lnTo>
                  <a:lnTo>
                    <a:pt x="10793" y="136"/>
                  </a:lnTo>
                  <a:lnTo>
                    <a:pt x="10581" y="59"/>
                  </a:lnTo>
                  <a:lnTo>
                    <a:pt x="10349" y="20"/>
                  </a:lnTo>
                  <a:lnTo>
                    <a:pt x="101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1053000" y="3804525"/>
              <a:ext cx="65200" cy="11125"/>
            </a:xfrm>
            <a:custGeom>
              <a:avLst/>
              <a:gdLst/>
              <a:ahLst/>
              <a:cxnLst/>
              <a:rect l="l" t="t" r="r" b="b"/>
              <a:pathLst>
                <a:path w="2608" h="445" extrusionOk="0">
                  <a:moveTo>
                    <a:pt x="426" y="0"/>
                  </a:moveTo>
                  <a:lnTo>
                    <a:pt x="348" y="19"/>
                  </a:lnTo>
                  <a:lnTo>
                    <a:pt x="290" y="39"/>
                  </a:lnTo>
                  <a:lnTo>
                    <a:pt x="155" y="97"/>
                  </a:lnTo>
                  <a:lnTo>
                    <a:pt x="59" y="174"/>
                  </a:lnTo>
                  <a:lnTo>
                    <a:pt x="20" y="213"/>
                  </a:lnTo>
                  <a:lnTo>
                    <a:pt x="1" y="232"/>
                  </a:lnTo>
                  <a:lnTo>
                    <a:pt x="20" y="270"/>
                  </a:lnTo>
                  <a:lnTo>
                    <a:pt x="59" y="309"/>
                  </a:lnTo>
                  <a:lnTo>
                    <a:pt x="175" y="367"/>
                  </a:lnTo>
                  <a:lnTo>
                    <a:pt x="310" y="425"/>
                  </a:lnTo>
                  <a:lnTo>
                    <a:pt x="426" y="444"/>
                  </a:lnTo>
                  <a:lnTo>
                    <a:pt x="638" y="406"/>
                  </a:lnTo>
                  <a:lnTo>
                    <a:pt x="850" y="367"/>
                  </a:lnTo>
                  <a:lnTo>
                    <a:pt x="1082" y="348"/>
                  </a:lnTo>
                  <a:lnTo>
                    <a:pt x="1507" y="348"/>
                  </a:lnTo>
                  <a:lnTo>
                    <a:pt x="1738" y="367"/>
                  </a:lnTo>
                  <a:lnTo>
                    <a:pt x="1951" y="406"/>
                  </a:lnTo>
                  <a:lnTo>
                    <a:pt x="2163" y="444"/>
                  </a:lnTo>
                  <a:lnTo>
                    <a:pt x="2298" y="425"/>
                  </a:lnTo>
                  <a:lnTo>
                    <a:pt x="2433" y="367"/>
                  </a:lnTo>
                  <a:lnTo>
                    <a:pt x="2549" y="309"/>
                  </a:lnTo>
                  <a:lnTo>
                    <a:pt x="2588" y="290"/>
                  </a:lnTo>
                  <a:lnTo>
                    <a:pt x="2607" y="270"/>
                  </a:lnTo>
                  <a:lnTo>
                    <a:pt x="2588" y="232"/>
                  </a:lnTo>
                  <a:lnTo>
                    <a:pt x="2549" y="193"/>
                  </a:lnTo>
                  <a:lnTo>
                    <a:pt x="2433" y="97"/>
                  </a:lnTo>
                  <a:lnTo>
                    <a:pt x="2279" y="39"/>
                  </a:lnTo>
                  <a:lnTo>
                    <a:pt x="2163" y="0"/>
                  </a:lnTo>
                  <a:lnTo>
                    <a:pt x="1951" y="58"/>
                  </a:lnTo>
                  <a:lnTo>
                    <a:pt x="1738" y="77"/>
                  </a:lnTo>
                  <a:lnTo>
                    <a:pt x="1507" y="97"/>
                  </a:lnTo>
                  <a:lnTo>
                    <a:pt x="1294" y="116"/>
                  </a:lnTo>
                  <a:lnTo>
                    <a:pt x="1082" y="97"/>
                  </a:lnTo>
                  <a:lnTo>
                    <a:pt x="850" y="77"/>
                  </a:lnTo>
                  <a:lnTo>
                    <a:pt x="638" y="58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1070375" y="3763000"/>
              <a:ext cx="57475" cy="13075"/>
            </a:xfrm>
            <a:custGeom>
              <a:avLst/>
              <a:gdLst/>
              <a:ahLst/>
              <a:cxnLst/>
              <a:rect l="l" t="t" r="r" b="b"/>
              <a:pathLst>
                <a:path w="2299" h="523" extrusionOk="0">
                  <a:moveTo>
                    <a:pt x="291" y="1"/>
                  </a:moveTo>
                  <a:lnTo>
                    <a:pt x="175" y="20"/>
                  </a:lnTo>
                  <a:lnTo>
                    <a:pt x="78" y="59"/>
                  </a:lnTo>
                  <a:lnTo>
                    <a:pt x="1" y="117"/>
                  </a:lnTo>
                  <a:lnTo>
                    <a:pt x="1" y="136"/>
                  </a:lnTo>
                  <a:lnTo>
                    <a:pt x="20" y="175"/>
                  </a:lnTo>
                  <a:lnTo>
                    <a:pt x="97" y="290"/>
                  </a:lnTo>
                  <a:lnTo>
                    <a:pt x="194" y="387"/>
                  </a:lnTo>
                  <a:lnTo>
                    <a:pt x="252" y="406"/>
                  </a:lnTo>
                  <a:lnTo>
                    <a:pt x="310" y="426"/>
                  </a:lnTo>
                  <a:lnTo>
                    <a:pt x="1140" y="426"/>
                  </a:lnTo>
                  <a:lnTo>
                    <a:pt x="1526" y="445"/>
                  </a:lnTo>
                  <a:lnTo>
                    <a:pt x="1719" y="483"/>
                  </a:lnTo>
                  <a:lnTo>
                    <a:pt x="1932" y="522"/>
                  </a:lnTo>
                  <a:lnTo>
                    <a:pt x="2028" y="503"/>
                  </a:lnTo>
                  <a:lnTo>
                    <a:pt x="2163" y="445"/>
                  </a:lnTo>
                  <a:lnTo>
                    <a:pt x="2260" y="387"/>
                  </a:lnTo>
                  <a:lnTo>
                    <a:pt x="2298" y="348"/>
                  </a:lnTo>
                  <a:lnTo>
                    <a:pt x="2298" y="329"/>
                  </a:lnTo>
                  <a:lnTo>
                    <a:pt x="2298" y="290"/>
                  </a:lnTo>
                  <a:lnTo>
                    <a:pt x="2260" y="252"/>
                  </a:lnTo>
                  <a:lnTo>
                    <a:pt x="2144" y="175"/>
                  </a:lnTo>
                  <a:lnTo>
                    <a:pt x="2009" y="97"/>
                  </a:lnTo>
                  <a:lnTo>
                    <a:pt x="1912" y="78"/>
                  </a:lnTo>
                  <a:lnTo>
                    <a:pt x="1719" y="136"/>
                  </a:lnTo>
                  <a:lnTo>
                    <a:pt x="1526" y="155"/>
                  </a:lnTo>
                  <a:lnTo>
                    <a:pt x="1333" y="194"/>
                  </a:lnTo>
                  <a:lnTo>
                    <a:pt x="1140" y="194"/>
                  </a:lnTo>
                  <a:lnTo>
                    <a:pt x="947" y="175"/>
                  </a:lnTo>
                  <a:lnTo>
                    <a:pt x="754" y="136"/>
                  </a:lnTo>
                  <a:lnTo>
                    <a:pt x="580" y="78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1088250" y="3725350"/>
              <a:ext cx="39600" cy="12575"/>
            </a:xfrm>
            <a:custGeom>
              <a:avLst/>
              <a:gdLst/>
              <a:ahLst/>
              <a:cxnLst/>
              <a:rect l="l" t="t" r="r" b="b"/>
              <a:pathLst>
                <a:path w="1584" h="503" extrusionOk="0">
                  <a:moveTo>
                    <a:pt x="251" y="1"/>
                  </a:moveTo>
                  <a:lnTo>
                    <a:pt x="174" y="20"/>
                  </a:lnTo>
                  <a:lnTo>
                    <a:pt x="77" y="78"/>
                  </a:lnTo>
                  <a:lnTo>
                    <a:pt x="20" y="155"/>
                  </a:lnTo>
                  <a:lnTo>
                    <a:pt x="0" y="213"/>
                  </a:lnTo>
                  <a:lnTo>
                    <a:pt x="20" y="291"/>
                  </a:lnTo>
                  <a:lnTo>
                    <a:pt x="97" y="348"/>
                  </a:lnTo>
                  <a:lnTo>
                    <a:pt x="174" y="406"/>
                  </a:lnTo>
                  <a:lnTo>
                    <a:pt x="251" y="426"/>
                  </a:lnTo>
                  <a:lnTo>
                    <a:pt x="367" y="387"/>
                  </a:lnTo>
                  <a:lnTo>
                    <a:pt x="502" y="368"/>
                  </a:lnTo>
                  <a:lnTo>
                    <a:pt x="637" y="348"/>
                  </a:lnTo>
                  <a:lnTo>
                    <a:pt x="773" y="348"/>
                  </a:lnTo>
                  <a:lnTo>
                    <a:pt x="908" y="368"/>
                  </a:lnTo>
                  <a:lnTo>
                    <a:pt x="1043" y="387"/>
                  </a:lnTo>
                  <a:lnTo>
                    <a:pt x="1178" y="445"/>
                  </a:lnTo>
                  <a:lnTo>
                    <a:pt x="1294" y="503"/>
                  </a:lnTo>
                  <a:lnTo>
                    <a:pt x="1371" y="484"/>
                  </a:lnTo>
                  <a:lnTo>
                    <a:pt x="1468" y="445"/>
                  </a:lnTo>
                  <a:lnTo>
                    <a:pt x="1545" y="387"/>
                  </a:lnTo>
                  <a:lnTo>
                    <a:pt x="1583" y="348"/>
                  </a:lnTo>
                  <a:lnTo>
                    <a:pt x="1583" y="310"/>
                  </a:lnTo>
                  <a:lnTo>
                    <a:pt x="1564" y="271"/>
                  </a:lnTo>
                  <a:lnTo>
                    <a:pt x="1506" y="175"/>
                  </a:lnTo>
                  <a:lnTo>
                    <a:pt x="1429" y="97"/>
                  </a:lnTo>
                  <a:lnTo>
                    <a:pt x="1352" y="59"/>
                  </a:lnTo>
                  <a:lnTo>
                    <a:pt x="1062" y="97"/>
                  </a:lnTo>
                  <a:lnTo>
                    <a:pt x="792" y="117"/>
                  </a:lnTo>
                  <a:lnTo>
                    <a:pt x="522" y="7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1093075" y="3689150"/>
              <a:ext cx="67100" cy="18375"/>
            </a:xfrm>
            <a:custGeom>
              <a:avLst/>
              <a:gdLst/>
              <a:ahLst/>
              <a:cxnLst/>
              <a:rect l="l" t="t" r="r" b="b"/>
              <a:pathLst>
                <a:path w="2684" h="735" extrusionOk="0">
                  <a:moveTo>
                    <a:pt x="309" y="1"/>
                  </a:moveTo>
                  <a:lnTo>
                    <a:pt x="155" y="40"/>
                  </a:lnTo>
                  <a:lnTo>
                    <a:pt x="39" y="117"/>
                  </a:lnTo>
                  <a:lnTo>
                    <a:pt x="20" y="136"/>
                  </a:lnTo>
                  <a:lnTo>
                    <a:pt x="0" y="175"/>
                  </a:lnTo>
                  <a:lnTo>
                    <a:pt x="20" y="213"/>
                  </a:lnTo>
                  <a:lnTo>
                    <a:pt x="58" y="252"/>
                  </a:lnTo>
                  <a:lnTo>
                    <a:pt x="155" y="329"/>
                  </a:lnTo>
                  <a:lnTo>
                    <a:pt x="290" y="387"/>
                  </a:lnTo>
                  <a:lnTo>
                    <a:pt x="386" y="426"/>
                  </a:lnTo>
                  <a:lnTo>
                    <a:pt x="850" y="426"/>
                  </a:lnTo>
                  <a:lnTo>
                    <a:pt x="1081" y="464"/>
                  </a:lnTo>
                  <a:lnTo>
                    <a:pt x="1313" y="503"/>
                  </a:lnTo>
                  <a:lnTo>
                    <a:pt x="1757" y="599"/>
                  </a:lnTo>
                  <a:lnTo>
                    <a:pt x="2221" y="735"/>
                  </a:lnTo>
                  <a:lnTo>
                    <a:pt x="2356" y="735"/>
                  </a:lnTo>
                  <a:lnTo>
                    <a:pt x="2510" y="696"/>
                  </a:lnTo>
                  <a:lnTo>
                    <a:pt x="2645" y="638"/>
                  </a:lnTo>
                  <a:lnTo>
                    <a:pt x="2684" y="619"/>
                  </a:lnTo>
                  <a:lnTo>
                    <a:pt x="2684" y="599"/>
                  </a:lnTo>
                  <a:lnTo>
                    <a:pt x="2665" y="561"/>
                  </a:lnTo>
                  <a:lnTo>
                    <a:pt x="2626" y="522"/>
                  </a:lnTo>
                  <a:lnTo>
                    <a:pt x="2510" y="426"/>
                  </a:lnTo>
                  <a:lnTo>
                    <a:pt x="2375" y="329"/>
                  </a:lnTo>
                  <a:lnTo>
                    <a:pt x="2259" y="310"/>
                  </a:lnTo>
                  <a:lnTo>
                    <a:pt x="1815" y="310"/>
                  </a:lnTo>
                  <a:lnTo>
                    <a:pt x="1583" y="291"/>
                  </a:lnTo>
                  <a:lnTo>
                    <a:pt x="1352" y="271"/>
                  </a:lnTo>
                  <a:lnTo>
                    <a:pt x="1120" y="213"/>
                  </a:lnTo>
                  <a:lnTo>
                    <a:pt x="908" y="155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1246075" y="3880300"/>
              <a:ext cx="302175" cy="326775"/>
            </a:xfrm>
            <a:custGeom>
              <a:avLst/>
              <a:gdLst/>
              <a:ahLst/>
              <a:cxnLst/>
              <a:rect l="l" t="t" r="r" b="b"/>
              <a:pathLst>
                <a:path w="12087" h="13071" extrusionOk="0">
                  <a:moveTo>
                    <a:pt x="3533" y="0"/>
                  </a:moveTo>
                  <a:lnTo>
                    <a:pt x="3302" y="20"/>
                  </a:lnTo>
                  <a:lnTo>
                    <a:pt x="3109" y="77"/>
                  </a:lnTo>
                  <a:lnTo>
                    <a:pt x="2935" y="135"/>
                  </a:lnTo>
                  <a:lnTo>
                    <a:pt x="2626" y="290"/>
                  </a:lnTo>
                  <a:lnTo>
                    <a:pt x="2356" y="464"/>
                  </a:lnTo>
                  <a:lnTo>
                    <a:pt x="2105" y="637"/>
                  </a:lnTo>
                  <a:lnTo>
                    <a:pt x="1873" y="830"/>
                  </a:lnTo>
                  <a:lnTo>
                    <a:pt x="1448" y="1217"/>
                  </a:lnTo>
                  <a:lnTo>
                    <a:pt x="1275" y="1429"/>
                  </a:lnTo>
                  <a:lnTo>
                    <a:pt x="1101" y="1641"/>
                  </a:lnTo>
                  <a:lnTo>
                    <a:pt x="946" y="1892"/>
                  </a:lnTo>
                  <a:lnTo>
                    <a:pt x="792" y="2143"/>
                  </a:lnTo>
                  <a:lnTo>
                    <a:pt x="522" y="2645"/>
                  </a:lnTo>
                  <a:lnTo>
                    <a:pt x="309" y="3128"/>
                  </a:lnTo>
                  <a:lnTo>
                    <a:pt x="136" y="3572"/>
                  </a:lnTo>
                  <a:lnTo>
                    <a:pt x="39" y="3939"/>
                  </a:lnTo>
                  <a:lnTo>
                    <a:pt x="20" y="4074"/>
                  </a:lnTo>
                  <a:lnTo>
                    <a:pt x="0" y="4190"/>
                  </a:lnTo>
                  <a:lnTo>
                    <a:pt x="20" y="4286"/>
                  </a:lnTo>
                  <a:lnTo>
                    <a:pt x="39" y="4325"/>
                  </a:lnTo>
                  <a:lnTo>
                    <a:pt x="97" y="4325"/>
                  </a:lnTo>
                  <a:lnTo>
                    <a:pt x="174" y="4286"/>
                  </a:lnTo>
                  <a:lnTo>
                    <a:pt x="406" y="4093"/>
                  </a:lnTo>
                  <a:lnTo>
                    <a:pt x="715" y="3804"/>
                  </a:lnTo>
                  <a:lnTo>
                    <a:pt x="1082" y="3437"/>
                  </a:lnTo>
                  <a:lnTo>
                    <a:pt x="1854" y="2684"/>
                  </a:lnTo>
                  <a:lnTo>
                    <a:pt x="2433" y="2085"/>
                  </a:lnTo>
                  <a:lnTo>
                    <a:pt x="2568" y="1892"/>
                  </a:lnTo>
                  <a:lnTo>
                    <a:pt x="2742" y="1699"/>
                  </a:lnTo>
                  <a:lnTo>
                    <a:pt x="3051" y="1352"/>
                  </a:lnTo>
                  <a:lnTo>
                    <a:pt x="3225" y="1217"/>
                  </a:lnTo>
                  <a:lnTo>
                    <a:pt x="3398" y="1101"/>
                  </a:lnTo>
                  <a:lnTo>
                    <a:pt x="3514" y="1043"/>
                  </a:lnTo>
                  <a:lnTo>
                    <a:pt x="3591" y="1004"/>
                  </a:lnTo>
                  <a:lnTo>
                    <a:pt x="3649" y="1023"/>
                  </a:lnTo>
                  <a:lnTo>
                    <a:pt x="3746" y="1062"/>
                  </a:lnTo>
                  <a:lnTo>
                    <a:pt x="3862" y="1139"/>
                  </a:lnTo>
                  <a:lnTo>
                    <a:pt x="3997" y="1255"/>
                  </a:lnTo>
                  <a:lnTo>
                    <a:pt x="4248" y="1468"/>
                  </a:lnTo>
                  <a:lnTo>
                    <a:pt x="4499" y="1738"/>
                  </a:lnTo>
                  <a:lnTo>
                    <a:pt x="4981" y="2278"/>
                  </a:lnTo>
                  <a:lnTo>
                    <a:pt x="5464" y="2838"/>
                  </a:lnTo>
                  <a:lnTo>
                    <a:pt x="5715" y="3128"/>
                  </a:lnTo>
                  <a:lnTo>
                    <a:pt x="5985" y="3417"/>
                  </a:lnTo>
                  <a:lnTo>
                    <a:pt x="6120" y="3572"/>
                  </a:lnTo>
                  <a:lnTo>
                    <a:pt x="6294" y="3707"/>
                  </a:lnTo>
                  <a:lnTo>
                    <a:pt x="6564" y="3939"/>
                  </a:lnTo>
                  <a:lnTo>
                    <a:pt x="7124" y="4421"/>
                  </a:lnTo>
                  <a:lnTo>
                    <a:pt x="7375" y="4672"/>
                  </a:lnTo>
                  <a:lnTo>
                    <a:pt x="7626" y="4943"/>
                  </a:lnTo>
                  <a:lnTo>
                    <a:pt x="7858" y="5213"/>
                  </a:lnTo>
                  <a:lnTo>
                    <a:pt x="8070" y="5483"/>
                  </a:lnTo>
                  <a:lnTo>
                    <a:pt x="8263" y="5773"/>
                  </a:lnTo>
                  <a:lnTo>
                    <a:pt x="8437" y="6082"/>
                  </a:lnTo>
                  <a:lnTo>
                    <a:pt x="8592" y="6391"/>
                  </a:lnTo>
                  <a:lnTo>
                    <a:pt x="8746" y="6719"/>
                  </a:lnTo>
                  <a:lnTo>
                    <a:pt x="8862" y="7066"/>
                  </a:lnTo>
                  <a:lnTo>
                    <a:pt x="8978" y="7395"/>
                  </a:lnTo>
                  <a:lnTo>
                    <a:pt x="9094" y="7761"/>
                  </a:lnTo>
                  <a:lnTo>
                    <a:pt x="9209" y="8128"/>
                  </a:lnTo>
                  <a:lnTo>
                    <a:pt x="9364" y="8495"/>
                  </a:lnTo>
                  <a:lnTo>
                    <a:pt x="9518" y="8862"/>
                  </a:lnTo>
                  <a:lnTo>
                    <a:pt x="9827" y="9557"/>
                  </a:lnTo>
                  <a:lnTo>
                    <a:pt x="10136" y="10233"/>
                  </a:lnTo>
                  <a:lnTo>
                    <a:pt x="10387" y="10638"/>
                  </a:lnTo>
                  <a:lnTo>
                    <a:pt x="10677" y="11063"/>
                  </a:lnTo>
                  <a:lnTo>
                    <a:pt x="11275" y="11989"/>
                  </a:lnTo>
                  <a:lnTo>
                    <a:pt x="11526" y="12395"/>
                  </a:lnTo>
                  <a:lnTo>
                    <a:pt x="11700" y="12742"/>
                  </a:lnTo>
                  <a:lnTo>
                    <a:pt x="11854" y="12993"/>
                  </a:lnTo>
                  <a:lnTo>
                    <a:pt x="11912" y="13051"/>
                  </a:lnTo>
                  <a:lnTo>
                    <a:pt x="11951" y="13071"/>
                  </a:lnTo>
                  <a:lnTo>
                    <a:pt x="11970" y="13071"/>
                  </a:lnTo>
                  <a:lnTo>
                    <a:pt x="11990" y="13051"/>
                  </a:lnTo>
                  <a:lnTo>
                    <a:pt x="12028" y="12955"/>
                  </a:lnTo>
                  <a:lnTo>
                    <a:pt x="12067" y="12820"/>
                  </a:lnTo>
                  <a:lnTo>
                    <a:pt x="12086" y="12627"/>
                  </a:lnTo>
                  <a:lnTo>
                    <a:pt x="12086" y="12414"/>
                  </a:lnTo>
                  <a:lnTo>
                    <a:pt x="12086" y="12163"/>
                  </a:lnTo>
                  <a:lnTo>
                    <a:pt x="12047" y="11874"/>
                  </a:lnTo>
                  <a:lnTo>
                    <a:pt x="12009" y="11584"/>
                  </a:lnTo>
                  <a:lnTo>
                    <a:pt x="11932" y="11294"/>
                  </a:lnTo>
                  <a:lnTo>
                    <a:pt x="11854" y="11005"/>
                  </a:lnTo>
                  <a:lnTo>
                    <a:pt x="11661" y="10445"/>
                  </a:lnTo>
                  <a:lnTo>
                    <a:pt x="11468" y="9943"/>
                  </a:lnTo>
                  <a:lnTo>
                    <a:pt x="11294" y="9576"/>
                  </a:lnTo>
                  <a:lnTo>
                    <a:pt x="10870" y="8978"/>
                  </a:lnTo>
                  <a:lnTo>
                    <a:pt x="10484" y="8360"/>
                  </a:lnTo>
                  <a:lnTo>
                    <a:pt x="10291" y="8051"/>
                  </a:lnTo>
                  <a:lnTo>
                    <a:pt x="10136" y="7742"/>
                  </a:lnTo>
                  <a:lnTo>
                    <a:pt x="9982" y="7433"/>
                  </a:lnTo>
                  <a:lnTo>
                    <a:pt x="9827" y="7086"/>
                  </a:lnTo>
                  <a:lnTo>
                    <a:pt x="9673" y="6719"/>
                  </a:lnTo>
                  <a:lnTo>
                    <a:pt x="9499" y="6371"/>
                  </a:lnTo>
                  <a:lnTo>
                    <a:pt x="9325" y="6024"/>
                  </a:lnTo>
                  <a:lnTo>
                    <a:pt x="9132" y="5676"/>
                  </a:lnTo>
                  <a:lnTo>
                    <a:pt x="8920" y="5348"/>
                  </a:lnTo>
                  <a:lnTo>
                    <a:pt x="8669" y="5039"/>
                  </a:lnTo>
                  <a:lnTo>
                    <a:pt x="8418" y="4730"/>
                  </a:lnTo>
                  <a:lnTo>
                    <a:pt x="8148" y="4441"/>
                  </a:lnTo>
                  <a:lnTo>
                    <a:pt x="7877" y="4170"/>
                  </a:lnTo>
                  <a:lnTo>
                    <a:pt x="7607" y="3900"/>
                  </a:lnTo>
                  <a:lnTo>
                    <a:pt x="7028" y="3398"/>
                  </a:lnTo>
                  <a:lnTo>
                    <a:pt x="6738" y="3166"/>
                  </a:lnTo>
                  <a:lnTo>
                    <a:pt x="6622" y="3051"/>
                  </a:lnTo>
                  <a:lnTo>
                    <a:pt x="6507" y="2935"/>
                  </a:lnTo>
                  <a:lnTo>
                    <a:pt x="6294" y="2645"/>
                  </a:lnTo>
                  <a:lnTo>
                    <a:pt x="6063" y="2375"/>
                  </a:lnTo>
                  <a:lnTo>
                    <a:pt x="5599" y="1776"/>
                  </a:lnTo>
                  <a:lnTo>
                    <a:pt x="5136" y="1178"/>
                  </a:lnTo>
                  <a:lnTo>
                    <a:pt x="4885" y="869"/>
                  </a:lnTo>
                  <a:lnTo>
                    <a:pt x="4615" y="579"/>
                  </a:lnTo>
                  <a:lnTo>
                    <a:pt x="4460" y="425"/>
                  </a:lnTo>
                  <a:lnTo>
                    <a:pt x="4286" y="271"/>
                  </a:lnTo>
                  <a:lnTo>
                    <a:pt x="4190" y="213"/>
                  </a:lnTo>
                  <a:lnTo>
                    <a:pt x="4074" y="135"/>
                  </a:lnTo>
                  <a:lnTo>
                    <a:pt x="3939" y="77"/>
                  </a:lnTo>
                  <a:lnTo>
                    <a:pt x="3765" y="20"/>
                  </a:lnTo>
                  <a:lnTo>
                    <a:pt x="35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997500" y="4031375"/>
              <a:ext cx="465300" cy="293475"/>
            </a:xfrm>
            <a:custGeom>
              <a:avLst/>
              <a:gdLst/>
              <a:ahLst/>
              <a:cxnLst/>
              <a:rect l="l" t="t" r="r" b="b"/>
              <a:pathLst>
                <a:path w="18612" h="11739" extrusionOk="0">
                  <a:moveTo>
                    <a:pt x="5561" y="0"/>
                  </a:moveTo>
                  <a:lnTo>
                    <a:pt x="5368" y="19"/>
                  </a:lnTo>
                  <a:lnTo>
                    <a:pt x="5194" y="58"/>
                  </a:lnTo>
                  <a:lnTo>
                    <a:pt x="5001" y="97"/>
                  </a:lnTo>
                  <a:lnTo>
                    <a:pt x="4827" y="155"/>
                  </a:lnTo>
                  <a:lnTo>
                    <a:pt x="4673" y="232"/>
                  </a:lnTo>
                  <a:lnTo>
                    <a:pt x="4499" y="328"/>
                  </a:lnTo>
                  <a:lnTo>
                    <a:pt x="4209" y="521"/>
                  </a:lnTo>
                  <a:lnTo>
                    <a:pt x="3939" y="753"/>
                  </a:lnTo>
                  <a:lnTo>
                    <a:pt x="3707" y="1004"/>
                  </a:lnTo>
                  <a:lnTo>
                    <a:pt x="3495" y="1255"/>
                  </a:lnTo>
                  <a:lnTo>
                    <a:pt x="3302" y="1545"/>
                  </a:lnTo>
                  <a:lnTo>
                    <a:pt x="3128" y="1815"/>
                  </a:lnTo>
                  <a:lnTo>
                    <a:pt x="2819" y="2394"/>
                  </a:lnTo>
                  <a:lnTo>
                    <a:pt x="2549" y="2973"/>
                  </a:lnTo>
                  <a:lnTo>
                    <a:pt x="2298" y="3552"/>
                  </a:lnTo>
                  <a:lnTo>
                    <a:pt x="2066" y="4151"/>
                  </a:lnTo>
                  <a:lnTo>
                    <a:pt x="1854" y="4730"/>
                  </a:lnTo>
                  <a:lnTo>
                    <a:pt x="1468" y="5927"/>
                  </a:lnTo>
                  <a:lnTo>
                    <a:pt x="1082" y="7105"/>
                  </a:lnTo>
                  <a:lnTo>
                    <a:pt x="927" y="7742"/>
                  </a:lnTo>
                  <a:lnTo>
                    <a:pt x="773" y="8495"/>
                  </a:lnTo>
                  <a:lnTo>
                    <a:pt x="464" y="10020"/>
                  </a:lnTo>
                  <a:lnTo>
                    <a:pt x="310" y="10696"/>
                  </a:lnTo>
                  <a:lnTo>
                    <a:pt x="155" y="11217"/>
                  </a:lnTo>
                  <a:lnTo>
                    <a:pt x="39" y="11584"/>
                  </a:lnTo>
                  <a:lnTo>
                    <a:pt x="1" y="11680"/>
                  </a:lnTo>
                  <a:lnTo>
                    <a:pt x="1" y="11719"/>
                  </a:lnTo>
                  <a:lnTo>
                    <a:pt x="20" y="11738"/>
                  </a:lnTo>
                  <a:lnTo>
                    <a:pt x="78" y="11738"/>
                  </a:lnTo>
                  <a:lnTo>
                    <a:pt x="194" y="11680"/>
                  </a:lnTo>
                  <a:lnTo>
                    <a:pt x="329" y="11545"/>
                  </a:lnTo>
                  <a:lnTo>
                    <a:pt x="522" y="11371"/>
                  </a:lnTo>
                  <a:lnTo>
                    <a:pt x="696" y="11140"/>
                  </a:lnTo>
                  <a:lnTo>
                    <a:pt x="908" y="10850"/>
                  </a:lnTo>
                  <a:lnTo>
                    <a:pt x="1101" y="10522"/>
                  </a:lnTo>
                  <a:lnTo>
                    <a:pt x="1294" y="10175"/>
                  </a:lnTo>
                  <a:lnTo>
                    <a:pt x="1468" y="9788"/>
                  </a:lnTo>
                  <a:lnTo>
                    <a:pt x="1642" y="9422"/>
                  </a:lnTo>
                  <a:lnTo>
                    <a:pt x="1951" y="8669"/>
                  </a:lnTo>
                  <a:lnTo>
                    <a:pt x="2182" y="7974"/>
                  </a:lnTo>
                  <a:lnTo>
                    <a:pt x="2356" y="7433"/>
                  </a:lnTo>
                  <a:lnTo>
                    <a:pt x="2588" y="6236"/>
                  </a:lnTo>
                  <a:lnTo>
                    <a:pt x="2723" y="5638"/>
                  </a:lnTo>
                  <a:lnTo>
                    <a:pt x="2858" y="5039"/>
                  </a:lnTo>
                  <a:lnTo>
                    <a:pt x="3012" y="4460"/>
                  </a:lnTo>
                  <a:lnTo>
                    <a:pt x="3186" y="3881"/>
                  </a:lnTo>
                  <a:lnTo>
                    <a:pt x="3379" y="3301"/>
                  </a:lnTo>
                  <a:lnTo>
                    <a:pt x="3592" y="2761"/>
                  </a:lnTo>
                  <a:lnTo>
                    <a:pt x="3727" y="2491"/>
                  </a:lnTo>
                  <a:lnTo>
                    <a:pt x="3843" y="2220"/>
                  </a:lnTo>
                  <a:lnTo>
                    <a:pt x="3997" y="1969"/>
                  </a:lnTo>
                  <a:lnTo>
                    <a:pt x="4152" y="1718"/>
                  </a:lnTo>
                  <a:lnTo>
                    <a:pt x="4306" y="1506"/>
                  </a:lnTo>
                  <a:lnTo>
                    <a:pt x="4499" y="1294"/>
                  </a:lnTo>
                  <a:lnTo>
                    <a:pt x="4692" y="1120"/>
                  </a:lnTo>
                  <a:lnTo>
                    <a:pt x="4885" y="965"/>
                  </a:lnTo>
                  <a:lnTo>
                    <a:pt x="5117" y="850"/>
                  </a:lnTo>
                  <a:lnTo>
                    <a:pt x="5349" y="772"/>
                  </a:lnTo>
                  <a:lnTo>
                    <a:pt x="5599" y="714"/>
                  </a:lnTo>
                  <a:lnTo>
                    <a:pt x="5850" y="734"/>
                  </a:lnTo>
                  <a:lnTo>
                    <a:pt x="6101" y="772"/>
                  </a:lnTo>
                  <a:lnTo>
                    <a:pt x="6352" y="850"/>
                  </a:lnTo>
                  <a:lnTo>
                    <a:pt x="6623" y="965"/>
                  </a:lnTo>
                  <a:lnTo>
                    <a:pt x="6874" y="1101"/>
                  </a:lnTo>
                  <a:lnTo>
                    <a:pt x="7105" y="1236"/>
                  </a:lnTo>
                  <a:lnTo>
                    <a:pt x="7337" y="1409"/>
                  </a:lnTo>
                  <a:lnTo>
                    <a:pt x="7569" y="1583"/>
                  </a:lnTo>
                  <a:lnTo>
                    <a:pt x="7762" y="1796"/>
                  </a:lnTo>
                  <a:lnTo>
                    <a:pt x="7974" y="2008"/>
                  </a:lnTo>
                  <a:lnTo>
                    <a:pt x="8167" y="2220"/>
                  </a:lnTo>
                  <a:lnTo>
                    <a:pt x="8534" y="2703"/>
                  </a:lnTo>
                  <a:lnTo>
                    <a:pt x="8901" y="3205"/>
                  </a:lnTo>
                  <a:lnTo>
                    <a:pt x="9306" y="3688"/>
                  </a:lnTo>
                  <a:lnTo>
                    <a:pt x="9499" y="3939"/>
                  </a:lnTo>
                  <a:lnTo>
                    <a:pt x="9731" y="4190"/>
                  </a:lnTo>
                  <a:lnTo>
                    <a:pt x="9982" y="4421"/>
                  </a:lnTo>
                  <a:lnTo>
                    <a:pt x="10233" y="4614"/>
                  </a:lnTo>
                  <a:lnTo>
                    <a:pt x="10484" y="4827"/>
                  </a:lnTo>
                  <a:lnTo>
                    <a:pt x="10735" y="5039"/>
                  </a:lnTo>
                  <a:lnTo>
                    <a:pt x="11276" y="5387"/>
                  </a:lnTo>
                  <a:lnTo>
                    <a:pt x="12318" y="6062"/>
                  </a:lnTo>
                  <a:lnTo>
                    <a:pt x="12820" y="6390"/>
                  </a:lnTo>
                  <a:lnTo>
                    <a:pt x="13052" y="6564"/>
                  </a:lnTo>
                  <a:lnTo>
                    <a:pt x="13283" y="6738"/>
                  </a:lnTo>
                  <a:lnTo>
                    <a:pt x="13515" y="6931"/>
                  </a:lnTo>
                  <a:lnTo>
                    <a:pt x="13708" y="7124"/>
                  </a:lnTo>
                  <a:lnTo>
                    <a:pt x="14133" y="7530"/>
                  </a:lnTo>
                  <a:lnTo>
                    <a:pt x="14384" y="7781"/>
                  </a:lnTo>
                  <a:lnTo>
                    <a:pt x="14693" y="8032"/>
                  </a:lnTo>
                  <a:lnTo>
                    <a:pt x="15021" y="8282"/>
                  </a:lnTo>
                  <a:lnTo>
                    <a:pt x="15214" y="8398"/>
                  </a:lnTo>
                  <a:lnTo>
                    <a:pt x="15407" y="8514"/>
                  </a:lnTo>
                  <a:lnTo>
                    <a:pt x="15600" y="8611"/>
                  </a:lnTo>
                  <a:lnTo>
                    <a:pt x="15793" y="8707"/>
                  </a:lnTo>
                  <a:lnTo>
                    <a:pt x="16199" y="8862"/>
                  </a:lnTo>
                  <a:lnTo>
                    <a:pt x="16604" y="8939"/>
                  </a:lnTo>
                  <a:lnTo>
                    <a:pt x="16971" y="9016"/>
                  </a:lnTo>
                  <a:lnTo>
                    <a:pt x="17589" y="9113"/>
                  </a:lnTo>
                  <a:lnTo>
                    <a:pt x="17878" y="9151"/>
                  </a:lnTo>
                  <a:lnTo>
                    <a:pt x="18322" y="9151"/>
                  </a:lnTo>
                  <a:lnTo>
                    <a:pt x="18477" y="9132"/>
                  </a:lnTo>
                  <a:lnTo>
                    <a:pt x="18573" y="9113"/>
                  </a:lnTo>
                  <a:lnTo>
                    <a:pt x="18612" y="9093"/>
                  </a:lnTo>
                  <a:lnTo>
                    <a:pt x="18612" y="9074"/>
                  </a:lnTo>
                  <a:lnTo>
                    <a:pt x="18612" y="9055"/>
                  </a:lnTo>
                  <a:lnTo>
                    <a:pt x="18593" y="9016"/>
                  </a:lnTo>
                  <a:lnTo>
                    <a:pt x="18496" y="8958"/>
                  </a:lnTo>
                  <a:lnTo>
                    <a:pt x="18149" y="8746"/>
                  </a:lnTo>
                  <a:lnTo>
                    <a:pt x="16990" y="8147"/>
                  </a:lnTo>
                  <a:lnTo>
                    <a:pt x="16662" y="7993"/>
                  </a:lnTo>
                  <a:lnTo>
                    <a:pt x="16372" y="7800"/>
                  </a:lnTo>
                  <a:lnTo>
                    <a:pt x="16102" y="7607"/>
                  </a:lnTo>
                  <a:lnTo>
                    <a:pt x="15851" y="7394"/>
                  </a:lnTo>
                  <a:lnTo>
                    <a:pt x="15407" y="6950"/>
                  </a:lnTo>
                  <a:lnTo>
                    <a:pt x="15021" y="6564"/>
                  </a:lnTo>
                  <a:lnTo>
                    <a:pt x="14519" y="6159"/>
                  </a:lnTo>
                  <a:lnTo>
                    <a:pt x="14249" y="5966"/>
                  </a:lnTo>
                  <a:lnTo>
                    <a:pt x="13978" y="5792"/>
                  </a:lnTo>
                  <a:lnTo>
                    <a:pt x="13689" y="5618"/>
                  </a:lnTo>
                  <a:lnTo>
                    <a:pt x="13418" y="5464"/>
                  </a:lnTo>
                  <a:lnTo>
                    <a:pt x="12839" y="5155"/>
                  </a:lnTo>
                  <a:lnTo>
                    <a:pt x="11758" y="4576"/>
                  </a:lnTo>
                  <a:lnTo>
                    <a:pt x="11237" y="4286"/>
                  </a:lnTo>
                  <a:lnTo>
                    <a:pt x="11005" y="4112"/>
                  </a:lnTo>
                  <a:lnTo>
                    <a:pt x="10774" y="3958"/>
                  </a:lnTo>
                  <a:lnTo>
                    <a:pt x="10542" y="3784"/>
                  </a:lnTo>
                  <a:lnTo>
                    <a:pt x="10310" y="3591"/>
                  </a:lnTo>
                  <a:lnTo>
                    <a:pt x="10098" y="3398"/>
                  </a:lnTo>
                  <a:lnTo>
                    <a:pt x="9905" y="3186"/>
                  </a:lnTo>
                  <a:lnTo>
                    <a:pt x="9519" y="2722"/>
                  </a:lnTo>
                  <a:lnTo>
                    <a:pt x="9133" y="2240"/>
                  </a:lnTo>
                  <a:lnTo>
                    <a:pt x="8727" y="1757"/>
                  </a:lnTo>
                  <a:lnTo>
                    <a:pt x="8495" y="1506"/>
                  </a:lnTo>
                  <a:lnTo>
                    <a:pt x="8283" y="1274"/>
                  </a:lnTo>
                  <a:lnTo>
                    <a:pt x="8032" y="1062"/>
                  </a:lnTo>
                  <a:lnTo>
                    <a:pt x="7781" y="850"/>
                  </a:lnTo>
                  <a:lnTo>
                    <a:pt x="7511" y="657"/>
                  </a:lnTo>
                  <a:lnTo>
                    <a:pt x="7221" y="463"/>
                  </a:lnTo>
                  <a:lnTo>
                    <a:pt x="6912" y="309"/>
                  </a:lnTo>
                  <a:lnTo>
                    <a:pt x="6603" y="193"/>
                  </a:lnTo>
                  <a:lnTo>
                    <a:pt x="6275" y="77"/>
                  </a:lnTo>
                  <a:lnTo>
                    <a:pt x="5928" y="19"/>
                  </a:lnTo>
                  <a:lnTo>
                    <a:pt x="57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757625" y="4129825"/>
              <a:ext cx="292025" cy="162200"/>
            </a:xfrm>
            <a:custGeom>
              <a:avLst/>
              <a:gdLst/>
              <a:ahLst/>
              <a:cxnLst/>
              <a:rect l="l" t="t" r="r" b="b"/>
              <a:pathLst>
                <a:path w="11681" h="6488" extrusionOk="0">
                  <a:moveTo>
                    <a:pt x="9634" y="1"/>
                  </a:moveTo>
                  <a:lnTo>
                    <a:pt x="9441" y="39"/>
                  </a:lnTo>
                  <a:lnTo>
                    <a:pt x="9267" y="78"/>
                  </a:lnTo>
                  <a:lnTo>
                    <a:pt x="9113" y="136"/>
                  </a:lnTo>
                  <a:lnTo>
                    <a:pt x="8959" y="213"/>
                  </a:lnTo>
                  <a:lnTo>
                    <a:pt x="8669" y="367"/>
                  </a:lnTo>
                  <a:lnTo>
                    <a:pt x="8418" y="560"/>
                  </a:lnTo>
                  <a:lnTo>
                    <a:pt x="8206" y="754"/>
                  </a:lnTo>
                  <a:lnTo>
                    <a:pt x="8013" y="966"/>
                  </a:lnTo>
                  <a:lnTo>
                    <a:pt x="7684" y="1371"/>
                  </a:lnTo>
                  <a:lnTo>
                    <a:pt x="7356" y="1757"/>
                  </a:lnTo>
                  <a:lnTo>
                    <a:pt x="7202" y="1931"/>
                  </a:lnTo>
                  <a:lnTo>
                    <a:pt x="7047" y="2105"/>
                  </a:lnTo>
                  <a:lnTo>
                    <a:pt x="6874" y="2240"/>
                  </a:lnTo>
                  <a:lnTo>
                    <a:pt x="6700" y="2375"/>
                  </a:lnTo>
                  <a:lnTo>
                    <a:pt x="6680" y="2395"/>
                  </a:lnTo>
                  <a:lnTo>
                    <a:pt x="6661" y="2395"/>
                  </a:lnTo>
                  <a:lnTo>
                    <a:pt x="6410" y="2588"/>
                  </a:lnTo>
                  <a:lnTo>
                    <a:pt x="6140" y="2781"/>
                  </a:lnTo>
                  <a:lnTo>
                    <a:pt x="5561" y="3128"/>
                  </a:lnTo>
                  <a:lnTo>
                    <a:pt x="4962" y="3456"/>
                  </a:lnTo>
                  <a:lnTo>
                    <a:pt x="4325" y="3765"/>
                  </a:lnTo>
                  <a:lnTo>
                    <a:pt x="3688" y="4094"/>
                  </a:lnTo>
                  <a:lnTo>
                    <a:pt x="3070" y="4402"/>
                  </a:lnTo>
                  <a:lnTo>
                    <a:pt x="2472" y="4692"/>
                  </a:lnTo>
                  <a:lnTo>
                    <a:pt x="1854" y="4943"/>
                  </a:lnTo>
                  <a:lnTo>
                    <a:pt x="1294" y="5290"/>
                  </a:lnTo>
                  <a:lnTo>
                    <a:pt x="966" y="5503"/>
                  </a:lnTo>
                  <a:lnTo>
                    <a:pt x="676" y="5735"/>
                  </a:lnTo>
                  <a:lnTo>
                    <a:pt x="406" y="5928"/>
                  </a:lnTo>
                  <a:lnTo>
                    <a:pt x="174" y="6121"/>
                  </a:lnTo>
                  <a:lnTo>
                    <a:pt x="39" y="6275"/>
                  </a:lnTo>
                  <a:lnTo>
                    <a:pt x="1" y="6333"/>
                  </a:lnTo>
                  <a:lnTo>
                    <a:pt x="1" y="6372"/>
                  </a:lnTo>
                  <a:lnTo>
                    <a:pt x="20" y="6410"/>
                  </a:lnTo>
                  <a:lnTo>
                    <a:pt x="97" y="6449"/>
                  </a:lnTo>
                  <a:lnTo>
                    <a:pt x="194" y="6468"/>
                  </a:lnTo>
                  <a:lnTo>
                    <a:pt x="329" y="6487"/>
                  </a:lnTo>
                  <a:lnTo>
                    <a:pt x="657" y="6487"/>
                  </a:lnTo>
                  <a:lnTo>
                    <a:pt x="1043" y="6468"/>
                  </a:lnTo>
                  <a:lnTo>
                    <a:pt x="1448" y="6410"/>
                  </a:lnTo>
                  <a:lnTo>
                    <a:pt x="1854" y="6314"/>
                  </a:lnTo>
                  <a:lnTo>
                    <a:pt x="2201" y="6217"/>
                  </a:lnTo>
                  <a:lnTo>
                    <a:pt x="2356" y="6159"/>
                  </a:lnTo>
                  <a:lnTo>
                    <a:pt x="2472" y="6101"/>
                  </a:lnTo>
                  <a:lnTo>
                    <a:pt x="3051" y="5696"/>
                  </a:lnTo>
                  <a:lnTo>
                    <a:pt x="3630" y="5252"/>
                  </a:lnTo>
                  <a:lnTo>
                    <a:pt x="4171" y="4846"/>
                  </a:lnTo>
                  <a:lnTo>
                    <a:pt x="4441" y="4653"/>
                  </a:lnTo>
                  <a:lnTo>
                    <a:pt x="4731" y="4460"/>
                  </a:lnTo>
                  <a:lnTo>
                    <a:pt x="5928" y="3746"/>
                  </a:lnTo>
                  <a:lnTo>
                    <a:pt x="6526" y="3379"/>
                  </a:lnTo>
                  <a:lnTo>
                    <a:pt x="7124" y="2974"/>
                  </a:lnTo>
                  <a:lnTo>
                    <a:pt x="7086" y="2993"/>
                  </a:lnTo>
                  <a:lnTo>
                    <a:pt x="7086" y="2993"/>
                  </a:lnTo>
                  <a:lnTo>
                    <a:pt x="7337" y="2819"/>
                  </a:lnTo>
                  <a:lnTo>
                    <a:pt x="7549" y="2646"/>
                  </a:lnTo>
                  <a:lnTo>
                    <a:pt x="7935" y="2298"/>
                  </a:lnTo>
                  <a:lnTo>
                    <a:pt x="8302" y="1931"/>
                  </a:lnTo>
                  <a:lnTo>
                    <a:pt x="8476" y="1777"/>
                  </a:lnTo>
                  <a:lnTo>
                    <a:pt x="8650" y="1622"/>
                  </a:lnTo>
                  <a:lnTo>
                    <a:pt x="8843" y="1487"/>
                  </a:lnTo>
                  <a:lnTo>
                    <a:pt x="9017" y="1352"/>
                  </a:lnTo>
                  <a:lnTo>
                    <a:pt x="9190" y="1275"/>
                  </a:lnTo>
                  <a:lnTo>
                    <a:pt x="9364" y="1217"/>
                  </a:lnTo>
                  <a:lnTo>
                    <a:pt x="9518" y="1198"/>
                  </a:lnTo>
                  <a:lnTo>
                    <a:pt x="9654" y="1198"/>
                  </a:lnTo>
                  <a:lnTo>
                    <a:pt x="9808" y="1236"/>
                  </a:lnTo>
                  <a:lnTo>
                    <a:pt x="9943" y="1313"/>
                  </a:lnTo>
                  <a:lnTo>
                    <a:pt x="10117" y="1352"/>
                  </a:lnTo>
                  <a:lnTo>
                    <a:pt x="10194" y="1391"/>
                  </a:lnTo>
                  <a:lnTo>
                    <a:pt x="10310" y="1449"/>
                  </a:lnTo>
                  <a:lnTo>
                    <a:pt x="10407" y="1526"/>
                  </a:lnTo>
                  <a:lnTo>
                    <a:pt x="10522" y="1642"/>
                  </a:lnTo>
                  <a:lnTo>
                    <a:pt x="10793" y="1873"/>
                  </a:lnTo>
                  <a:lnTo>
                    <a:pt x="10928" y="1989"/>
                  </a:lnTo>
                  <a:lnTo>
                    <a:pt x="11082" y="2105"/>
                  </a:lnTo>
                  <a:lnTo>
                    <a:pt x="11237" y="2182"/>
                  </a:lnTo>
                  <a:lnTo>
                    <a:pt x="11372" y="2240"/>
                  </a:lnTo>
                  <a:lnTo>
                    <a:pt x="11507" y="2240"/>
                  </a:lnTo>
                  <a:lnTo>
                    <a:pt x="11604" y="2221"/>
                  </a:lnTo>
                  <a:lnTo>
                    <a:pt x="11661" y="2182"/>
                  </a:lnTo>
                  <a:lnTo>
                    <a:pt x="11681" y="2144"/>
                  </a:lnTo>
                  <a:lnTo>
                    <a:pt x="11681" y="2105"/>
                  </a:lnTo>
                  <a:lnTo>
                    <a:pt x="11642" y="2047"/>
                  </a:lnTo>
                  <a:lnTo>
                    <a:pt x="11604" y="1970"/>
                  </a:lnTo>
                  <a:lnTo>
                    <a:pt x="11584" y="1893"/>
                  </a:lnTo>
                  <a:lnTo>
                    <a:pt x="11526" y="1680"/>
                  </a:lnTo>
                  <a:lnTo>
                    <a:pt x="11449" y="1352"/>
                  </a:lnTo>
                  <a:lnTo>
                    <a:pt x="11391" y="1159"/>
                  </a:lnTo>
                  <a:lnTo>
                    <a:pt x="11295" y="966"/>
                  </a:lnTo>
                  <a:lnTo>
                    <a:pt x="11198" y="754"/>
                  </a:lnTo>
                  <a:lnTo>
                    <a:pt x="11044" y="541"/>
                  </a:lnTo>
                  <a:lnTo>
                    <a:pt x="10966" y="445"/>
                  </a:lnTo>
                  <a:lnTo>
                    <a:pt x="10870" y="367"/>
                  </a:lnTo>
                  <a:lnTo>
                    <a:pt x="10677" y="213"/>
                  </a:lnTo>
                  <a:lnTo>
                    <a:pt x="10503" y="116"/>
                  </a:lnTo>
                  <a:lnTo>
                    <a:pt x="10329" y="59"/>
                  </a:lnTo>
                  <a:lnTo>
                    <a:pt x="10156" y="20"/>
                  </a:lnTo>
                  <a:lnTo>
                    <a:pt x="99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768250" y="4077225"/>
              <a:ext cx="89800" cy="12575"/>
            </a:xfrm>
            <a:custGeom>
              <a:avLst/>
              <a:gdLst/>
              <a:ahLst/>
              <a:cxnLst/>
              <a:rect l="l" t="t" r="r" b="b"/>
              <a:pathLst>
                <a:path w="3592" h="503" extrusionOk="0">
                  <a:moveTo>
                    <a:pt x="2993" y="0"/>
                  </a:moveTo>
                  <a:lnTo>
                    <a:pt x="2684" y="58"/>
                  </a:lnTo>
                  <a:lnTo>
                    <a:pt x="2375" y="97"/>
                  </a:lnTo>
                  <a:lnTo>
                    <a:pt x="2085" y="116"/>
                  </a:lnTo>
                  <a:lnTo>
                    <a:pt x="1776" y="135"/>
                  </a:lnTo>
                  <a:lnTo>
                    <a:pt x="1178" y="135"/>
                  </a:lnTo>
                  <a:lnTo>
                    <a:pt x="869" y="97"/>
                  </a:lnTo>
                  <a:lnTo>
                    <a:pt x="560" y="77"/>
                  </a:lnTo>
                  <a:lnTo>
                    <a:pt x="464" y="77"/>
                  </a:lnTo>
                  <a:lnTo>
                    <a:pt x="386" y="97"/>
                  </a:lnTo>
                  <a:lnTo>
                    <a:pt x="193" y="174"/>
                  </a:lnTo>
                  <a:lnTo>
                    <a:pt x="58" y="251"/>
                  </a:lnTo>
                  <a:lnTo>
                    <a:pt x="20" y="290"/>
                  </a:lnTo>
                  <a:lnTo>
                    <a:pt x="0" y="309"/>
                  </a:lnTo>
                  <a:lnTo>
                    <a:pt x="20" y="348"/>
                  </a:lnTo>
                  <a:lnTo>
                    <a:pt x="58" y="386"/>
                  </a:lnTo>
                  <a:lnTo>
                    <a:pt x="232" y="444"/>
                  </a:lnTo>
                  <a:lnTo>
                    <a:pt x="406" y="483"/>
                  </a:lnTo>
                  <a:lnTo>
                    <a:pt x="560" y="502"/>
                  </a:lnTo>
                  <a:lnTo>
                    <a:pt x="869" y="464"/>
                  </a:lnTo>
                  <a:lnTo>
                    <a:pt x="1178" y="425"/>
                  </a:lnTo>
                  <a:lnTo>
                    <a:pt x="1468" y="386"/>
                  </a:lnTo>
                  <a:lnTo>
                    <a:pt x="1776" y="367"/>
                  </a:lnTo>
                  <a:lnTo>
                    <a:pt x="2085" y="367"/>
                  </a:lnTo>
                  <a:lnTo>
                    <a:pt x="2375" y="386"/>
                  </a:lnTo>
                  <a:lnTo>
                    <a:pt x="2684" y="406"/>
                  </a:lnTo>
                  <a:lnTo>
                    <a:pt x="2993" y="444"/>
                  </a:lnTo>
                  <a:lnTo>
                    <a:pt x="3166" y="425"/>
                  </a:lnTo>
                  <a:lnTo>
                    <a:pt x="3360" y="367"/>
                  </a:lnTo>
                  <a:lnTo>
                    <a:pt x="3514" y="290"/>
                  </a:lnTo>
                  <a:lnTo>
                    <a:pt x="3572" y="270"/>
                  </a:lnTo>
                  <a:lnTo>
                    <a:pt x="3591" y="232"/>
                  </a:lnTo>
                  <a:lnTo>
                    <a:pt x="3572" y="213"/>
                  </a:lnTo>
                  <a:lnTo>
                    <a:pt x="3514" y="174"/>
                  </a:lnTo>
                  <a:lnTo>
                    <a:pt x="3340" y="97"/>
                  </a:lnTo>
                  <a:lnTo>
                    <a:pt x="3147" y="20"/>
                  </a:lnTo>
                  <a:lnTo>
                    <a:pt x="29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790450" y="4041025"/>
              <a:ext cx="77725" cy="12075"/>
            </a:xfrm>
            <a:custGeom>
              <a:avLst/>
              <a:gdLst/>
              <a:ahLst/>
              <a:cxnLst/>
              <a:rect l="l" t="t" r="r" b="b"/>
              <a:pathLst>
                <a:path w="3109" h="483" extrusionOk="0">
                  <a:moveTo>
                    <a:pt x="2568" y="0"/>
                  </a:moveTo>
                  <a:lnTo>
                    <a:pt x="2317" y="77"/>
                  </a:lnTo>
                  <a:lnTo>
                    <a:pt x="2066" y="116"/>
                  </a:lnTo>
                  <a:lnTo>
                    <a:pt x="1796" y="155"/>
                  </a:lnTo>
                  <a:lnTo>
                    <a:pt x="1275" y="155"/>
                  </a:lnTo>
                  <a:lnTo>
                    <a:pt x="1024" y="135"/>
                  </a:lnTo>
                  <a:lnTo>
                    <a:pt x="753" y="97"/>
                  </a:lnTo>
                  <a:lnTo>
                    <a:pt x="502" y="39"/>
                  </a:lnTo>
                  <a:lnTo>
                    <a:pt x="425" y="58"/>
                  </a:lnTo>
                  <a:lnTo>
                    <a:pt x="329" y="77"/>
                  </a:lnTo>
                  <a:lnTo>
                    <a:pt x="174" y="135"/>
                  </a:lnTo>
                  <a:lnTo>
                    <a:pt x="58" y="213"/>
                  </a:lnTo>
                  <a:lnTo>
                    <a:pt x="20" y="232"/>
                  </a:lnTo>
                  <a:lnTo>
                    <a:pt x="0" y="271"/>
                  </a:lnTo>
                  <a:lnTo>
                    <a:pt x="20" y="309"/>
                  </a:lnTo>
                  <a:lnTo>
                    <a:pt x="58" y="328"/>
                  </a:lnTo>
                  <a:lnTo>
                    <a:pt x="193" y="406"/>
                  </a:lnTo>
                  <a:lnTo>
                    <a:pt x="367" y="464"/>
                  </a:lnTo>
                  <a:lnTo>
                    <a:pt x="483" y="483"/>
                  </a:lnTo>
                  <a:lnTo>
                    <a:pt x="753" y="444"/>
                  </a:lnTo>
                  <a:lnTo>
                    <a:pt x="1024" y="425"/>
                  </a:lnTo>
                  <a:lnTo>
                    <a:pt x="1545" y="406"/>
                  </a:lnTo>
                  <a:lnTo>
                    <a:pt x="2066" y="406"/>
                  </a:lnTo>
                  <a:lnTo>
                    <a:pt x="2607" y="444"/>
                  </a:lnTo>
                  <a:lnTo>
                    <a:pt x="2761" y="406"/>
                  </a:lnTo>
                  <a:lnTo>
                    <a:pt x="2916" y="328"/>
                  </a:lnTo>
                  <a:lnTo>
                    <a:pt x="3051" y="251"/>
                  </a:lnTo>
                  <a:lnTo>
                    <a:pt x="3089" y="213"/>
                  </a:lnTo>
                  <a:lnTo>
                    <a:pt x="3109" y="193"/>
                  </a:lnTo>
                  <a:lnTo>
                    <a:pt x="3070" y="155"/>
                  </a:lnTo>
                  <a:lnTo>
                    <a:pt x="3031" y="135"/>
                  </a:lnTo>
                  <a:lnTo>
                    <a:pt x="2877" y="58"/>
                  </a:lnTo>
                  <a:lnTo>
                    <a:pt x="2684" y="20"/>
                  </a:lnTo>
                  <a:lnTo>
                    <a:pt x="25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832925" y="3997100"/>
              <a:ext cx="59875" cy="11125"/>
            </a:xfrm>
            <a:custGeom>
              <a:avLst/>
              <a:gdLst/>
              <a:ahLst/>
              <a:cxnLst/>
              <a:rect l="l" t="t" r="r" b="b"/>
              <a:pathLst>
                <a:path w="2395" h="445" extrusionOk="0">
                  <a:moveTo>
                    <a:pt x="367" y="0"/>
                  </a:moveTo>
                  <a:lnTo>
                    <a:pt x="309" y="20"/>
                  </a:lnTo>
                  <a:lnTo>
                    <a:pt x="251" y="39"/>
                  </a:lnTo>
                  <a:lnTo>
                    <a:pt x="135" y="97"/>
                  </a:lnTo>
                  <a:lnTo>
                    <a:pt x="39" y="174"/>
                  </a:lnTo>
                  <a:lnTo>
                    <a:pt x="0" y="213"/>
                  </a:lnTo>
                  <a:lnTo>
                    <a:pt x="0" y="232"/>
                  </a:lnTo>
                  <a:lnTo>
                    <a:pt x="20" y="271"/>
                  </a:lnTo>
                  <a:lnTo>
                    <a:pt x="39" y="290"/>
                  </a:lnTo>
                  <a:lnTo>
                    <a:pt x="155" y="367"/>
                  </a:lnTo>
                  <a:lnTo>
                    <a:pt x="271" y="425"/>
                  </a:lnTo>
                  <a:lnTo>
                    <a:pt x="367" y="444"/>
                  </a:lnTo>
                  <a:lnTo>
                    <a:pt x="579" y="406"/>
                  </a:lnTo>
                  <a:lnTo>
                    <a:pt x="773" y="367"/>
                  </a:lnTo>
                  <a:lnTo>
                    <a:pt x="985" y="348"/>
                  </a:lnTo>
                  <a:lnTo>
                    <a:pt x="1390" y="348"/>
                  </a:lnTo>
                  <a:lnTo>
                    <a:pt x="1583" y="367"/>
                  </a:lnTo>
                  <a:lnTo>
                    <a:pt x="1796" y="406"/>
                  </a:lnTo>
                  <a:lnTo>
                    <a:pt x="1989" y="444"/>
                  </a:lnTo>
                  <a:lnTo>
                    <a:pt x="2105" y="425"/>
                  </a:lnTo>
                  <a:lnTo>
                    <a:pt x="2240" y="367"/>
                  </a:lnTo>
                  <a:lnTo>
                    <a:pt x="2356" y="309"/>
                  </a:lnTo>
                  <a:lnTo>
                    <a:pt x="2375" y="290"/>
                  </a:lnTo>
                  <a:lnTo>
                    <a:pt x="2394" y="251"/>
                  </a:lnTo>
                  <a:lnTo>
                    <a:pt x="2375" y="232"/>
                  </a:lnTo>
                  <a:lnTo>
                    <a:pt x="2336" y="174"/>
                  </a:lnTo>
                  <a:lnTo>
                    <a:pt x="2240" y="97"/>
                  </a:lnTo>
                  <a:lnTo>
                    <a:pt x="2105" y="39"/>
                  </a:lnTo>
                  <a:lnTo>
                    <a:pt x="1989" y="0"/>
                  </a:lnTo>
                  <a:lnTo>
                    <a:pt x="1796" y="39"/>
                  </a:lnTo>
                  <a:lnTo>
                    <a:pt x="1583" y="78"/>
                  </a:lnTo>
                  <a:lnTo>
                    <a:pt x="1390" y="97"/>
                  </a:lnTo>
                  <a:lnTo>
                    <a:pt x="985" y="97"/>
                  </a:lnTo>
                  <a:lnTo>
                    <a:pt x="773" y="78"/>
                  </a:lnTo>
                  <a:lnTo>
                    <a:pt x="579" y="39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865250" y="3957525"/>
              <a:ext cx="59875" cy="11600"/>
            </a:xfrm>
            <a:custGeom>
              <a:avLst/>
              <a:gdLst/>
              <a:ahLst/>
              <a:cxnLst/>
              <a:rect l="l" t="t" r="r" b="b"/>
              <a:pathLst>
                <a:path w="2395" h="464" extrusionOk="0">
                  <a:moveTo>
                    <a:pt x="1989" y="0"/>
                  </a:moveTo>
                  <a:lnTo>
                    <a:pt x="1796" y="39"/>
                  </a:lnTo>
                  <a:lnTo>
                    <a:pt x="1584" y="77"/>
                  </a:lnTo>
                  <a:lnTo>
                    <a:pt x="1391" y="97"/>
                  </a:lnTo>
                  <a:lnTo>
                    <a:pt x="1178" y="97"/>
                  </a:lnTo>
                  <a:lnTo>
                    <a:pt x="773" y="77"/>
                  </a:lnTo>
                  <a:lnTo>
                    <a:pt x="348" y="39"/>
                  </a:lnTo>
                  <a:lnTo>
                    <a:pt x="290" y="39"/>
                  </a:lnTo>
                  <a:lnTo>
                    <a:pt x="232" y="58"/>
                  </a:lnTo>
                  <a:lnTo>
                    <a:pt x="97" y="135"/>
                  </a:lnTo>
                  <a:lnTo>
                    <a:pt x="59" y="193"/>
                  </a:lnTo>
                  <a:lnTo>
                    <a:pt x="20" y="232"/>
                  </a:lnTo>
                  <a:lnTo>
                    <a:pt x="1" y="271"/>
                  </a:lnTo>
                  <a:lnTo>
                    <a:pt x="1" y="290"/>
                  </a:lnTo>
                  <a:lnTo>
                    <a:pt x="1" y="309"/>
                  </a:lnTo>
                  <a:lnTo>
                    <a:pt x="20" y="309"/>
                  </a:lnTo>
                  <a:lnTo>
                    <a:pt x="59" y="367"/>
                  </a:lnTo>
                  <a:lnTo>
                    <a:pt x="175" y="406"/>
                  </a:lnTo>
                  <a:lnTo>
                    <a:pt x="290" y="444"/>
                  </a:lnTo>
                  <a:lnTo>
                    <a:pt x="387" y="464"/>
                  </a:lnTo>
                  <a:lnTo>
                    <a:pt x="580" y="406"/>
                  </a:lnTo>
                  <a:lnTo>
                    <a:pt x="773" y="367"/>
                  </a:lnTo>
                  <a:lnTo>
                    <a:pt x="985" y="348"/>
                  </a:lnTo>
                  <a:lnTo>
                    <a:pt x="1391" y="348"/>
                  </a:lnTo>
                  <a:lnTo>
                    <a:pt x="1584" y="367"/>
                  </a:lnTo>
                  <a:lnTo>
                    <a:pt x="1796" y="386"/>
                  </a:lnTo>
                  <a:lnTo>
                    <a:pt x="1989" y="425"/>
                  </a:lnTo>
                  <a:lnTo>
                    <a:pt x="2105" y="406"/>
                  </a:lnTo>
                  <a:lnTo>
                    <a:pt x="2240" y="367"/>
                  </a:lnTo>
                  <a:lnTo>
                    <a:pt x="2356" y="309"/>
                  </a:lnTo>
                  <a:lnTo>
                    <a:pt x="2375" y="271"/>
                  </a:lnTo>
                  <a:lnTo>
                    <a:pt x="2395" y="251"/>
                  </a:lnTo>
                  <a:lnTo>
                    <a:pt x="2375" y="213"/>
                  </a:lnTo>
                  <a:lnTo>
                    <a:pt x="2337" y="174"/>
                  </a:lnTo>
                  <a:lnTo>
                    <a:pt x="2240" y="97"/>
                  </a:lnTo>
                  <a:lnTo>
                    <a:pt x="2105" y="20"/>
                  </a:lnTo>
                  <a:lnTo>
                    <a:pt x="19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969500" y="4046800"/>
              <a:ext cx="85475" cy="17900"/>
            </a:xfrm>
            <a:custGeom>
              <a:avLst/>
              <a:gdLst/>
              <a:ahLst/>
              <a:cxnLst/>
              <a:rect l="l" t="t" r="r" b="b"/>
              <a:pathLst>
                <a:path w="3419" h="716" extrusionOk="0">
                  <a:moveTo>
                    <a:pt x="2800" y="1"/>
                  </a:moveTo>
                  <a:lnTo>
                    <a:pt x="2549" y="117"/>
                  </a:lnTo>
                  <a:lnTo>
                    <a:pt x="2260" y="213"/>
                  </a:lnTo>
                  <a:lnTo>
                    <a:pt x="1989" y="271"/>
                  </a:lnTo>
                  <a:lnTo>
                    <a:pt x="1700" y="329"/>
                  </a:lnTo>
                  <a:lnTo>
                    <a:pt x="1410" y="348"/>
                  </a:lnTo>
                  <a:lnTo>
                    <a:pt x="1121" y="348"/>
                  </a:lnTo>
                  <a:lnTo>
                    <a:pt x="850" y="329"/>
                  </a:lnTo>
                  <a:lnTo>
                    <a:pt x="561" y="271"/>
                  </a:lnTo>
                  <a:lnTo>
                    <a:pt x="387" y="291"/>
                  </a:lnTo>
                  <a:lnTo>
                    <a:pt x="213" y="329"/>
                  </a:lnTo>
                  <a:lnTo>
                    <a:pt x="78" y="387"/>
                  </a:lnTo>
                  <a:lnTo>
                    <a:pt x="40" y="406"/>
                  </a:lnTo>
                  <a:lnTo>
                    <a:pt x="1" y="445"/>
                  </a:lnTo>
                  <a:lnTo>
                    <a:pt x="20" y="464"/>
                  </a:lnTo>
                  <a:lnTo>
                    <a:pt x="59" y="503"/>
                  </a:lnTo>
                  <a:lnTo>
                    <a:pt x="213" y="599"/>
                  </a:lnTo>
                  <a:lnTo>
                    <a:pt x="387" y="696"/>
                  </a:lnTo>
                  <a:lnTo>
                    <a:pt x="484" y="715"/>
                  </a:lnTo>
                  <a:lnTo>
                    <a:pt x="542" y="715"/>
                  </a:lnTo>
                  <a:lnTo>
                    <a:pt x="1738" y="561"/>
                  </a:lnTo>
                  <a:lnTo>
                    <a:pt x="2916" y="426"/>
                  </a:lnTo>
                  <a:lnTo>
                    <a:pt x="2993" y="406"/>
                  </a:lnTo>
                  <a:lnTo>
                    <a:pt x="3090" y="368"/>
                  </a:lnTo>
                  <a:lnTo>
                    <a:pt x="3244" y="252"/>
                  </a:lnTo>
                  <a:lnTo>
                    <a:pt x="3380" y="136"/>
                  </a:lnTo>
                  <a:lnTo>
                    <a:pt x="3418" y="78"/>
                  </a:lnTo>
                  <a:lnTo>
                    <a:pt x="3418" y="59"/>
                  </a:lnTo>
                  <a:lnTo>
                    <a:pt x="3380" y="40"/>
                  </a:lnTo>
                  <a:lnTo>
                    <a:pt x="3322" y="20"/>
                  </a:lnTo>
                  <a:lnTo>
                    <a:pt x="314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994600" y="3993725"/>
              <a:ext cx="55050" cy="15950"/>
            </a:xfrm>
            <a:custGeom>
              <a:avLst/>
              <a:gdLst/>
              <a:ahLst/>
              <a:cxnLst/>
              <a:rect l="l" t="t" r="r" b="b"/>
              <a:pathLst>
                <a:path w="2202" h="638" extrusionOk="0">
                  <a:moveTo>
                    <a:pt x="1796" y="0"/>
                  </a:moveTo>
                  <a:lnTo>
                    <a:pt x="1623" y="77"/>
                  </a:lnTo>
                  <a:lnTo>
                    <a:pt x="1449" y="155"/>
                  </a:lnTo>
                  <a:lnTo>
                    <a:pt x="1275" y="193"/>
                  </a:lnTo>
                  <a:lnTo>
                    <a:pt x="1082" y="232"/>
                  </a:lnTo>
                  <a:lnTo>
                    <a:pt x="889" y="251"/>
                  </a:lnTo>
                  <a:lnTo>
                    <a:pt x="715" y="251"/>
                  </a:lnTo>
                  <a:lnTo>
                    <a:pt x="522" y="232"/>
                  </a:lnTo>
                  <a:lnTo>
                    <a:pt x="329" y="213"/>
                  </a:lnTo>
                  <a:lnTo>
                    <a:pt x="271" y="213"/>
                  </a:lnTo>
                  <a:lnTo>
                    <a:pt x="213" y="251"/>
                  </a:lnTo>
                  <a:lnTo>
                    <a:pt x="117" y="309"/>
                  </a:lnTo>
                  <a:lnTo>
                    <a:pt x="39" y="406"/>
                  </a:lnTo>
                  <a:lnTo>
                    <a:pt x="20" y="444"/>
                  </a:lnTo>
                  <a:lnTo>
                    <a:pt x="1" y="464"/>
                  </a:lnTo>
                  <a:lnTo>
                    <a:pt x="20" y="502"/>
                  </a:lnTo>
                  <a:lnTo>
                    <a:pt x="59" y="521"/>
                  </a:lnTo>
                  <a:lnTo>
                    <a:pt x="155" y="579"/>
                  </a:lnTo>
                  <a:lnTo>
                    <a:pt x="290" y="637"/>
                  </a:lnTo>
                  <a:lnTo>
                    <a:pt x="387" y="637"/>
                  </a:lnTo>
                  <a:lnTo>
                    <a:pt x="561" y="579"/>
                  </a:lnTo>
                  <a:lnTo>
                    <a:pt x="734" y="521"/>
                  </a:lnTo>
                  <a:lnTo>
                    <a:pt x="928" y="483"/>
                  </a:lnTo>
                  <a:lnTo>
                    <a:pt x="1101" y="464"/>
                  </a:lnTo>
                  <a:lnTo>
                    <a:pt x="1487" y="425"/>
                  </a:lnTo>
                  <a:lnTo>
                    <a:pt x="1680" y="425"/>
                  </a:lnTo>
                  <a:lnTo>
                    <a:pt x="1893" y="444"/>
                  </a:lnTo>
                  <a:lnTo>
                    <a:pt x="1989" y="406"/>
                  </a:lnTo>
                  <a:lnTo>
                    <a:pt x="2105" y="328"/>
                  </a:lnTo>
                  <a:lnTo>
                    <a:pt x="2182" y="251"/>
                  </a:lnTo>
                  <a:lnTo>
                    <a:pt x="2202" y="213"/>
                  </a:lnTo>
                  <a:lnTo>
                    <a:pt x="2202" y="193"/>
                  </a:lnTo>
                  <a:lnTo>
                    <a:pt x="2182" y="155"/>
                  </a:lnTo>
                  <a:lnTo>
                    <a:pt x="2144" y="135"/>
                  </a:lnTo>
                  <a:lnTo>
                    <a:pt x="2028" y="58"/>
                  </a:lnTo>
                  <a:lnTo>
                    <a:pt x="1893" y="20"/>
                  </a:lnTo>
                  <a:lnTo>
                    <a:pt x="17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987375" y="3945925"/>
              <a:ext cx="82550" cy="21750"/>
            </a:xfrm>
            <a:custGeom>
              <a:avLst/>
              <a:gdLst/>
              <a:ahLst/>
              <a:cxnLst/>
              <a:rect l="l" t="t" r="r" b="b"/>
              <a:pathLst>
                <a:path w="3302" h="870" extrusionOk="0">
                  <a:moveTo>
                    <a:pt x="3205" y="1"/>
                  </a:moveTo>
                  <a:lnTo>
                    <a:pt x="3031" y="20"/>
                  </a:lnTo>
                  <a:lnTo>
                    <a:pt x="2858" y="78"/>
                  </a:lnTo>
                  <a:lnTo>
                    <a:pt x="2722" y="97"/>
                  </a:lnTo>
                  <a:lnTo>
                    <a:pt x="2491" y="252"/>
                  </a:lnTo>
                  <a:lnTo>
                    <a:pt x="2240" y="348"/>
                  </a:lnTo>
                  <a:lnTo>
                    <a:pt x="1969" y="426"/>
                  </a:lnTo>
                  <a:lnTo>
                    <a:pt x="1680" y="464"/>
                  </a:lnTo>
                  <a:lnTo>
                    <a:pt x="1390" y="484"/>
                  </a:lnTo>
                  <a:lnTo>
                    <a:pt x="1101" y="484"/>
                  </a:lnTo>
                  <a:lnTo>
                    <a:pt x="811" y="464"/>
                  </a:lnTo>
                  <a:lnTo>
                    <a:pt x="522" y="426"/>
                  </a:lnTo>
                  <a:lnTo>
                    <a:pt x="444" y="426"/>
                  </a:lnTo>
                  <a:lnTo>
                    <a:pt x="348" y="464"/>
                  </a:lnTo>
                  <a:lnTo>
                    <a:pt x="174" y="522"/>
                  </a:lnTo>
                  <a:lnTo>
                    <a:pt x="39" y="619"/>
                  </a:lnTo>
                  <a:lnTo>
                    <a:pt x="0" y="657"/>
                  </a:lnTo>
                  <a:lnTo>
                    <a:pt x="0" y="696"/>
                  </a:lnTo>
                  <a:lnTo>
                    <a:pt x="20" y="715"/>
                  </a:lnTo>
                  <a:lnTo>
                    <a:pt x="77" y="754"/>
                  </a:lnTo>
                  <a:lnTo>
                    <a:pt x="213" y="812"/>
                  </a:lnTo>
                  <a:lnTo>
                    <a:pt x="406" y="850"/>
                  </a:lnTo>
                  <a:lnTo>
                    <a:pt x="541" y="870"/>
                  </a:lnTo>
                  <a:lnTo>
                    <a:pt x="830" y="812"/>
                  </a:lnTo>
                  <a:lnTo>
                    <a:pt x="1120" y="773"/>
                  </a:lnTo>
                  <a:lnTo>
                    <a:pt x="1699" y="696"/>
                  </a:lnTo>
                  <a:lnTo>
                    <a:pt x="2298" y="619"/>
                  </a:lnTo>
                  <a:lnTo>
                    <a:pt x="2607" y="561"/>
                  </a:lnTo>
                  <a:lnTo>
                    <a:pt x="2915" y="484"/>
                  </a:lnTo>
                  <a:lnTo>
                    <a:pt x="2993" y="464"/>
                  </a:lnTo>
                  <a:lnTo>
                    <a:pt x="3070" y="387"/>
                  </a:lnTo>
                  <a:lnTo>
                    <a:pt x="3147" y="310"/>
                  </a:lnTo>
                  <a:lnTo>
                    <a:pt x="3205" y="233"/>
                  </a:lnTo>
                  <a:lnTo>
                    <a:pt x="3302" y="78"/>
                  </a:lnTo>
                  <a:lnTo>
                    <a:pt x="3302" y="40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1014875" y="3890425"/>
              <a:ext cx="74850" cy="19825"/>
            </a:xfrm>
            <a:custGeom>
              <a:avLst/>
              <a:gdLst/>
              <a:ahLst/>
              <a:cxnLst/>
              <a:rect l="l" t="t" r="r" b="b"/>
              <a:pathLst>
                <a:path w="2994" h="793" extrusionOk="0">
                  <a:moveTo>
                    <a:pt x="2433" y="1"/>
                  </a:moveTo>
                  <a:lnTo>
                    <a:pt x="2202" y="97"/>
                  </a:lnTo>
                  <a:lnTo>
                    <a:pt x="1951" y="155"/>
                  </a:lnTo>
                  <a:lnTo>
                    <a:pt x="1700" y="213"/>
                  </a:lnTo>
                  <a:lnTo>
                    <a:pt x="1449" y="252"/>
                  </a:lnTo>
                  <a:lnTo>
                    <a:pt x="927" y="310"/>
                  </a:lnTo>
                  <a:lnTo>
                    <a:pt x="387" y="348"/>
                  </a:lnTo>
                  <a:lnTo>
                    <a:pt x="310" y="387"/>
                  </a:lnTo>
                  <a:lnTo>
                    <a:pt x="232" y="425"/>
                  </a:lnTo>
                  <a:lnTo>
                    <a:pt x="97" y="541"/>
                  </a:lnTo>
                  <a:lnTo>
                    <a:pt x="20" y="638"/>
                  </a:lnTo>
                  <a:lnTo>
                    <a:pt x="1" y="676"/>
                  </a:lnTo>
                  <a:lnTo>
                    <a:pt x="1" y="715"/>
                  </a:lnTo>
                  <a:lnTo>
                    <a:pt x="20" y="734"/>
                  </a:lnTo>
                  <a:lnTo>
                    <a:pt x="78" y="754"/>
                  </a:lnTo>
                  <a:lnTo>
                    <a:pt x="232" y="773"/>
                  </a:lnTo>
                  <a:lnTo>
                    <a:pt x="387" y="792"/>
                  </a:lnTo>
                  <a:lnTo>
                    <a:pt x="503" y="773"/>
                  </a:lnTo>
                  <a:lnTo>
                    <a:pt x="734" y="676"/>
                  </a:lnTo>
                  <a:lnTo>
                    <a:pt x="985" y="580"/>
                  </a:lnTo>
                  <a:lnTo>
                    <a:pt x="1217" y="522"/>
                  </a:lnTo>
                  <a:lnTo>
                    <a:pt x="1468" y="483"/>
                  </a:lnTo>
                  <a:lnTo>
                    <a:pt x="1738" y="464"/>
                  </a:lnTo>
                  <a:lnTo>
                    <a:pt x="1989" y="445"/>
                  </a:lnTo>
                  <a:lnTo>
                    <a:pt x="2530" y="425"/>
                  </a:lnTo>
                  <a:lnTo>
                    <a:pt x="2684" y="387"/>
                  </a:lnTo>
                  <a:lnTo>
                    <a:pt x="2839" y="290"/>
                  </a:lnTo>
                  <a:lnTo>
                    <a:pt x="2955" y="213"/>
                  </a:lnTo>
                  <a:lnTo>
                    <a:pt x="2974" y="174"/>
                  </a:lnTo>
                  <a:lnTo>
                    <a:pt x="2993" y="136"/>
                  </a:lnTo>
                  <a:lnTo>
                    <a:pt x="2955" y="117"/>
                  </a:lnTo>
                  <a:lnTo>
                    <a:pt x="2916" y="78"/>
                  </a:lnTo>
                  <a:lnTo>
                    <a:pt x="2742" y="39"/>
                  </a:lnTo>
                  <a:lnTo>
                    <a:pt x="25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1039500" y="3847000"/>
              <a:ext cx="67600" cy="14500"/>
            </a:xfrm>
            <a:custGeom>
              <a:avLst/>
              <a:gdLst/>
              <a:ahLst/>
              <a:cxnLst/>
              <a:rect l="l" t="t" r="r" b="b"/>
              <a:pathLst>
                <a:path w="2704" h="580" extrusionOk="0">
                  <a:moveTo>
                    <a:pt x="2221" y="0"/>
                  </a:moveTo>
                  <a:lnTo>
                    <a:pt x="2008" y="77"/>
                  </a:lnTo>
                  <a:lnTo>
                    <a:pt x="1776" y="116"/>
                  </a:lnTo>
                  <a:lnTo>
                    <a:pt x="1564" y="155"/>
                  </a:lnTo>
                  <a:lnTo>
                    <a:pt x="1332" y="174"/>
                  </a:lnTo>
                  <a:lnTo>
                    <a:pt x="869" y="174"/>
                  </a:lnTo>
                  <a:lnTo>
                    <a:pt x="386" y="155"/>
                  </a:lnTo>
                  <a:lnTo>
                    <a:pt x="309" y="174"/>
                  </a:lnTo>
                  <a:lnTo>
                    <a:pt x="232" y="212"/>
                  </a:lnTo>
                  <a:lnTo>
                    <a:pt x="116" y="290"/>
                  </a:lnTo>
                  <a:lnTo>
                    <a:pt x="20" y="386"/>
                  </a:lnTo>
                  <a:lnTo>
                    <a:pt x="0" y="425"/>
                  </a:lnTo>
                  <a:lnTo>
                    <a:pt x="0" y="463"/>
                  </a:lnTo>
                  <a:lnTo>
                    <a:pt x="39" y="483"/>
                  </a:lnTo>
                  <a:lnTo>
                    <a:pt x="78" y="502"/>
                  </a:lnTo>
                  <a:lnTo>
                    <a:pt x="213" y="560"/>
                  </a:lnTo>
                  <a:lnTo>
                    <a:pt x="348" y="579"/>
                  </a:lnTo>
                  <a:lnTo>
                    <a:pt x="444" y="579"/>
                  </a:lnTo>
                  <a:lnTo>
                    <a:pt x="676" y="521"/>
                  </a:lnTo>
                  <a:lnTo>
                    <a:pt x="888" y="463"/>
                  </a:lnTo>
                  <a:lnTo>
                    <a:pt x="1120" y="425"/>
                  </a:lnTo>
                  <a:lnTo>
                    <a:pt x="1332" y="406"/>
                  </a:lnTo>
                  <a:lnTo>
                    <a:pt x="1796" y="406"/>
                  </a:lnTo>
                  <a:lnTo>
                    <a:pt x="2278" y="425"/>
                  </a:lnTo>
                  <a:lnTo>
                    <a:pt x="2414" y="386"/>
                  </a:lnTo>
                  <a:lnTo>
                    <a:pt x="2549" y="328"/>
                  </a:lnTo>
                  <a:lnTo>
                    <a:pt x="2665" y="251"/>
                  </a:lnTo>
                  <a:lnTo>
                    <a:pt x="2684" y="212"/>
                  </a:lnTo>
                  <a:lnTo>
                    <a:pt x="2703" y="193"/>
                  </a:lnTo>
                  <a:lnTo>
                    <a:pt x="2684" y="155"/>
                  </a:lnTo>
                  <a:lnTo>
                    <a:pt x="2626" y="116"/>
                  </a:lnTo>
                  <a:lnTo>
                    <a:pt x="2491" y="58"/>
                  </a:lnTo>
                  <a:lnTo>
                    <a:pt x="2336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1034675" y="4234575"/>
              <a:ext cx="77250" cy="25600"/>
            </a:xfrm>
            <a:custGeom>
              <a:avLst/>
              <a:gdLst/>
              <a:ahLst/>
              <a:cxnLst/>
              <a:rect l="l" t="t" r="r" b="b"/>
              <a:pathLst>
                <a:path w="3090" h="1024" extrusionOk="0">
                  <a:moveTo>
                    <a:pt x="2510" y="0"/>
                  </a:moveTo>
                  <a:lnTo>
                    <a:pt x="2259" y="116"/>
                  </a:lnTo>
                  <a:lnTo>
                    <a:pt x="2008" y="212"/>
                  </a:lnTo>
                  <a:lnTo>
                    <a:pt x="1738" y="309"/>
                  </a:lnTo>
                  <a:lnTo>
                    <a:pt x="1487" y="386"/>
                  </a:lnTo>
                  <a:lnTo>
                    <a:pt x="946" y="502"/>
                  </a:lnTo>
                  <a:lnTo>
                    <a:pt x="406" y="579"/>
                  </a:lnTo>
                  <a:lnTo>
                    <a:pt x="328" y="618"/>
                  </a:lnTo>
                  <a:lnTo>
                    <a:pt x="251" y="656"/>
                  </a:lnTo>
                  <a:lnTo>
                    <a:pt x="97" y="772"/>
                  </a:lnTo>
                  <a:lnTo>
                    <a:pt x="0" y="907"/>
                  </a:lnTo>
                  <a:lnTo>
                    <a:pt x="0" y="946"/>
                  </a:lnTo>
                  <a:lnTo>
                    <a:pt x="0" y="985"/>
                  </a:lnTo>
                  <a:lnTo>
                    <a:pt x="20" y="1004"/>
                  </a:lnTo>
                  <a:lnTo>
                    <a:pt x="77" y="1004"/>
                  </a:lnTo>
                  <a:lnTo>
                    <a:pt x="232" y="1023"/>
                  </a:lnTo>
                  <a:lnTo>
                    <a:pt x="406" y="1023"/>
                  </a:lnTo>
                  <a:lnTo>
                    <a:pt x="522" y="1004"/>
                  </a:lnTo>
                  <a:lnTo>
                    <a:pt x="773" y="888"/>
                  </a:lnTo>
                  <a:lnTo>
                    <a:pt x="1023" y="772"/>
                  </a:lnTo>
                  <a:lnTo>
                    <a:pt x="1274" y="695"/>
                  </a:lnTo>
                  <a:lnTo>
                    <a:pt x="1545" y="618"/>
                  </a:lnTo>
                  <a:lnTo>
                    <a:pt x="1815" y="541"/>
                  </a:lnTo>
                  <a:lnTo>
                    <a:pt x="2085" y="502"/>
                  </a:lnTo>
                  <a:lnTo>
                    <a:pt x="2356" y="463"/>
                  </a:lnTo>
                  <a:lnTo>
                    <a:pt x="2626" y="425"/>
                  </a:lnTo>
                  <a:lnTo>
                    <a:pt x="2761" y="367"/>
                  </a:lnTo>
                  <a:lnTo>
                    <a:pt x="2916" y="290"/>
                  </a:lnTo>
                  <a:lnTo>
                    <a:pt x="3051" y="193"/>
                  </a:lnTo>
                  <a:lnTo>
                    <a:pt x="3089" y="154"/>
                  </a:lnTo>
                  <a:lnTo>
                    <a:pt x="3089" y="116"/>
                  </a:lnTo>
                  <a:lnTo>
                    <a:pt x="3070" y="97"/>
                  </a:lnTo>
                  <a:lnTo>
                    <a:pt x="3012" y="58"/>
                  </a:lnTo>
                  <a:lnTo>
                    <a:pt x="2838" y="19"/>
                  </a:lnTo>
                  <a:lnTo>
                    <a:pt x="266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1044800" y="4203200"/>
              <a:ext cx="69525" cy="17400"/>
            </a:xfrm>
            <a:custGeom>
              <a:avLst/>
              <a:gdLst/>
              <a:ahLst/>
              <a:cxnLst/>
              <a:rect l="l" t="t" r="r" b="b"/>
              <a:pathLst>
                <a:path w="2781" h="696" extrusionOk="0">
                  <a:moveTo>
                    <a:pt x="2279" y="0"/>
                  </a:moveTo>
                  <a:lnTo>
                    <a:pt x="2047" y="77"/>
                  </a:lnTo>
                  <a:lnTo>
                    <a:pt x="1815" y="135"/>
                  </a:lnTo>
                  <a:lnTo>
                    <a:pt x="1603" y="193"/>
                  </a:lnTo>
                  <a:lnTo>
                    <a:pt x="1352" y="232"/>
                  </a:lnTo>
                  <a:lnTo>
                    <a:pt x="1120" y="251"/>
                  </a:lnTo>
                  <a:lnTo>
                    <a:pt x="889" y="270"/>
                  </a:lnTo>
                  <a:lnTo>
                    <a:pt x="387" y="270"/>
                  </a:lnTo>
                  <a:lnTo>
                    <a:pt x="310" y="290"/>
                  </a:lnTo>
                  <a:lnTo>
                    <a:pt x="252" y="309"/>
                  </a:lnTo>
                  <a:lnTo>
                    <a:pt x="117" y="386"/>
                  </a:lnTo>
                  <a:lnTo>
                    <a:pt x="20" y="483"/>
                  </a:lnTo>
                  <a:lnTo>
                    <a:pt x="1" y="521"/>
                  </a:lnTo>
                  <a:lnTo>
                    <a:pt x="1" y="560"/>
                  </a:lnTo>
                  <a:lnTo>
                    <a:pt x="20" y="579"/>
                  </a:lnTo>
                  <a:lnTo>
                    <a:pt x="59" y="618"/>
                  </a:lnTo>
                  <a:lnTo>
                    <a:pt x="194" y="657"/>
                  </a:lnTo>
                  <a:lnTo>
                    <a:pt x="348" y="695"/>
                  </a:lnTo>
                  <a:lnTo>
                    <a:pt x="464" y="695"/>
                  </a:lnTo>
                  <a:lnTo>
                    <a:pt x="696" y="618"/>
                  </a:lnTo>
                  <a:lnTo>
                    <a:pt x="927" y="560"/>
                  </a:lnTo>
                  <a:lnTo>
                    <a:pt x="1159" y="502"/>
                  </a:lnTo>
                  <a:lnTo>
                    <a:pt x="1391" y="463"/>
                  </a:lnTo>
                  <a:lnTo>
                    <a:pt x="1622" y="444"/>
                  </a:lnTo>
                  <a:lnTo>
                    <a:pt x="1873" y="425"/>
                  </a:lnTo>
                  <a:lnTo>
                    <a:pt x="2356" y="425"/>
                  </a:lnTo>
                  <a:lnTo>
                    <a:pt x="2491" y="386"/>
                  </a:lnTo>
                  <a:lnTo>
                    <a:pt x="2646" y="309"/>
                  </a:lnTo>
                  <a:lnTo>
                    <a:pt x="2742" y="232"/>
                  </a:lnTo>
                  <a:lnTo>
                    <a:pt x="2781" y="213"/>
                  </a:lnTo>
                  <a:lnTo>
                    <a:pt x="2781" y="174"/>
                  </a:lnTo>
                  <a:lnTo>
                    <a:pt x="2761" y="155"/>
                  </a:lnTo>
                  <a:lnTo>
                    <a:pt x="2704" y="116"/>
                  </a:lnTo>
                  <a:lnTo>
                    <a:pt x="2568" y="58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1047225" y="4167950"/>
              <a:ext cx="71925" cy="17900"/>
            </a:xfrm>
            <a:custGeom>
              <a:avLst/>
              <a:gdLst/>
              <a:ahLst/>
              <a:cxnLst/>
              <a:rect l="l" t="t" r="r" b="b"/>
              <a:pathLst>
                <a:path w="2877" h="716" extrusionOk="0">
                  <a:moveTo>
                    <a:pt x="2375" y="1"/>
                  </a:moveTo>
                  <a:lnTo>
                    <a:pt x="2143" y="78"/>
                  </a:lnTo>
                  <a:lnTo>
                    <a:pt x="1892" y="155"/>
                  </a:lnTo>
                  <a:lnTo>
                    <a:pt x="1661" y="213"/>
                  </a:lnTo>
                  <a:lnTo>
                    <a:pt x="1410" y="252"/>
                  </a:lnTo>
                  <a:lnTo>
                    <a:pt x="1159" y="271"/>
                  </a:lnTo>
                  <a:lnTo>
                    <a:pt x="908" y="290"/>
                  </a:lnTo>
                  <a:lnTo>
                    <a:pt x="657" y="290"/>
                  </a:lnTo>
                  <a:lnTo>
                    <a:pt x="406" y="271"/>
                  </a:lnTo>
                  <a:lnTo>
                    <a:pt x="328" y="290"/>
                  </a:lnTo>
                  <a:lnTo>
                    <a:pt x="271" y="329"/>
                  </a:lnTo>
                  <a:lnTo>
                    <a:pt x="116" y="406"/>
                  </a:lnTo>
                  <a:lnTo>
                    <a:pt x="20" y="503"/>
                  </a:lnTo>
                  <a:lnTo>
                    <a:pt x="0" y="541"/>
                  </a:lnTo>
                  <a:lnTo>
                    <a:pt x="0" y="580"/>
                  </a:lnTo>
                  <a:lnTo>
                    <a:pt x="20" y="599"/>
                  </a:lnTo>
                  <a:lnTo>
                    <a:pt x="58" y="619"/>
                  </a:lnTo>
                  <a:lnTo>
                    <a:pt x="193" y="676"/>
                  </a:lnTo>
                  <a:lnTo>
                    <a:pt x="367" y="715"/>
                  </a:lnTo>
                  <a:lnTo>
                    <a:pt x="483" y="715"/>
                  </a:lnTo>
                  <a:lnTo>
                    <a:pt x="715" y="638"/>
                  </a:lnTo>
                  <a:lnTo>
                    <a:pt x="966" y="580"/>
                  </a:lnTo>
                  <a:lnTo>
                    <a:pt x="1197" y="522"/>
                  </a:lnTo>
                  <a:lnTo>
                    <a:pt x="1448" y="483"/>
                  </a:lnTo>
                  <a:lnTo>
                    <a:pt x="1680" y="445"/>
                  </a:lnTo>
                  <a:lnTo>
                    <a:pt x="1931" y="445"/>
                  </a:lnTo>
                  <a:lnTo>
                    <a:pt x="2182" y="426"/>
                  </a:lnTo>
                  <a:lnTo>
                    <a:pt x="2433" y="445"/>
                  </a:lnTo>
                  <a:lnTo>
                    <a:pt x="2568" y="406"/>
                  </a:lnTo>
                  <a:lnTo>
                    <a:pt x="2722" y="329"/>
                  </a:lnTo>
                  <a:lnTo>
                    <a:pt x="2838" y="252"/>
                  </a:lnTo>
                  <a:lnTo>
                    <a:pt x="2877" y="232"/>
                  </a:lnTo>
                  <a:lnTo>
                    <a:pt x="2877" y="194"/>
                  </a:lnTo>
                  <a:lnTo>
                    <a:pt x="2858" y="155"/>
                  </a:lnTo>
                  <a:lnTo>
                    <a:pt x="2819" y="136"/>
                  </a:lnTo>
                  <a:lnTo>
                    <a:pt x="2664" y="59"/>
                  </a:lnTo>
                  <a:lnTo>
                    <a:pt x="2510" y="20"/>
                  </a:lnTo>
                  <a:lnTo>
                    <a:pt x="23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1067000" y="4128375"/>
              <a:ext cx="64700" cy="12100"/>
            </a:xfrm>
            <a:custGeom>
              <a:avLst/>
              <a:gdLst/>
              <a:ahLst/>
              <a:cxnLst/>
              <a:rect l="l" t="t" r="r" b="b"/>
              <a:pathLst>
                <a:path w="2588" h="484" extrusionOk="0">
                  <a:moveTo>
                    <a:pt x="2124" y="1"/>
                  </a:moveTo>
                  <a:lnTo>
                    <a:pt x="1931" y="78"/>
                  </a:lnTo>
                  <a:lnTo>
                    <a:pt x="1719" y="117"/>
                  </a:lnTo>
                  <a:lnTo>
                    <a:pt x="1507" y="136"/>
                  </a:lnTo>
                  <a:lnTo>
                    <a:pt x="1294" y="155"/>
                  </a:lnTo>
                  <a:lnTo>
                    <a:pt x="1063" y="155"/>
                  </a:lnTo>
                  <a:lnTo>
                    <a:pt x="850" y="117"/>
                  </a:lnTo>
                  <a:lnTo>
                    <a:pt x="638" y="97"/>
                  </a:lnTo>
                  <a:lnTo>
                    <a:pt x="406" y="39"/>
                  </a:lnTo>
                  <a:lnTo>
                    <a:pt x="348" y="39"/>
                  </a:lnTo>
                  <a:lnTo>
                    <a:pt x="271" y="59"/>
                  </a:lnTo>
                  <a:lnTo>
                    <a:pt x="136" y="117"/>
                  </a:lnTo>
                  <a:lnTo>
                    <a:pt x="39" y="194"/>
                  </a:lnTo>
                  <a:lnTo>
                    <a:pt x="1" y="232"/>
                  </a:lnTo>
                  <a:lnTo>
                    <a:pt x="1" y="271"/>
                  </a:lnTo>
                  <a:lnTo>
                    <a:pt x="20" y="290"/>
                  </a:lnTo>
                  <a:lnTo>
                    <a:pt x="39" y="329"/>
                  </a:lnTo>
                  <a:lnTo>
                    <a:pt x="155" y="387"/>
                  </a:lnTo>
                  <a:lnTo>
                    <a:pt x="290" y="445"/>
                  </a:lnTo>
                  <a:lnTo>
                    <a:pt x="406" y="483"/>
                  </a:lnTo>
                  <a:lnTo>
                    <a:pt x="619" y="445"/>
                  </a:lnTo>
                  <a:lnTo>
                    <a:pt x="850" y="406"/>
                  </a:lnTo>
                  <a:lnTo>
                    <a:pt x="1294" y="387"/>
                  </a:lnTo>
                  <a:lnTo>
                    <a:pt x="1738" y="406"/>
                  </a:lnTo>
                  <a:lnTo>
                    <a:pt x="2202" y="445"/>
                  </a:lnTo>
                  <a:lnTo>
                    <a:pt x="2318" y="387"/>
                  </a:lnTo>
                  <a:lnTo>
                    <a:pt x="2453" y="329"/>
                  </a:lnTo>
                  <a:lnTo>
                    <a:pt x="2569" y="252"/>
                  </a:lnTo>
                  <a:lnTo>
                    <a:pt x="2588" y="213"/>
                  </a:lnTo>
                  <a:lnTo>
                    <a:pt x="2588" y="174"/>
                  </a:lnTo>
                  <a:lnTo>
                    <a:pt x="2569" y="155"/>
                  </a:lnTo>
                  <a:lnTo>
                    <a:pt x="2530" y="117"/>
                  </a:lnTo>
                  <a:lnTo>
                    <a:pt x="2395" y="59"/>
                  </a:lnTo>
                  <a:lnTo>
                    <a:pt x="2240" y="20"/>
                  </a:lnTo>
                  <a:lnTo>
                    <a:pt x="21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1092100" y="4093625"/>
              <a:ext cx="49750" cy="11600"/>
            </a:xfrm>
            <a:custGeom>
              <a:avLst/>
              <a:gdLst/>
              <a:ahLst/>
              <a:cxnLst/>
              <a:rect l="l" t="t" r="r" b="b"/>
              <a:pathLst>
                <a:path w="1990" h="464" extrusionOk="0">
                  <a:moveTo>
                    <a:pt x="290" y="1"/>
                  </a:moveTo>
                  <a:lnTo>
                    <a:pt x="232" y="20"/>
                  </a:lnTo>
                  <a:lnTo>
                    <a:pt x="174" y="39"/>
                  </a:lnTo>
                  <a:lnTo>
                    <a:pt x="78" y="97"/>
                  </a:lnTo>
                  <a:lnTo>
                    <a:pt x="20" y="194"/>
                  </a:lnTo>
                  <a:lnTo>
                    <a:pt x="1" y="232"/>
                  </a:lnTo>
                  <a:lnTo>
                    <a:pt x="1" y="252"/>
                  </a:lnTo>
                  <a:lnTo>
                    <a:pt x="1" y="290"/>
                  </a:lnTo>
                  <a:lnTo>
                    <a:pt x="39" y="310"/>
                  </a:lnTo>
                  <a:lnTo>
                    <a:pt x="136" y="367"/>
                  </a:lnTo>
                  <a:lnTo>
                    <a:pt x="232" y="425"/>
                  </a:lnTo>
                  <a:lnTo>
                    <a:pt x="310" y="445"/>
                  </a:lnTo>
                  <a:lnTo>
                    <a:pt x="483" y="387"/>
                  </a:lnTo>
                  <a:lnTo>
                    <a:pt x="638" y="348"/>
                  </a:lnTo>
                  <a:lnTo>
                    <a:pt x="812" y="329"/>
                  </a:lnTo>
                  <a:lnTo>
                    <a:pt x="966" y="329"/>
                  </a:lnTo>
                  <a:lnTo>
                    <a:pt x="1140" y="348"/>
                  </a:lnTo>
                  <a:lnTo>
                    <a:pt x="1314" y="367"/>
                  </a:lnTo>
                  <a:lnTo>
                    <a:pt x="1642" y="464"/>
                  </a:lnTo>
                  <a:lnTo>
                    <a:pt x="1738" y="445"/>
                  </a:lnTo>
                  <a:lnTo>
                    <a:pt x="1854" y="387"/>
                  </a:lnTo>
                  <a:lnTo>
                    <a:pt x="1951" y="329"/>
                  </a:lnTo>
                  <a:lnTo>
                    <a:pt x="1970" y="310"/>
                  </a:lnTo>
                  <a:lnTo>
                    <a:pt x="1989" y="271"/>
                  </a:lnTo>
                  <a:lnTo>
                    <a:pt x="1970" y="252"/>
                  </a:lnTo>
                  <a:lnTo>
                    <a:pt x="1951" y="213"/>
                  </a:lnTo>
                  <a:lnTo>
                    <a:pt x="1854" y="116"/>
                  </a:lnTo>
                  <a:lnTo>
                    <a:pt x="1738" y="39"/>
                  </a:lnTo>
                  <a:lnTo>
                    <a:pt x="1661" y="20"/>
                  </a:lnTo>
                  <a:lnTo>
                    <a:pt x="1487" y="59"/>
                  </a:lnTo>
                  <a:lnTo>
                    <a:pt x="1314" y="78"/>
                  </a:lnTo>
                  <a:lnTo>
                    <a:pt x="1159" y="97"/>
                  </a:lnTo>
                  <a:lnTo>
                    <a:pt x="985" y="97"/>
                  </a:lnTo>
                  <a:lnTo>
                    <a:pt x="638" y="59"/>
                  </a:lnTo>
                  <a:lnTo>
                    <a:pt x="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5"/>
          <p:cNvSpPr txBox="1">
            <a:spLocks noGrp="1"/>
          </p:cNvSpPr>
          <p:nvPr>
            <p:ph type="title"/>
          </p:nvPr>
        </p:nvSpPr>
        <p:spPr>
          <a:xfrm>
            <a:off x="950850" y="2580625"/>
            <a:ext cx="72423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Viaoda Libre"/>
                <a:ea typeface="Viaoda Libre"/>
                <a:cs typeface="Viaoda Libre"/>
                <a:sym typeface="Viaoda Libre"/>
              </a:rPr>
              <a:t>Cuộc đấu tranh của nhân dân các nước</a:t>
            </a:r>
            <a:endParaRPr sz="3000" b="1">
              <a:latin typeface="Viaoda Libre"/>
              <a:ea typeface="Viaoda Libre"/>
              <a:cs typeface="Viaoda Libre"/>
              <a:sym typeface="Viaoda Libre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Viaoda Libre"/>
                <a:ea typeface="Viaoda Libre"/>
                <a:cs typeface="Viaoda Libre"/>
                <a:sym typeface="Viaoda Libre"/>
              </a:rPr>
              <a:t>Đông Nam Á chống thực dân phương Tây từ nửa sau thế kỉ XVI đến giữa thế kỉ XIX</a:t>
            </a:r>
            <a:endParaRPr sz="3000" b="1">
              <a:latin typeface="Viaoda Libre"/>
              <a:ea typeface="Viaoda Libre"/>
              <a:cs typeface="Viaoda Libre"/>
              <a:sym typeface="Viaoda Libre"/>
            </a:endParaRPr>
          </a:p>
        </p:txBody>
      </p:sp>
      <p:grpSp>
        <p:nvGrpSpPr>
          <p:cNvPr id="948" name="Google Shape;948;p35"/>
          <p:cNvGrpSpPr/>
          <p:nvPr/>
        </p:nvGrpSpPr>
        <p:grpSpPr>
          <a:xfrm>
            <a:off x="7525550" y="397500"/>
            <a:ext cx="757800" cy="757800"/>
            <a:chOff x="1772450" y="1769100"/>
            <a:chExt cx="757800" cy="757800"/>
          </a:xfrm>
        </p:grpSpPr>
        <p:sp>
          <p:nvSpPr>
            <p:cNvPr id="949" name="Google Shape;949;p35"/>
            <p:cNvSpPr/>
            <p:nvPr/>
          </p:nvSpPr>
          <p:spPr>
            <a:xfrm>
              <a:off x="2040800" y="1769100"/>
              <a:ext cx="112000" cy="138050"/>
            </a:xfrm>
            <a:custGeom>
              <a:avLst/>
              <a:gdLst/>
              <a:ahLst/>
              <a:cxnLst/>
              <a:rect l="l" t="t" r="r" b="b"/>
              <a:pathLst>
                <a:path w="4480" h="5522" extrusionOk="0">
                  <a:moveTo>
                    <a:pt x="4306" y="0"/>
                  </a:moveTo>
                  <a:lnTo>
                    <a:pt x="4132" y="20"/>
                  </a:lnTo>
                  <a:lnTo>
                    <a:pt x="3901" y="97"/>
                  </a:lnTo>
                  <a:lnTo>
                    <a:pt x="3630" y="213"/>
                  </a:lnTo>
                  <a:lnTo>
                    <a:pt x="3379" y="367"/>
                  </a:lnTo>
                  <a:lnTo>
                    <a:pt x="3128" y="541"/>
                  </a:lnTo>
                  <a:lnTo>
                    <a:pt x="2935" y="715"/>
                  </a:lnTo>
                  <a:lnTo>
                    <a:pt x="2800" y="850"/>
                  </a:lnTo>
                  <a:lnTo>
                    <a:pt x="2395" y="1661"/>
                  </a:lnTo>
                  <a:lnTo>
                    <a:pt x="2202" y="2047"/>
                  </a:lnTo>
                  <a:lnTo>
                    <a:pt x="1989" y="2414"/>
                  </a:lnTo>
                  <a:lnTo>
                    <a:pt x="1545" y="3147"/>
                  </a:lnTo>
                  <a:lnTo>
                    <a:pt x="966" y="4035"/>
                  </a:lnTo>
                  <a:lnTo>
                    <a:pt x="290" y="5020"/>
                  </a:lnTo>
                  <a:lnTo>
                    <a:pt x="117" y="5290"/>
                  </a:lnTo>
                  <a:lnTo>
                    <a:pt x="20" y="5406"/>
                  </a:lnTo>
                  <a:lnTo>
                    <a:pt x="1" y="5425"/>
                  </a:lnTo>
                  <a:lnTo>
                    <a:pt x="59" y="5425"/>
                  </a:lnTo>
                  <a:lnTo>
                    <a:pt x="136" y="5445"/>
                  </a:lnTo>
                  <a:lnTo>
                    <a:pt x="734" y="5483"/>
                  </a:lnTo>
                  <a:lnTo>
                    <a:pt x="1352" y="5522"/>
                  </a:lnTo>
                  <a:lnTo>
                    <a:pt x="2066" y="5483"/>
                  </a:lnTo>
                  <a:lnTo>
                    <a:pt x="2607" y="5425"/>
                  </a:lnTo>
                  <a:lnTo>
                    <a:pt x="2839" y="5406"/>
                  </a:lnTo>
                  <a:lnTo>
                    <a:pt x="3070" y="5368"/>
                  </a:lnTo>
                  <a:lnTo>
                    <a:pt x="3302" y="5271"/>
                  </a:lnTo>
                  <a:lnTo>
                    <a:pt x="3553" y="5136"/>
                  </a:lnTo>
                  <a:lnTo>
                    <a:pt x="3804" y="4962"/>
                  </a:lnTo>
                  <a:lnTo>
                    <a:pt x="4036" y="4769"/>
                  </a:lnTo>
                  <a:lnTo>
                    <a:pt x="4229" y="4576"/>
                  </a:lnTo>
                  <a:lnTo>
                    <a:pt x="4383" y="4402"/>
                  </a:lnTo>
                  <a:lnTo>
                    <a:pt x="4460" y="4267"/>
                  </a:lnTo>
                  <a:lnTo>
                    <a:pt x="4480" y="4209"/>
                  </a:lnTo>
                  <a:lnTo>
                    <a:pt x="4460" y="4171"/>
                  </a:lnTo>
                  <a:lnTo>
                    <a:pt x="4441" y="4132"/>
                  </a:lnTo>
                  <a:lnTo>
                    <a:pt x="4364" y="4093"/>
                  </a:lnTo>
                  <a:lnTo>
                    <a:pt x="4190" y="4055"/>
                  </a:lnTo>
                  <a:lnTo>
                    <a:pt x="3939" y="4035"/>
                  </a:lnTo>
                  <a:lnTo>
                    <a:pt x="3650" y="4035"/>
                  </a:lnTo>
                  <a:lnTo>
                    <a:pt x="3090" y="4055"/>
                  </a:lnTo>
                  <a:lnTo>
                    <a:pt x="2858" y="4074"/>
                  </a:lnTo>
                  <a:lnTo>
                    <a:pt x="2665" y="4113"/>
                  </a:lnTo>
                  <a:lnTo>
                    <a:pt x="2491" y="4209"/>
                  </a:lnTo>
                  <a:lnTo>
                    <a:pt x="2317" y="4286"/>
                  </a:lnTo>
                  <a:lnTo>
                    <a:pt x="2124" y="4364"/>
                  </a:lnTo>
                  <a:lnTo>
                    <a:pt x="2047" y="4402"/>
                  </a:lnTo>
                  <a:lnTo>
                    <a:pt x="2028" y="4422"/>
                  </a:lnTo>
                  <a:lnTo>
                    <a:pt x="1912" y="4499"/>
                  </a:lnTo>
                  <a:lnTo>
                    <a:pt x="1738" y="4557"/>
                  </a:lnTo>
                  <a:lnTo>
                    <a:pt x="1526" y="4595"/>
                  </a:lnTo>
                  <a:lnTo>
                    <a:pt x="1468" y="4595"/>
                  </a:lnTo>
                  <a:lnTo>
                    <a:pt x="1487" y="4557"/>
                  </a:lnTo>
                  <a:lnTo>
                    <a:pt x="1545" y="4460"/>
                  </a:lnTo>
                  <a:lnTo>
                    <a:pt x="1796" y="4074"/>
                  </a:lnTo>
                  <a:lnTo>
                    <a:pt x="2163" y="3591"/>
                  </a:lnTo>
                  <a:lnTo>
                    <a:pt x="2704" y="2896"/>
                  </a:lnTo>
                  <a:lnTo>
                    <a:pt x="3263" y="2240"/>
                  </a:lnTo>
                  <a:lnTo>
                    <a:pt x="3553" y="1931"/>
                  </a:lnTo>
                  <a:lnTo>
                    <a:pt x="3862" y="1641"/>
                  </a:lnTo>
                  <a:lnTo>
                    <a:pt x="3997" y="1429"/>
                  </a:lnTo>
                  <a:lnTo>
                    <a:pt x="4113" y="1217"/>
                  </a:lnTo>
                  <a:lnTo>
                    <a:pt x="4209" y="966"/>
                  </a:lnTo>
                  <a:lnTo>
                    <a:pt x="4287" y="715"/>
                  </a:lnTo>
                  <a:lnTo>
                    <a:pt x="4345" y="522"/>
                  </a:lnTo>
                  <a:lnTo>
                    <a:pt x="4402" y="309"/>
                  </a:lnTo>
                  <a:lnTo>
                    <a:pt x="4422" y="155"/>
                  </a:lnTo>
                  <a:lnTo>
                    <a:pt x="4422" y="97"/>
                  </a:lnTo>
                  <a:lnTo>
                    <a:pt x="4402" y="39"/>
                  </a:lnTo>
                  <a:lnTo>
                    <a:pt x="4364" y="20"/>
                  </a:lnTo>
                  <a:lnTo>
                    <a:pt x="43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2150375" y="1770075"/>
              <a:ext cx="111025" cy="137075"/>
            </a:xfrm>
            <a:custGeom>
              <a:avLst/>
              <a:gdLst/>
              <a:ahLst/>
              <a:cxnLst/>
              <a:rect l="l" t="t" r="r" b="b"/>
              <a:pathLst>
                <a:path w="4441" h="5483" extrusionOk="0">
                  <a:moveTo>
                    <a:pt x="174" y="0"/>
                  </a:moveTo>
                  <a:lnTo>
                    <a:pt x="97" y="19"/>
                  </a:lnTo>
                  <a:lnTo>
                    <a:pt x="58" y="39"/>
                  </a:lnTo>
                  <a:lnTo>
                    <a:pt x="19" y="77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39" y="348"/>
                  </a:lnTo>
                  <a:lnTo>
                    <a:pt x="213" y="753"/>
                  </a:lnTo>
                  <a:lnTo>
                    <a:pt x="309" y="1004"/>
                  </a:lnTo>
                  <a:lnTo>
                    <a:pt x="406" y="1255"/>
                  </a:lnTo>
                  <a:lnTo>
                    <a:pt x="502" y="1448"/>
                  </a:lnTo>
                  <a:lnTo>
                    <a:pt x="599" y="1602"/>
                  </a:lnTo>
                  <a:lnTo>
                    <a:pt x="908" y="1892"/>
                  </a:lnTo>
                  <a:lnTo>
                    <a:pt x="1197" y="2201"/>
                  </a:lnTo>
                  <a:lnTo>
                    <a:pt x="1757" y="2857"/>
                  </a:lnTo>
                  <a:lnTo>
                    <a:pt x="2298" y="3552"/>
                  </a:lnTo>
                  <a:lnTo>
                    <a:pt x="2664" y="4035"/>
                  </a:lnTo>
                  <a:lnTo>
                    <a:pt x="2915" y="4421"/>
                  </a:lnTo>
                  <a:lnTo>
                    <a:pt x="2973" y="4518"/>
                  </a:lnTo>
                  <a:lnTo>
                    <a:pt x="2993" y="4556"/>
                  </a:lnTo>
                  <a:lnTo>
                    <a:pt x="2935" y="4556"/>
                  </a:lnTo>
                  <a:lnTo>
                    <a:pt x="2722" y="4518"/>
                  </a:lnTo>
                  <a:lnTo>
                    <a:pt x="2549" y="4460"/>
                  </a:lnTo>
                  <a:lnTo>
                    <a:pt x="2433" y="4383"/>
                  </a:lnTo>
                  <a:lnTo>
                    <a:pt x="2413" y="4363"/>
                  </a:lnTo>
                  <a:lnTo>
                    <a:pt x="2336" y="4325"/>
                  </a:lnTo>
                  <a:lnTo>
                    <a:pt x="2143" y="4247"/>
                  </a:lnTo>
                  <a:lnTo>
                    <a:pt x="1969" y="4170"/>
                  </a:lnTo>
                  <a:lnTo>
                    <a:pt x="1776" y="4074"/>
                  </a:lnTo>
                  <a:lnTo>
                    <a:pt x="1332" y="3977"/>
                  </a:lnTo>
                  <a:lnTo>
                    <a:pt x="792" y="3900"/>
                  </a:lnTo>
                  <a:lnTo>
                    <a:pt x="541" y="3900"/>
                  </a:lnTo>
                  <a:lnTo>
                    <a:pt x="328" y="3881"/>
                  </a:lnTo>
                  <a:lnTo>
                    <a:pt x="174" y="3900"/>
                  </a:lnTo>
                  <a:lnTo>
                    <a:pt x="116" y="3919"/>
                  </a:lnTo>
                  <a:lnTo>
                    <a:pt x="77" y="3958"/>
                  </a:lnTo>
                  <a:lnTo>
                    <a:pt x="77" y="3996"/>
                  </a:lnTo>
                  <a:lnTo>
                    <a:pt x="77" y="4074"/>
                  </a:lnTo>
                  <a:lnTo>
                    <a:pt x="116" y="4151"/>
                  </a:lnTo>
                  <a:lnTo>
                    <a:pt x="155" y="4247"/>
                  </a:lnTo>
                  <a:lnTo>
                    <a:pt x="309" y="4460"/>
                  </a:lnTo>
                  <a:lnTo>
                    <a:pt x="502" y="4672"/>
                  </a:lnTo>
                  <a:lnTo>
                    <a:pt x="715" y="4904"/>
                  </a:lnTo>
                  <a:lnTo>
                    <a:pt x="966" y="5097"/>
                  </a:lnTo>
                  <a:lnTo>
                    <a:pt x="1197" y="5232"/>
                  </a:lnTo>
                  <a:lnTo>
                    <a:pt x="1390" y="5329"/>
                  </a:lnTo>
                  <a:lnTo>
                    <a:pt x="1622" y="5367"/>
                  </a:lnTo>
                  <a:lnTo>
                    <a:pt x="1854" y="5386"/>
                  </a:lnTo>
                  <a:lnTo>
                    <a:pt x="2394" y="5444"/>
                  </a:lnTo>
                  <a:lnTo>
                    <a:pt x="3108" y="5483"/>
                  </a:lnTo>
                  <a:lnTo>
                    <a:pt x="3726" y="5444"/>
                  </a:lnTo>
                  <a:lnTo>
                    <a:pt x="4325" y="5406"/>
                  </a:lnTo>
                  <a:lnTo>
                    <a:pt x="4402" y="5406"/>
                  </a:lnTo>
                  <a:lnTo>
                    <a:pt x="4441" y="5386"/>
                  </a:lnTo>
                  <a:lnTo>
                    <a:pt x="4441" y="5367"/>
                  </a:lnTo>
                  <a:lnTo>
                    <a:pt x="4363" y="5251"/>
                  </a:lnTo>
                  <a:lnTo>
                    <a:pt x="4170" y="4981"/>
                  </a:lnTo>
                  <a:lnTo>
                    <a:pt x="3495" y="3996"/>
                  </a:lnTo>
                  <a:lnTo>
                    <a:pt x="2915" y="3108"/>
                  </a:lnTo>
                  <a:lnTo>
                    <a:pt x="2471" y="2375"/>
                  </a:lnTo>
                  <a:lnTo>
                    <a:pt x="2259" y="2008"/>
                  </a:lnTo>
                  <a:lnTo>
                    <a:pt x="2066" y="1622"/>
                  </a:lnTo>
                  <a:lnTo>
                    <a:pt x="1641" y="811"/>
                  </a:lnTo>
                  <a:lnTo>
                    <a:pt x="1564" y="714"/>
                  </a:lnTo>
                  <a:lnTo>
                    <a:pt x="1467" y="618"/>
                  </a:lnTo>
                  <a:lnTo>
                    <a:pt x="1255" y="425"/>
                  </a:lnTo>
                  <a:lnTo>
                    <a:pt x="1004" y="251"/>
                  </a:lnTo>
                  <a:lnTo>
                    <a:pt x="734" y="135"/>
                  </a:lnTo>
                  <a:lnTo>
                    <a:pt x="483" y="39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2149875" y="2389300"/>
              <a:ext cx="112000" cy="137600"/>
            </a:xfrm>
            <a:custGeom>
              <a:avLst/>
              <a:gdLst/>
              <a:ahLst/>
              <a:cxnLst/>
              <a:rect l="l" t="t" r="r" b="b"/>
              <a:pathLst>
                <a:path w="4480" h="5504" extrusionOk="0">
                  <a:moveTo>
                    <a:pt x="3128" y="1"/>
                  </a:moveTo>
                  <a:lnTo>
                    <a:pt x="2414" y="40"/>
                  </a:lnTo>
                  <a:lnTo>
                    <a:pt x="1874" y="97"/>
                  </a:lnTo>
                  <a:lnTo>
                    <a:pt x="1642" y="117"/>
                  </a:lnTo>
                  <a:lnTo>
                    <a:pt x="1410" y="155"/>
                  </a:lnTo>
                  <a:lnTo>
                    <a:pt x="1179" y="233"/>
                  </a:lnTo>
                  <a:lnTo>
                    <a:pt x="928" y="387"/>
                  </a:lnTo>
                  <a:lnTo>
                    <a:pt x="677" y="561"/>
                  </a:lnTo>
                  <a:lnTo>
                    <a:pt x="445" y="735"/>
                  </a:lnTo>
                  <a:lnTo>
                    <a:pt x="252" y="928"/>
                  </a:lnTo>
                  <a:lnTo>
                    <a:pt x="97" y="1121"/>
                  </a:lnTo>
                  <a:lnTo>
                    <a:pt x="20" y="1256"/>
                  </a:lnTo>
                  <a:lnTo>
                    <a:pt x="1" y="1314"/>
                  </a:lnTo>
                  <a:lnTo>
                    <a:pt x="1" y="1352"/>
                  </a:lnTo>
                  <a:lnTo>
                    <a:pt x="39" y="1391"/>
                  </a:lnTo>
                  <a:lnTo>
                    <a:pt x="117" y="1410"/>
                  </a:lnTo>
                  <a:lnTo>
                    <a:pt x="290" y="1449"/>
                  </a:lnTo>
                  <a:lnTo>
                    <a:pt x="541" y="1468"/>
                  </a:lnTo>
                  <a:lnTo>
                    <a:pt x="1391" y="1468"/>
                  </a:lnTo>
                  <a:lnTo>
                    <a:pt x="1623" y="1449"/>
                  </a:lnTo>
                  <a:lnTo>
                    <a:pt x="1796" y="1410"/>
                  </a:lnTo>
                  <a:lnTo>
                    <a:pt x="1989" y="1314"/>
                  </a:lnTo>
                  <a:lnTo>
                    <a:pt x="2163" y="1217"/>
                  </a:lnTo>
                  <a:lnTo>
                    <a:pt x="2356" y="1140"/>
                  </a:lnTo>
                  <a:lnTo>
                    <a:pt x="2433" y="1121"/>
                  </a:lnTo>
                  <a:lnTo>
                    <a:pt x="2453" y="1101"/>
                  </a:lnTo>
                  <a:lnTo>
                    <a:pt x="2569" y="1024"/>
                  </a:lnTo>
                  <a:lnTo>
                    <a:pt x="2742" y="966"/>
                  </a:lnTo>
                  <a:lnTo>
                    <a:pt x="2955" y="928"/>
                  </a:lnTo>
                  <a:lnTo>
                    <a:pt x="3013" y="928"/>
                  </a:lnTo>
                  <a:lnTo>
                    <a:pt x="2993" y="966"/>
                  </a:lnTo>
                  <a:lnTo>
                    <a:pt x="2935" y="1043"/>
                  </a:lnTo>
                  <a:lnTo>
                    <a:pt x="2684" y="1430"/>
                  </a:lnTo>
                  <a:lnTo>
                    <a:pt x="2318" y="1932"/>
                  </a:lnTo>
                  <a:lnTo>
                    <a:pt x="1777" y="2607"/>
                  </a:lnTo>
                  <a:lnTo>
                    <a:pt x="1217" y="3283"/>
                  </a:lnTo>
                  <a:lnTo>
                    <a:pt x="928" y="3573"/>
                  </a:lnTo>
                  <a:lnTo>
                    <a:pt x="619" y="3862"/>
                  </a:lnTo>
                  <a:lnTo>
                    <a:pt x="484" y="4075"/>
                  </a:lnTo>
                  <a:lnTo>
                    <a:pt x="368" y="4306"/>
                  </a:lnTo>
                  <a:lnTo>
                    <a:pt x="271" y="4557"/>
                  </a:lnTo>
                  <a:lnTo>
                    <a:pt x="194" y="4789"/>
                  </a:lnTo>
                  <a:lnTo>
                    <a:pt x="136" y="5001"/>
                  </a:lnTo>
                  <a:lnTo>
                    <a:pt x="78" y="5194"/>
                  </a:lnTo>
                  <a:lnTo>
                    <a:pt x="59" y="5368"/>
                  </a:lnTo>
                  <a:lnTo>
                    <a:pt x="59" y="5426"/>
                  </a:lnTo>
                  <a:lnTo>
                    <a:pt x="78" y="5465"/>
                  </a:lnTo>
                  <a:lnTo>
                    <a:pt x="117" y="5503"/>
                  </a:lnTo>
                  <a:lnTo>
                    <a:pt x="175" y="5503"/>
                  </a:lnTo>
                  <a:lnTo>
                    <a:pt x="348" y="5484"/>
                  </a:lnTo>
                  <a:lnTo>
                    <a:pt x="580" y="5426"/>
                  </a:lnTo>
                  <a:lnTo>
                    <a:pt x="850" y="5291"/>
                  </a:lnTo>
                  <a:lnTo>
                    <a:pt x="1101" y="5136"/>
                  </a:lnTo>
                  <a:lnTo>
                    <a:pt x="1333" y="4982"/>
                  </a:lnTo>
                  <a:lnTo>
                    <a:pt x="1545" y="4808"/>
                  </a:lnTo>
                  <a:lnTo>
                    <a:pt x="1661" y="4654"/>
                  </a:lnTo>
                  <a:lnTo>
                    <a:pt x="2086" y="3862"/>
                  </a:lnTo>
                  <a:lnTo>
                    <a:pt x="2279" y="3476"/>
                  </a:lnTo>
                  <a:lnTo>
                    <a:pt x="2491" y="3090"/>
                  </a:lnTo>
                  <a:lnTo>
                    <a:pt x="2935" y="2356"/>
                  </a:lnTo>
                  <a:lnTo>
                    <a:pt x="3515" y="1468"/>
                  </a:lnTo>
                  <a:lnTo>
                    <a:pt x="4190" y="484"/>
                  </a:lnTo>
                  <a:lnTo>
                    <a:pt x="4364" y="233"/>
                  </a:lnTo>
                  <a:lnTo>
                    <a:pt x="4461" y="97"/>
                  </a:lnTo>
                  <a:lnTo>
                    <a:pt x="4480" y="78"/>
                  </a:lnTo>
                  <a:lnTo>
                    <a:pt x="4345" y="78"/>
                  </a:lnTo>
                  <a:lnTo>
                    <a:pt x="3746" y="20"/>
                  </a:lnTo>
                  <a:lnTo>
                    <a:pt x="31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2041275" y="2388825"/>
              <a:ext cx="111050" cy="137100"/>
            </a:xfrm>
            <a:custGeom>
              <a:avLst/>
              <a:gdLst/>
              <a:ahLst/>
              <a:cxnLst/>
              <a:rect l="l" t="t" r="r" b="b"/>
              <a:pathLst>
                <a:path w="4442" h="5484" extrusionOk="0">
                  <a:moveTo>
                    <a:pt x="1333" y="1"/>
                  </a:moveTo>
                  <a:lnTo>
                    <a:pt x="715" y="39"/>
                  </a:lnTo>
                  <a:lnTo>
                    <a:pt x="117" y="97"/>
                  </a:lnTo>
                  <a:lnTo>
                    <a:pt x="1" y="97"/>
                  </a:lnTo>
                  <a:lnTo>
                    <a:pt x="1" y="116"/>
                  </a:lnTo>
                  <a:lnTo>
                    <a:pt x="78" y="252"/>
                  </a:lnTo>
                  <a:lnTo>
                    <a:pt x="271" y="503"/>
                  </a:lnTo>
                  <a:lnTo>
                    <a:pt x="947" y="1487"/>
                  </a:lnTo>
                  <a:lnTo>
                    <a:pt x="1526" y="2375"/>
                  </a:lnTo>
                  <a:lnTo>
                    <a:pt x="1970" y="3109"/>
                  </a:lnTo>
                  <a:lnTo>
                    <a:pt x="2183" y="3495"/>
                  </a:lnTo>
                  <a:lnTo>
                    <a:pt x="2376" y="3881"/>
                  </a:lnTo>
                  <a:lnTo>
                    <a:pt x="2781" y="4673"/>
                  </a:lnTo>
                  <a:lnTo>
                    <a:pt x="2878" y="4789"/>
                  </a:lnTo>
                  <a:lnTo>
                    <a:pt x="2974" y="4885"/>
                  </a:lnTo>
                  <a:lnTo>
                    <a:pt x="3187" y="5078"/>
                  </a:lnTo>
                  <a:lnTo>
                    <a:pt x="3437" y="5233"/>
                  </a:lnTo>
                  <a:lnTo>
                    <a:pt x="3688" y="5368"/>
                  </a:lnTo>
                  <a:lnTo>
                    <a:pt x="3959" y="5445"/>
                  </a:lnTo>
                  <a:lnTo>
                    <a:pt x="4190" y="5484"/>
                  </a:lnTo>
                  <a:lnTo>
                    <a:pt x="4345" y="5484"/>
                  </a:lnTo>
                  <a:lnTo>
                    <a:pt x="4383" y="5464"/>
                  </a:lnTo>
                  <a:lnTo>
                    <a:pt x="4422" y="5426"/>
                  </a:lnTo>
                  <a:lnTo>
                    <a:pt x="4441" y="5387"/>
                  </a:lnTo>
                  <a:lnTo>
                    <a:pt x="4441" y="5310"/>
                  </a:lnTo>
                  <a:lnTo>
                    <a:pt x="4383" y="5155"/>
                  </a:lnTo>
                  <a:lnTo>
                    <a:pt x="4229" y="4731"/>
                  </a:lnTo>
                  <a:lnTo>
                    <a:pt x="4133" y="4480"/>
                  </a:lnTo>
                  <a:lnTo>
                    <a:pt x="4036" y="4248"/>
                  </a:lnTo>
                  <a:lnTo>
                    <a:pt x="3939" y="4036"/>
                  </a:lnTo>
                  <a:lnTo>
                    <a:pt x="3843" y="3881"/>
                  </a:lnTo>
                  <a:lnTo>
                    <a:pt x="3534" y="3592"/>
                  </a:lnTo>
                  <a:lnTo>
                    <a:pt x="3244" y="3302"/>
                  </a:lnTo>
                  <a:lnTo>
                    <a:pt x="2685" y="2626"/>
                  </a:lnTo>
                  <a:lnTo>
                    <a:pt x="2144" y="1951"/>
                  </a:lnTo>
                  <a:lnTo>
                    <a:pt x="1758" y="1449"/>
                  </a:lnTo>
                  <a:lnTo>
                    <a:pt x="1526" y="1062"/>
                  </a:lnTo>
                  <a:lnTo>
                    <a:pt x="1468" y="985"/>
                  </a:lnTo>
                  <a:lnTo>
                    <a:pt x="1449" y="947"/>
                  </a:lnTo>
                  <a:lnTo>
                    <a:pt x="1468" y="927"/>
                  </a:lnTo>
                  <a:lnTo>
                    <a:pt x="1488" y="947"/>
                  </a:lnTo>
                  <a:lnTo>
                    <a:pt x="1700" y="985"/>
                  </a:lnTo>
                  <a:lnTo>
                    <a:pt x="1874" y="1043"/>
                  </a:lnTo>
                  <a:lnTo>
                    <a:pt x="2009" y="1101"/>
                  </a:lnTo>
                  <a:lnTo>
                    <a:pt x="2028" y="1140"/>
                  </a:lnTo>
                  <a:lnTo>
                    <a:pt x="2105" y="1159"/>
                  </a:lnTo>
                  <a:lnTo>
                    <a:pt x="2298" y="1236"/>
                  </a:lnTo>
                  <a:lnTo>
                    <a:pt x="2472" y="1333"/>
                  </a:lnTo>
                  <a:lnTo>
                    <a:pt x="2646" y="1429"/>
                  </a:lnTo>
                  <a:lnTo>
                    <a:pt x="3109" y="1507"/>
                  </a:lnTo>
                  <a:lnTo>
                    <a:pt x="3650" y="1584"/>
                  </a:lnTo>
                  <a:lnTo>
                    <a:pt x="3901" y="1603"/>
                  </a:lnTo>
                  <a:lnTo>
                    <a:pt x="4113" y="1603"/>
                  </a:lnTo>
                  <a:lnTo>
                    <a:pt x="4268" y="1584"/>
                  </a:lnTo>
                  <a:lnTo>
                    <a:pt x="4326" y="1564"/>
                  </a:lnTo>
                  <a:lnTo>
                    <a:pt x="4345" y="1545"/>
                  </a:lnTo>
                  <a:lnTo>
                    <a:pt x="4364" y="1487"/>
                  </a:lnTo>
                  <a:lnTo>
                    <a:pt x="4364" y="1429"/>
                  </a:lnTo>
                  <a:lnTo>
                    <a:pt x="4326" y="1352"/>
                  </a:lnTo>
                  <a:lnTo>
                    <a:pt x="4287" y="1256"/>
                  </a:lnTo>
                  <a:lnTo>
                    <a:pt x="4133" y="1043"/>
                  </a:lnTo>
                  <a:lnTo>
                    <a:pt x="3939" y="812"/>
                  </a:lnTo>
                  <a:lnTo>
                    <a:pt x="3727" y="599"/>
                  </a:lnTo>
                  <a:lnTo>
                    <a:pt x="3476" y="406"/>
                  </a:lnTo>
                  <a:lnTo>
                    <a:pt x="3244" y="252"/>
                  </a:lnTo>
                  <a:lnTo>
                    <a:pt x="3051" y="174"/>
                  </a:lnTo>
                  <a:lnTo>
                    <a:pt x="2820" y="136"/>
                  </a:lnTo>
                  <a:lnTo>
                    <a:pt x="2588" y="116"/>
                  </a:lnTo>
                  <a:lnTo>
                    <a:pt x="2047" y="59"/>
                  </a:ln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2134925" y="1779225"/>
              <a:ext cx="32850" cy="736075"/>
            </a:xfrm>
            <a:custGeom>
              <a:avLst/>
              <a:gdLst/>
              <a:ahLst/>
              <a:cxnLst/>
              <a:rect l="l" t="t" r="r" b="b"/>
              <a:pathLst>
                <a:path w="1314" h="29443" extrusionOk="0">
                  <a:moveTo>
                    <a:pt x="599" y="1"/>
                  </a:moveTo>
                  <a:lnTo>
                    <a:pt x="580" y="39"/>
                  </a:lnTo>
                  <a:lnTo>
                    <a:pt x="522" y="155"/>
                  </a:lnTo>
                  <a:lnTo>
                    <a:pt x="425" y="561"/>
                  </a:lnTo>
                  <a:lnTo>
                    <a:pt x="329" y="1140"/>
                  </a:lnTo>
                  <a:lnTo>
                    <a:pt x="232" y="1874"/>
                  </a:lnTo>
                  <a:lnTo>
                    <a:pt x="136" y="2646"/>
                  </a:lnTo>
                  <a:lnTo>
                    <a:pt x="58" y="3399"/>
                  </a:lnTo>
                  <a:lnTo>
                    <a:pt x="20" y="4094"/>
                  </a:lnTo>
                  <a:lnTo>
                    <a:pt x="0" y="4634"/>
                  </a:lnTo>
                  <a:lnTo>
                    <a:pt x="136" y="7125"/>
                  </a:lnTo>
                  <a:lnTo>
                    <a:pt x="232" y="9615"/>
                  </a:lnTo>
                  <a:lnTo>
                    <a:pt x="290" y="12106"/>
                  </a:lnTo>
                  <a:lnTo>
                    <a:pt x="309" y="14616"/>
                  </a:lnTo>
                  <a:lnTo>
                    <a:pt x="290" y="17106"/>
                  </a:lnTo>
                  <a:lnTo>
                    <a:pt x="232" y="19597"/>
                  </a:lnTo>
                  <a:lnTo>
                    <a:pt x="136" y="22087"/>
                  </a:lnTo>
                  <a:lnTo>
                    <a:pt x="0" y="24578"/>
                  </a:lnTo>
                  <a:lnTo>
                    <a:pt x="20" y="25253"/>
                  </a:lnTo>
                  <a:lnTo>
                    <a:pt x="58" y="26006"/>
                  </a:lnTo>
                  <a:lnTo>
                    <a:pt x="116" y="26817"/>
                  </a:lnTo>
                  <a:lnTo>
                    <a:pt x="213" y="27609"/>
                  </a:lnTo>
                  <a:lnTo>
                    <a:pt x="290" y="28323"/>
                  </a:lnTo>
                  <a:lnTo>
                    <a:pt x="387" y="28922"/>
                  </a:lnTo>
                  <a:lnTo>
                    <a:pt x="483" y="29308"/>
                  </a:lnTo>
                  <a:lnTo>
                    <a:pt x="522" y="29424"/>
                  </a:lnTo>
                  <a:lnTo>
                    <a:pt x="541" y="29443"/>
                  </a:lnTo>
                  <a:lnTo>
                    <a:pt x="580" y="29443"/>
                  </a:lnTo>
                  <a:lnTo>
                    <a:pt x="599" y="29404"/>
                  </a:lnTo>
                  <a:lnTo>
                    <a:pt x="657" y="29288"/>
                  </a:lnTo>
                  <a:lnTo>
                    <a:pt x="715" y="29115"/>
                  </a:lnTo>
                  <a:lnTo>
                    <a:pt x="773" y="28864"/>
                  </a:lnTo>
                  <a:lnTo>
                    <a:pt x="908" y="28246"/>
                  </a:lnTo>
                  <a:lnTo>
                    <a:pt x="1024" y="27493"/>
                  </a:lnTo>
                  <a:lnTo>
                    <a:pt x="1139" y="26682"/>
                  </a:lnTo>
                  <a:lnTo>
                    <a:pt x="1236" y="25871"/>
                  </a:lnTo>
                  <a:lnTo>
                    <a:pt x="1294" y="25157"/>
                  </a:lnTo>
                  <a:lnTo>
                    <a:pt x="1313" y="24578"/>
                  </a:lnTo>
                  <a:lnTo>
                    <a:pt x="1178" y="22087"/>
                  </a:lnTo>
                  <a:lnTo>
                    <a:pt x="1082" y="19597"/>
                  </a:lnTo>
                  <a:lnTo>
                    <a:pt x="1024" y="17106"/>
                  </a:lnTo>
                  <a:lnTo>
                    <a:pt x="1004" y="14616"/>
                  </a:lnTo>
                  <a:lnTo>
                    <a:pt x="1024" y="12106"/>
                  </a:lnTo>
                  <a:lnTo>
                    <a:pt x="1082" y="9615"/>
                  </a:lnTo>
                  <a:lnTo>
                    <a:pt x="1178" y="7125"/>
                  </a:lnTo>
                  <a:lnTo>
                    <a:pt x="1313" y="4634"/>
                  </a:lnTo>
                  <a:lnTo>
                    <a:pt x="1294" y="3901"/>
                  </a:lnTo>
                  <a:lnTo>
                    <a:pt x="1236" y="3109"/>
                  </a:lnTo>
                  <a:lnTo>
                    <a:pt x="1159" y="2337"/>
                  </a:lnTo>
                  <a:lnTo>
                    <a:pt x="1043" y="1603"/>
                  </a:lnTo>
                  <a:lnTo>
                    <a:pt x="946" y="966"/>
                  </a:lnTo>
                  <a:lnTo>
                    <a:pt x="831" y="464"/>
                  </a:lnTo>
                  <a:lnTo>
                    <a:pt x="773" y="271"/>
                  </a:lnTo>
                  <a:lnTo>
                    <a:pt x="715" y="117"/>
                  </a:lnTo>
                  <a:lnTo>
                    <a:pt x="657" y="3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2392175" y="2037925"/>
              <a:ext cx="138075" cy="111525"/>
            </a:xfrm>
            <a:custGeom>
              <a:avLst/>
              <a:gdLst/>
              <a:ahLst/>
              <a:cxnLst/>
              <a:rect l="l" t="t" r="r" b="b"/>
              <a:pathLst>
                <a:path w="5523" h="4461" extrusionOk="0">
                  <a:moveTo>
                    <a:pt x="97" y="1"/>
                  </a:moveTo>
                  <a:lnTo>
                    <a:pt x="97" y="40"/>
                  </a:lnTo>
                  <a:lnTo>
                    <a:pt x="78" y="117"/>
                  </a:lnTo>
                  <a:lnTo>
                    <a:pt x="39" y="715"/>
                  </a:lnTo>
                  <a:lnTo>
                    <a:pt x="1" y="1333"/>
                  </a:lnTo>
                  <a:lnTo>
                    <a:pt x="39" y="2047"/>
                  </a:lnTo>
                  <a:lnTo>
                    <a:pt x="97" y="2588"/>
                  </a:lnTo>
                  <a:lnTo>
                    <a:pt x="136" y="2820"/>
                  </a:lnTo>
                  <a:lnTo>
                    <a:pt x="155" y="3051"/>
                  </a:lnTo>
                  <a:lnTo>
                    <a:pt x="252" y="3283"/>
                  </a:lnTo>
                  <a:lnTo>
                    <a:pt x="387" y="3534"/>
                  </a:lnTo>
                  <a:lnTo>
                    <a:pt x="560" y="3785"/>
                  </a:lnTo>
                  <a:lnTo>
                    <a:pt x="754" y="4017"/>
                  </a:lnTo>
                  <a:lnTo>
                    <a:pt x="947" y="4210"/>
                  </a:lnTo>
                  <a:lnTo>
                    <a:pt x="1120" y="4364"/>
                  </a:lnTo>
                  <a:lnTo>
                    <a:pt x="1275" y="4441"/>
                  </a:lnTo>
                  <a:lnTo>
                    <a:pt x="1313" y="4461"/>
                  </a:lnTo>
                  <a:lnTo>
                    <a:pt x="1352" y="4461"/>
                  </a:lnTo>
                  <a:lnTo>
                    <a:pt x="1391" y="4422"/>
                  </a:lnTo>
                  <a:lnTo>
                    <a:pt x="1429" y="4364"/>
                  </a:lnTo>
                  <a:lnTo>
                    <a:pt x="1468" y="4171"/>
                  </a:lnTo>
                  <a:lnTo>
                    <a:pt x="1487" y="3920"/>
                  </a:lnTo>
                  <a:lnTo>
                    <a:pt x="1487" y="3650"/>
                  </a:lnTo>
                  <a:lnTo>
                    <a:pt x="1468" y="3071"/>
                  </a:lnTo>
                  <a:lnTo>
                    <a:pt x="1449" y="2839"/>
                  </a:lnTo>
                  <a:lnTo>
                    <a:pt x="1410" y="2665"/>
                  </a:lnTo>
                  <a:lnTo>
                    <a:pt x="1333" y="2472"/>
                  </a:lnTo>
                  <a:lnTo>
                    <a:pt x="1236" y="2298"/>
                  </a:lnTo>
                  <a:lnTo>
                    <a:pt x="1159" y="2105"/>
                  </a:lnTo>
                  <a:lnTo>
                    <a:pt x="1120" y="2028"/>
                  </a:lnTo>
                  <a:lnTo>
                    <a:pt x="1101" y="2009"/>
                  </a:lnTo>
                  <a:lnTo>
                    <a:pt x="1043" y="1893"/>
                  </a:lnTo>
                  <a:lnTo>
                    <a:pt x="966" y="1719"/>
                  </a:lnTo>
                  <a:lnTo>
                    <a:pt x="927" y="1507"/>
                  </a:lnTo>
                  <a:lnTo>
                    <a:pt x="927" y="1468"/>
                  </a:lnTo>
                  <a:lnTo>
                    <a:pt x="927" y="1449"/>
                  </a:lnTo>
                  <a:lnTo>
                    <a:pt x="966" y="1488"/>
                  </a:lnTo>
                  <a:lnTo>
                    <a:pt x="1062" y="1526"/>
                  </a:lnTo>
                  <a:lnTo>
                    <a:pt x="1449" y="1777"/>
                  </a:lnTo>
                  <a:lnTo>
                    <a:pt x="1931" y="2144"/>
                  </a:lnTo>
                  <a:lnTo>
                    <a:pt x="2626" y="2685"/>
                  </a:lnTo>
                  <a:lnTo>
                    <a:pt x="3283" y="3264"/>
                  </a:lnTo>
                  <a:lnTo>
                    <a:pt x="3592" y="3553"/>
                  </a:lnTo>
                  <a:lnTo>
                    <a:pt x="3881" y="3843"/>
                  </a:lnTo>
                  <a:lnTo>
                    <a:pt x="4094" y="3978"/>
                  </a:lnTo>
                  <a:lnTo>
                    <a:pt x="4325" y="4094"/>
                  </a:lnTo>
                  <a:lnTo>
                    <a:pt x="4557" y="4190"/>
                  </a:lnTo>
                  <a:lnTo>
                    <a:pt x="4808" y="4268"/>
                  </a:lnTo>
                  <a:lnTo>
                    <a:pt x="5020" y="4345"/>
                  </a:lnTo>
                  <a:lnTo>
                    <a:pt x="5213" y="4384"/>
                  </a:lnTo>
                  <a:lnTo>
                    <a:pt x="5368" y="4403"/>
                  </a:lnTo>
                  <a:lnTo>
                    <a:pt x="5445" y="4403"/>
                  </a:lnTo>
                  <a:lnTo>
                    <a:pt x="5484" y="4384"/>
                  </a:lnTo>
                  <a:lnTo>
                    <a:pt x="5503" y="4364"/>
                  </a:lnTo>
                  <a:lnTo>
                    <a:pt x="5522" y="4306"/>
                  </a:lnTo>
                  <a:lnTo>
                    <a:pt x="5503" y="4133"/>
                  </a:lnTo>
                  <a:lnTo>
                    <a:pt x="5426" y="3882"/>
                  </a:lnTo>
                  <a:lnTo>
                    <a:pt x="5310" y="3611"/>
                  </a:lnTo>
                  <a:lnTo>
                    <a:pt x="5155" y="3360"/>
                  </a:lnTo>
                  <a:lnTo>
                    <a:pt x="4982" y="3129"/>
                  </a:lnTo>
                  <a:lnTo>
                    <a:pt x="4827" y="2936"/>
                  </a:lnTo>
                  <a:lnTo>
                    <a:pt x="4673" y="2800"/>
                  </a:lnTo>
                  <a:lnTo>
                    <a:pt x="3862" y="2376"/>
                  </a:lnTo>
                  <a:lnTo>
                    <a:pt x="3476" y="2183"/>
                  </a:lnTo>
                  <a:lnTo>
                    <a:pt x="3109" y="1970"/>
                  </a:lnTo>
                  <a:lnTo>
                    <a:pt x="2375" y="1545"/>
                  </a:lnTo>
                  <a:lnTo>
                    <a:pt x="1487" y="966"/>
                  </a:lnTo>
                  <a:lnTo>
                    <a:pt x="503" y="271"/>
                  </a:lnTo>
                  <a:lnTo>
                    <a:pt x="252" y="98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2392175" y="2147500"/>
              <a:ext cx="137100" cy="111025"/>
            </a:xfrm>
            <a:custGeom>
              <a:avLst/>
              <a:gdLst/>
              <a:ahLst/>
              <a:cxnLst/>
              <a:rect l="l" t="t" r="r" b="b"/>
              <a:pathLst>
                <a:path w="5484" h="4441" extrusionOk="0">
                  <a:moveTo>
                    <a:pt x="5310" y="1"/>
                  </a:moveTo>
                  <a:lnTo>
                    <a:pt x="5155" y="39"/>
                  </a:lnTo>
                  <a:lnTo>
                    <a:pt x="4731" y="194"/>
                  </a:lnTo>
                  <a:lnTo>
                    <a:pt x="4480" y="290"/>
                  </a:lnTo>
                  <a:lnTo>
                    <a:pt x="4248" y="387"/>
                  </a:lnTo>
                  <a:lnTo>
                    <a:pt x="4036" y="483"/>
                  </a:lnTo>
                  <a:lnTo>
                    <a:pt x="3881" y="580"/>
                  </a:lnTo>
                  <a:lnTo>
                    <a:pt x="3592" y="889"/>
                  </a:lnTo>
                  <a:lnTo>
                    <a:pt x="3283" y="1178"/>
                  </a:lnTo>
                  <a:lnTo>
                    <a:pt x="2626" y="1738"/>
                  </a:lnTo>
                  <a:lnTo>
                    <a:pt x="1951" y="2279"/>
                  </a:lnTo>
                  <a:lnTo>
                    <a:pt x="1449" y="2665"/>
                  </a:lnTo>
                  <a:lnTo>
                    <a:pt x="1062" y="2916"/>
                  </a:lnTo>
                  <a:lnTo>
                    <a:pt x="966" y="2954"/>
                  </a:lnTo>
                  <a:lnTo>
                    <a:pt x="927" y="2974"/>
                  </a:lnTo>
                  <a:lnTo>
                    <a:pt x="927" y="2954"/>
                  </a:lnTo>
                  <a:lnTo>
                    <a:pt x="927" y="2935"/>
                  </a:lnTo>
                  <a:lnTo>
                    <a:pt x="966" y="2723"/>
                  </a:lnTo>
                  <a:lnTo>
                    <a:pt x="1024" y="2549"/>
                  </a:lnTo>
                  <a:lnTo>
                    <a:pt x="1101" y="2433"/>
                  </a:lnTo>
                  <a:lnTo>
                    <a:pt x="1120" y="2394"/>
                  </a:lnTo>
                  <a:lnTo>
                    <a:pt x="1159" y="2317"/>
                  </a:lnTo>
                  <a:lnTo>
                    <a:pt x="1236" y="2124"/>
                  </a:lnTo>
                  <a:lnTo>
                    <a:pt x="1333" y="1950"/>
                  </a:lnTo>
                  <a:lnTo>
                    <a:pt x="1410" y="1777"/>
                  </a:lnTo>
                  <a:lnTo>
                    <a:pt x="1506" y="1313"/>
                  </a:lnTo>
                  <a:lnTo>
                    <a:pt x="1584" y="773"/>
                  </a:lnTo>
                  <a:lnTo>
                    <a:pt x="1603" y="522"/>
                  </a:lnTo>
                  <a:lnTo>
                    <a:pt x="1603" y="309"/>
                  </a:lnTo>
                  <a:lnTo>
                    <a:pt x="1584" y="155"/>
                  </a:lnTo>
                  <a:lnTo>
                    <a:pt x="1564" y="97"/>
                  </a:lnTo>
                  <a:lnTo>
                    <a:pt x="1545" y="78"/>
                  </a:lnTo>
                  <a:lnTo>
                    <a:pt x="1487" y="58"/>
                  </a:lnTo>
                  <a:lnTo>
                    <a:pt x="1429" y="78"/>
                  </a:lnTo>
                  <a:lnTo>
                    <a:pt x="1333" y="97"/>
                  </a:lnTo>
                  <a:lnTo>
                    <a:pt x="1255" y="155"/>
                  </a:lnTo>
                  <a:lnTo>
                    <a:pt x="1043" y="290"/>
                  </a:lnTo>
                  <a:lnTo>
                    <a:pt x="811" y="483"/>
                  </a:lnTo>
                  <a:lnTo>
                    <a:pt x="599" y="715"/>
                  </a:lnTo>
                  <a:lnTo>
                    <a:pt x="406" y="947"/>
                  </a:lnTo>
                  <a:lnTo>
                    <a:pt x="252" y="1178"/>
                  </a:lnTo>
                  <a:lnTo>
                    <a:pt x="155" y="1371"/>
                  </a:lnTo>
                  <a:lnTo>
                    <a:pt x="136" y="1603"/>
                  </a:lnTo>
                  <a:lnTo>
                    <a:pt x="97" y="1835"/>
                  </a:lnTo>
                  <a:lnTo>
                    <a:pt x="39" y="2375"/>
                  </a:lnTo>
                  <a:lnTo>
                    <a:pt x="1" y="3090"/>
                  </a:lnTo>
                  <a:lnTo>
                    <a:pt x="39" y="3707"/>
                  </a:lnTo>
                  <a:lnTo>
                    <a:pt x="78" y="4325"/>
                  </a:lnTo>
                  <a:lnTo>
                    <a:pt x="97" y="4402"/>
                  </a:lnTo>
                  <a:lnTo>
                    <a:pt x="97" y="4422"/>
                  </a:lnTo>
                  <a:lnTo>
                    <a:pt x="116" y="4441"/>
                  </a:lnTo>
                  <a:lnTo>
                    <a:pt x="252" y="4344"/>
                  </a:lnTo>
                  <a:lnTo>
                    <a:pt x="503" y="4151"/>
                  </a:lnTo>
                  <a:lnTo>
                    <a:pt x="1487" y="3476"/>
                  </a:lnTo>
                  <a:lnTo>
                    <a:pt x="2375" y="2896"/>
                  </a:lnTo>
                  <a:lnTo>
                    <a:pt x="3109" y="2452"/>
                  </a:lnTo>
                  <a:lnTo>
                    <a:pt x="3476" y="2259"/>
                  </a:lnTo>
                  <a:lnTo>
                    <a:pt x="3862" y="2047"/>
                  </a:lnTo>
                  <a:lnTo>
                    <a:pt x="4673" y="1642"/>
                  </a:lnTo>
                  <a:lnTo>
                    <a:pt x="4769" y="1564"/>
                  </a:lnTo>
                  <a:lnTo>
                    <a:pt x="4885" y="1468"/>
                  </a:lnTo>
                  <a:lnTo>
                    <a:pt x="5059" y="1236"/>
                  </a:lnTo>
                  <a:lnTo>
                    <a:pt x="5233" y="985"/>
                  </a:lnTo>
                  <a:lnTo>
                    <a:pt x="5368" y="734"/>
                  </a:lnTo>
                  <a:lnTo>
                    <a:pt x="5445" y="464"/>
                  </a:lnTo>
                  <a:lnTo>
                    <a:pt x="5484" y="251"/>
                  </a:lnTo>
                  <a:lnTo>
                    <a:pt x="5484" y="155"/>
                  </a:lnTo>
                  <a:lnTo>
                    <a:pt x="5464" y="97"/>
                  </a:lnTo>
                  <a:lnTo>
                    <a:pt x="5445" y="39"/>
                  </a:lnTo>
                  <a:lnTo>
                    <a:pt x="54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1772450" y="2146525"/>
              <a:ext cx="138075" cy="112000"/>
            </a:xfrm>
            <a:custGeom>
              <a:avLst/>
              <a:gdLst/>
              <a:ahLst/>
              <a:cxnLst/>
              <a:rect l="l" t="t" r="r" b="b"/>
              <a:pathLst>
                <a:path w="5523" h="4480" extrusionOk="0">
                  <a:moveTo>
                    <a:pt x="4209" y="1"/>
                  </a:moveTo>
                  <a:lnTo>
                    <a:pt x="4171" y="20"/>
                  </a:lnTo>
                  <a:lnTo>
                    <a:pt x="4132" y="59"/>
                  </a:lnTo>
                  <a:lnTo>
                    <a:pt x="4093" y="117"/>
                  </a:lnTo>
                  <a:lnTo>
                    <a:pt x="4055" y="290"/>
                  </a:lnTo>
                  <a:lnTo>
                    <a:pt x="4035" y="541"/>
                  </a:lnTo>
                  <a:lnTo>
                    <a:pt x="4035" y="831"/>
                  </a:lnTo>
                  <a:lnTo>
                    <a:pt x="4055" y="1391"/>
                  </a:lnTo>
                  <a:lnTo>
                    <a:pt x="4074" y="1623"/>
                  </a:lnTo>
                  <a:lnTo>
                    <a:pt x="4093" y="1816"/>
                  </a:lnTo>
                  <a:lnTo>
                    <a:pt x="4190" y="1989"/>
                  </a:lnTo>
                  <a:lnTo>
                    <a:pt x="4286" y="2163"/>
                  </a:lnTo>
                  <a:lnTo>
                    <a:pt x="4364" y="2356"/>
                  </a:lnTo>
                  <a:lnTo>
                    <a:pt x="4402" y="2433"/>
                  </a:lnTo>
                  <a:lnTo>
                    <a:pt x="4422" y="2472"/>
                  </a:lnTo>
                  <a:lnTo>
                    <a:pt x="4479" y="2588"/>
                  </a:lnTo>
                  <a:lnTo>
                    <a:pt x="4557" y="2762"/>
                  </a:lnTo>
                  <a:lnTo>
                    <a:pt x="4576" y="2974"/>
                  </a:lnTo>
                  <a:lnTo>
                    <a:pt x="4595" y="2993"/>
                  </a:lnTo>
                  <a:lnTo>
                    <a:pt x="4595" y="3013"/>
                  </a:lnTo>
                  <a:lnTo>
                    <a:pt x="4537" y="2993"/>
                  </a:lnTo>
                  <a:lnTo>
                    <a:pt x="4460" y="2955"/>
                  </a:lnTo>
                  <a:lnTo>
                    <a:pt x="4074" y="2704"/>
                  </a:lnTo>
                  <a:lnTo>
                    <a:pt x="3572" y="2318"/>
                  </a:lnTo>
                  <a:lnTo>
                    <a:pt x="2896" y="1777"/>
                  </a:lnTo>
                  <a:lnTo>
                    <a:pt x="2240" y="1217"/>
                  </a:lnTo>
                  <a:lnTo>
                    <a:pt x="1931" y="928"/>
                  </a:lnTo>
                  <a:lnTo>
                    <a:pt x="1641" y="619"/>
                  </a:lnTo>
                  <a:lnTo>
                    <a:pt x="1429" y="503"/>
                  </a:lnTo>
                  <a:lnTo>
                    <a:pt x="1197" y="387"/>
                  </a:lnTo>
                  <a:lnTo>
                    <a:pt x="966" y="271"/>
                  </a:lnTo>
                  <a:lnTo>
                    <a:pt x="715" y="194"/>
                  </a:lnTo>
                  <a:lnTo>
                    <a:pt x="502" y="136"/>
                  </a:lnTo>
                  <a:lnTo>
                    <a:pt x="309" y="78"/>
                  </a:lnTo>
                  <a:lnTo>
                    <a:pt x="155" y="59"/>
                  </a:lnTo>
                  <a:lnTo>
                    <a:pt x="78" y="78"/>
                  </a:lnTo>
                  <a:lnTo>
                    <a:pt x="39" y="78"/>
                  </a:lnTo>
                  <a:lnTo>
                    <a:pt x="20" y="117"/>
                  </a:lnTo>
                  <a:lnTo>
                    <a:pt x="0" y="175"/>
                  </a:lnTo>
                  <a:lnTo>
                    <a:pt x="20" y="348"/>
                  </a:lnTo>
                  <a:lnTo>
                    <a:pt x="97" y="580"/>
                  </a:lnTo>
                  <a:lnTo>
                    <a:pt x="213" y="850"/>
                  </a:lnTo>
                  <a:lnTo>
                    <a:pt x="367" y="1101"/>
                  </a:lnTo>
                  <a:lnTo>
                    <a:pt x="541" y="1352"/>
                  </a:lnTo>
                  <a:lnTo>
                    <a:pt x="695" y="1545"/>
                  </a:lnTo>
                  <a:lnTo>
                    <a:pt x="850" y="1681"/>
                  </a:lnTo>
                  <a:lnTo>
                    <a:pt x="1641" y="2086"/>
                  </a:lnTo>
                  <a:lnTo>
                    <a:pt x="2047" y="2298"/>
                  </a:lnTo>
                  <a:lnTo>
                    <a:pt x="2414" y="2491"/>
                  </a:lnTo>
                  <a:lnTo>
                    <a:pt x="3147" y="2935"/>
                  </a:lnTo>
                  <a:lnTo>
                    <a:pt x="4035" y="3515"/>
                  </a:lnTo>
                  <a:lnTo>
                    <a:pt x="5020" y="4190"/>
                  </a:lnTo>
                  <a:lnTo>
                    <a:pt x="5271" y="4383"/>
                  </a:lnTo>
                  <a:lnTo>
                    <a:pt x="5406" y="4480"/>
                  </a:lnTo>
                  <a:lnTo>
                    <a:pt x="5425" y="4480"/>
                  </a:lnTo>
                  <a:lnTo>
                    <a:pt x="5425" y="4461"/>
                  </a:lnTo>
                  <a:lnTo>
                    <a:pt x="5425" y="4422"/>
                  </a:lnTo>
                  <a:lnTo>
                    <a:pt x="5425" y="4364"/>
                  </a:lnTo>
                  <a:lnTo>
                    <a:pt x="5483" y="3746"/>
                  </a:lnTo>
                  <a:lnTo>
                    <a:pt x="5522" y="3129"/>
                  </a:lnTo>
                  <a:lnTo>
                    <a:pt x="5464" y="2414"/>
                  </a:lnTo>
                  <a:lnTo>
                    <a:pt x="5425" y="1874"/>
                  </a:lnTo>
                  <a:lnTo>
                    <a:pt x="5387" y="1642"/>
                  </a:lnTo>
                  <a:lnTo>
                    <a:pt x="5348" y="1410"/>
                  </a:lnTo>
                  <a:lnTo>
                    <a:pt x="5271" y="1179"/>
                  </a:lnTo>
                  <a:lnTo>
                    <a:pt x="5136" y="928"/>
                  </a:lnTo>
                  <a:lnTo>
                    <a:pt x="4962" y="677"/>
                  </a:lnTo>
                  <a:lnTo>
                    <a:pt x="4769" y="445"/>
                  </a:lnTo>
                  <a:lnTo>
                    <a:pt x="4576" y="252"/>
                  </a:lnTo>
                  <a:lnTo>
                    <a:pt x="4402" y="97"/>
                  </a:lnTo>
                  <a:lnTo>
                    <a:pt x="4248" y="20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1773425" y="2037925"/>
              <a:ext cx="137100" cy="111050"/>
            </a:xfrm>
            <a:custGeom>
              <a:avLst/>
              <a:gdLst/>
              <a:ahLst/>
              <a:cxnLst/>
              <a:rect l="l" t="t" r="r" b="b"/>
              <a:pathLst>
                <a:path w="5484" h="4442" extrusionOk="0">
                  <a:moveTo>
                    <a:pt x="5367" y="1"/>
                  </a:moveTo>
                  <a:lnTo>
                    <a:pt x="5232" y="98"/>
                  </a:lnTo>
                  <a:lnTo>
                    <a:pt x="4981" y="271"/>
                  </a:lnTo>
                  <a:lnTo>
                    <a:pt x="3996" y="947"/>
                  </a:lnTo>
                  <a:lnTo>
                    <a:pt x="3108" y="1545"/>
                  </a:lnTo>
                  <a:lnTo>
                    <a:pt x="2375" y="1970"/>
                  </a:lnTo>
                  <a:lnTo>
                    <a:pt x="2008" y="2183"/>
                  </a:lnTo>
                  <a:lnTo>
                    <a:pt x="1602" y="2376"/>
                  </a:lnTo>
                  <a:lnTo>
                    <a:pt x="811" y="2800"/>
                  </a:lnTo>
                  <a:lnTo>
                    <a:pt x="714" y="2878"/>
                  </a:lnTo>
                  <a:lnTo>
                    <a:pt x="599" y="2974"/>
                  </a:lnTo>
                  <a:lnTo>
                    <a:pt x="425" y="3206"/>
                  </a:lnTo>
                  <a:lnTo>
                    <a:pt x="251" y="3457"/>
                  </a:lnTo>
                  <a:lnTo>
                    <a:pt x="116" y="3708"/>
                  </a:lnTo>
                  <a:lnTo>
                    <a:pt x="39" y="3978"/>
                  </a:lnTo>
                  <a:lnTo>
                    <a:pt x="0" y="4190"/>
                  </a:lnTo>
                  <a:lnTo>
                    <a:pt x="0" y="4268"/>
                  </a:lnTo>
                  <a:lnTo>
                    <a:pt x="19" y="4345"/>
                  </a:lnTo>
                  <a:lnTo>
                    <a:pt x="39" y="4403"/>
                  </a:lnTo>
                  <a:lnTo>
                    <a:pt x="58" y="4422"/>
                  </a:lnTo>
                  <a:lnTo>
                    <a:pt x="116" y="4441"/>
                  </a:lnTo>
                  <a:lnTo>
                    <a:pt x="174" y="4441"/>
                  </a:lnTo>
                  <a:lnTo>
                    <a:pt x="328" y="4403"/>
                  </a:lnTo>
                  <a:lnTo>
                    <a:pt x="753" y="4248"/>
                  </a:lnTo>
                  <a:lnTo>
                    <a:pt x="1004" y="4152"/>
                  </a:lnTo>
                  <a:lnTo>
                    <a:pt x="1236" y="4036"/>
                  </a:lnTo>
                  <a:lnTo>
                    <a:pt x="1448" y="3939"/>
                  </a:lnTo>
                  <a:lnTo>
                    <a:pt x="1602" y="3843"/>
                  </a:lnTo>
                  <a:lnTo>
                    <a:pt x="1892" y="3553"/>
                  </a:lnTo>
                  <a:lnTo>
                    <a:pt x="2201" y="3264"/>
                  </a:lnTo>
                  <a:lnTo>
                    <a:pt x="2857" y="2685"/>
                  </a:lnTo>
                  <a:lnTo>
                    <a:pt x="3533" y="2144"/>
                  </a:lnTo>
                  <a:lnTo>
                    <a:pt x="4035" y="1777"/>
                  </a:lnTo>
                  <a:lnTo>
                    <a:pt x="4421" y="1526"/>
                  </a:lnTo>
                  <a:lnTo>
                    <a:pt x="4518" y="1468"/>
                  </a:lnTo>
                  <a:lnTo>
                    <a:pt x="4556" y="1449"/>
                  </a:lnTo>
                  <a:lnTo>
                    <a:pt x="4556" y="1468"/>
                  </a:lnTo>
                  <a:lnTo>
                    <a:pt x="4556" y="1507"/>
                  </a:lnTo>
                  <a:lnTo>
                    <a:pt x="4518" y="1719"/>
                  </a:lnTo>
                  <a:lnTo>
                    <a:pt x="4440" y="1893"/>
                  </a:lnTo>
                  <a:lnTo>
                    <a:pt x="4383" y="2009"/>
                  </a:lnTo>
                  <a:lnTo>
                    <a:pt x="4363" y="2028"/>
                  </a:lnTo>
                  <a:lnTo>
                    <a:pt x="4325" y="2105"/>
                  </a:lnTo>
                  <a:lnTo>
                    <a:pt x="4247" y="2298"/>
                  </a:lnTo>
                  <a:lnTo>
                    <a:pt x="4151" y="2472"/>
                  </a:lnTo>
                  <a:lnTo>
                    <a:pt x="4054" y="2665"/>
                  </a:lnTo>
                  <a:lnTo>
                    <a:pt x="3977" y="3109"/>
                  </a:lnTo>
                  <a:lnTo>
                    <a:pt x="3900" y="3650"/>
                  </a:lnTo>
                  <a:lnTo>
                    <a:pt x="3881" y="3901"/>
                  </a:lnTo>
                  <a:lnTo>
                    <a:pt x="3881" y="4113"/>
                  </a:lnTo>
                  <a:lnTo>
                    <a:pt x="3900" y="4268"/>
                  </a:lnTo>
                  <a:lnTo>
                    <a:pt x="3919" y="4326"/>
                  </a:lnTo>
                  <a:lnTo>
                    <a:pt x="3939" y="4364"/>
                  </a:lnTo>
                  <a:lnTo>
                    <a:pt x="4054" y="4364"/>
                  </a:lnTo>
                  <a:lnTo>
                    <a:pt x="4151" y="4326"/>
                  </a:lnTo>
                  <a:lnTo>
                    <a:pt x="4228" y="4287"/>
                  </a:lnTo>
                  <a:lnTo>
                    <a:pt x="4440" y="4152"/>
                  </a:lnTo>
                  <a:lnTo>
                    <a:pt x="4672" y="3959"/>
                  </a:lnTo>
                  <a:lnTo>
                    <a:pt x="4885" y="3727"/>
                  </a:lnTo>
                  <a:lnTo>
                    <a:pt x="5078" y="3476"/>
                  </a:lnTo>
                  <a:lnTo>
                    <a:pt x="5232" y="3264"/>
                  </a:lnTo>
                  <a:lnTo>
                    <a:pt x="5309" y="3051"/>
                  </a:lnTo>
                  <a:lnTo>
                    <a:pt x="5348" y="2820"/>
                  </a:lnTo>
                  <a:lnTo>
                    <a:pt x="5386" y="2588"/>
                  </a:lnTo>
                  <a:lnTo>
                    <a:pt x="5425" y="2047"/>
                  </a:lnTo>
                  <a:lnTo>
                    <a:pt x="5483" y="1333"/>
                  </a:lnTo>
                  <a:lnTo>
                    <a:pt x="5444" y="715"/>
                  </a:lnTo>
                  <a:lnTo>
                    <a:pt x="5406" y="117"/>
                  </a:lnTo>
                  <a:lnTo>
                    <a:pt x="5386" y="40"/>
                  </a:lnTo>
                  <a:lnTo>
                    <a:pt x="53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1784025" y="2131575"/>
              <a:ext cx="736075" cy="32850"/>
            </a:xfrm>
            <a:custGeom>
              <a:avLst/>
              <a:gdLst/>
              <a:ahLst/>
              <a:cxnLst/>
              <a:rect l="l" t="t" r="r" b="b"/>
              <a:pathLst>
                <a:path w="29443" h="1314" extrusionOk="0">
                  <a:moveTo>
                    <a:pt x="4866" y="0"/>
                  </a:moveTo>
                  <a:lnTo>
                    <a:pt x="4210" y="20"/>
                  </a:lnTo>
                  <a:lnTo>
                    <a:pt x="3437" y="58"/>
                  </a:lnTo>
                  <a:lnTo>
                    <a:pt x="2626" y="136"/>
                  </a:lnTo>
                  <a:lnTo>
                    <a:pt x="1835" y="213"/>
                  </a:lnTo>
                  <a:lnTo>
                    <a:pt x="1121" y="309"/>
                  </a:lnTo>
                  <a:lnTo>
                    <a:pt x="541" y="387"/>
                  </a:lnTo>
                  <a:lnTo>
                    <a:pt x="136" y="483"/>
                  </a:lnTo>
                  <a:lnTo>
                    <a:pt x="39" y="522"/>
                  </a:lnTo>
                  <a:lnTo>
                    <a:pt x="1" y="541"/>
                  </a:lnTo>
                  <a:lnTo>
                    <a:pt x="1" y="560"/>
                  </a:lnTo>
                  <a:lnTo>
                    <a:pt x="1" y="580"/>
                  </a:lnTo>
                  <a:lnTo>
                    <a:pt x="39" y="618"/>
                  </a:lnTo>
                  <a:lnTo>
                    <a:pt x="155" y="657"/>
                  </a:lnTo>
                  <a:lnTo>
                    <a:pt x="329" y="715"/>
                  </a:lnTo>
                  <a:lnTo>
                    <a:pt x="580" y="792"/>
                  </a:lnTo>
                  <a:lnTo>
                    <a:pt x="1198" y="908"/>
                  </a:lnTo>
                  <a:lnTo>
                    <a:pt x="1970" y="1043"/>
                  </a:lnTo>
                  <a:lnTo>
                    <a:pt x="2781" y="1139"/>
                  </a:lnTo>
                  <a:lnTo>
                    <a:pt x="3572" y="1236"/>
                  </a:lnTo>
                  <a:lnTo>
                    <a:pt x="4306" y="1294"/>
                  </a:lnTo>
                  <a:lnTo>
                    <a:pt x="4866" y="1313"/>
                  </a:lnTo>
                  <a:lnTo>
                    <a:pt x="7356" y="1178"/>
                  </a:lnTo>
                  <a:lnTo>
                    <a:pt x="9847" y="1101"/>
                  </a:lnTo>
                  <a:lnTo>
                    <a:pt x="12337" y="1043"/>
                  </a:lnTo>
                  <a:lnTo>
                    <a:pt x="14847" y="1024"/>
                  </a:lnTo>
                  <a:lnTo>
                    <a:pt x="17338" y="1043"/>
                  </a:lnTo>
                  <a:lnTo>
                    <a:pt x="19828" y="1101"/>
                  </a:lnTo>
                  <a:lnTo>
                    <a:pt x="22319" y="1178"/>
                  </a:lnTo>
                  <a:lnTo>
                    <a:pt x="24809" y="1313"/>
                  </a:lnTo>
                  <a:lnTo>
                    <a:pt x="25543" y="1294"/>
                  </a:lnTo>
                  <a:lnTo>
                    <a:pt x="26334" y="1236"/>
                  </a:lnTo>
                  <a:lnTo>
                    <a:pt x="27107" y="1159"/>
                  </a:lnTo>
                  <a:lnTo>
                    <a:pt x="27840" y="1062"/>
                  </a:lnTo>
                  <a:lnTo>
                    <a:pt x="28477" y="946"/>
                  </a:lnTo>
                  <a:lnTo>
                    <a:pt x="28999" y="831"/>
                  </a:lnTo>
                  <a:lnTo>
                    <a:pt x="29192" y="773"/>
                  </a:lnTo>
                  <a:lnTo>
                    <a:pt x="29327" y="715"/>
                  </a:lnTo>
                  <a:lnTo>
                    <a:pt x="29423" y="676"/>
                  </a:lnTo>
                  <a:lnTo>
                    <a:pt x="29443" y="638"/>
                  </a:lnTo>
                  <a:lnTo>
                    <a:pt x="29443" y="618"/>
                  </a:lnTo>
                  <a:lnTo>
                    <a:pt x="29443" y="599"/>
                  </a:lnTo>
                  <a:lnTo>
                    <a:pt x="29404" y="580"/>
                  </a:lnTo>
                  <a:lnTo>
                    <a:pt x="29308" y="541"/>
                  </a:lnTo>
                  <a:lnTo>
                    <a:pt x="28902" y="444"/>
                  </a:lnTo>
                  <a:lnTo>
                    <a:pt x="28304" y="329"/>
                  </a:lnTo>
                  <a:lnTo>
                    <a:pt x="27589" y="232"/>
                  </a:lnTo>
                  <a:lnTo>
                    <a:pt x="26817" y="136"/>
                  </a:lnTo>
                  <a:lnTo>
                    <a:pt x="26045" y="78"/>
                  </a:lnTo>
                  <a:lnTo>
                    <a:pt x="25350" y="20"/>
                  </a:lnTo>
                  <a:lnTo>
                    <a:pt x="24809" y="0"/>
                  </a:lnTo>
                  <a:lnTo>
                    <a:pt x="22319" y="136"/>
                  </a:lnTo>
                  <a:lnTo>
                    <a:pt x="19828" y="232"/>
                  </a:lnTo>
                  <a:lnTo>
                    <a:pt x="17338" y="290"/>
                  </a:lnTo>
                  <a:lnTo>
                    <a:pt x="14847" y="309"/>
                  </a:lnTo>
                  <a:lnTo>
                    <a:pt x="12337" y="290"/>
                  </a:lnTo>
                  <a:lnTo>
                    <a:pt x="9847" y="232"/>
                  </a:lnTo>
                  <a:lnTo>
                    <a:pt x="7356" y="136"/>
                  </a:lnTo>
                  <a:lnTo>
                    <a:pt x="48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9" name="Google Shape;959;p35"/>
          <p:cNvSpPr/>
          <p:nvPr/>
        </p:nvSpPr>
        <p:spPr>
          <a:xfrm>
            <a:off x="314450" y="276600"/>
            <a:ext cx="3514725" cy="2219025"/>
          </a:xfrm>
          <a:custGeom>
            <a:avLst/>
            <a:gdLst/>
            <a:ahLst/>
            <a:cxnLst/>
            <a:rect l="l" t="t" r="r" b="b"/>
            <a:pathLst>
              <a:path w="140589" h="88761" extrusionOk="0">
                <a:moveTo>
                  <a:pt x="0" y="83058"/>
                </a:moveTo>
                <a:cubicBezTo>
                  <a:pt x="3959" y="79891"/>
                  <a:pt x="9066" y="76714"/>
                  <a:pt x="14097" y="77343"/>
                </a:cubicBezTo>
                <a:cubicBezTo>
                  <a:pt x="19268" y="77989"/>
                  <a:pt x="29212" y="84326"/>
                  <a:pt x="25527" y="88011"/>
                </a:cubicBezTo>
                <a:cubicBezTo>
                  <a:pt x="23076" y="90462"/>
                  <a:pt x="17933" y="86158"/>
                  <a:pt x="16383" y="83058"/>
                </a:cubicBezTo>
                <a:cubicBezTo>
                  <a:pt x="14344" y="78980"/>
                  <a:pt x="16207" y="72947"/>
                  <a:pt x="19431" y="69723"/>
                </a:cubicBezTo>
                <a:cubicBezTo>
                  <a:pt x="28232" y="60922"/>
                  <a:pt x="44398" y="70717"/>
                  <a:pt x="56769" y="69342"/>
                </a:cubicBezTo>
                <a:cubicBezTo>
                  <a:pt x="65136" y="68412"/>
                  <a:pt x="72673" y="61980"/>
                  <a:pt x="77724" y="55245"/>
                </a:cubicBezTo>
                <a:cubicBezTo>
                  <a:pt x="81510" y="50198"/>
                  <a:pt x="83931" y="42762"/>
                  <a:pt x="89916" y="40767"/>
                </a:cubicBezTo>
                <a:cubicBezTo>
                  <a:pt x="101255" y="36987"/>
                  <a:pt x="114795" y="38477"/>
                  <a:pt x="124587" y="31623"/>
                </a:cubicBezTo>
                <a:cubicBezTo>
                  <a:pt x="134265" y="24848"/>
                  <a:pt x="140589" y="11814"/>
                  <a:pt x="140589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0" name="Google Shape;960;p35"/>
          <p:cNvSpPr/>
          <p:nvPr/>
        </p:nvSpPr>
        <p:spPr>
          <a:xfrm>
            <a:off x="7134350" y="248025"/>
            <a:ext cx="1707525" cy="2457450"/>
          </a:xfrm>
          <a:custGeom>
            <a:avLst/>
            <a:gdLst/>
            <a:ahLst/>
            <a:cxnLst/>
            <a:rect l="l" t="t" r="r" b="b"/>
            <a:pathLst>
              <a:path w="68301" h="98298" extrusionOk="0">
                <a:moveTo>
                  <a:pt x="67818" y="98298"/>
                </a:moveTo>
                <a:cubicBezTo>
                  <a:pt x="67818" y="91596"/>
                  <a:pt x="69751" y="82507"/>
                  <a:pt x="64389" y="78486"/>
                </a:cubicBezTo>
                <a:cubicBezTo>
                  <a:pt x="60397" y="75492"/>
                  <a:pt x="54498" y="76642"/>
                  <a:pt x="49911" y="74676"/>
                </a:cubicBezTo>
                <a:cubicBezTo>
                  <a:pt x="45573" y="72817"/>
                  <a:pt x="43529" y="66394"/>
                  <a:pt x="44196" y="61722"/>
                </a:cubicBezTo>
                <a:cubicBezTo>
                  <a:pt x="44695" y="58227"/>
                  <a:pt x="47142" y="53340"/>
                  <a:pt x="50673" y="53340"/>
                </a:cubicBezTo>
                <a:cubicBezTo>
                  <a:pt x="53569" y="53340"/>
                  <a:pt x="56963" y="55834"/>
                  <a:pt x="57531" y="58674"/>
                </a:cubicBezTo>
                <a:cubicBezTo>
                  <a:pt x="58523" y="63632"/>
                  <a:pt x="48773" y="66143"/>
                  <a:pt x="43815" y="65151"/>
                </a:cubicBezTo>
                <a:cubicBezTo>
                  <a:pt x="28757" y="62139"/>
                  <a:pt x="18201" y="46355"/>
                  <a:pt x="11049" y="32766"/>
                </a:cubicBezTo>
                <a:cubicBezTo>
                  <a:pt x="5681" y="22566"/>
                  <a:pt x="0" y="11526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36"/>
          <p:cNvSpPr txBox="1">
            <a:spLocks noGrp="1"/>
          </p:cNvSpPr>
          <p:nvPr>
            <p:ph type="subTitle" idx="1"/>
          </p:nvPr>
        </p:nvSpPr>
        <p:spPr>
          <a:xfrm>
            <a:off x="398121" y="1374388"/>
            <a:ext cx="2811504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iaoda Libre"/>
                <a:ea typeface="Viaoda Libre"/>
                <a:cs typeface="Viaoda Libre"/>
                <a:sym typeface="Viaoda Libre"/>
              </a:rPr>
              <a:t>- </a:t>
            </a:r>
            <a:r>
              <a:rPr lang="en" u="sng" dirty="0" err="1">
                <a:latin typeface="Viaoda Libre"/>
                <a:ea typeface="Viaoda Libre"/>
                <a:cs typeface="Viaoda Libre"/>
                <a:sym typeface="Viaoda Libre"/>
              </a:rPr>
              <a:t>Ở</a:t>
            </a:r>
            <a:r>
              <a:rPr lang="en" u="sng" dirty="0">
                <a:latin typeface="Viaoda Libre"/>
                <a:ea typeface="Viaoda Libre"/>
                <a:cs typeface="Viaoda Libre"/>
                <a:sym typeface="Viaoda Libre"/>
              </a:rPr>
              <a:t> In-</a:t>
            </a:r>
            <a:r>
              <a:rPr lang="en" u="sng" dirty="0" err="1">
                <a:latin typeface="Viaoda Libre"/>
                <a:ea typeface="Viaoda Libre"/>
                <a:cs typeface="Viaoda Libre"/>
                <a:sym typeface="Viaoda Libre"/>
              </a:rPr>
              <a:t>đô</a:t>
            </a:r>
            <a:r>
              <a:rPr lang="en" u="sng" dirty="0">
                <a:latin typeface="Viaoda Libre"/>
                <a:ea typeface="Viaoda Libre"/>
                <a:cs typeface="Viaoda Libre"/>
                <a:sym typeface="Viaoda Libre"/>
              </a:rPr>
              <a:t>-</a:t>
            </a:r>
            <a:r>
              <a:rPr lang="en" u="sng" dirty="0" err="1">
                <a:latin typeface="Viaoda Libre"/>
                <a:ea typeface="Viaoda Libre"/>
                <a:cs typeface="Viaoda Libre"/>
                <a:sym typeface="Viaoda Libre"/>
              </a:rPr>
              <a:t>nê</a:t>
            </a:r>
            <a:r>
              <a:rPr lang="en" u="sng" dirty="0">
                <a:latin typeface="Viaoda Libre"/>
                <a:ea typeface="Viaoda Libre"/>
                <a:cs typeface="Viaoda Libre"/>
                <a:sym typeface="Viaoda Libre"/>
              </a:rPr>
              <a:t>-xi-a</a:t>
            </a:r>
            <a:r>
              <a:rPr lang="en" dirty="0">
                <a:latin typeface="Viaoda Libre"/>
                <a:ea typeface="Viaoda Libre"/>
                <a:cs typeface="Viaoda Libre"/>
                <a:sym typeface="Viaoda Libre"/>
              </a:rPr>
              <a:t>:</a:t>
            </a:r>
            <a:endParaRPr dirty="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966" name="Google Shape;966;p36"/>
          <p:cNvSpPr txBox="1">
            <a:spLocks noGrp="1"/>
          </p:cNvSpPr>
          <p:nvPr>
            <p:ph type="subTitle" idx="2"/>
          </p:nvPr>
        </p:nvSpPr>
        <p:spPr>
          <a:xfrm>
            <a:off x="398221" y="1740163"/>
            <a:ext cx="2811504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Sau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bị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Hà Lan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đô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hộ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đã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nổ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ra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các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cuộc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khởi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nghĩa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tiêu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biểu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như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: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khởi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nghĩa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Tơ-ru-nô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Giê-giô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(1675),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khởi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nghĩa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Su-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ra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-pa-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tít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(1683 - 1719),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khởi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nghĩa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Đi-pô-nê-gô-rô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(1825 - 1830),...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nhưng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đều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thất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bại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7" name="Google Shape;967;p36"/>
          <p:cNvSpPr txBox="1">
            <a:spLocks noGrp="1"/>
          </p:cNvSpPr>
          <p:nvPr>
            <p:ph type="subTitle" idx="3"/>
          </p:nvPr>
        </p:nvSpPr>
        <p:spPr>
          <a:xfrm>
            <a:off x="3309150" y="1374388"/>
            <a:ext cx="2669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iaoda Libre"/>
                <a:ea typeface="Viaoda Libre"/>
                <a:cs typeface="Viaoda Libre"/>
                <a:sym typeface="Viaoda Libre"/>
              </a:rPr>
              <a:t>- </a:t>
            </a:r>
            <a:r>
              <a:rPr lang="en" u="sng" dirty="0" err="1">
                <a:latin typeface="Viaoda Libre"/>
                <a:ea typeface="Viaoda Libre"/>
                <a:cs typeface="Viaoda Libre"/>
                <a:sym typeface="Viaoda Libre"/>
              </a:rPr>
              <a:t>Ở</a:t>
            </a:r>
            <a:r>
              <a:rPr lang="en" u="sng" dirty="0">
                <a:latin typeface="Viaoda Libre"/>
                <a:ea typeface="Viaoda Libre"/>
                <a:cs typeface="Viaoda Libre"/>
                <a:sym typeface="Viaoda Libre"/>
              </a:rPr>
              <a:t> Phi-</a:t>
            </a:r>
            <a:r>
              <a:rPr lang="en" u="sng" dirty="0" err="1">
                <a:latin typeface="Viaoda Libre"/>
                <a:ea typeface="Viaoda Libre"/>
                <a:cs typeface="Viaoda Libre"/>
                <a:sym typeface="Viaoda Libre"/>
              </a:rPr>
              <a:t>líp</a:t>
            </a:r>
            <a:r>
              <a:rPr lang="en" u="sng" dirty="0">
                <a:latin typeface="Viaoda Libre"/>
                <a:ea typeface="Viaoda Libre"/>
                <a:cs typeface="Viaoda Libre"/>
                <a:sym typeface="Viaoda Libre"/>
              </a:rPr>
              <a:t>-pin</a:t>
            </a:r>
            <a:r>
              <a:rPr lang="en" dirty="0">
                <a:latin typeface="Viaoda Libre"/>
                <a:ea typeface="Viaoda Libre"/>
                <a:cs typeface="Viaoda Libre"/>
                <a:sym typeface="Viaoda Libre"/>
              </a:rPr>
              <a:t>:</a:t>
            </a:r>
            <a:endParaRPr dirty="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968" name="Google Shape;968;p36"/>
          <p:cNvSpPr txBox="1">
            <a:spLocks noGrp="1"/>
          </p:cNvSpPr>
          <p:nvPr>
            <p:ph type="subTitle" idx="4"/>
          </p:nvPr>
        </p:nvSpPr>
        <p:spPr>
          <a:xfrm>
            <a:off x="3309150" y="1740163"/>
            <a:ext cx="26691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Sau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bị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thực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Tây Ban Nha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xâm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nhập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đã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vấp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phải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sự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chống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trả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quyết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liệt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của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nhân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dân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đảo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Mác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-tan (1521);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khởi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nghĩa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Nô-va-lét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(1823),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khởi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nghĩa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Khơ-rút-xơ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(1844),...</a:t>
            </a:r>
            <a:endParaRPr sz="1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69" name="Google Shape;969;p36"/>
          <p:cNvSpPr txBox="1">
            <a:spLocks noGrp="1"/>
          </p:cNvSpPr>
          <p:nvPr>
            <p:ph type="subTitle" idx="5"/>
          </p:nvPr>
        </p:nvSpPr>
        <p:spPr>
          <a:xfrm>
            <a:off x="6077675" y="1374388"/>
            <a:ext cx="2669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Viaoda Libre"/>
                <a:ea typeface="Viaoda Libre"/>
                <a:cs typeface="Viaoda Libre"/>
                <a:sym typeface="Viaoda Libre"/>
              </a:rPr>
              <a:t>- </a:t>
            </a:r>
            <a:r>
              <a:rPr lang="en" u="sng" dirty="0" err="1">
                <a:latin typeface="Viaoda Libre"/>
                <a:ea typeface="Viaoda Libre"/>
                <a:cs typeface="Viaoda Libre"/>
                <a:sym typeface="Viaoda Libre"/>
              </a:rPr>
              <a:t>Ở</a:t>
            </a:r>
            <a:r>
              <a:rPr lang="en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u="sng" dirty="0" err="1">
                <a:latin typeface="Viaoda Libre"/>
                <a:ea typeface="Viaoda Libre"/>
                <a:cs typeface="Viaoda Libre"/>
                <a:sym typeface="Viaoda Libre"/>
              </a:rPr>
              <a:t>Miến</a:t>
            </a:r>
            <a:r>
              <a:rPr lang="en" u="sng" dirty="0">
                <a:latin typeface="Viaoda Libre"/>
                <a:ea typeface="Viaoda Libre"/>
                <a:cs typeface="Viaoda Libre"/>
                <a:sym typeface="Viaoda Libre"/>
              </a:rPr>
              <a:t> </a:t>
            </a:r>
            <a:r>
              <a:rPr lang="en" u="sng" dirty="0" err="1">
                <a:latin typeface="Viaoda Libre"/>
                <a:ea typeface="Viaoda Libre"/>
                <a:cs typeface="Viaoda Libre"/>
                <a:sym typeface="Viaoda Libre"/>
              </a:rPr>
              <a:t>Điện</a:t>
            </a:r>
            <a:r>
              <a:rPr lang="en" dirty="0">
                <a:latin typeface="Viaoda Libre"/>
                <a:ea typeface="Viaoda Libre"/>
                <a:cs typeface="Viaoda Libre"/>
                <a:sym typeface="Viaoda Libre"/>
              </a:rPr>
              <a:t>:</a:t>
            </a:r>
            <a:endParaRPr dirty="0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970" name="Google Shape;970;p36"/>
          <p:cNvSpPr txBox="1">
            <a:spLocks noGrp="1"/>
          </p:cNvSpPr>
          <p:nvPr>
            <p:ph type="subTitle" idx="6"/>
          </p:nvPr>
        </p:nvSpPr>
        <p:spPr>
          <a:xfrm>
            <a:off x="6077675" y="1740163"/>
            <a:ext cx="26691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Quân Anh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vấp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phải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sự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kháng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cự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của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quân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đội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do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tướng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Ban-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đu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-la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chỉ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1600" dirty="0" err="1">
                <a:latin typeface="Questrial"/>
                <a:ea typeface="Questrial"/>
                <a:cs typeface="Questrial"/>
                <a:sym typeface="Questrial"/>
              </a:rPr>
              <a:t>huy</a:t>
            </a:r>
            <a:r>
              <a:rPr lang="en" sz="1600" dirty="0">
                <a:latin typeface="Questrial"/>
                <a:ea typeface="Questrial"/>
                <a:cs typeface="Questrial"/>
                <a:sym typeface="Questrial"/>
              </a:rPr>
              <a:t>.</a:t>
            </a:r>
            <a:endParaRPr sz="1600" dirty="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71" name="Google Shape;971;p36"/>
          <p:cNvPicPr preferRelativeResize="0"/>
          <p:nvPr/>
        </p:nvPicPr>
        <p:blipFill>
          <a:blip r:embed="rId3">
            <a:alphaModFix amt="61000"/>
          </a:blip>
          <a:stretch>
            <a:fillRect/>
          </a:stretch>
        </p:blipFill>
        <p:spPr>
          <a:xfrm>
            <a:off x="552625" y="316725"/>
            <a:ext cx="2038174" cy="11299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2" name="Google Shape;972;p36"/>
          <p:cNvGrpSpPr/>
          <p:nvPr/>
        </p:nvGrpSpPr>
        <p:grpSpPr>
          <a:xfrm>
            <a:off x="7357200" y="569325"/>
            <a:ext cx="1137650" cy="804325"/>
            <a:chOff x="713225" y="3639925"/>
            <a:chExt cx="1137650" cy="804325"/>
          </a:xfrm>
        </p:grpSpPr>
        <p:grpSp>
          <p:nvGrpSpPr>
            <p:cNvPr id="973" name="Google Shape;973;p36"/>
            <p:cNvGrpSpPr/>
            <p:nvPr/>
          </p:nvGrpSpPr>
          <p:grpSpPr>
            <a:xfrm>
              <a:off x="713225" y="3639925"/>
              <a:ext cx="835025" cy="684925"/>
              <a:chOff x="713225" y="3639925"/>
              <a:chExt cx="835025" cy="684925"/>
            </a:xfrm>
          </p:grpSpPr>
          <p:sp>
            <p:nvSpPr>
              <p:cNvPr id="974" name="Google Shape;974;p36"/>
              <p:cNvSpPr/>
              <p:nvPr/>
            </p:nvSpPr>
            <p:spPr>
              <a:xfrm>
                <a:off x="713225" y="3909725"/>
                <a:ext cx="245700" cy="189225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7569" extrusionOk="0">
                    <a:moveTo>
                      <a:pt x="8186" y="1"/>
                    </a:moveTo>
                    <a:lnTo>
                      <a:pt x="8012" y="20"/>
                    </a:lnTo>
                    <a:lnTo>
                      <a:pt x="7858" y="59"/>
                    </a:lnTo>
                    <a:lnTo>
                      <a:pt x="7549" y="194"/>
                    </a:lnTo>
                    <a:lnTo>
                      <a:pt x="7259" y="368"/>
                    </a:lnTo>
                    <a:lnTo>
                      <a:pt x="7008" y="542"/>
                    </a:lnTo>
                    <a:lnTo>
                      <a:pt x="6758" y="735"/>
                    </a:lnTo>
                    <a:lnTo>
                      <a:pt x="6545" y="947"/>
                    </a:lnTo>
                    <a:lnTo>
                      <a:pt x="6333" y="1140"/>
                    </a:lnTo>
                    <a:lnTo>
                      <a:pt x="5927" y="1565"/>
                    </a:lnTo>
                    <a:lnTo>
                      <a:pt x="5194" y="2414"/>
                    </a:lnTo>
                    <a:lnTo>
                      <a:pt x="4827" y="2839"/>
                    </a:lnTo>
                    <a:lnTo>
                      <a:pt x="4499" y="3283"/>
                    </a:lnTo>
                    <a:lnTo>
                      <a:pt x="4170" y="3727"/>
                    </a:lnTo>
                    <a:lnTo>
                      <a:pt x="3842" y="4171"/>
                    </a:lnTo>
                    <a:lnTo>
                      <a:pt x="3495" y="4577"/>
                    </a:lnTo>
                    <a:lnTo>
                      <a:pt x="3128" y="4963"/>
                    </a:lnTo>
                    <a:lnTo>
                      <a:pt x="2761" y="5329"/>
                    </a:lnTo>
                    <a:lnTo>
                      <a:pt x="2568" y="5484"/>
                    </a:lnTo>
                    <a:lnTo>
                      <a:pt x="2356" y="5638"/>
                    </a:lnTo>
                    <a:lnTo>
                      <a:pt x="2143" y="5793"/>
                    </a:lnTo>
                    <a:lnTo>
                      <a:pt x="1950" y="5909"/>
                    </a:lnTo>
                    <a:lnTo>
                      <a:pt x="1738" y="6024"/>
                    </a:lnTo>
                    <a:lnTo>
                      <a:pt x="1526" y="6102"/>
                    </a:lnTo>
                    <a:lnTo>
                      <a:pt x="1275" y="6256"/>
                    </a:lnTo>
                    <a:lnTo>
                      <a:pt x="1004" y="6430"/>
                    </a:lnTo>
                    <a:lnTo>
                      <a:pt x="522" y="6797"/>
                    </a:lnTo>
                    <a:lnTo>
                      <a:pt x="329" y="6951"/>
                    </a:lnTo>
                    <a:lnTo>
                      <a:pt x="213" y="7048"/>
                    </a:lnTo>
                    <a:lnTo>
                      <a:pt x="155" y="7028"/>
                    </a:lnTo>
                    <a:lnTo>
                      <a:pt x="135" y="7028"/>
                    </a:lnTo>
                    <a:lnTo>
                      <a:pt x="116" y="7009"/>
                    </a:lnTo>
                    <a:lnTo>
                      <a:pt x="78" y="7048"/>
                    </a:lnTo>
                    <a:lnTo>
                      <a:pt x="39" y="7086"/>
                    </a:lnTo>
                    <a:lnTo>
                      <a:pt x="0" y="7183"/>
                    </a:lnTo>
                    <a:lnTo>
                      <a:pt x="0" y="7221"/>
                    </a:lnTo>
                    <a:lnTo>
                      <a:pt x="0" y="7299"/>
                    </a:lnTo>
                    <a:lnTo>
                      <a:pt x="20" y="7357"/>
                    </a:lnTo>
                    <a:lnTo>
                      <a:pt x="58" y="7415"/>
                    </a:lnTo>
                    <a:lnTo>
                      <a:pt x="174" y="7472"/>
                    </a:lnTo>
                    <a:lnTo>
                      <a:pt x="271" y="7511"/>
                    </a:lnTo>
                    <a:lnTo>
                      <a:pt x="464" y="7550"/>
                    </a:lnTo>
                    <a:lnTo>
                      <a:pt x="657" y="7569"/>
                    </a:lnTo>
                    <a:lnTo>
                      <a:pt x="850" y="7569"/>
                    </a:lnTo>
                    <a:lnTo>
                      <a:pt x="1236" y="7530"/>
                    </a:lnTo>
                    <a:lnTo>
                      <a:pt x="1583" y="7453"/>
                    </a:lnTo>
                    <a:lnTo>
                      <a:pt x="1892" y="7376"/>
                    </a:lnTo>
                    <a:lnTo>
                      <a:pt x="2163" y="7260"/>
                    </a:lnTo>
                    <a:lnTo>
                      <a:pt x="2394" y="7067"/>
                    </a:lnTo>
                    <a:lnTo>
                      <a:pt x="2626" y="6855"/>
                    </a:lnTo>
                    <a:lnTo>
                      <a:pt x="2858" y="6642"/>
                    </a:lnTo>
                    <a:lnTo>
                      <a:pt x="3070" y="6430"/>
                    </a:lnTo>
                    <a:lnTo>
                      <a:pt x="3437" y="5986"/>
                    </a:lnTo>
                    <a:lnTo>
                      <a:pt x="3804" y="5523"/>
                    </a:lnTo>
                    <a:lnTo>
                      <a:pt x="4132" y="5059"/>
                    </a:lnTo>
                    <a:lnTo>
                      <a:pt x="4441" y="4615"/>
                    </a:lnTo>
                    <a:lnTo>
                      <a:pt x="4750" y="4152"/>
                    </a:lnTo>
                    <a:lnTo>
                      <a:pt x="5059" y="3708"/>
                    </a:lnTo>
                    <a:lnTo>
                      <a:pt x="5387" y="3302"/>
                    </a:lnTo>
                    <a:lnTo>
                      <a:pt x="5754" y="2897"/>
                    </a:lnTo>
                    <a:lnTo>
                      <a:pt x="6120" y="2530"/>
                    </a:lnTo>
                    <a:lnTo>
                      <a:pt x="6526" y="2183"/>
                    </a:lnTo>
                    <a:lnTo>
                      <a:pt x="6931" y="1874"/>
                    </a:lnTo>
                    <a:lnTo>
                      <a:pt x="7144" y="1739"/>
                    </a:lnTo>
                    <a:lnTo>
                      <a:pt x="7375" y="1603"/>
                    </a:lnTo>
                    <a:lnTo>
                      <a:pt x="7588" y="1507"/>
                    </a:lnTo>
                    <a:lnTo>
                      <a:pt x="7800" y="1410"/>
                    </a:lnTo>
                    <a:lnTo>
                      <a:pt x="8012" y="1352"/>
                    </a:lnTo>
                    <a:lnTo>
                      <a:pt x="8205" y="1333"/>
                    </a:lnTo>
                    <a:lnTo>
                      <a:pt x="8399" y="1275"/>
                    </a:lnTo>
                    <a:lnTo>
                      <a:pt x="8592" y="1217"/>
                    </a:lnTo>
                    <a:lnTo>
                      <a:pt x="8823" y="1198"/>
                    </a:lnTo>
                    <a:lnTo>
                      <a:pt x="8939" y="1217"/>
                    </a:lnTo>
                    <a:lnTo>
                      <a:pt x="9055" y="1237"/>
                    </a:lnTo>
                    <a:lnTo>
                      <a:pt x="9171" y="1275"/>
                    </a:lnTo>
                    <a:lnTo>
                      <a:pt x="9306" y="1314"/>
                    </a:lnTo>
                    <a:lnTo>
                      <a:pt x="9518" y="1410"/>
                    </a:lnTo>
                    <a:lnTo>
                      <a:pt x="9673" y="1488"/>
                    </a:lnTo>
                    <a:lnTo>
                      <a:pt x="9731" y="1507"/>
                    </a:lnTo>
                    <a:lnTo>
                      <a:pt x="9789" y="1488"/>
                    </a:lnTo>
                    <a:lnTo>
                      <a:pt x="9808" y="1449"/>
                    </a:lnTo>
                    <a:lnTo>
                      <a:pt x="9827" y="1372"/>
                    </a:lnTo>
                    <a:lnTo>
                      <a:pt x="9827" y="1275"/>
                    </a:lnTo>
                    <a:lnTo>
                      <a:pt x="9808" y="1159"/>
                    </a:lnTo>
                    <a:lnTo>
                      <a:pt x="9750" y="1005"/>
                    </a:lnTo>
                    <a:lnTo>
                      <a:pt x="9692" y="850"/>
                    </a:lnTo>
                    <a:lnTo>
                      <a:pt x="9596" y="677"/>
                    </a:lnTo>
                    <a:lnTo>
                      <a:pt x="9460" y="503"/>
                    </a:lnTo>
                    <a:lnTo>
                      <a:pt x="9287" y="368"/>
                    </a:lnTo>
                    <a:lnTo>
                      <a:pt x="9074" y="213"/>
                    </a:lnTo>
                    <a:lnTo>
                      <a:pt x="8862" y="117"/>
                    </a:lnTo>
                    <a:lnTo>
                      <a:pt x="8611" y="40"/>
                    </a:lnTo>
                    <a:lnTo>
                      <a:pt x="8399" y="20"/>
                    </a:lnTo>
                    <a:lnTo>
                      <a:pt x="81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6"/>
              <p:cNvSpPr/>
              <p:nvPr/>
            </p:nvSpPr>
            <p:spPr>
              <a:xfrm>
                <a:off x="917375" y="3639925"/>
                <a:ext cx="372650" cy="482200"/>
              </a:xfrm>
              <a:custGeom>
                <a:avLst/>
                <a:gdLst/>
                <a:ahLst/>
                <a:cxnLst/>
                <a:rect l="l" t="t" r="r" b="b"/>
                <a:pathLst>
                  <a:path w="14906" h="19288" extrusionOk="0">
                    <a:moveTo>
                      <a:pt x="9886" y="1"/>
                    </a:moveTo>
                    <a:lnTo>
                      <a:pt x="9673" y="39"/>
                    </a:lnTo>
                    <a:lnTo>
                      <a:pt x="9461" y="97"/>
                    </a:lnTo>
                    <a:lnTo>
                      <a:pt x="9249" y="155"/>
                    </a:lnTo>
                    <a:lnTo>
                      <a:pt x="9055" y="252"/>
                    </a:lnTo>
                    <a:lnTo>
                      <a:pt x="8862" y="329"/>
                    </a:lnTo>
                    <a:lnTo>
                      <a:pt x="8669" y="445"/>
                    </a:lnTo>
                    <a:lnTo>
                      <a:pt x="8515" y="561"/>
                    </a:lnTo>
                    <a:lnTo>
                      <a:pt x="8187" y="792"/>
                    </a:lnTo>
                    <a:lnTo>
                      <a:pt x="7878" y="1063"/>
                    </a:lnTo>
                    <a:lnTo>
                      <a:pt x="7608" y="1352"/>
                    </a:lnTo>
                    <a:lnTo>
                      <a:pt x="7357" y="1661"/>
                    </a:lnTo>
                    <a:lnTo>
                      <a:pt x="7125" y="1970"/>
                    </a:lnTo>
                    <a:lnTo>
                      <a:pt x="6912" y="2298"/>
                    </a:lnTo>
                    <a:lnTo>
                      <a:pt x="6700" y="2626"/>
                    </a:lnTo>
                    <a:lnTo>
                      <a:pt x="6526" y="2955"/>
                    </a:lnTo>
                    <a:lnTo>
                      <a:pt x="6353" y="3302"/>
                    </a:lnTo>
                    <a:lnTo>
                      <a:pt x="5638" y="4615"/>
                    </a:lnTo>
                    <a:lnTo>
                      <a:pt x="5020" y="5986"/>
                    </a:lnTo>
                    <a:lnTo>
                      <a:pt x="4712" y="6681"/>
                    </a:lnTo>
                    <a:lnTo>
                      <a:pt x="4422" y="7376"/>
                    </a:lnTo>
                    <a:lnTo>
                      <a:pt x="3862" y="8766"/>
                    </a:lnTo>
                    <a:lnTo>
                      <a:pt x="3341" y="10175"/>
                    </a:lnTo>
                    <a:lnTo>
                      <a:pt x="3090" y="10870"/>
                    </a:lnTo>
                    <a:lnTo>
                      <a:pt x="2858" y="11584"/>
                    </a:lnTo>
                    <a:lnTo>
                      <a:pt x="2395" y="13013"/>
                    </a:lnTo>
                    <a:lnTo>
                      <a:pt x="2182" y="13727"/>
                    </a:lnTo>
                    <a:lnTo>
                      <a:pt x="1951" y="14423"/>
                    </a:lnTo>
                    <a:lnTo>
                      <a:pt x="1777" y="15060"/>
                    </a:lnTo>
                    <a:lnTo>
                      <a:pt x="1584" y="15716"/>
                    </a:lnTo>
                    <a:lnTo>
                      <a:pt x="1372" y="16392"/>
                    </a:lnTo>
                    <a:lnTo>
                      <a:pt x="1159" y="17048"/>
                    </a:lnTo>
                    <a:lnTo>
                      <a:pt x="889" y="17627"/>
                    </a:lnTo>
                    <a:lnTo>
                      <a:pt x="773" y="17917"/>
                    </a:lnTo>
                    <a:lnTo>
                      <a:pt x="638" y="18168"/>
                    </a:lnTo>
                    <a:lnTo>
                      <a:pt x="387" y="18631"/>
                    </a:lnTo>
                    <a:lnTo>
                      <a:pt x="233" y="18957"/>
                    </a:lnTo>
                    <a:lnTo>
                      <a:pt x="233" y="18921"/>
                    </a:lnTo>
                    <a:lnTo>
                      <a:pt x="213" y="18863"/>
                    </a:lnTo>
                    <a:lnTo>
                      <a:pt x="213" y="18824"/>
                    </a:lnTo>
                    <a:lnTo>
                      <a:pt x="194" y="18805"/>
                    </a:lnTo>
                    <a:lnTo>
                      <a:pt x="175" y="18786"/>
                    </a:lnTo>
                    <a:lnTo>
                      <a:pt x="155" y="18786"/>
                    </a:lnTo>
                    <a:lnTo>
                      <a:pt x="136" y="18805"/>
                    </a:lnTo>
                    <a:lnTo>
                      <a:pt x="78" y="18882"/>
                    </a:lnTo>
                    <a:lnTo>
                      <a:pt x="39" y="18921"/>
                    </a:lnTo>
                    <a:lnTo>
                      <a:pt x="20" y="18959"/>
                    </a:lnTo>
                    <a:lnTo>
                      <a:pt x="1" y="19056"/>
                    </a:lnTo>
                    <a:lnTo>
                      <a:pt x="1" y="19095"/>
                    </a:lnTo>
                    <a:lnTo>
                      <a:pt x="20" y="19133"/>
                    </a:lnTo>
                    <a:lnTo>
                      <a:pt x="59" y="19172"/>
                    </a:lnTo>
                    <a:lnTo>
                      <a:pt x="97" y="19210"/>
                    </a:lnTo>
                    <a:lnTo>
                      <a:pt x="175" y="19249"/>
                    </a:lnTo>
                    <a:lnTo>
                      <a:pt x="310" y="19268"/>
                    </a:lnTo>
                    <a:lnTo>
                      <a:pt x="368" y="19288"/>
                    </a:lnTo>
                    <a:lnTo>
                      <a:pt x="445" y="19210"/>
                    </a:lnTo>
                    <a:lnTo>
                      <a:pt x="812" y="18882"/>
                    </a:lnTo>
                    <a:lnTo>
                      <a:pt x="1275" y="18438"/>
                    </a:lnTo>
                    <a:lnTo>
                      <a:pt x="1719" y="17878"/>
                    </a:lnTo>
                    <a:lnTo>
                      <a:pt x="1951" y="17550"/>
                    </a:lnTo>
                    <a:lnTo>
                      <a:pt x="2144" y="17222"/>
                    </a:lnTo>
                    <a:lnTo>
                      <a:pt x="2530" y="16546"/>
                    </a:lnTo>
                    <a:lnTo>
                      <a:pt x="2684" y="16199"/>
                    </a:lnTo>
                    <a:lnTo>
                      <a:pt x="2820" y="15870"/>
                    </a:lnTo>
                    <a:lnTo>
                      <a:pt x="2955" y="15562"/>
                    </a:lnTo>
                    <a:lnTo>
                      <a:pt x="3051" y="15272"/>
                    </a:lnTo>
                    <a:lnTo>
                      <a:pt x="3225" y="14789"/>
                    </a:lnTo>
                    <a:lnTo>
                      <a:pt x="3379" y="14036"/>
                    </a:lnTo>
                    <a:lnTo>
                      <a:pt x="3534" y="13322"/>
                    </a:lnTo>
                    <a:lnTo>
                      <a:pt x="3688" y="12588"/>
                    </a:lnTo>
                    <a:lnTo>
                      <a:pt x="3862" y="11874"/>
                    </a:lnTo>
                    <a:lnTo>
                      <a:pt x="4036" y="11160"/>
                    </a:lnTo>
                    <a:lnTo>
                      <a:pt x="4248" y="10465"/>
                    </a:lnTo>
                    <a:lnTo>
                      <a:pt x="4673" y="9055"/>
                    </a:lnTo>
                    <a:lnTo>
                      <a:pt x="5175" y="7665"/>
                    </a:lnTo>
                    <a:lnTo>
                      <a:pt x="5426" y="6970"/>
                    </a:lnTo>
                    <a:lnTo>
                      <a:pt x="5696" y="6295"/>
                    </a:lnTo>
                    <a:lnTo>
                      <a:pt x="6295" y="4943"/>
                    </a:lnTo>
                    <a:lnTo>
                      <a:pt x="6970" y="3630"/>
                    </a:lnTo>
                    <a:lnTo>
                      <a:pt x="7144" y="3302"/>
                    </a:lnTo>
                    <a:lnTo>
                      <a:pt x="7318" y="2993"/>
                    </a:lnTo>
                    <a:lnTo>
                      <a:pt x="7511" y="2684"/>
                    </a:lnTo>
                    <a:lnTo>
                      <a:pt x="7704" y="2395"/>
                    </a:lnTo>
                    <a:lnTo>
                      <a:pt x="7916" y="2124"/>
                    </a:lnTo>
                    <a:lnTo>
                      <a:pt x="8148" y="1854"/>
                    </a:lnTo>
                    <a:lnTo>
                      <a:pt x="8399" y="1603"/>
                    </a:lnTo>
                    <a:lnTo>
                      <a:pt x="8650" y="1371"/>
                    </a:lnTo>
                    <a:lnTo>
                      <a:pt x="8920" y="1178"/>
                    </a:lnTo>
                    <a:lnTo>
                      <a:pt x="9210" y="1024"/>
                    </a:lnTo>
                    <a:lnTo>
                      <a:pt x="9500" y="908"/>
                    </a:lnTo>
                    <a:lnTo>
                      <a:pt x="9654" y="850"/>
                    </a:lnTo>
                    <a:lnTo>
                      <a:pt x="9789" y="831"/>
                    </a:lnTo>
                    <a:lnTo>
                      <a:pt x="9944" y="812"/>
                    </a:lnTo>
                    <a:lnTo>
                      <a:pt x="10098" y="812"/>
                    </a:lnTo>
                    <a:lnTo>
                      <a:pt x="10233" y="831"/>
                    </a:lnTo>
                    <a:lnTo>
                      <a:pt x="10368" y="870"/>
                    </a:lnTo>
                    <a:lnTo>
                      <a:pt x="10503" y="908"/>
                    </a:lnTo>
                    <a:lnTo>
                      <a:pt x="10619" y="966"/>
                    </a:lnTo>
                    <a:lnTo>
                      <a:pt x="10735" y="1043"/>
                    </a:lnTo>
                    <a:lnTo>
                      <a:pt x="10851" y="1140"/>
                    </a:lnTo>
                    <a:lnTo>
                      <a:pt x="10947" y="1236"/>
                    </a:lnTo>
                    <a:lnTo>
                      <a:pt x="11044" y="1352"/>
                    </a:lnTo>
                    <a:lnTo>
                      <a:pt x="11218" y="1622"/>
                    </a:lnTo>
                    <a:lnTo>
                      <a:pt x="11372" y="1893"/>
                    </a:lnTo>
                    <a:lnTo>
                      <a:pt x="11507" y="2202"/>
                    </a:lnTo>
                    <a:lnTo>
                      <a:pt x="11585" y="2530"/>
                    </a:lnTo>
                    <a:lnTo>
                      <a:pt x="11662" y="2858"/>
                    </a:lnTo>
                    <a:lnTo>
                      <a:pt x="11720" y="3206"/>
                    </a:lnTo>
                    <a:lnTo>
                      <a:pt x="11758" y="3553"/>
                    </a:lnTo>
                    <a:lnTo>
                      <a:pt x="11836" y="4267"/>
                    </a:lnTo>
                    <a:lnTo>
                      <a:pt x="11893" y="5001"/>
                    </a:lnTo>
                    <a:lnTo>
                      <a:pt x="11990" y="6507"/>
                    </a:lnTo>
                    <a:lnTo>
                      <a:pt x="12048" y="6874"/>
                    </a:lnTo>
                    <a:lnTo>
                      <a:pt x="12125" y="7299"/>
                    </a:lnTo>
                    <a:lnTo>
                      <a:pt x="12222" y="7762"/>
                    </a:lnTo>
                    <a:lnTo>
                      <a:pt x="12338" y="8225"/>
                    </a:lnTo>
                    <a:lnTo>
                      <a:pt x="12492" y="8708"/>
                    </a:lnTo>
                    <a:lnTo>
                      <a:pt x="12666" y="9191"/>
                    </a:lnTo>
                    <a:lnTo>
                      <a:pt x="12878" y="9654"/>
                    </a:lnTo>
                    <a:lnTo>
                      <a:pt x="13110" y="10098"/>
                    </a:lnTo>
                    <a:lnTo>
                      <a:pt x="13245" y="10310"/>
                    </a:lnTo>
                    <a:lnTo>
                      <a:pt x="13380" y="10523"/>
                    </a:lnTo>
                    <a:lnTo>
                      <a:pt x="13515" y="10696"/>
                    </a:lnTo>
                    <a:lnTo>
                      <a:pt x="13670" y="10870"/>
                    </a:lnTo>
                    <a:lnTo>
                      <a:pt x="13805" y="11025"/>
                    </a:lnTo>
                    <a:lnTo>
                      <a:pt x="13959" y="11140"/>
                    </a:lnTo>
                    <a:lnTo>
                      <a:pt x="14249" y="11353"/>
                    </a:lnTo>
                    <a:lnTo>
                      <a:pt x="14500" y="11507"/>
                    </a:lnTo>
                    <a:lnTo>
                      <a:pt x="14712" y="11584"/>
                    </a:lnTo>
                    <a:lnTo>
                      <a:pt x="14847" y="11623"/>
                    </a:lnTo>
                    <a:lnTo>
                      <a:pt x="14905" y="11623"/>
                    </a:lnTo>
                    <a:lnTo>
                      <a:pt x="14905" y="11584"/>
                    </a:lnTo>
                    <a:lnTo>
                      <a:pt x="14886" y="11546"/>
                    </a:lnTo>
                    <a:lnTo>
                      <a:pt x="14789" y="11430"/>
                    </a:lnTo>
                    <a:lnTo>
                      <a:pt x="14635" y="11256"/>
                    </a:lnTo>
                    <a:lnTo>
                      <a:pt x="14461" y="11025"/>
                    </a:lnTo>
                    <a:lnTo>
                      <a:pt x="14268" y="10735"/>
                    </a:lnTo>
                    <a:lnTo>
                      <a:pt x="14075" y="10407"/>
                    </a:lnTo>
                    <a:lnTo>
                      <a:pt x="13805" y="9615"/>
                    </a:lnTo>
                    <a:lnTo>
                      <a:pt x="13670" y="9171"/>
                    </a:lnTo>
                    <a:lnTo>
                      <a:pt x="13573" y="8727"/>
                    </a:lnTo>
                    <a:lnTo>
                      <a:pt x="13496" y="8264"/>
                    </a:lnTo>
                    <a:lnTo>
                      <a:pt x="13438" y="7820"/>
                    </a:lnTo>
                    <a:lnTo>
                      <a:pt x="13361" y="6990"/>
                    </a:lnTo>
                    <a:lnTo>
                      <a:pt x="13303" y="6333"/>
                    </a:lnTo>
                    <a:lnTo>
                      <a:pt x="13168" y="5619"/>
                    </a:lnTo>
                    <a:lnTo>
                      <a:pt x="13052" y="4885"/>
                    </a:lnTo>
                    <a:lnTo>
                      <a:pt x="12936" y="4152"/>
                    </a:lnTo>
                    <a:lnTo>
                      <a:pt x="12801" y="3399"/>
                    </a:lnTo>
                    <a:lnTo>
                      <a:pt x="12724" y="3013"/>
                    </a:lnTo>
                    <a:lnTo>
                      <a:pt x="12646" y="2626"/>
                    </a:lnTo>
                    <a:lnTo>
                      <a:pt x="12531" y="2240"/>
                    </a:lnTo>
                    <a:lnTo>
                      <a:pt x="12376" y="1854"/>
                    </a:lnTo>
                    <a:lnTo>
                      <a:pt x="12202" y="1487"/>
                    </a:lnTo>
                    <a:lnTo>
                      <a:pt x="12106" y="1314"/>
                    </a:lnTo>
                    <a:lnTo>
                      <a:pt x="11990" y="1121"/>
                    </a:lnTo>
                    <a:lnTo>
                      <a:pt x="11855" y="966"/>
                    </a:lnTo>
                    <a:lnTo>
                      <a:pt x="11720" y="792"/>
                    </a:lnTo>
                    <a:lnTo>
                      <a:pt x="11565" y="638"/>
                    </a:lnTo>
                    <a:lnTo>
                      <a:pt x="11392" y="483"/>
                    </a:lnTo>
                    <a:lnTo>
                      <a:pt x="11218" y="348"/>
                    </a:lnTo>
                    <a:lnTo>
                      <a:pt x="11025" y="232"/>
                    </a:lnTo>
                    <a:lnTo>
                      <a:pt x="10793" y="136"/>
                    </a:lnTo>
                    <a:lnTo>
                      <a:pt x="10581" y="59"/>
                    </a:lnTo>
                    <a:lnTo>
                      <a:pt x="10349" y="20"/>
                    </a:lnTo>
                    <a:lnTo>
                      <a:pt x="1011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6"/>
              <p:cNvSpPr/>
              <p:nvPr/>
            </p:nvSpPr>
            <p:spPr>
              <a:xfrm>
                <a:off x="1053000" y="3804525"/>
                <a:ext cx="65200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445" extrusionOk="0">
                    <a:moveTo>
                      <a:pt x="426" y="0"/>
                    </a:moveTo>
                    <a:lnTo>
                      <a:pt x="348" y="19"/>
                    </a:lnTo>
                    <a:lnTo>
                      <a:pt x="290" y="39"/>
                    </a:lnTo>
                    <a:lnTo>
                      <a:pt x="155" y="97"/>
                    </a:lnTo>
                    <a:lnTo>
                      <a:pt x="59" y="174"/>
                    </a:lnTo>
                    <a:lnTo>
                      <a:pt x="20" y="213"/>
                    </a:lnTo>
                    <a:lnTo>
                      <a:pt x="1" y="232"/>
                    </a:lnTo>
                    <a:lnTo>
                      <a:pt x="20" y="270"/>
                    </a:lnTo>
                    <a:lnTo>
                      <a:pt x="59" y="309"/>
                    </a:lnTo>
                    <a:lnTo>
                      <a:pt x="175" y="367"/>
                    </a:lnTo>
                    <a:lnTo>
                      <a:pt x="310" y="425"/>
                    </a:lnTo>
                    <a:lnTo>
                      <a:pt x="426" y="444"/>
                    </a:lnTo>
                    <a:lnTo>
                      <a:pt x="638" y="406"/>
                    </a:lnTo>
                    <a:lnTo>
                      <a:pt x="850" y="367"/>
                    </a:lnTo>
                    <a:lnTo>
                      <a:pt x="1082" y="348"/>
                    </a:lnTo>
                    <a:lnTo>
                      <a:pt x="1507" y="348"/>
                    </a:lnTo>
                    <a:lnTo>
                      <a:pt x="1738" y="367"/>
                    </a:lnTo>
                    <a:lnTo>
                      <a:pt x="1951" y="406"/>
                    </a:lnTo>
                    <a:lnTo>
                      <a:pt x="2163" y="444"/>
                    </a:lnTo>
                    <a:lnTo>
                      <a:pt x="2298" y="425"/>
                    </a:lnTo>
                    <a:lnTo>
                      <a:pt x="2433" y="367"/>
                    </a:lnTo>
                    <a:lnTo>
                      <a:pt x="2549" y="309"/>
                    </a:lnTo>
                    <a:lnTo>
                      <a:pt x="2588" y="290"/>
                    </a:lnTo>
                    <a:lnTo>
                      <a:pt x="2607" y="270"/>
                    </a:lnTo>
                    <a:lnTo>
                      <a:pt x="2588" y="232"/>
                    </a:lnTo>
                    <a:lnTo>
                      <a:pt x="2549" y="193"/>
                    </a:lnTo>
                    <a:lnTo>
                      <a:pt x="2433" y="97"/>
                    </a:lnTo>
                    <a:lnTo>
                      <a:pt x="2279" y="39"/>
                    </a:lnTo>
                    <a:lnTo>
                      <a:pt x="2163" y="0"/>
                    </a:lnTo>
                    <a:lnTo>
                      <a:pt x="1951" y="58"/>
                    </a:lnTo>
                    <a:lnTo>
                      <a:pt x="1738" y="77"/>
                    </a:lnTo>
                    <a:lnTo>
                      <a:pt x="1507" y="97"/>
                    </a:lnTo>
                    <a:lnTo>
                      <a:pt x="1294" y="116"/>
                    </a:lnTo>
                    <a:lnTo>
                      <a:pt x="1082" y="97"/>
                    </a:lnTo>
                    <a:lnTo>
                      <a:pt x="850" y="77"/>
                    </a:lnTo>
                    <a:lnTo>
                      <a:pt x="638" y="58"/>
                    </a:lnTo>
                    <a:lnTo>
                      <a:pt x="42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6"/>
              <p:cNvSpPr/>
              <p:nvPr/>
            </p:nvSpPr>
            <p:spPr>
              <a:xfrm>
                <a:off x="1070375" y="3763000"/>
                <a:ext cx="57475" cy="130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523" extrusionOk="0">
                    <a:moveTo>
                      <a:pt x="291" y="1"/>
                    </a:moveTo>
                    <a:lnTo>
                      <a:pt x="175" y="20"/>
                    </a:lnTo>
                    <a:lnTo>
                      <a:pt x="78" y="59"/>
                    </a:lnTo>
                    <a:lnTo>
                      <a:pt x="1" y="117"/>
                    </a:lnTo>
                    <a:lnTo>
                      <a:pt x="1" y="136"/>
                    </a:lnTo>
                    <a:lnTo>
                      <a:pt x="20" y="175"/>
                    </a:lnTo>
                    <a:lnTo>
                      <a:pt x="97" y="290"/>
                    </a:lnTo>
                    <a:lnTo>
                      <a:pt x="194" y="387"/>
                    </a:lnTo>
                    <a:lnTo>
                      <a:pt x="252" y="406"/>
                    </a:lnTo>
                    <a:lnTo>
                      <a:pt x="310" y="426"/>
                    </a:lnTo>
                    <a:lnTo>
                      <a:pt x="1140" y="426"/>
                    </a:lnTo>
                    <a:lnTo>
                      <a:pt x="1526" y="445"/>
                    </a:lnTo>
                    <a:lnTo>
                      <a:pt x="1719" y="483"/>
                    </a:lnTo>
                    <a:lnTo>
                      <a:pt x="1932" y="522"/>
                    </a:lnTo>
                    <a:lnTo>
                      <a:pt x="2028" y="503"/>
                    </a:lnTo>
                    <a:lnTo>
                      <a:pt x="2163" y="445"/>
                    </a:lnTo>
                    <a:lnTo>
                      <a:pt x="2260" y="387"/>
                    </a:lnTo>
                    <a:lnTo>
                      <a:pt x="2298" y="348"/>
                    </a:lnTo>
                    <a:lnTo>
                      <a:pt x="2298" y="329"/>
                    </a:lnTo>
                    <a:lnTo>
                      <a:pt x="2298" y="290"/>
                    </a:lnTo>
                    <a:lnTo>
                      <a:pt x="2260" y="252"/>
                    </a:lnTo>
                    <a:lnTo>
                      <a:pt x="2144" y="175"/>
                    </a:lnTo>
                    <a:lnTo>
                      <a:pt x="2009" y="97"/>
                    </a:lnTo>
                    <a:lnTo>
                      <a:pt x="1912" y="78"/>
                    </a:lnTo>
                    <a:lnTo>
                      <a:pt x="1719" y="136"/>
                    </a:lnTo>
                    <a:lnTo>
                      <a:pt x="1526" y="155"/>
                    </a:lnTo>
                    <a:lnTo>
                      <a:pt x="1333" y="194"/>
                    </a:lnTo>
                    <a:lnTo>
                      <a:pt x="1140" y="194"/>
                    </a:lnTo>
                    <a:lnTo>
                      <a:pt x="947" y="175"/>
                    </a:lnTo>
                    <a:lnTo>
                      <a:pt x="754" y="136"/>
                    </a:lnTo>
                    <a:lnTo>
                      <a:pt x="580" y="78"/>
                    </a:lnTo>
                    <a:lnTo>
                      <a:pt x="4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6"/>
              <p:cNvSpPr/>
              <p:nvPr/>
            </p:nvSpPr>
            <p:spPr>
              <a:xfrm>
                <a:off x="1088250" y="3725350"/>
                <a:ext cx="396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503" extrusionOk="0">
                    <a:moveTo>
                      <a:pt x="251" y="1"/>
                    </a:moveTo>
                    <a:lnTo>
                      <a:pt x="174" y="20"/>
                    </a:lnTo>
                    <a:lnTo>
                      <a:pt x="77" y="78"/>
                    </a:lnTo>
                    <a:lnTo>
                      <a:pt x="20" y="155"/>
                    </a:lnTo>
                    <a:lnTo>
                      <a:pt x="0" y="213"/>
                    </a:lnTo>
                    <a:lnTo>
                      <a:pt x="20" y="291"/>
                    </a:lnTo>
                    <a:lnTo>
                      <a:pt x="97" y="348"/>
                    </a:lnTo>
                    <a:lnTo>
                      <a:pt x="174" y="406"/>
                    </a:lnTo>
                    <a:lnTo>
                      <a:pt x="251" y="426"/>
                    </a:lnTo>
                    <a:lnTo>
                      <a:pt x="367" y="387"/>
                    </a:lnTo>
                    <a:lnTo>
                      <a:pt x="502" y="368"/>
                    </a:lnTo>
                    <a:lnTo>
                      <a:pt x="637" y="348"/>
                    </a:lnTo>
                    <a:lnTo>
                      <a:pt x="773" y="348"/>
                    </a:lnTo>
                    <a:lnTo>
                      <a:pt x="908" y="368"/>
                    </a:lnTo>
                    <a:lnTo>
                      <a:pt x="1043" y="387"/>
                    </a:lnTo>
                    <a:lnTo>
                      <a:pt x="1178" y="445"/>
                    </a:lnTo>
                    <a:lnTo>
                      <a:pt x="1294" y="503"/>
                    </a:lnTo>
                    <a:lnTo>
                      <a:pt x="1371" y="484"/>
                    </a:lnTo>
                    <a:lnTo>
                      <a:pt x="1468" y="445"/>
                    </a:lnTo>
                    <a:lnTo>
                      <a:pt x="1545" y="387"/>
                    </a:lnTo>
                    <a:lnTo>
                      <a:pt x="1583" y="348"/>
                    </a:lnTo>
                    <a:lnTo>
                      <a:pt x="1583" y="310"/>
                    </a:lnTo>
                    <a:lnTo>
                      <a:pt x="1564" y="271"/>
                    </a:lnTo>
                    <a:lnTo>
                      <a:pt x="1506" y="175"/>
                    </a:lnTo>
                    <a:lnTo>
                      <a:pt x="1429" y="97"/>
                    </a:lnTo>
                    <a:lnTo>
                      <a:pt x="1352" y="59"/>
                    </a:lnTo>
                    <a:lnTo>
                      <a:pt x="1062" y="97"/>
                    </a:lnTo>
                    <a:lnTo>
                      <a:pt x="792" y="117"/>
                    </a:lnTo>
                    <a:lnTo>
                      <a:pt x="522" y="78"/>
                    </a:lnTo>
                    <a:lnTo>
                      <a:pt x="25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6"/>
              <p:cNvSpPr/>
              <p:nvPr/>
            </p:nvSpPr>
            <p:spPr>
              <a:xfrm>
                <a:off x="1093075" y="3689150"/>
                <a:ext cx="6710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735" extrusionOk="0">
                    <a:moveTo>
                      <a:pt x="309" y="1"/>
                    </a:moveTo>
                    <a:lnTo>
                      <a:pt x="155" y="40"/>
                    </a:lnTo>
                    <a:lnTo>
                      <a:pt x="39" y="117"/>
                    </a:lnTo>
                    <a:lnTo>
                      <a:pt x="20" y="136"/>
                    </a:lnTo>
                    <a:lnTo>
                      <a:pt x="0" y="175"/>
                    </a:lnTo>
                    <a:lnTo>
                      <a:pt x="20" y="213"/>
                    </a:lnTo>
                    <a:lnTo>
                      <a:pt x="58" y="252"/>
                    </a:lnTo>
                    <a:lnTo>
                      <a:pt x="155" y="329"/>
                    </a:lnTo>
                    <a:lnTo>
                      <a:pt x="290" y="387"/>
                    </a:lnTo>
                    <a:lnTo>
                      <a:pt x="386" y="426"/>
                    </a:lnTo>
                    <a:lnTo>
                      <a:pt x="850" y="426"/>
                    </a:lnTo>
                    <a:lnTo>
                      <a:pt x="1081" y="464"/>
                    </a:lnTo>
                    <a:lnTo>
                      <a:pt x="1313" y="503"/>
                    </a:lnTo>
                    <a:lnTo>
                      <a:pt x="1757" y="599"/>
                    </a:lnTo>
                    <a:lnTo>
                      <a:pt x="2221" y="735"/>
                    </a:lnTo>
                    <a:lnTo>
                      <a:pt x="2356" y="735"/>
                    </a:lnTo>
                    <a:lnTo>
                      <a:pt x="2510" y="696"/>
                    </a:lnTo>
                    <a:lnTo>
                      <a:pt x="2645" y="638"/>
                    </a:lnTo>
                    <a:lnTo>
                      <a:pt x="2684" y="619"/>
                    </a:lnTo>
                    <a:lnTo>
                      <a:pt x="2684" y="599"/>
                    </a:lnTo>
                    <a:lnTo>
                      <a:pt x="2665" y="561"/>
                    </a:lnTo>
                    <a:lnTo>
                      <a:pt x="2626" y="522"/>
                    </a:lnTo>
                    <a:lnTo>
                      <a:pt x="2510" y="426"/>
                    </a:lnTo>
                    <a:lnTo>
                      <a:pt x="2375" y="329"/>
                    </a:lnTo>
                    <a:lnTo>
                      <a:pt x="2259" y="310"/>
                    </a:lnTo>
                    <a:lnTo>
                      <a:pt x="1815" y="310"/>
                    </a:lnTo>
                    <a:lnTo>
                      <a:pt x="1583" y="291"/>
                    </a:lnTo>
                    <a:lnTo>
                      <a:pt x="1352" y="271"/>
                    </a:lnTo>
                    <a:lnTo>
                      <a:pt x="1120" y="213"/>
                    </a:lnTo>
                    <a:lnTo>
                      <a:pt x="908" y="155"/>
                    </a:lnTo>
                    <a:lnTo>
                      <a:pt x="4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6"/>
              <p:cNvSpPr/>
              <p:nvPr/>
            </p:nvSpPr>
            <p:spPr>
              <a:xfrm>
                <a:off x="1246075" y="3880300"/>
                <a:ext cx="302175" cy="326775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13071" extrusionOk="0">
                    <a:moveTo>
                      <a:pt x="3533" y="0"/>
                    </a:moveTo>
                    <a:lnTo>
                      <a:pt x="3302" y="20"/>
                    </a:lnTo>
                    <a:lnTo>
                      <a:pt x="3109" y="77"/>
                    </a:lnTo>
                    <a:lnTo>
                      <a:pt x="2935" y="135"/>
                    </a:lnTo>
                    <a:lnTo>
                      <a:pt x="2626" y="290"/>
                    </a:lnTo>
                    <a:lnTo>
                      <a:pt x="2356" y="464"/>
                    </a:lnTo>
                    <a:lnTo>
                      <a:pt x="2105" y="637"/>
                    </a:lnTo>
                    <a:lnTo>
                      <a:pt x="1873" y="830"/>
                    </a:lnTo>
                    <a:lnTo>
                      <a:pt x="1448" y="1217"/>
                    </a:lnTo>
                    <a:lnTo>
                      <a:pt x="1275" y="1429"/>
                    </a:lnTo>
                    <a:lnTo>
                      <a:pt x="1101" y="1641"/>
                    </a:lnTo>
                    <a:lnTo>
                      <a:pt x="946" y="1892"/>
                    </a:lnTo>
                    <a:lnTo>
                      <a:pt x="792" y="2143"/>
                    </a:lnTo>
                    <a:lnTo>
                      <a:pt x="522" y="2645"/>
                    </a:lnTo>
                    <a:lnTo>
                      <a:pt x="309" y="3128"/>
                    </a:lnTo>
                    <a:lnTo>
                      <a:pt x="136" y="3572"/>
                    </a:lnTo>
                    <a:lnTo>
                      <a:pt x="39" y="3939"/>
                    </a:lnTo>
                    <a:lnTo>
                      <a:pt x="20" y="4074"/>
                    </a:lnTo>
                    <a:lnTo>
                      <a:pt x="0" y="4190"/>
                    </a:lnTo>
                    <a:lnTo>
                      <a:pt x="20" y="4286"/>
                    </a:lnTo>
                    <a:lnTo>
                      <a:pt x="39" y="4325"/>
                    </a:lnTo>
                    <a:lnTo>
                      <a:pt x="97" y="4325"/>
                    </a:lnTo>
                    <a:lnTo>
                      <a:pt x="174" y="4286"/>
                    </a:lnTo>
                    <a:lnTo>
                      <a:pt x="406" y="4093"/>
                    </a:lnTo>
                    <a:lnTo>
                      <a:pt x="715" y="3804"/>
                    </a:lnTo>
                    <a:lnTo>
                      <a:pt x="1082" y="3437"/>
                    </a:lnTo>
                    <a:lnTo>
                      <a:pt x="1854" y="2684"/>
                    </a:lnTo>
                    <a:lnTo>
                      <a:pt x="2433" y="2085"/>
                    </a:lnTo>
                    <a:lnTo>
                      <a:pt x="2568" y="1892"/>
                    </a:lnTo>
                    <a:lnTo>
                      <a:pt x="2742" y="1699"/>
                    </a:lnTo>
                    <a:lnTo>
                      <a:pt x="3051" y="1352"/>
                    </a:lnTo>
                    <a:lnTo>
                      <a:pt x="3225" y="1217"/>
                    </a:lnTo>
                    <a:lnTo>
                      <a:pt x="3398" y="1101"/>
                    </a:lnTo>
                    <a:lnTo>
                      <a:pt x="3514" y="1043"/>
                    </a:lnTo>
                    <a:lnTo>
                      <a:pt x="3591" y="1004"/>
                    </a:lnTo>
                    <a:lnTo>
                      <a:pt x="3649" y="1023"/>
                    </a:lnTo>
                    <a:lnTo>
                      <a:pt x="3746" y="1062"/>
                    </a:lnTo>
                    <a:lnTo>
                      <a:pt x="3862" y="1139"/>
                    </a:lnTo>
                    <a:lnTo>
                      <a:pt x="3997" y="1255"/>
                    </a:lnTo>
                    <a:lnTo>
                      <a:pt x="4248" y="1468"/>
                    </a:lnTo>
                    <a:lnTo>
                      <a:pt x="4499" y="1738"/>
                    </a:lnTo>
                    <a:lnTo>
                      <a:pt x="4981" y="2278"/>
                    </a:lnTo>
                    <a:lnTo>
                      <a:pt x="5464" y="2838"/>
                    </a:lnTo>
                    <a:lnTo>
                      <a:pt x="5715" y="3128"/>
                    </a:lnTo>
                    <a:lnTo>
                      <a:pt x="5985" y="3417"/>
                    </a:lnTo>
                    <a:lnTo>
                      <a:pt x="6120" y="3572"/>
                    </a:lnTo>
                    <a:lnTo>
                      <a:pt x="6294" y="3707"/>
                    </a:lnTo>
                    <a:lnTo>
                      <a:pt x="6564" y="3939"/>
                    </a:lnTo>
                    <a:lnTo>
                      <a:pt x="7124" y="4421"/>
                    </a:lnTo>
                    <a:lnTo>
                      <a:pt x="7375" y="4672"/>
                    </a:lnTo>
                    <a:lnTo>
                      <a:pt x="7626" y="4943"/>
                    </a:lnTo>
                    <a:lnTo>
                      <a:pt x="7858" y="5213"/>
                    </a:lnTo>
                    <a:lnTo>
                      <a:pt x="8070" y="5483"/>
                    </a:lnTo>
                    <a:lnTo>
                      <a:pt x="8263" y="5773"/>
                    </a:lnTo>
                    <a:lnTo>
                      <a:pt x="8437" y="6082"/>
                    </a:lnTo>
                    <a:lnTo>
                      <a:pt x="8592" y="6391"/>
                    </a:lnTo>
                    <a:lnTo>
                      <a:pt x="8746" y="6719"/>
                    </a:lnTo>
                    <a:lnTo>
                      <a:pt x="8862" y="7066"/>
                    </a:lnTo>
                    <a:lnTo>
                      <a:pt x="8978" y="7395"/>
                    </a:lnTo>
                    <a:lnTo>
                      <a:pt x="9094" y="7761"/>
                    </a:lnTo>
                    <a:lnTo>
                      <a:pt x="9209" y="8128"/>
                    </a:lnTo>
                    <a:lnTo>
                      <a:pt x="9364" y="8495"/>
                    </a:lnTo>
                    <a:lnTo>
                      <a:pt x="9518" y="8862"/>
                    </a:lnTo>
                    <a:lnTo>
                      <a:pt x="9827" y="9557"/>
                    </a:lnTo>
                    <a:lnTo>
                      <a:pt x="10136" y="10233"/>
                    </a:lnTo>
                    <a:lnTo>
                      <a:pt x="10387" y="10638"/>
                    </a:lnTo>
                    <a:lnTo>
                      <a:pt x="10677" y="11063"/>
                    </a:lnTo>
                    <a:lnTo>
                      <a:pt x="11275" y="11989"/>
                    </a:lnTo>
                    <a:lnTo>
                      <a:pt x="11526" y="12395"/>
                    </a:lnTo>
                    <a:lnTo>
                      <a:pt x="11700" y="12742"/>
                    </a:lnTo>
                    <a:lnTo>
                      <a:pt x="11854" y="12993"/>
                    </a:lnTo>
                    <a:lnTo>
                      <a:pt x="11912" y="13051"/>
                    </a:lnTo>
                    <a:lnTo>
                      <a:pt x="11951" y="13071"/>
                    </a:lnTo>
                    <a:lnTo>
                      <a:pt x="11970" y="13071"/>
                    </a:lnTo>
                    <a:lnTo>
                      <a:pt x="11990" y="13051"/>
                    </a:lnTo>
                    <a:lnTo>
                      <a:pt x="12028" y="12955"/>
                    </a:lnTo>
                    <a:lnTo>
                      <a:pt x="12067" y="12820"/>
                    </a:lnTo>
                    <a:lnTo>
                      <a:pt x="12086" y="12627"/>
                    </a:lnTo>
                    <a:lnTo>
                      <a:pt x="12086" y="12414"/>
                    </a:lnTo>
                    <a:lnTo>
                      <a:pt x="12086" y="12163"/>
                    </a:lnTo>
                    <a:lnTo>
                      <a:pt x="12047" y="11874"/>
                    </a:lnTo>
                    <a:lnTo>
                      <a:pt x="12009" y="11584"/>
                    </a:lnTo>
                    <a:lnTo>
                      <a:pt x="11932" y="11294"/>
                    </a:lnTo>
                    <a:lnTo>
                      <a:pt x="11854" y="11005"/>
                    </a:lnTo>
                    <a:lnTo>
                      <a:pt x="11661" y="10445"/>
                    </a:lnTo>
                    <a:lnTo>
                      <a:pt x="11468" y="9943"/>
                    </a:lnTo>
                    <a:lnTo>
                      <a:pt x="11294" y="9576"/>
                    </a:lnTo>
                    <a:lnTo>
                      <a:pt x="10870" y="8978"/>
                    </a:lnTo>
                    <a:lnTo>
                      <a:pt x="10484" y="8360"/>
                    </a:lnTo>
                    <a:lnTo>
                      <a:pt x="10291" y="8051"/>
                    </a:lnTo>
                    <a:lnTo>
                      <a:pt x="10136" y="7742"/>
                    </a:lnTo>
                    <a:lnTo>
                      <a:pt x="9982" y="7433"/>
                    </a:lnTo>
                    <a:lnTo>
                      <a:pt x="9827" y="7086"/>
                    </a:lnTo>
                    <a:lnTo>
                      <a:pt x="9673" y="6719"/>
                    </a:lnTo>
                    <a:lnTo>
                      <a:pt x="9499" y="6371"/>
                    </a:lnTo>
                    <a:lnTo>
                      <a:pt x="9325" y="6024"/>
                    </a:lnTo>
                    <a:lnTo>
                      <a:pt x="9132" y="5676"/>
                    </a:lnTo>
                    <a:lnTo>
                      <a:pt x="8920" y="5348"/>
                    </a:lnTo>
                    <a:lnTo>
                      <a:pt x="8669" y="5039"/>
                    </a:lnTo>
                    <a:lnTo>
                      <a:pt x="8418" y="4730"/>
                    </a:lnTo>
                    <a:lnTo>
                      <a:pt x="8148" y="4441"/>
                    </a:lnTo>
                    <a:lnTo>
                      <a:pt x="7877" y="4170"/>
                    </a:lnTo>
                    <a:lnTo>
                      <a:pt x="7607" y="3900"/>
                    </a:lnTo>
                    <a:lnTo>
                      <a:pt x="7028" y="3398"/>
                    </a:lnTo>
                    <a:lnTo>
                      <a:pt x="6738" y="3166"/>
                    </a:lnTo>
                    <a:lnTo>
                      <a:pt x="6622" y="3051"/>
                    </a:lnTo>
                    <a:lnTo>
                      <a:pt x="6507" y="2935"/>
                    </a:lnTo>
                    <a:lnTo>
                      <a:pt x="6294" y="2645"/>
                    </a:lnTo>
                    <a:lnTo>
                      <a:pt x="6063" y="2375"/>
                    </a:lnTo>
                    <a:lnTo>
                      <a:pt x="5599" y="1776"/>
                    </a:lnTo>
                    <a:lnTo>
                      <a:pt x="5136" y="1178"/>
                    </a:lnTo>
                    <a:lnTo>
                      <a:pt x="4885" y="869"/>
                    </a:lnTo>
                    <a:lnTo>
                      <a:pt x="4615" y="579"/>
                    </a:lnTo>
                    <a:lnTo>
                      <a:pt x="4460" y="425"/>
                    </a:lnTo>
                    <a:lnTo>
                      <a:pt x="4286" y="271"/>
                    </a:lnTo>
                    <a:lnTo>
                      <a:pt x="4190" y="213"/>
                    </a:lnTo>
                    <a:lnTo>
                      <a:pt x="4074" y="135"/>
                    </a:lnTo>
                    <a:lnTo>
                      <a:pt x="3939" y="77"/>
                    </a:lnTo>
                    <a:lnTo>
                      <a:pt x="3765" y="20"/>
                    </a:lnTo>
                    <a:lnTo>
                      <a:pt x="353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6"/>
              <p:cNvSpPr/>
              <p:nvPr/>
            </p:nvSpPr>
            <p:spPr>
              <a:xfrm>
                <a:off x="997500" y="4031375"/>
                <a:ext cx="465300" cy="293475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11739" extrusionOk="0">
                    <a:moveTo>
                      <a:pt x="5561" y="0"/>
                    </a:moveTo>
                    <a:lnTo>
                      <a:pt x="5368" y="19"/>
                    </a:lnTo>
                    <a:lnTo>
                      <a:pt x="5194" y="58"/>
                    </a:lnTo>
                    <a:lnTo>
                      <a:pt x="5001" y="97"/>
                    </a:lnTo>
                    <a:lnTo>
                      <a:pt x="4827" y="155"/>
                    </a:lnTo>
                    <a:lnTo>
                      <a:pt x="4673" y="232"/>
                    </a:lnTo>
                    <a:lnTo>
                      <a:pt x="4499" y="328"/>
                    </a:lnTo>
                    <a:lnTo>
                      <a:pt x="4209" y="521"/>
                    </a:lnTo>
                    <a:lnTo>
                      <a:pt x="3939" y="753"/>
                    </a:lnTo>
                    <a:lnTo>
                      <a:pt x="3707" y="1004"/>
                    </a:lnTo>
                    <a:lnTo>
                      <a:pt x="3495" y="1255"/>
                    </a:lnTo>
                    <a:lnTo>
                      <a:pt x="3302" y="1545"/>
                    </a:lnTo>
                    <a:lnTo>
                      <a:pt x="3128" y="1815"/>
                    </a:lnTo>
                    <a:lnTo>
                      <a:pt x="2819" y="2394"/>
                    </a:lnTo>
                    <a:lnTo>
                      <a:pt x="2549" y="2973"/>
                    </a:lnTo>
                    <a:lnTo>
                      <a:pt x="2298" y="3552"/>
                    </a:lnTo>
                    <a:lnTo>
                      <a:pt x="2066" y="4151"/>
                    </a:lnTo>
                    <a:lnTo>
                      <a:pt x="1854" y="4730"/>
                    </a:lnTo>
                    <a:lnTo>
                      <a:pt x="1468" y="5927"/>
                    </a:lnTo>
                    <a:lnTo>
                      <a:pt x="1082" y="7105"/>
                    </a:lnTo>
                    <a:lnTo>
                      <a:pt x="927" y="7742"/>
                    </a:lnTo>
                    <a:lnTo>
                      <a:pt x="773" y="8495"/>
                    </a:lnTo>
                    <a:lnTo>
                      <a:pt x="464" y="10020"/>
                    </a:lnTo>
                    <a:lnTo>
                      <a:pt x="310" y="10696"/>
                    </a:lnTo>
                    <a:lnTo>
                      <a:pt x="155" y="11217"/>
                    </a:lnTo>
                    <a:lnTo>
                      <a:pt x="39" y="11584"/>
                    </a:lnTo>
                    <a:lnTo>
                      <a:pt x="1" y="11680"/>
                    </a:lnTo>
                    <a:lnTo>
                      <a:pt x="1" y="11719"/>
                    </a:lnTo>
                    <a:lnTo>
                      <a:pt x="20" y="11738"/>
                    </a:lnTo>
                    <a:lnTo>
                      <a:pt x="78" y="11738"/>
                    </a:lnTo>
                    <a:lnTo>
                      <a:pt x="194" y="11680"/>
                    </a:lnTo>
                    <a:lnTo>
                      <a:pt x="329" y="11545"/>
                    </a:lnTo>
                    <a:lnTo>
                      <a:pt x="522" y="11371"/>
                    </a:lnTo>
                    <a:lnTo>
                      <a:pt x="696" y="11140"/>
                    </a:lnTo>
                    <a:lnTo>
                      <a:pt x="908" y="10850"/>
                    </a:lnTo>
                    <a:lnTo>
                      <a:pt x="1101" y="10522"/>
                    </a:lnTo>
                    <a:lnTo>
                      <a:pt x="1294" y="10175"/>
                    </a:lnTo>
                    <a:lnTo>
                      <a:pt x="1468" y="9788"/>
                    </a:lnTo>
                    <a:lnTo>
                      <a:pt x="1642" y="9422"/>
                    </a:lnTo>
                    <a:lnTo>
                      <a:pt x="1951" y="8669"/>
                    </a:lnTo>
                    <a:lnTo>
                      <a:pt x="2182" y="7974"/>
                    </a:lnTo>
                    <a:lnTo>
                      <a:pt x="2356" y="7433"/>
                    </a:lnTo>
                    <a:lnTo>
                      <a:pt x="2588" y="6236"/>
                    </a:lnTo>
                    <a:lnTo>
                      <a:pt x="2723" y="5638"/>
                    </a:lnTo>
                    <a:lnTo>
                      <a:pt x="2858" y="5039"/>
                    </a:lnTo>
                    <a:lnTo>
                      <a:pt x="3012" y="4460"/>
                    </a:lnTo>
                    <a:lnTo>
                      <a:pt x="3186" y="3881"/>
                    </a:lnTo>
                    <a:lnTo>
                      <a:pt x="3379" y="3301"/>
                    </a:lnTo>
                    <a:lnTo>
                      <a:pt x="3592" y="2761"/>
                    </a:lnTo>
                    <a:lnTo>
                      <a:pt x="3727" y="2491"/>
                    </a:lnTo>
                    <a:lnTo>
                      <a:pt x="3843" y="2220"/>
                    </a:lnTo>
                    <a:lnTo>
                      <a:pt x="3997" y="1969"/>
                    </a:lnTo>
                    <a:lnTo>
                      <a:pt x="4152" y="1718"/>
                    </a:lnTo>
                    <a:lnTo>
                      <a:pt x="4306" y="1506"/>
                    </a:lnTo>
                    <a:lnTo>
                      <a:pt x="4499" y="1294"/>
                    </a:lnTo>
                    <a:lnTo>
                      <a:pt x="4692" y="1120"/>
                    </a:lnTo>
                    <a:lnTo>
                      <a:pt x="4885" y="965"/>
                    </a:lnTo>
                    <a:lnTo>
                      <a:pt x="5117" y="850"/>
                    </a:lnTo>
                    <a:lnTo>
                      <a:pt x="5349" y="772"/>
                    </a:lnTo>
                    <a:lnTo>
                      <a:pt x="5599" y="714"/>
                    </a:lnTo>
                    <a:lnTo>
                      <a:pt x="5850" y="734"/>
                    </a:lnTo>
                    <a:lnTo>
                      <a:pt x="6101" y="772"/>
                    </a:lnTo>
                    <a:lnTo>
                      <a:pt x="6352" y="850"/>
                    </a:lnTo>
                    <a:lnTo>
                      <a:pt x="6623" y="965"/>
                    </a:lnTo>
                    <a:lnTo>
                      <a:pt x="6874" y="1101"/>
                    </a:lnTo>
                    <a:lnTo>
                      <a:pt x="7105" y="1236"/>
                    </a:lnTo>
                    <a:lnTo>
                      <a:pt x="7337" y="1409"/>
                    </a:lnTo>
                    <a:lnTo>
                      <a:pt x="7569" y="1583"/>
                    </a:lnTo>
                    <a:lnTo>
                      <a:pt x="7762" y="1796"/>
                    </a:lnTo>
                    <a:lnTo>
                      <a:pt x="7974" y="2008"/>
                    </a:lnTo>
                    <a:lnTo>
                      <a:pt x="8167" y="2220"/>
                    </a:lnTo>
                    <a:lnTo>
                      <a:pt x="8534" y="2703"/>
                    </a:lnTo>
                    <a:lnTo>
                      <a:pt x="8901" y="3205"/>
                    </a:lnTo>
                    <a:lnTo>
                      <a:pt x="9306" y="3688"/>
                    </a:lnTo>
                    <a:lnTo>
                      <a:pt x="9499" y="3939"/>
                    </a:lnTo>
                    <a:lnTo>
                      <a:pt x="9731" y="4190"/>
                    </a:lnTo>
                    <a:lnTo>
                      <a:pt x="9982" y="4421"/>
                    </a:lnTo>
                    <a:lnTo>
                      <a:pt x="10233" y="4614"/>
                    </a:lnTo>
                    <a:lnTo>
                      <a:pt x="10484" y="4827"/>
                    </a:lnTo>
                    <a:lnTo>
                      <a:pt x="10735" y="5039"/>
                    </a:lnTo>
                    <a:lnTo>
                      <a:pt x="11276" y="5387"/>
                    </a:lnTo>
                    <a:lnTo>
                      <a:pt x="12318" y="6062"/>
                    </a:lnTo>
                    <a:lnTo>
                      <a:pt x="12820" y="6390"/>
                    </a:lnTo>
                    <a:lnTo>
                      <a:pt x="13052" y="6564"/>
                    </a:lnTo>
                    <a:lnTo>
                      <a:pt x="13283" y="6738"/>
                    </a:lnTo>
                    <a:lnTo>
                      <a:pt x="13515" y="6931"/>
                    </a:lnTo>
                    <a:lnTo>
                      <a:pt x="13708" y="7124"/>
                    </a:lnTo>
                    <a:lnTo>
                      <a:pt x="14133" y="7530"/>
                    </a:lnTo>
                    <a:lnTo>
                      <a:pt x="14384" y="7781"/>
                    </a:lnTo>
                    <a:lnTo>
                      <a:pt x="14693" y="8032"/>
                    </a:lnTo>
                    <a:lnTo>
                      <a:pt x="15021" y="8282"/>
                    </a:lnTo>
                    <a:lnTo>
                      <a:pt x="15214" y="8398"/>
                    </a:lnTo>
                    <a:lnTo>
                      <a:pt x="15407" y="8514"/>
                    </a:lnTo>
                    <a:lnTo>
                      <a:pt x="15600" y="8611"/>
                    </a:lnTo>
                    <a:lnTo>
                      <a:pt x="15793" y="8707"/>
                    </a:lnTo>
                    <a:lnTo>
                      <a:pt x="16199" y="8862"/>
                    </a:lnTo>
                    <a:lnTo>
                      <a:pt x="16604" y="8939"/>
                    </a:lnTo>
                    <a:lnTo>
                      <a:pt x="16971" y="9016"/>
                    </a:lnTo>
                    <a:lnTo>
                      <a:pt x="17589" y="9113"/>
                    </a:lnTo>
                    <a:lnTo>
                      <a:pt x="17878" y="9151"/>
                    </a:lnTo>
                    <a:lnTo>
                      <a:pt x="18322" y="9151"/>
                    </a:lnTo>
                    <a:lnTo>
                      <a:pt x="18477" y="9132"/>
                    </a:lnTo>
                    <a:lnTo>
                      <a:pt x="18573" y="9113"/>
                    </a:lnTo>
                    <a:lnTo>
                      <a:pt x="18612" y="9093"/>
                    </a:lnTo>
                    <a:lnTo>
                      <a:pt x="18612" y="9074"/>
                    </a:lnTo>
                    <a:lnTo>
                      <a:pt x="18612" y="9055"/>
                    </a:lnTo>
                    <a:lnTo>
                      <a:pt x="18593" y="9016"/>
                    </a:lnTo>
                    <a:lnTo>
                      <a:pt x="18496" y="8958"/>
                    </a:lnTo>
                    <a:lnTo>
                      <a:pt x="18149" y="8746"/>
                    </a:lnTo>
                    <a:lnTo>
                      <a:pt x="16990" y="8147"/>
                    </a:lnTo>
                    <a:lnTo>
                      <a:pt x="16662" y="7993"/>
                    </a:lnTo>
                    <a:lnTo>
                      <a:pt x="16372" y="7800"/>
                    </a:lnTo>
                    <a:lnTo>
                      <a:pt x="16102" y="7607"/>
                    </a:lnTo>
                    <a:lnTo>
                      <a:pt x="15851" y="7394"/>
                    </a:lnTo>
                    <a:lnTo>
                      <a:pt x="15407" y="6950"/>
                    </a:lnTo>
                    <a:lnTo>
                      <a:pt x="15021" y="6564"/>
                    </a:lnTo>
                    <a:lnTo>
                      <a:pt x="14519" y="6159"/>
                    </a:lnTo>
                    <a:lnTo>
                      <a:pt x="14249" y="5966"/>
                    </a:lnTo>
                    <a:lnTo>
                      <a:pt x="13978" y="5792"/>
                    </a:lnTo>
                    <a:lnTo>
                      <a:pt x="13689" y="5618"/>
                    </a:lnTo>
                    <a:lnTo>
                      <a:pt x="13418" y="5464"/>
                    </a:lnTo>
                    <a:lnTo>
                      <a:pt x="12839" y="5155"/>
                    </a:lnTo>
                    <a:lnTo>
                      <a:pt x="11758" y="4576"/>
                    </a:lnTo>
                    <a:lnTo>
                      <a:pt x="11237" y="4286"/>
                    </a:lnTo>
                    <a:lnTo>
                      <a:pt x="11005" y="4112"/>
                    </a:lnTo>
                    <a:lnTo>
                      <a:pt x="10774" y="3958"/>
                    </a:lnTo>
                    <a:lnTo>
                      <a:pt x="10542" y="3784"/>
                    </a:lnTo>
                    <a:lnTo>
                      <a:pt x="10310" y="3591"/>
                    </a:lnTo>
                    <a:lnTo>
                      <a:pt x="10098" y="3398"/>
                    </a:lnTo>
                    <a:lnTo>
                      <a:pt x="9905" y="3186"/>
                    </a:lnTo>
                    <a:lnTo>
                      <a:pt x="9519" y="2722"/>
                    </a:lnTo>
                    <a:lnTo>
                      <a:pt x="9133" y="2240"/>
                    </a:lnTo>
                    <a:lnTo>
                      <a:pt x="8727" y="1757"/>
                    </a:lnTo>
                    <a:lnTo>
                      <a:pt x="8495" y="1506"/>
                    </a:lnTo>
                    <a:lnTo>
                      <a:pt x="8283" y="1274"/>
                    </a:lnTo>
                    <a:lnTo>
                      <a:pt x="8032" y="1062"/>
                    </a:lnTo>
                    <a:lnTo>
                      <a:pt x="7781" y="850"/>
                    </a:lnTo>
                    <a:lnTo>
                      <a:pt x="7511" y="657"/>
                    </a:lnTo>
                    <a:lnTo>
                      <a:pt x="7221" y="463"/>
                    </a:lnTo>
                    <a:lnTo>
                      <a:pt x="6912" y="309"/>
                    </a:lnTo>
                    <a:lnTo>
                      <a:pt x="6603" y="193"/>
                    </a:lnTo>
                    <a:lnTo>
                      <a:pt x="6275" y="77"/>
                    </a:lnTo>
                    <a:lnTo>
                      <a:pt x="5928" y="19"/>
                    </a:lnTo>
                    <a:lnTo>
                      <a:pt x="573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6"/>
              <p:cNvSpPr/>
              <p:nvPr/>
            </p:nvSpPr>
            <p:spPr>
              <a:xfrm>
                <a:off x="757625" y="4129825"/>
                <a:ext cx="292025" cy="162200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6488" extrusionOk="0">
                    <a:moveTo>
                      <a:pt x="9634" y="1"/>
                    </a:moveTo>
                    <a:lnTo>
                      <a:pt x="9441" y="39"/>
                    </a:lnTo>
                    <a:lnTo>
                      <a:pt x="9267" y="78"/>
                    </a:lnTo>
                    <a:lnTo>
                      <a:pt x="9113" y="136"/>
                    </a:lnTo>
                    <a:lnTo>
                      <a:pt x="8959" y="213"/>
                    </a:lnTo>
                    <a:lnTo>
                      <a:pt x="8669" y="367"/>
                    </a:lnTo>
                    <a:lnTo>
                      <a:pt x="8418" y="560"/>
                    </a:lnTo>
                    <a:lnTo>
                      <a:pt x="8206" y="754"/>
                    </a:lnTo>
                    <a:lnTo>
                      <a:pt x="8013" y="966"/>
                    </a:lnTo>
                    <a:lnTo>
                      <a:pt x="7684" y="1371"/>
                    </a:lnTo>
                    <a:lnTo>
                      <a:pt x="7356" y="1757"/>
                    </a:lnTo>
                    <a:lnTo>
                      <a:pt x="7202" y="1931"/>
                    </a:lnTo>
                    <a:lnTo>
                      <a:pt x="7047" y="2105"/>
                    </a:lnTo>
                    <a:lnTo>
                      <a:pt x="6874" y="2240"/>
                    </a:lnTo>
                    <a:lnTo>
                      <a:pt x="6700" y="2375"/>
                    </a:lnTo>
                    <a:lnTo>
                      <a:pt x="6680" y="2395"/>
                    </a:lnTo>
                    <a:lnTo>
                      <a:pt x="6661" y="2395"/>
                    </a:lnTo>
                    <a:lnTo>
                      <a:pt x="6410" y="2588"/>
                    </a:lnTo>
                    <a:lnTo>
                      <a:pt x="6140" y="2781"/>
                    </a:lnTo>
                    <a:lnTo>
                      <a:pt x="5561" y="3128"/>
                    </a:lnTo>
                    <a:lnTo>
                      <a:pt x="4962" y="3456"/>
                    </a:lnTo>
                    <a:lnTo>
                      <a:pt x="4325" y="3765"/>
                    </a:lnTo>
                    <a:lnTo>
                      <a:pt x="3688" y="4094"/>
                    </a:lnTo>
                    <a:lnTo>
                      <a:pt x="3070" y="4402"/>
                    </a:lnTo>
                    <a:lnTo>
                      <a:pt x="2472" y="4692"/>
                    </a:lnTo>
                    <a:lnTo>
                      <a:pt x="1854" y="4943"/>
                    </a:lnTo>
                    <a:lnTo>
                      <a:pt x="1294" y="5290"/>
                    </a:lnTo>
                    <a:lnTo>
                      <a:pt x="966" y="5503"/>
                    </a:lnTo>
                    <a:lnTo>
                      <a:pt x="676" y="5735"/>
                    </a:lnTo>
                    <a:lnTo>
                      <a:pt x="406" y="5928"/>
                    </a:lnTo>
                    <a:lnTo>
                      <a:pt x="174" y="6121"/>
                    </a:lnTo>
                    <a:lnTo>
                      <a:pt x="39" y="6275"/>
                    </a:lnTo>
                    <a:lnTo>
                      <a:pt x="1" y="6333"/>
                    </a:lnTo>
                    <a:lnTo>
                      <a:pt x="1" y="6372"/>
                    </a:lnTo>
                    <a:lnTo>
                      <a:pt x="20" y="6410"/>
                    </a:lnTo>
                    <a:lnTo>
                      <a:pt x="97" y="6449"/>
                    </a:lnTo>
                    <a:lnTo>
                      <a:pt x="194" y="6468"/>
                    </a:lnTo>
                    <a:lnTo>
                      <a:pt x="329" y="6487"/>
                    </a:lnTo>
                    <a:lnTo>
                      <a:pt x="657" y="6487"/>
                    </a:lnTo>
                    <a:lnTo>
                      <a:pt x="1043" y="6468"/>
                    </a:lnTo>
                    <a:lnTo>
                      <a:pt x="1448" y="6410"/>
                    </a:lnTo>
                    <a:lnTo>
                      <a:pt x="1854" y="6314"/>
                    </a:lnTo>
                    <a:lnTo>
                      <a:pt x="2201" y="6217"/>
                    </a:lnTo>
                    <a:lnTo>
                      <a:pt x="2356" y="6159"/>
                    </a:lnTo>
                    <a:lnTo>
                      <a:pt x="2472" y="6101"/>
                    </a:lnTo>
                    <a:lnTo>
                      <a:pt x="3051" y="5696"/>
                    </a:lnTo>
                    <a:lnTo>
                      <a:pt x="3630" y="5252"/>
                    </a:lnTo>
                    <a:lnTo>
                      <a:pt x="4171" y="4846"/>
                    </a:lnTo>
                    <a:lnTo>
                      <a:pt x="4441" y="4653"/>
                    </a:lnTo>
                    <a:lnTo>
                      <a:pt x="4731" y="4460"/>
                    </a:lnTo>
                    <a:lnTo>
                      <a:pt x="5928" y="3746"/>
                    </a:lnTo>
                    <a:lnTo>
                      <a:pt x="6526" y="3379"/>
                    </a:lnTo>
                    <a:lnTo>
                      <a:pt x="7124" y="2974"/>
                    </a:lnTo>
                    <a:lnTo>
                      <a:pt x="7086" y="2993"/>
                    </a:lnTo>
                    <a:lnTo>
                      <a:pt x="7086" y="2993"/>
                    </a:lnTo>
                    <a:lnTo>
                      <a:pt x="7337" y="2819"/>
                    </a:lnTo>
                    <a:lnTo>
                      <a:pt x="7549" y="2646"/>
                    </a:lnTo>
                    <a:lnTo>
                      <a:pt x="7935" y="2298"/>
                    </a:lnTo>
                    <a:lnTo>
                      <a:pt x="8302" y="1931"/>
                    </a:lnTo>
                    <a:lnTo>
                      <a:pt x="8476" y="1777"/>
                    </a:lnTo>
                    <a:lnTo>
                      <a:pt x="8650" y="1622"/>
                    </a:lnTo>
                    <a:lnTo>
                      <a:pt x="8843" y="1487"/>
                    </a:lnTo>
                    <a:lnTo>
                      <a:pt x="9017" y="1352"/>
                    </a:lnTo>
                    <a:lnTo>
                      <a:pt x="9190" y="1275"/>
                    </a:lnTo>
                    <a:lnTo>
                      <a:pt x="9364" y="1217"/>
                    </a:lnTo>
                    <a:lnTo>
                      <a:pt x="9518" y="1198"/>
                    </a:lnTo>
                    <a:lnTo>
                      <a:pt x="9654" y="1198"/>
                    </a:lnTo>
                    <a:lnTo>
                      <a:pt x="9808" y="1236"/>
                    </a:lnTo>
                    <a:lnTo>
                      <a:pt x="9943" y="1313"/>
                    </a:lnTo>
                    <a:lnTo>
                      <a:pt x="10117" y="1352"/>
                    </a:lnTo>
                    <a:lnTo>
                      <a:pt x="10194" y="1391"/>
                    </a:lnTo>
                    <a:lnTo>
                      <a:pt x="10310" y="1449"/>
                    </a:lnTo>
                    <a:lnTo>
                      <a:pt x="10407" y="1526"/>
                    </a:lnTo>
                    <a:lnTo>
                      <a:pt x="10522" y="1642"/>
                    </a:lnTo>
                    <a:lnTo>
                      <a:pt x="10793" y="1873"/>
                    </a:lnTo>
                    <a:lnTo>
                      <a:pt x="10928" y="1989"/>
                    </a:lnTo>
                    <a:lnTo>
                      <a:pt x="11082" y="2105"/>
                    </a:lnTo>
                    <a:lnTo>
                      <a:pt x="11237" y="2182"/>
                    </a:lnTo>
                    <a:lnTo>
                      <a:pt x="11372" y="2240"/>
                    </a:lnTo>
                    <a:lnTo>
                      <a:pt x="11507" y="2240"/>
                    </a:lnTo>
                    <a:lnTo>
                      <a:pt x="11604" y="2221"/>
                    </a:lnTo>
                    <a:lnTo>
                      <a:pt x="11661" y="2182"/>
                    </a:lnTo>
                    <a:lnTo>
                      <a:pt x="11681" y="2144"/>
                    </a:lnTo>
                    <a:lnTo>
                      <a:pt x="11681" y="2105"/>
                    </a:lnTo>
                    <a:lnTo>
                      <a:pt x="11642" y="2047"/>
                    </a:lnTo>
                    <a:lnTo>
                      <a:pt x="11604" y="1970"/>
                    </a:lnTo>
                    <a:lnTo>
                      <a:pt x="11584" y="1893"/>
                    </a:lnTo>
                    <a:lnTo>
                      <a:pt x="11526" y="1680"/>
                    </a:lnTo>
                    <a:lnTo>
                      <a:pt x="11449" y="1352"/>
                    </a:lnTo>
                    <a:lnTo>
                      <a:pt x="11391" y="1159"/>
                    </a:lnTo>
                    <a:lnTo>
                      <a:pt x="11295" y="966"/>
                    </a:lnTo>
                    <a:lnTo>
                      <a:pt x="11198" y="754"/>
                    </a:lnTo>
                    <a:lnTo>
                      <a:pt x="11044" y="541"/>
                    </a:lnTo>
                    <a:lnTo>
                      <a:pt x="10966" y="445"/>
                    </a:lnTo>
                    <a:lnTo>
                      <a:pt x="10870" y="367"/>
                    </a:lnTo>
                    <a:lnTo>
                      <a:pt x="10677" y="213"/>
                    </a:lnTo>
                    <a:lnTo>
                      <a:pt x="10503" y="116"/>
                    </a:lnTo>
                    <a:lnTo>
                      <a:pt x="10329" y="59"/>
                    </a:lnTo>
                    <a:lnTo>
                      <a:pt x="10156" y="20"/>
                    </a:lnTo>
                    <a:lnTo>
                      <a:pt x="99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6"/>
              <p:cNvSpPr/>
              <p:nvPr/>
            </p:nvSpPr>
            <p:spPr>
              <a:xfrm>
                <a:off x="768250" y="4077225"/>
                <a:ext cx="8980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503" extrusionOk="0">
                    <a:moveTo>
                      <a:pt x="2993" y="0"/>
                    </a:moveTo>
                    <a:lnTo>
                      <a:pt x="2684" y="58"/>
                    </a:lnTo>
                    <a:lnTo>
                      <a:pt x="2375" y="97"/>
                    </a:lnTo>
                    <a:lnTo>
                      <a:pt x="2085" y="116"/>
                    </a:lnTo>
                    <a:lnTo>
                      <a:pt x="1776" y="135"/>
                    </a:lnTo>
                    <a:lnTo>
                      <a:pt x="1178" y="135"/>
                    </a:lnTo>
                    <a:lnTo>
                      <a:pt x="869" y="97"/>
                    </a:lnTo>
                    <a:lnTo>
                      <a:pt x="560" y="77"/>
                    </a:lnTo>
                    <a:lnTo>
                      <a:pt x="464" y="77"/>
                    </a:lnTo>
                    <a:lnTo>
                      <a:pt x="386" y="97"/>
                    </a:lnTo>
                    <a:lnTo>
                      <a:pt x="193" y="174"/>
                    </a:lnTo>
                    <a:lnTo>
                      <a:pt x="58" y="251"/>
                    </a:lnTo>
                    <a:lnTo>
                      <a:pt x="20" y="290"/>
                    </a:lnTo>
                    <a:lnTo>
                      <a:pt x="0" y="309"/>
                    </a:lnTo>
                    <a:lnTo>
                      <a:pt x="20" y="348"/>
                    </a:lnTo>
                    <a:lnTo>
                      <a:pt x="58" y="386"/>
                    </a:lnTo>
                    <a:lnTo>
                      <a:pt x="232" y="444"/>
                    </a:lnTo>
                    <a:lnTo>
                      <a:pt x="406" y="483"/>
                    </a:lnTo>
                    <a:lnTo>
                      <a:pt x="560" y="502"/>
                    </a:lnTo>
                    <a:lnTo>
                      <a:pt x="869" y="464"/>
                    </a:lnTo>
                    <a:lnTo>
                      <a:pt x="1178" y="425"/>
                    </a:lnTo>
                    <a:lnTo>
                      <a:pt x="1468" y="386"/>
                    </a:lnTo>
                    <a:lnTo>
                      <a:pt x="1776" y="367"/>
                    </a:lnTo>
                    <a:lnTo>
                      <a:pt x="2085" y="367"/>
                    </a:lnTo>
                    <a:lnTo>
                      <a:pt x="2375" y="386"/>
                    </a:lnTo>
                    <a:lnTo>
                      <a:pt x="2684" y="406"/>
                    </a:lnTo>
                    <a:lnTo>
                      <a:pt x="2993" y="444"/>
                    </a:lnTo>
                    <a:lnTo>
                      <a:pt x="3166" y="425"/>
                    </a:lnTo>
                    <a:lnTo>
                      <a:pt x="3360" y="367"/>
                    </a:lnTo>
                    <a:lnTo>
                      <a:pt x="3514" y="290"/>
                    </a:lnTo>
                    <a:lnTo>
                      <a:pt x="3572" y="270"/>
                    </a:lnTo>
                    <a:lnTo>
                      <a:pt x="3591" y="232"/>
                    </a:lnTo>
                    <a:lnTo>
                      <a:pt x="3572" y="213"/>
                    </a:lnTo>
                    <a:lnTo>
                      <a:pt x="3514" y="174"/>
                    </a:lnTo>
                    <a:lnTo>
                      <a:pt x="3340" y="97"/>
                    </a:lnTo>
                    <a:lnTo>
                      <a:pt x="3147" y="20"/>
                    </a:lnTo>
                    <a:lnTo>
                      <a:pt x="299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6"/>
              <p:cNvSpPr/>
              <p:nvPr/>
            </p:nvSpPr>
            <p:spPr>
              <a:xfrm>
                <a:off x="790450" y="4041025"/>
                <a:ext cx="77725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483" extrusionOk="0">
                    <a:moveTo>
                      <a:pt x="2568" y="0"/>
                    </a:moveTo>
                    <a:lnTo>
                      <a:pt x="2317" y="77"/>
                    </a:lnTo>
                    <a:lnTo>
                      <a:pt x="2066" y="116"/>
                    </a:lnTo>
                    <a:lnTo>
                      <a:pt x="1796" y="155"/>
                    </a:lnTo>
                    <a:lnTo>
                      <a:pt x="1275" y="155"/>
                    </a:lnTo>
                    <a:lnTo>
                      <a:pt x="1024" y="135"/>
                    </a:lnTo>
                    <a:lnTo>
                      <a:pt x="753" y="97"/>
                    </a:lnTo>
                    <a:lnTo>
                      <a:pt x="502" y="39"/>
                    </a:lnTo>
                    <a:lnTo>
                      <a:pt x="425" y="58"/>
                    </a:lnTo>
                    <a:lnTo>
                      <a:pt x="329" y="77"/>
                    </a:lnTo>
                    <a:lnTo>
                      <a:pt x="174" y="135"/>
                    </a:lnTo>
                    <a:lnTo>
                      <a:pt x="58" y="213"/>
                    </a:lnTo>
                    <a:lnTo>
                      <a:pt x="20" y="232"/>
                    </a:lnTo>
                    <a:lnTo>
                      <a:pt x="0" y="271"/>
                    </a:lnTo>
                    <a:lnTo>
                      <a:pt x="20" y="309"/>
                    </a:lnTo>
                    <a:lnTo>
                      <a:pt x="58" y="328"/>
                    </a:lnTo>
                    <a:lnTo>
                      <a:pt x="193" y="406"/>
                    </a:lnTo>
                    <a:lnTo>
                      <a:pt x="367" y="464"/>
                    </a:lnTo>
                    <a:lnTo>
                      <a:pt x="483" y="483"/>
                    </a:lnTo>
                    <a:lnTo>
                      <a:pt x="753" y="444"/>
                    </a:lnTo>
                    <a:lnTo>
                      <a:pt x="1024" y="425"/>
                    </a:lnTo>
                    <a:lnTo>
                      <a:pt x="1545" y="406"/>
                    </a:lnTo>
                    <a:lnTo>
                      <a:pt x="2066" y="406"/>
                    </a:lnTo>
                    <a:lnTo>
                      <a:pt x="2607" y="444"/>
                    </a:lnTo>
                    <a:lnTo>
                      <a:pt x="2761" y="406"/>
                    </a:lnTo>
                    <a:lnTo>
                      <a:pt x="2916" y="328"/>
                    </a:lnTo>
                    <a:lnTo>
                      <a:pt x="3051" y="251"/>
                    </a:lnTo>
                    <a:lnTo>
                      <a:pt x="3089" y="213"/>
                    </a:lnTo>
                    <a:lnTo>
                      <a:pt x="3109" y="193"/>
                    </a:lnTo>
                    <a:lnTo>
                      <a:pt x="3070" y="155"/>
                    </a:lnTo>
                    <a:lnTo>
                      <a:pt x="3031" y="135"/>
                    </a:lnTo>
                    <a:lnTo>
                      <a:pt x="2877" y="58"/>
                    </a:lnTo>
                    <a:lnTo>
                      <a:pt x="2684" y="20"/>
                    </a:lnTo>
                    <a:lnTo>
                      <a:pt x="25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6"/>
              <p:cNvSpPr/>
              <p:nvPr/>
            </p:nvSpPr>
            <p:spPr>
              <a:xfrm>
                <a:off x="832925" y="3997100"/>
                <a:ext cx="598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45" extrusionOk="0">
                    <a:moveTo>
                      <a:pt x="367" y="0"/>
                    </a:moveTo>
                    <a:lnTo>
                      <a:pt x="309" y="20"/>
                    </a:lnTo>
                    <a:lnTo>
                      <a:pt x="251" y="39"/>
                    </a:lnTo>
                    <a:lnTo>
                      <a:pt x="135" y="97"/>
                    </a:lnTo>
                    <a:lnTo>
                      <a:pt x="39" y="174"/>
                    </a:lnTo>
                    <a:lnTo>
                      <a:pt x="0" y="213"/>
                    </a:lnTo>
                    <a:lnTo>
                      <a:pt x="0" y="232"/>
                    </a:lnTo>
                    <a:lnTo>
                      <a:pt x="20" y="271"/>
                    </a:lnTo>
                    <a:lnTo>
                      <a:pt x="39" y="290"/>
                    </a:lnTo>
                    <a:lnTo>
                      <a:pt x="155" y="367"/>
                    </a:lnTo>
                    <a:lnTo>
                      <a:pt x="271" y="425"/>
                    </a:lnTo>
                    <a:lnTo>
                      <a:pt x="367" y="444"/>
                    </a:lnTo>
                    <a:lnTo>
                      <a:pt x="579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0" y="348"/>
                    </a:lnTo>
                    <a:lnTo>
                      <a:pt x="1583" y="367"/>
                    </a:lnTo>
                    <a:lnTo>
                      <a:pt x="1796" y="406"/>
                    </a:lnTo>
                    <a:lnTo>
                      <a:pt x="1989" y="444"/>
                    </a:lnTo>
                    <a:lnTo>
                      <a:pt x="2105" y="425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90"/>
                    </a:lnTo>
                    <a:lnTo>
                      <a:pt x="2394" y="251"/>
                    </a:lnTo>
                    <a:lnTo>
                      <a:pt x="2375" y="232"/>
                    </a:lnTo>
                    <a:lnTo>
                      <a:pt x="2336" y="174"/>
                    </a:lnTo>
                    <a:lnTo>
                      <a:pt x="2240" y="97"/>
                    </a:lnTo>
                    <a:lnTo>
                      <a:pt x="2105" y="39"/>
                    </a:lnTo>
                    <a:lnTo>
                      <a:pt x="1989" y="0"/>
                    </a:lnTo>
                    <a:lnTo>
                      <a:pt x="1796" y="39"/>
                    </a:lnTo>
                    <a:lnTo>
                      <a:pt x="1583" y="78"/>
                    </a:lnTo>
                    <a:lnTo>
                      <a:pt x="1390" y="97"/>
                    </a:lnTo>
                    <a:lnTo>
                      <a:pt x="985" y="97"/>
                    </a:lnTo>
                    <a:lnTo>
                      <a:pt x="773" y="78"/>
                    </a:lnTo>
                    <a:lnTo>
                      <a:pt x="579" y="39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6"/>
              <p:cNvSpPr/>
              <p:nvPr/>
            </p:nvSpPr>
            <p:spPr>
              <a:xfrm>
                <a:off x="865250" y="3957525"/>
                <a:ext cx="59875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464" extrusionOk="0">
                    <a:moveTo>
                      <a:pt x="1989" y="0"/>
                    </a:moveTo>
                    <a:lnTo>
                      <a:pt x="1796" y="39"/>
                    </a:lnTo>
                    <a:lnTo>
                      <a:pt x="1584" y="77"/>
                    </a:lnTo>
                    <a:lnTo>
                      <a:pt x="1391" y="97"/>
                    </a:lnTo>
                    <a:lnTo>
                      <a:pt x="1178" y="97"/>
                    </a:lnTo>
                    <a:lnTo>
                      <a:pt x="773" y="77"/>
                    </a:lnTo>
                    <a:lnTo>
                      <a:pt x="348" y="39"/>
                    </a:lnTo>
                    <a:lnTo>
                      <a:pt x="290" y="39"/>
                    </a:lnTo>
                    <a:lnTo>
                      <a:pt x="232" y="58"/>
                    </a:lnTo>
                    <a:lnTo>
                      <a:pt x="97" y="135"/>
                    </a:lnTo>
                    <a:lnTo>
                      <a:pt x="59" y="193"/>
                    </a:lnTo>
                    <a:lnTo>
                      <a:pt x="20" y="232"/>
                    </a:lnTo>
                    <a:lnTo>
                      <a:pt x="1" y="271"/>
                    </a:lnTo>
                    <a:lnTo>
                      <a:pt x="1" y="290"/>
                    </a:lnTo>
                    <a:lnTo>
                      <a:pt x="1" y="309"/>
                    </a:lnTo>
                    <a:lnTo>
                      <a:pt x="20" y="309"/>
                    </a:lnTo>
                    <a:lnTo>
                      <a:pt x="59" y="367"/>
                    </a:lnTo>
                    <a:lnTo>
                      <a:pt x="175" y="406"/>
                    </a:lnTo>
                    <a:lnTo>
                      <a:pt x="290" y="444"/>
                    </a:lnTo>
                    <a:lnTo>
                      <a:pt x="387" y="464"/>
                    </a:lnTo>
                    <a:lnTo>
                      <a:pt x="580" y="406"/>
                    </a:lnTo>
                    <a:lnTo>
                      <a:pt x="773" y="367"/>
                    </a:lnTo>
                    <a:lnTo>
                      <a:pt x="985" y="348"/>
                    </a:lnTo>
                    <a:lnTo>
                      <a:pt x="1391" y="348"/>
                    </a:lnTo>
                    <a:lnTo>
                      <a:pt x="1584" y="367"/>
                    </a:lnTo>
                    <a:lnTo>
                      <a:pt x="1796" y="386"/>
                    </a:lnTo>
                    <a:lnTo>
                      <a:pt x="1989" y="425"/>
                    </a:lnTo>
                    <a:lnTo>
                      <a:pt x="2105" y="406"/>
                    </a:lnTo>
                    <a:lnTo>
                      <a:pt x="2240" y="367"/>
                    </a:lnTo>
                    <a:lnTo>
                      <a:pt x="2356" y="309"/>
                    </a:lnTo>
                    <a:lnTo>
                      <a:pt x="2375" y="271"/>
                    </a:lnTo>
                    <a:lnTo>
                      <a:pt x="2395" y="251"/>
                    </a:lnTo>
                    <a:lnTo>
                      <a:pt x="2375" y="213"/>
                    </a:lnTo>
                    <a:lnTo>
                      <a:pt x="2337" y="174"/>
                    </a:lnTo>
                    <a:lnTo>
                      <a:pt x="2240" y="97"/>
                    </a:lnTo>
                    <a:lnTo>
                      <a:pt x="2105" y="20"/>
                    </a:lnTo>
                    <a:lnTo>
                      <a:pt x="19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6"/>
              <p:cNvSpPr/>
              <p:nvPr/>
            </p:nvSpPr>
            <p:spPr>
              <a:xfrm>
                <a:off x="969500" y="4046800"/>
                <a:ext cx="8547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716" extrusionOk="0">
                    <a:moveTo>
                      <a:pt x="2800" y="1"/>
                    </a:moveTo>
                    <a:lnTo>
                      <a:pt x="2549" y="117"/>
                    </a:lnTo>
                    <a:lnTo>
                      <a:pt x="2260" y="213"/>
                    </a:lnTo>
                    <a:lnTo>
                      <a:pt x="1989" y="271"/>
                    </a:lnTo>
                    <a:lnTo>
                      <a:pt x="1700" y="329"/>
                    </a:lnTo>
                    <a:lnTo>
                      <a:pt x="1410" y="348"/>
                    </a:lnTo>
                    <a:lnTo>
                      <a:pt x="1121" y="348"/>
                    </a:lnTo>
                    <a:lnTo>
                      <a:pt x="850" y="329"/>
                    </a:lnTo>
                    <a:lnTo>
                      <a:pt x="561" y="271"/>
                    </a:lnTo>
                    <a:lnTo>
                      <a:pt x="387" y="291"/>
                    </a:lnTo>
                    <a:lnTo>
                      <a:pt x="213" y="329"/>
                    </a:lnTo>
                    <a:lnTo>
                      <a:pt x="78" y="387"/>
                    </a:lnTo>
                    <a:lnTo>
                      <a:pt x="40" y="406"/>
                    </a:lnTo>
                    <a:lnTo>
                      <a:pt x="1" y="445"/>
                    </a:lnTo>
                    <a:lnTo>
                      <a:pt x="20" y="464"/>
                    </a:lnTo>
                    <a:lnTo>
                      <a:pt x="59" y="503"/>
                    </a:lnTo>
                    <a:lnTo>
                      <a:pt x="213" y="599"/>
                    </a:lnTo>
                    <a:lnTo>
                      <a:pt x="387" y="696"/>
                    </a:lnTo>
                    <a:lnTo>
                      <a:pt x="484" y="715"/>
                    </a:lnTo>
                    <a:lnTo>
                      <a:pt x="542" y="715"/>
                    </a:lnTo>
                    <a:lnTo>
                      <a:pt x="1738" y="561"/>
                    </a:lnTo>
                    <a:lnTo>
                      <a:pt x="2916" y="426"/>
                    </a:lnTo>
                    <a:lnTo>
                      <a:pt x="2993" y="406"/>
                    </a:lnTo>
                    <a:lnTo>
                      <a:pt x="3090" y="368"/>
                    </a:lnTo>
                    <a:lnTo>
                      <a:pt x="3244" y="252"/>
                    </a:lnTo>
                    <a:lnTo>
                      <a:pt x="3380" y="136"/>
                    </a:lnTo>
                    <a:lnTo>
                      <a:pt x="3418" y="78"/>
                    </a:lnTo>
                    <a:lnTo>
                      <a:pt x="3418" y="59"/>
                    </a:lnTo>
                    <a:lnTo>
                      <a:pt x="3380" y="40"/>
                    </a:lnTo>
                    <a:lnTo>
                      <a:pt x="3322" y="20"/>
                    </a:lnTo>
                    <a:lnTo>
                      <a:pt x="314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6"/>
              <p:cNvSpPr/>
              <p:nvPr/>
            </p:nvSpPr>
            <p:spPr>
              <a:xfrm>
                <a:off x="994600" y="3993725"/>
                <a:ext cx="55050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638" extrusionOk="0">
                    <a:moveTo>
                      <a:pt x="1796" y="0"/>
                    </a:moveTo>
                    <a:lnTo>
                      <a:pt x="1623" y="77"/>
                    </a:lnTo>
                    <a:lnTo>
                      <a:pt x="1449" y="155"/>
                    </a:lnTo>
                    <a:lnTo>
                      <a:pt x="1275" y="193"/>
                    </a:lnTo>
                    <a:lnTo>
                      <a:pt x="1082" y="232"/>
                    </a:lnTo>
                    <a:lnTo>
                      <a:pt x="889" y="251"/>
                    </a:lnTo>
                    <a:lnTo>
                      <a:pt x="715" y="251"/>
                    </a:lnTo>
                    <a:lnTo>
                      <a:pt x="522" y="232"/>
                    </a:lnTo>
                    <a:lnTo>
                      <a:pt x="329" y="213"/>
                    </a:lnTo>
                    <a:lnTo>
                      <a:pt x="271" y="213"/>
                    </a:lnTo>
                    <a:lnTo>
                      <a:pt x="213" y="251"/>
                    </a:lnTo>
                    <a:lnTo>
                      <a:pt x="117" y="309"/>
                    </a:lnTo>
                    <a:lnTo>
                      <a:pt x="39" y="406"/>
                    </a:lnTo>
                    <a:lnTo>
                      <a:pt x="20" y="444"/>
                    </a:lnTo>
                    <a:lnTo>
                      <a:pt x="1" y="464"/>
                    </a:lnTo>
                    <a:lnTo>
                      <a:pt x="20" y="502"/>
                    </a:lnTo>
                    <a:lnTo>
                      <a:pt x="59" y="521"/>
                    </a:lnTo>
                    <a:lnTo>
                      <a:pt x="155" y="579"/>
                    </a:lnTo>
                    <a:lnTo>
                      <a:pt x="290" y="637"/>
                    </a:lnTo>
                    <a:lnTo>
                      <a:pt x="387" y="637"/>
                    </a:lnTo>
                    <a:lnTo>
                      <a:pt x="561" y="579"/>
                    </a:lnTo>
                    <a:lnTo>
                      <a:pt x="734" y="521"/>
                    </a:lnTo>
                    <a:lnTo>
                      <a:pt x="928" y="483"/>
                    </a:lnTo>
                    <a:lnTo>
                      <a:pt x="1101" y="464"/>
                    </a:lnTo>
                    <a:lnTo>
                      <a:pt x="1487" y="425"/>
                    </a:lnTo>
                    <a:lnTo>
                      <a:pt x="1680" y="425"/>
                    </a:lnTo>
                    <a:lnTo>
                      <a:pt x="1893" y="444"/>
                    </a:lnTo>
                    <a:lnTo>
                      <a:pt x="1989" y="406"/>
                    </a:lnTo>
                    <a:lnTo>
                      <a:pt x="2105" y="328"/>
                    </a:lnTo>
                    <a:lnTo>
                      <a:pt x="2182" y="251"/>
                    </a:lnTo>
                    <a:lnTo>
                      <a:pt x="2202" y="213"/>
                    </a:lnTo>
                    <a:lnTo>
                      <a:pt x="2202" y="193"/>
                    </a:lnTo>
                    <a:lnTo>
                      <a:pt x="2182" y="155"/>
                    </a:lnTo>
                    <a:lnTo>
                      <a:pt x="2144" y="135"/>
                    </a:lnTo>
                    <a:lnTo>
                      <a:pt x="2028" y="58"/>
                    </a:lnTo>
                    <a:lnTo>
                      <a:pt x="1893" y="20"/>
                    </a:lnTo>
                    <a:lnTo>
                      <a:pt x="179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6"/>
              <p:cNvSpPr/>
              <p:nvPr/>
            </p:nvSpPr>
            <p:spPr>
              <a:xfrm>
                <a:off x="987375" y="3945925"/>
                <a:ext cx="8255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870" extrusionOk="0">
                    <a:moveTo>
                      <a:pt x="3205" y="1"/>
                    </a:moveTo>
                    <a:lnTo>
                      <a:pt x="3031" y="20"/>
                    </a:lnTo>
                    <a:lnTo>
                      <a:pt x="2858" y="78"/>
                    </a:lnTo>
                    <a:lnTo>
                      <a:pt x="2722" y="97"/>
                    </a:lnTo>
                    <a:lnTo>
                      <a:pt x="2491" y="252"/>
                    </a:lnTo>
                    <a:lnTo>
                      <a:pt x="2240" y="348"/>
                    </a:lnTo>
                    <a:lnTo>
                      <a:pt x="1969" y="426"/>
                    </a:lnTo>
                    <a:lnTo>
                      <a:pt x="1680" y="464"/>
                    </a:lnTo>
                    <a:lnTo>
                      <a:pt x="1390" y="484"/>
                    </a:lnTo>
                    <a:lnTo>
                      <a:pt x="1101" y="484"/>
                    </a:lnTo>
                    <a:lnTo>
                      <a:pt x="811" y="464"/>
                    </a:lnTo>
                    <a:lnTo>
                      <a:pt x="522" y="426"/>
                    </a:lnTo>
                    <a:lnTo>
                      <a:pt x="444" y="426"/>
                    </a:lnTo>
                    <a:lnTo>
                      <a:pt x="348" y="464"/>
                    </a:lnTo>
                    <a:lnTo>
                      <a:pt x="174" y="522"/>
                    </a:lnTo>
                    <a:lnTo>
                      <a:pt x="39" y="619"/>
                    </a:lnTo>
                    <a:lnTo>
                      <a:pt x="0" y="657"/>
                    </a:lnTo>
                    <a:lnTo>
                      <a:pt x="0" y="696"/>
                    </a:lnTo>
                    <a:lnTo>
                      <a:pt x="20" y="715"/>
                    </a:lnTo>
                    <a:lnTo>
                      <a:pt x="77" y="754"/>
                    </a:lnTo>
                    <a:lnTo>
                      <a:pt x="213" y="812"/>
                    </a:lnTo>
                    <a:lnTo>
                      <a:pt x="406" y="850"/>
                    </a:lnTo>
                    <a:lnTo>
                      <a:pt x="541" y="870"/>
                    </a:lnTo>
                    <a:lnTo>
                      <a:pt x="830" y="812"/>
                    </a:lnTo>
                    <a:lnTo>
                      <a:pt x="1120" y="773"/>
                    </a:lnTo>
                    <a:lnTo>
                      <a:pt x="1699" y="696"/>
                    </a:lnTo>
                    <a:lnTo>
                      <a:pt x="2298" y="619"/>
                    </a:lnTo>
                    <a:lnTo>
                      <a:pt x="2607" y="561"/>
                    </a:lnTo>
                    <a:lnTo>
                      <a:pt x="2915" y="484"/>
                    </a:lnTo>
                    <a:lnTo>
                      <a:pt x="2993" y="464"/>
                    </a:lnTo>
                    <a:lnTo>
                      <a:pt x="3070" y="387"/>
                    </a:lnTo>
                    <a:lnTo>
                      <a:pt x="3147" y="310"/>
                    </a:lnTo>
                    <a:lnTo>
                      <a:pt x="3205" y="233"/>
                    </a:lnTo>
                    <a:lnTo>
                      <a:pt x="3302" y="78"/>
                    </a:lnTo>
                    <a:lnTo>
                      <a:pt x="3302" y="40"/>
                    </a:lnTo>
                    <a:lnTo>
                      <a:pt x="330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6"/>
              <p:cNvSpPr/>
              <p:nvPr/>
            </p:nvSpPr>
            <p:spPr>
              <a:xfrm>
                <a:off x="1014875" y="3890425"/>
                <a:ext cx="74850" cy="198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793" extrusionOk="0">
                    <a:moveTo>
                      <a:pt x="2433" y="1"/>
                    </a:moveTo>
                    <a:lnTo>
                      <a:pt x="2202" y="97"/>
                    </a:lnTo>
                    <a:lnTo>
                      <a:pt x="1951" y="155"/>
                    </a:lnTo>
                    <a:lnTo>
                      <a:pt x="1700" y="213"/>
                    </a:lnTo>
                    <a:lnTo>
                      <a:pt x="1449" y="252"/>
                    </a:lnTo>
                    <a:lnTo>
                      <a:pt x="927" y="310"/>
                    </a:lnTo>
                    <a:lnTo>
                      <a:pt x="387" y="348"/>
                    </a:lnTo>
                    <a:lnTo>
                      <a:pt x="310" y="387"/>
                    </a:lnTo>
                    <a:lnTo>
                      <a:pt x="232" y="425"/>
                    </a:lnTo>
                    <a:lnTo>
                      <a:pt x="97" y="541"/>
                    </a:lnTo>
                    <a:lnTo>
                      <a:pt x="20" y="638"/>
                    </a:lnTo>
                    <a:lnTo>
                      <a:pt x="1" y="676"/>
                    </a:lnTo>
                    <a:lnTo>
                      <a:pt x="1" y="715"/>
                    </a:lnTo>
                    <a:lnTo>
                      <a:pt x="20" y="734"/>
                    </a:lnTo>
                    <a:lnTo>
                      <a:pt x="78" y="754"/>
                    </a:lnTo>
                    <a:lnTo>
                      <a:pt x="232" y="773"/>
                    </a:lnTo>
                    <a:lnTo>
                      <a:pt x="387" y="792"/>
                    </a:lnTo>
                    <a:lnTo>
                      <a:pt x="503" y="773"/>
                    </a:lnTo>
                    <a:lnTo>
                      <a:pt x="734" y="676"/>
                    </a:lnTo>
                    <a:lnTo>
                      <a:pt x="985" y="580"/>
                    </a:lnTo>
                    <a:lnTo>
                      <a:pt x="1217" y="522"/>
                    </a:lnTo>
                    <a:lnTo>
                      <a:pt x="1468" y="483"/>
                    </a:lnTo>
                    <a:lnTo>
                      <a:pt x="1738" y="464"/>
                    </a:lnTo>
                    <a:lnTo>
                      <a:pt x="1989" y="445"/>
                    </a:lnTo>
                    <a:lnTo>
                      <a:pt x="2530" y="425"/>
                    </a:lnTo>
                    <a:lnTo>
                      <a:pt x="2684" y="387"/>
                    </a:lnTo>
                    <a:lnTo>
                      <a:pt x="2839" y="290"/>
                    </a:lnTo>
                    <a:lnTo>
                      <a:pt x="2955" y="213"/>
                    </a:lnTo>
                    <a:lnTo>
                      <a:pt x="2974" y="174"/>
                    </a:lnTo>
                    <a:lnTo>
                      <a:pt x="2993" y="136"/>
                    </a:lnTo>
                    <a:lnTo>
                      <a:pt x="2955" y="117"/>
                    </a:lnTo>
                    <a:lnTo>
                      <a:pt x="2916" y="78"/>
                    </a:lnTo>
                    <a:lnTo>
                      <a:pt x="2742" y="39"/>
                    </a:lnTo>
                    <a:lnTo>
                      <a:pt x="256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6"/>
              <p:cNvSpPr/>
              <p:nvPr/>
            </p:nvSpPr>
            <p:spPr>
              <a:xfrm>
                <a:off x="1039500" y="3847000"/>
                <a:ext cx="67600" cy="145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580" extrusionOk="0">
                    <a:moveTo>
                      <a:pt x="2221" y="0"/>
                    </a:moveTo>
                    <a:lnTo>
                      <a:pt x="2008" y="77"/>
                    </a:lnTo>
                    <a:lnTo>
                      <a:pt x="1776" y="116"/>
                    </a:lnTo>
                    <a:lnTo>
                      <a:pt x="1564" y="155"/>
                    </a:lnTo>
                    <a:lnTo>
                      <a:pt x="1332" y="174"/>
                    </a:lnTo>
                    <a:lnTo>
                      <a:pt x="869" y="174"/>
                    </a:lnTo>
                    <a:lnTo>
                      <a:pt x="386" y="155"/>
                    </a:lnTo>
                    <a:lnTo>
                      <a:pt x="309" y="174"/>
                    </a:lnTo>
                    <a:lnTo>
                      <a:pt x="232" y="212"/>
                    </a:lnTo>
                    <a:lnTo>
                      <a:pt x="116" y="290"/>
                    </a:lnTo>
                    <a:lnTo>
                      <a:pt x="20" y="386"/>
                    </a:lnTo>
                    <a:lnTo>
                      <a:pt x="0" y="425"/>
                    </a:lnTo>
                    <a:lnTo>
                      <a:pt x="0" y="463"/>
                    </a:lnTo>
                    <a:lnTo>
                      <a:pt x="39" y="483"/>
                    </a:lnTo>
                    <a:lnTo>
                      <a:pt x="78" y="502"/>
                    </a:lnTo>
                    <a:lnTo>
                      <a:pt x="213" y="560"/>
                    </a:lnTo>
                    <a:lnTo>
                      <a:pt x="348" y="579"/>
                    </a:lnTo>
                    <a:lnTo>
                      <a:pt x="444" y="579"/>
                    </a:lnTo>
                    <a:lnTo>
                      <a:pt x="676" y="521"/>
                    </a:lnTo>
                    <a:lnTo>
                      <a:pt x="888" y="463"/>
                    </a:lnTo>
                    <a:lnTo>
                      <a:pt x="1120" y="425"/>
                    </a:lnTo>
                    <a:lnTo>
                      <a:pt x="1332" y="406"/>
                    </a:lnTo>
                    <a:lnTo>
                      <a:pt x="1796" y="406"/>
                    </a:lnTo>
                    <a:lnTo>
                      <a:pt x="2278" y="425"/>
                    </a:lnTo>
                    <a:lnTo>
                      <a:pt x="2414" y="386"/>
                    </a:lnTo>
                    <a:lnTo>
                      <a:pt x="2549" y="328"/>
                    </a:lnTo>
                    <a:lnTo>
                      <a:pt x="2665" y="251"/>
                    </a:lnTo>
                    <a:lnTo>
                      <a:pt x="2684" y="212"/>
                    </a:lnTo>
                    <a:lnTo>
                      <a:pt x="2703" y="193"/>
                    </a:lnTo>
                    <a:lnTo>
                      <a:pt x="2684" y="155"/>
                    </a:lnTo>
                    <a:lnTo>
                      <a:pt x="2626" y="116"/>
                    </a:lnTo>
                    <a:lnTo>
                      <a:pt x="2491" y="58"/>
                    </a:lnTo>
                    <a:lnTo>
                      <a:pt x="2336" y="19"/>
                    </a:lnTo>
                    <a:lnTo>
                      <a:pt x="222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6"/>
              <p:cNvSpPr/>
              <p:nvPr/>
            </p:nvSpPr>
            <p:spPr>
              <a:xfrm>
                <a:off x="1034675" y="4234575"/>
                <a:ext cx="7725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024" extrusionOk="0">
                    <a:moveTo>
                      <a:pt x="2510" y="0"/>
                    </a:moveTo>
                    <a:lnTo>
                      <a:pt x="2259" y="116"/>
                    </a:lnTo>
                    <a:lnTo>
                      <a:pt x="2008" y="212"/>
                    </a:lnTo>
                    <a:lnTo>
                      <a:pt x="1738" y="309"/>
                    </a:lnTo>
                    <a:lnTo>
                      <a:pt x="1487" y="386"/>
                    </a:lnTo>
                    <a:lnTo>
                      <a:pt x="946" y="502"/>
                    </a:lnTo>
                    <a:lnTo>
                      <a:pt x="406" y="579"/>
                    </a:lnTo>
                    <a:lnTo>
                      <a:pt x="328" y="618"/>
                    </a:lnTo>
                    <a:lnTo>
                      <a:pt x="251" y="656"/>
                    </a:lnTo>
                    <a:lnTo>
                      <a:pt x="97" y="772"/>
                    </a:lnTo>
                    <a:lnTo>
                      <a:pt x="0" y="907"/>
                    </a:lnTo>
                    <a:lnTo>
                      <a:pt x="0" y="946"/>
                    </a:lnTo>
                    <a:lnTo>
                      <a:pt x="0" y="985"/>
                    </a:lnTo>
                    <a:lnTo>
                      <a:pt x="20" y="1004"/>
                    </a:lnTo>
                    <a:lnTo>
                      <a:pt x="77" y="1004"/>
                    </a:lnTo>
                    <a:lnTo>
                      <a:pt x="232" y="1023"/>
                    </a:lnTo>
                    <a:lnTo>
                      <a:pt x="406" y="1023"/>
                    </a:lnTo>
                    <a:lnTo>
                      <a:pt x="522" y="1004"/>
                    </a:lnTo>
                    <a:lnTo>
                      <a:pt x="773" y="888"/>
                    </a:lnTo>
                    <a:lnTo>
                      <a:pt x="1023" y="772"/>
                    </a:lnTo>
                    <a:lnTo>
                      <a:pt x="1274" y="695"/>
                    </a:lnTo>
                    <a:lnTo>
                      <a:pt x="1545" y="618"/>
                    </a:lnTo>
                    <a:lnTo>
                      <a:pt x="1815" y="541"/>
                    </a:lnTo>
                    <a:lnTo>
                      <a:pt x="2085" y="502"/>
                    </a:lnTo>
                    <a:lnTo>
                      <a:pt x="2356" y="463"/>
                    </a:lnTo>
                    <a:lnTo>
                      <a:pt x="2626" y="425"/>
                    </a:lnTo>
                    <a:lnTo>
                      <a:pt x="2761" y="367"/>
                    </a:lnTo>
                    <a:lnTo>
                      <a:pt x="2916" y="290"/>
                    </a:lnTo>
                    <a:lnTo>
                      <a:pt x="3051" y="193"/>
                    </a:lnTo>
                    <a:lnTo>
                      <a:pt x="3089" y="154"/>
                    </a:lnTo>
                    <a:lnTo>
                      <a:pt x="3089" y="116"/>
                    </a:lnTo>
                    <a:lnTo>
                      <a:pt x="3070" y="97"/>
                    </a:lnTo>
                    <a:lnTo>
                      <a:pt x="3012" y="58"/>
                    </a:lnTo>
                    <a:lnTo>
                      <a:pt x="2838" y="19"/>
                    </a:lnTo>
                    <a:lnTo>
                      <a:pt x="266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6"/>
              <p:cNvSpPr/>
              <p:nvPr/>
            </p:nvSpPr>
            <p:spPr>
              <a:xfrm>
                <a:off x="1044800" y="4203200"/>
                <a:ext cx="69525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2781" h="696" extrusionOk="0">
                    <a:moveTo>
                      <a:pt x="2279" y="0"/>
                    </a:moveTo>
                    <a:lnTo>
                      <a:pt x="2047" y="77"/>
                    </a:lnTo>
                    <a:lnTo>
                      <a:pt x="1815" y="135"/>
                    </a:lnTo>
                    <a:lnTo>
                      <a:pt x="1603" y="193"/>
                    </a:lnTo>
                    <a:lnTo>
                      <a:pt x="1352" y="232"/>
                    </a:lnTo>
                    <a:lnTo>
                      <a:pt x="1120" y="251"/>
                    </a:lnTo>
                    <a:lnTo>
                      <a:pt x="889" y="270"/>
                    </a:lnTo>
                    <a:lnTo>
                      <a:pt x="387" y="270"/>
                    </a:lnTo>
                    <a:lnTo>
                      <a:pt x="310" y="290"/>
                    </a:lnTo>
                    <a:lnTo>
                      <a:pt x="252" y="309"/>
                    </a:lnTo>
                    <a:lnTo>
                      <a:pt x="117" y="386"/>
                    </a:lnTo>
                    <a:lnTo>
                      <a:pt x="20" y="483"/>
                    </a:lnTo>
                    <a:lnTo>
                      <a:pt x="1" y="521"/>
                    </a:lnTo>
                    <a:lnTo>
                      <a:pt x="1" y="560"/>
                    </a:lnTo>
                    <a:lnTo>
                      <a:pt x="20" y="579"/>
                    </a:lnTo>
                    <a:lnTo>
                      <a:pt x="59" y="618"/>
                    </a:lnTo>
                    <a:lnTo>
                      <a:pt x="194" y="657"/>
                    </a:lnTo>
                    <a:lnTo>
                      <a:pt x="348" y="695"/>
                    </a:lnTo>
                    <a:lnTo>
                      <a:pt x="464" y="695"/>
                    </a:lnTo>
                    <a:lnTo>
                      <a:pt x="696" y="618"/>
                    </a:lnTo>
                    <a:lnTo>
                      <a:pt x="927" y="560"/>
                    </a:lnTo>
                    <a:lnTo>
                      <a:pt x="1159" y="502"/>
                    </a:lnTo>
                    <a:lnTo>
                      <a:pt x="1391" y="463"/>
                    </a:lnTo>
                    <a:lnTo>
                      <a:pt x="1622" y="444"/>
                    </a:lnTo>
                    <a:lnTo>
                      <a:pt x="1873" y="425"/>
                    </a:lnTo>
                    <a:lnTo>
                      <a:pt x="2356" y="425"/>
                    </a:lnTo>
                    <a:lnTo>
                      <a:pt x="2491" y="386"/>
                    </a:lnTo>
                    <a:lnTo>
                      <a:pt x="2646" y="309"/>
                    </a:lnTo>
                    <a:lnTo>
                      <a:pt x="2742" y="232"/>
                    </a:lnTo>
                    <a:lnTo>
                      <a:pt x="2781" y="213"/>
                    </a:lnTo>
                    <a:lnTo>
                      <a:pt x="2781" y="174"/>
                    </a:lnTo>
                    <a:lnTo>
                      <a:pt x="2761" y="155"/>
                    </a:lnTo>
                    <a:lnTo>
                      <a:pt x="2704" y="116"/>
                    </a:lnTo>
                    <a:lnTo>
                      <a:pt x="2568" y="58"/>
                    </a:lnTo>
                    <a:lnTo>
                      <a:pt x="23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6"/>
              <p:cNvSpPr/>
              <p:nvPr/>
            </p:nvSpPr>
            <p:spPr>
              <a:xfrm>
                <a:off x="1047225" y="4167950"/>
                <a:ext cx="719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716" extrusionOk="0">
                    <a:moveTo>
                      <a:pt x="2375" y="1"/>
                    </a:moveTo>
                    <a:lnTo>
                      <a:pt x="2143" y="78"/>
                    </a:lnTo>
                    <a:lnTo>
                      <a:pt x="1892" y="155"/>
                    </a:lnTo>
                    <a:lnTo>
                      <a:pt x="1661" y="213"/>
                    </a:lnTo>
                    <a:lnTo>
                      <a:pt x="1410" y="252"/>
                    </a:lnTo>
                    <a:lnTo>
                      <a:pt x="1159" y="271"/>
                    </a:lnTo>
                    <a:lnTo>
                      <a:pt x="908" y="290"/>
                    </a:lnTo>
                    <a:lnTo>
                      <a:pt x="657" y="290"/>
                    </a:lnTo>
                    <a:lnTo>
                      <a:pt x="406" y="271"/>
                    </a:lnTo>
                    <a:lnTo>
                      <a:pt x="328" y="290"/>
                    </a:lnTo>
                    <a:lnTo>
                      <a:pt x="271" y="329"/>
                    </a:lnTo>
                    <a:lnTo>
                      <a:pt x="116" y="406"/>
                    </a:lnTo>
                    <a:lnTo>
                      <a:pt x="20" y="503"/>
                    </a:lnTo>
                    <a:lnTo>
                      <a:pt x="0" y="541"/>
                    </a:lnTo>
                    <a:lnTo>
                      <a:pt x="0" y="580"/>
                    </a:lnTo>
                    <a:lnTo>
                      <a:pt x="20" y="599"/>
                    </a:lnTo>
                    <a:lnTo>
                      <a:pt x="58" y="619"/>
                    </a:lnTo>
                    <a:lnTo>
                      <a:pt x="193" y="676"/>
                    </a:lnTo>
                    <a:lnTo>
                      <a:pt x="367" y="715"/>
                    </a:lnTo>
                    <a:lnTo>
                      <a:pt x="483" y="715"/>
                    </a:lnTo>
                    <a:lnTo>
                      <a:pt x="715" y="638"/>
                    </a:lnTo>
                    <a:lnTo>
                      <a:pt x="966" y="580"/>
                    </a:lnTo>
                    <a:lnTo>
                      <a:pt x="1197" y="522"/>
                    </a:lnTo>
                    <a:lnTo>
                      <a:pt x="1448" y="483"/>
                    </a:lnTo>
                    <a:lnTo>
                      <a:pt x="1680" y="445"/>
                    </a:lnTo>
                    <a:lnTo>
                      <a:pt x="1931" y="445"/>
                    </a:lnTo>
                    <a:lnTo>
                      <a:pt x="2182" y="426"/>
                    </a:lnTo>
                    <a:lnTo>
                      <a:pt x="2433" y="445"/>
                    </a:lnTo>
                    <a:lnTo>
                      <a:pt x="2568" y="406"/>
                    </a:lnTo>
                    <a:lnTo>
                      <a:pt x="2722" y="329"/>
                    </a:lnTo>
                    <a:lnTo>
                      <a:pt x="2838" y="252"/>
                    </a:lnTo>
                    <a:lnTo>
                      <a:pt x="2877" y="232"/>
                    </a:lnTo>
                    <a:lnTo>
                      <a:pt x="2877" y="194"/>
                    </a:lnTo>
                    <a:lnTo>
                      <a:pt x="2858" y="155"/>
                    </a:lnTo>
                    <a:lnTo>
                      <a:pt x="2819" y="136"/>
                    </a:lnTo>
                    <a:lnTo>
                      <a:pt x="2664" y="59"/>
                    </a:lnTo>
                    <a:lnTo>
                      <a:pt x="2510" y="20"/>
                    </a:lnTo>
                    <a:lnTo>
                      <a:pt x="237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6"/>
              <p:cNvSpPr/>
              <p:nvPr/>
            </p:nvSpPr>
            <p:spPr>
              <a:xfrm>
                <a:off x="1067000" y="4128375"/>
                <a:ext cx="64700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2588" h="484" extrusionOk="0">
                    <a:moveTo>
                      <a:pt x="2124" y="1"/>
                    </a:moveTo>
                    <a:lnTo>
                      <a:pt x="1931" y="78"/>
                    </a:lnTo>
                    <a:lnTo>
                      <a:pt x="1719" y="117"/>
                    </a:lnTo>
                    <a:lnTo>
                      <a:pt x="1507" y="136"/>
                    </a:lnTo>
                    <a:lnTo>
                      <a:pt x="1294" y="155"/>
                    </a:lnTo>
                    <a:lnTo>
                      <a:pt x="1063" y="155"/>
                    </a:lnTo>
                    <a:lnTo>
                      <a:pt x="850" y="117"/>
                    </a:lnTo>
                    <a:lnTo>
                      <a:pt x="638" y="97"/>
                    </a:lnTo>
                    <a:lnTo>
                      <a:pt x="406" y="39"/>
                    </a:lnTo>
                    <a:lnTo>
                      <a:pt x="348" y="39"/>
                    </a:lnTo>
                    <a:lnTo>
                      <a:pt x="271" y="59"/>
                    </a:lnTo>
                    <a:lnTo>
                      <a:pt x="136" y="117"/>
                    </a:lnTo>
                    <a:lnTo>
                      <a:pt x="39" y="194"/>
                    </a:lnTo>
                    <a:lnTo>
                      <a:pt x="1" y="232"/>
                    </a:lnTo>
                    <a:lnTo>
                      <a:pt x="1" y="271"/>
                    </a:lnTo>
                    <a:lnTo>
                      <a:pt x="20" y="290"/>
                    </a:lnTo>
                    <a:lnTo>
                      <a:pt x="39" y="329"/>
                    </a:lnTo>
                    <a:lnTo>
                      <a:pt x="155" y="387"/>
                    </a:lnTo>
                    <a:lnTo>
                      <a:pt x="290" y="445"/>
                    </a:lnTo>
                    <a:lnTo>
                      <a:pt x="406" y="483"/>
                    </a:lnTo>
                    <a:lnTo>
                      <a:pt x="619" y="445"/>
                    </a:lnTo>
                    <a:lnTo>
                      <a:pt x="850" y="406"/>
                    </a:lnTo>
                    <a:lnTo>
                      <a:pt x="1294" y="387"/>
                    </a:lnTo>
                    <a:lnTo>
                      <a:pt x="1738" y="406"/>
                    </a:lnTo>
                    <a:lnTo>
                      <a:pt x="2202" y="445"/>
                    </a:lnTo>
                    <a:lnTo>
                      <a:pt x="2318" y="387"/>
                    </a:lnTo>
                    <a:lnTo>
                      <a:pt x="2453" y="329"/>
                    </a:lnTo>
                    <a:lnTo>
                      <a:pt x="2569" y="252"/>
                    </a:lnTo>
                    <a:lnTo>
                      <a:pt x="2588" y="213"/>
                    </a:lnTo>
                    <a:lnTo>
                      <a:pt x="2588" y="174"/>
                    </a:lnTo>
                    <a:lnTo>
                      <a:pt x="2569" y="155"/>
                    </a:lnTo>
                    <a:lnTo>
                      <a:pt x="2530" y="117"/>
                    </a:lnTo>
                    <a:lnTo>
                      <a:pt x="2395" y="59"/>
                    </a:lnTo>
                    <a:lnTo>
                      <a:pt x="2240" y="20"/>
                    </a:lnTo>
                    <a:lnTo>
                      <a:pt x="21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6"/>
              <p:cNvSpPr/>
              <p:nvPr/>
            </p:nvSpPr>
            <p:spPr>
              <a:xfrm>
                <a:off x="1092100" y="4093625"/>
                <a:ext cx="4975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464" extrusionOk="0">
                    <a:moveTo>
                      <a:pt x="290" y="1"/>
                    </a:moveTo>
                    <a:lnTo>
                      <a:pt x="232" y="20"/>
                    </a:lnTo>
                    <a:lnTo>
                      <a:pt x="174" y="39"/>
                    </a:lnTo>
                    <a:lnTo>
                      <a:pt x="78" y="97"/>
                    </a:lnTo>
                    <a:lnTo>
                      <a:pt x="20" y="194"/>
                    </a:lnTo>
                    <a:lnTo>
                      <a:pt x="1" y="232"/>
                    </a:lnTo>
                    <a:lnTo>
                      <a:pt x="1" y="252"/>
                    </a:lnTo>
                    <a:lnTo>
                      <a:pt x="1" y="290"/>
                    </a:lnTo>
                    <a:lnTo>
                      <a:pt x="39" y="310"/>
                    </a:lnTo>
                    <a:lnTo>
                      <a:pt x="136" y="367"/>
                    </a:lnTo>
                    <a:lnTo>
                      <a:pt x="232" y="425"/>
                    </a:lnTo>
                    <a:lnTo>
                      <a:pt x="310" y="445"/>
                    </a:lnTo>
                    <a:lnTo>
                      <a:pt x="483" y="387"/>
                    </a:lnTo>
                    <a:lnTo>
                      <a:pt x="638" y="348"/>
                    </a:lnTo>
                    <a:lnTo>
                      <a:pt x="812" y="329"/>
                    </a:lnTo>
                    <a:lnTo>
                      <a:pt x="966" y="329"/>
                    </a:lnTo>
                    <a:lnTo>
                      <a:pt x="1140" y="348"/>
                    </a:lnTo>
                    <a:lnTo>
                      <a:pt x="1314" y="367"/>
                    </a:lnTo>
                    <a:lnTo>
                      <a:pt x="1642" y="464"/>
                    </a:lnTo>
                    <a:lnTo>
                      <a:pt x="1738" y="445"/>
                    </a:lnTo>
                    <a:lnTo>
                      <a:pt x="1854" y="387"/>
                    </a:lnTo>
                    <a:lnTo>
                      <a:pt x="1951" y="329"/>
                    </a:lnTo>
                    <a:lnTo>
                      <a:pt x="1970" y="310"/>
                    </a:lnTo>
                    <a:lnTo>
                      <a:pt x="1989" y="271"/>
                    </a:lnTo>
                    <a:lnTo>
                      <a:pt x="1970" y="252"/>
                    </a:lnTo>
                    <a:lnTo>
                      <a:pt x="1951" y="213"/>
                    </a:lnTo>
                    <a:lnTo>
                      <a:pt x="1854" y="116"/>
                    </a:lnTo>
                    <a:lnTo>
                      <a:pt x="1738" y="39"/>
                    </a:lnTo>
                    <a:lnTo>
                      <a:pt x="1661" y="20"/>
                    </a:lnTo>
                    <a:lnTo>
                      <a:pt x="1487" y="59"/>
                    </a:lnTo>
                    <a:lnTo>
                      <a:pt x="1314" y="78"/>
                    </a:lnTo>
                    <a:lnTo>
                      <a:pt x="1159" y="97"/>
                    </a:lnTo>
                    <a:lnTo>
                      <a:pt x="985" y="97"/>
                    </a:lnTo>
                    <a:lnTo>
                      <a:pt x="638" y="59"/>
                    </a:lnTo>
                    <a:lnTo>
                      <a:pt x="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7" name="Google Shape;997;p36"/>
            <p:cNvGrpSpPr/>
            <p:nvPr/>
          </p:nvGrpSpPr>
          <p:grpSpPr>
            <a:xfrm>
              <a:off x="1638000" y="3975575"/>
              <a:ext cx="212875" cy="468675"/>
              <a:chOff x="5314650" y="2594450"/>
              <a:chExt cx="212875" cy="468675"/>
            </a:xfrm>
          </p:grpSpPr>
          <p:sp>
            <p:nvSpPr>
              <p:cNvPr id="998" name="Google Shape;998;p36"/>
              <p:cNvSpPr/>
              <p:nvPr/>
            </p:nvSpPr>
            <p:spPr>
              <a:xfrm>
                <a:off x="5314650" y="2594450"/>
                <a:ext cx="212875" cy="332575"/>
              </a:xfrm>
              <a:custGeom>
                <a:avLst/>
                <a:gdLst/>
                <a:ahLst/>
                <a:cxnLst/>
                <a:rect l="l" t="t" r="r" b="b"/>
                <a:pathLst>
                  <a:path w="8515" h="13303" extrusionOk="0">
                    <a:moveTo>
                      <a:pt x="5445" y="483"/>
                    </a:moveTo>
                    <a:lnTo>
                      <a:pt x="5599" y="502"/>
                    </a:lnTo>
                    <a:lnTo>
                      <a:pt x="5754" y="541"/>
                    </a:lnTo>
                    <a:lnTo>
                      <a:pt x="5889" y="599"/>
                    </a:lnTo>
                    <a:lnTo>
                      <a:pt x="6024" y="676"/>
                    </a:lnTo>
                    <a:lnTo>
                      <a:pt x="6159" y="753"/>
                    </a:lnTo>
                    <a:lnTo>
                      <a:pt x="6275" y="869"/>
                    </a:lnTo>
                    <a:lnTo>
                      <a:pt x="6372" y="985"/>
                    </a:lnTo>
                    <a:lnTo>
                      <a:pt x="6468" y="1120"/>
                    </a:lnTo>
                    <a:lnTo>
                      <a:pt x="6642" y="1390"/>
                    </a:lnTo>
                    <a:lnTo>
                      <a:pt x="6796" y="1680"/>
                    </a:lnTo>
                    <a:lnTo>
                      <a:pt x="6912" y="2008"/>
                    </a:lnTo>
                    <a:lnTo>
                      <a:pt x="7009" y="2336"/>
                    </a:lnTo>
                    <a:lnTo>
                      <a:pt x="7105" y="2664"/>
                    </a:lnTo>
                    <a:lnTo>
                      <a:pt x="7240" y="3359"/>
                    </a:lnTo>
                    <a:lnTo>
                      <a:pt x="7433" y="4769"/>
                    </a:lnTo>
                    <a:lnTo>
                      <a:pt x="7530" y="5483"/>
                    </a:lnTo>
                    <a:lnTo>
                      <a:pt x="7607" y="6178"/>
                    </a:lnTo>
                    <a:lnTo>
                      <a:pt x="7665" y="6892"/>
                    </a:lnTo>
                    <a:lnTo>
                      <a:pt x="7704" y="7587"/>
                    </a:lnTo>
                    <a:lnTo>
                      <a:pt x="7684" y="8282"/>
                    </a:lnTo>
                    <a:lnTo>
                      <a:pt x="7665" y="8611"/>
                    </a:lnTo>
                    <a:lnTo>
                      <a:pt x="7626" y="8958"/>
                    </a:lnTo>
                    <a:lnTo>
                      <a:pt x="7588" y="9286"/>
                    </a:lnTo>
                    <a:lnTo>
                      <a:pt x="7530" y="9673"/>
                    </a:lnTo>
                    <a:lnTo>
                      <a:pt x="7453" y="10059"/>
                    </a:lnTo>
                    <a:lnTo>
                      <a:pt x="7337" y="10445"/>
                    </a:lnTo>
                    <a:lnTo>
                      <a:pt x="7260" y="10657"/>
                    </a:lnTo>
                    <a:lnTo>
                      <a:pt x="7182" y="10850"/>
                    </a:lnTo>
                    <a:lnTo>
                      <a:pt x="7086" y="11024"/>
                    </a:lnTo>
                    <a:lnTo>
                      <a:pt x="6970" y="11217"/>
                    </a:lnTo>
                    <a:lnTo>
                      <a:pt x="6738" y="11565"/>
                    </a:lnTo>
                    <a:lnTo>
                      <a:pt x="6468" y="11873"/>
                    </a:lnTo>
                    <a:lnTo>
                      <a:pt x="6179" y="12144"/>
                    </a:lnTo>
                    <a:lnTo>
                      <a:pt x="5870" y="12356"/>
                    </a:lnTo>
                    <a:lnTo>
                      <a:pt x="5580" y="12549"/>
                    </a:lnTo>
                    <a:lnTo>
                      <a:pt x="5329" y="12704"/>
                    </a:lnTo>
                    <a:lnTo>
                      <a:pt x="5005" y="12858"/>
                    </a:lnTo>
                    <a:lnTo>
                      <a:pt x="4229" y="12858"/>
                    </a:lnTo>
                    <a:lnTo>
                      <a:pt x="3862" y="12839"/>
                    </a:lnTo>
                    <a:lnTo>
                      <a:pt x="3495" y="12800"/>
                    </a:lnTo>
                    <a:lnTo>
                      <a:pt x="3302" y="12762"/>
                    </a:lnTo>
                    <a:lnTo>
                      <a:pt x="3128" y="12723"/>
                    </a:lnTo>
                    <a:lnTo>
                      <a:pt x="2935" y="12646"/>
                    </a:lnTo>
                    <a:lnTo>
                      <a:pt x="2761" y="12568"/>
                    </a:lnTo>
                    <a:lnTo>
                      <a:pt x="2588" y="12472"/>
                    </a:lnTo>
                    <a:lnTo>
                      <a:pt x="2433" y="12356"/>
                    </a:lnTo>
                    <a:lnTo>
                      <a:pt x="2298" y="12221"/>
                    </a:lnTo>
                    <a:lnTo>
                      <a:pt x="2163" y="12086"/>
                    </a:lnTo>
                    <a:lnTo>
                      <a:pt x="1912" y="11796"/>
                    </a:lnTo>
                    <a:lnTo>
                      <a:pt x="1719" y="11487"/>
                    </a:lnTo>
                    <a:lnTo>
                      <a:pt x="1545" y="11178"/>
                    </a:lnTo>
                    <a:lnTo>
                      <a:pt x="1410" y="10889"/>
                    </a:lnTo>
                    <a:lnTo>
                      <a:pt x="1313" y="10638"/>
                    </a:lnTo>
                    <a:lnTo>
                      <a:pt x="1198" y="10329"/>
                    </a:lnTo>
                    <a:lnTo>
                      <a:pt x="1082" y="10020"/>
                    </a:lnTo>
                    <a:lnTo>
                      <a:pt x="985" y="9692"/>
                    </a:lnTo>
                    <a:lnTo>
                      <a:pt x="908" y="9364"/>
                    </a:lnTo>
                    <a:lnTo>
                      <a:pt x="831" y="9035"/>
                    </a:lnTo>
                    <a:lnTo>
                      <a:pt x="773" y="8688"/>
                    </a:lnTo>
                    <a:lnTo>
                      <a:pt x="734" y="8340"/>
                    </a:lnTo>
                    <a:lnTo>
                      <a:pt x="696" y="7993"/>
                    </a:lnTo>
                    <a:lnTo>
                      <a:pt x="657" y="7298"/>
                    </a:lnTo>
                    <a:lnTo>
                      <a:pt x="676" y="6603"/>
                    </a:lnTo>
                    <a:lnTo>
                      <a:pt x="715" y="5908"/>
                    </a:lnTo>
                    <a:lnTo>
                      <a:pt x="811" y="5213"/>
                    </a:lnTo>
                    <a:lnTo>
                      <a:pt x="869" y="4865"/>
                    </a:lnTo>
                    <a:lnTo>
                      <a:pt x="947" y="4537"/>
                    </a:lnTo>
                    <a:lnTo>
                      <a:pt x="1062" y="4209"/>
                    </a:lnTo>
                    <a:lnTo>
                      <a:pt x="1178" y="3881"/>
                    </a:lnTo>
                    <a:lnTo>
                      <a:pt x="1313" y="3572"/>
                    </a:lnTo>
                    <a:lnTo>
                      <a:pt x="1468" y="3263"/>
                    </a:lnTo>
                    <a:lnTo>
                      <a:pt x="1642" y="2954"/>
                    </a:lnTo>
                    <a:lnTo>
                      <a:pt x="1815" y="2664"/>
                    </a:lnTo>
                    <a:lnTo>
                      <a:pt x="2028" y="2375"/>
                    </a:lnTo>
                    <a:lnTo>
                      <a:pt x="2240" y="2124"/>
                    </a:lnTo>
                    <a:lnTo>
                      <a:pt x="2472" y="1873"/>
                    </a:lnTo>
                    <a:lnTo>
                      <a:pt x="2723" y="1622"/>
                    </a:lnTo>
                    <a:lnTo>
                      <a:pt x="2974" y="1409"/>
                    </a:lnTo>
                    <a:lnTo>
                      <a:pt x="3263" y="1197"/>
                    </a:lnTo>
                    <a:lnTo>
                      <a:pt x="3553" y="1023"/>
                    </a:lnTo>
                    <a:lnTo>
                      <a:pt x="3842" y="869"/>
                    </a:lnTo>
                    <a:lnTo>
                      <a:pt x="4171" y="734"/>
                    </a:lnTo>
                    <a:lnTo>
                      <a:pt x="4480" y="618"/>
                    </a:lnTo>
                    <a:lnTo>
                      <a:pt x="4808" y="521"/>
                    </a:lnTo>
                    <a:lnTo>
                      <a:pt x="5136" y="483"/>
                    </a:lnTo>
                    <a:close/>
                    <a:moveTo>
                      <a:pt x="5097" y="0"/>
                    </a:moveTo>
                    <a:lnTo>
                      <a:pt x="4904" y="19"/>
                    </a:lnTo>
                    <a:lnTo>
                      <a:pt x="4711" y="58"/>
                    </a:lnTo>
                    <a:lnTo>
                      <a:pt x="4344" y="155"/>
                    </a:lnTo>
                    <a:lnTo>
                      <a:pt x="3997" y="290"/>
                    </a:lnTo>
                    <a:lnTo>
                      <a:pt x="3649" y="444"/>
                    </a:lnTo>
                    <a:lnTo>
                      <a:pt x="3321" y="618"/>
                    </a:lnTo>
                    <a:lnTo>
                      <a:pt x="2993" y="811"/>
                    </a:lnTo>
                    <a:lnTo>
                      <a:pt x="2684" y="1023"/>
                    </a:lnTo>
                    <a:lnTo>
                      <a:pt x="2395" y="1274"/>
                    </a:lnTo>
                    <a:lnTo>
                      <a:pt x="2124" y="1525"/>
                    </a:lnTo>
                    <a:lnTo>
                      <a:pt x="1873" y="1796"/>
                    </a:lnTo>
                    <a:lnTo>
                      <a:pt x="1622" y="2085"/>
                    </a:lnTo>
                    <a:lnTo>
                      <a:pt x="1410" y="2375"/>
                    </a:lnTo>
                    <a:lnTo>
                      <a:pt x="1198" y="2684"/>
                    </a:lnTo>
                    <a:lnTo>
                      <a:pt x="1004" y="3012"/>
                    </a:lnTo>
                    <a:lnTo>
                      <a:pt x="831" y="3340"/>
                    </a:lnTo>
                    <a:lnTo>
                      <a:pt x="676" y="3688"/>
                    </a:lnTo>
                    <a:lnTo>
                      <a:pt x="541" y="4035"/>
                    </a:lnTo>
                    <a:lnTo>
                      <a:pt x="425" y="4383"/>
                    </a:lnTo>
                    <a:lnTo>
                      <a:pt x="329" y="4749"/>
                    </a:lnTo>
                    <a:lnTo>
                      <a:pt x="232" y="5097"/>
                    </a:lnTo>
                    <a:lnTo>
                      <a:pt x="116" y="5831"/>
                    </a:lnTo>
                    <a:lnTo>
                      <a:pt x="39" y="6564"/>
                    </a:lnTo>
                    <a:lnTo>
                      <a:pt x="1" y="7298"/>
                    </a:lnTo>
                    <a:lnTo>
                      <a:pt x="1" y="8031"/>
                    </a:lnTo>
                    <a:lnTo>
                      <a:pt x="1" y="8398"/>
                    </a:lnTo>
                    <a:lnTo>
                      <a:pt x="39" y="8765"/>
                    </a:lnTo>
                    <a:lnTo>
                      <a:pt x="78" y="9132"/>
                    </a:lnTo>
                    <a:lnTo>
                      <a:pt x="136" y="9518"/>
                    </a:lnTo>
                    <a:lnTo>
                      <a:pt x="194" y="9885"/>
                    </a:lnTo>
                    <a:lnTo>
                      <a:pt x="290" y="10252"/>
                    </a:lnTo>
                    <a:lnTo>
                      <a:pt x="387" y="10619"/>
                    </a:lnTo>
                    <a:lnTo>
                      <a:pt x="502" y="10966"/>
                    </a:lnTo>
                    <a:lnTo>
                      <a:pt x="696" y="11391"/>
                    </a:lnTo>
                    <a:lnTo>
                      <a:pt x="811" y="11584"/>
                    </a:lnTo>
                    <a:lnTo>
                      <a:pt x="927" y="11796"/>
                    </a:lnTo>
                    <a:lnTo>
                      <a:pt x="1062" y="11989"/>
                    </a:lnTo>
                    <a:lnTo>
                      <a:pt x="1217" y="12182"/>
                    </a:lnTo>
                    <a:lnTo>
                      <a:pt x="1371" y="12375"/>
                    </a:lnTo>
                    <a:lnTo>
                      <a:pt x="1564" y="12549"/>
                    </a:lnTo>
                    <a:lnTo>
                      <a:pt x="1738" y="12723"/>
                    </a:lnTo>
                    <a:lnTo>
                      <a:pt x="1950" y="12877"/>
                    </a:lnTo>
                    <a:lnTo>
                      <a:pt x="2163" y="13013"/>
                    </a:lnTo>
                    <a:lnTo>
                      <a:pt x="2395" y="13109"/>
                    </a:lnTo>
                    <a:lnTo>
                      <a:pt x="2626" y="13186"/>
                    </a:lnTo>
                    <a:lnTo>
                      <a:pt x="2858" y="13263"/>
                    </a:lnTo>
                    <a:lnTo>
                      <a:pt x="3090" y="13302"/>
                    </a:lnTo>
                    <a:lnTo>
                      <a:pt x="3727" y="13302"/>
                    </a:lnTo>
                    <a:lnTo>
                      <a:pt x="4093" y="13244"/>
                    </a:lnTo>
                    <a:lnTo>
                      <a:pt x="4422" y="13167"/>
                    </a:lnTo>
                    <a:lnTo>
                      <a:pt x="4692" y="13090"/>
                    </a:lnTo>
                    <a:lnTo>
                      <a:pt x="4936" y="13013"/>
                    </a:lnTo>
                    <a:lnTo>
                      <a:pt x="4982" y="13013"/>
                    </a:lnTo>
                    <a:lnTo>
                      <a:pt x="5464" y="12916"/>
                    </a:lnTo>
                    <a:lnTo>
                      <a:pt x="5638" y="12877"/>
                    </a:lnTo>
                    <a:lnTo>
                      <a:pt x="5792" y="12819"/>
                    </a:lnTo>
                    <a:lnTo>
                      <a:pt x="6179" y="12665"/>
                    </a:lnTo>
                    <a:lnTo>
                      <a:pt x="6372" y="12568"/>
                    </a:lnTo>
                    <a:lnTo>
                      <a:pt x="6565" y="12453"/>
                    </a:lnTo>
                    <a:lnTo>
                      <a:pt x="6951" y="12182"/>
                    </a:lnTo>
                    <a:lnTo>
                      <a:pt x="7144" y="12028"/>
                    </a:lnTo>
                    <a:lnTo>
                      <a:pt x="7318" y="11835"/>
                    </a:lnTo>
                    <a:lnTo>
                      <a:pt x="7472" y="11642"/>
                    </a:lnTo>
                    <a:lnTo>
                      <a:pt x="7626" y="11449"/>
                    </a:lnTo>
                    <a:lnTo>
                      <a:pt x="7781" y="11236"/>
                    </a:lnTo>
                    <a:lnTo>
                      <a:pt x="7897" y="11024"/>
                    </a:lnTo>
                    <a:lnTo>
                      <a:pt x="8013" y="10792"/>
                    </a:lnTo>
                    <a:lnTo>
                      <a:pt x="8128" y="10580"/>
                    </a:lnTo>
                    <a:lnTo>
                      <a:pt x="8283" y="10136"/>
                    </a:lnTo>
                    <a:lnTo>
                      <a:pt x="8379" y="9730"/>
                    </a:lnTo>
                    <a:lnTo>
                      <a:pt x="8457" y="9364"/>
                    </a:lnTo>
                    <a:lnTo>
                      <a:pt x="8495" y="9035"/>
                    </a:lnTo>
                    <a:lnTo>
                      <a:pt x="8515" y="8669"/>
                    </a:lnTo>
                    <a:lnTo>
                      <a:pt x="8515" y="8282"/>
                    </a:lnTo>
                    <a:lnTo>
                      <a:pt x="8476" y="7549"/>
                    </a:lnTo>
                    <a:lnTo>
                      <a:pt x="8418" y="6815"/>
                    </a:lnTo>
                    <a:lnTo>
                      <a:pt x="8302" y="6101"/>
                    </a:lnTo>
                    <a:lnTo>
                      <a:pt x="8186" y="5387"/>
                    </a:lnTo>
                    <a:lnTo>
                      <a:pt x="8071" y="4672"/>
                    </a:lnTo>
                    <a:lnTo>
                      <a:pt x="7800" y="3244"/>
                    </a:lnTo>
                    <a:lnTo>
                      <a:pt x="7626" y="2529"/>
                    </a:lnTo>
                    <a:lnTo>
                      <a:pt x="7530" y="2182"/>
                    </a:lnTo>
                    <a:lnTo>
                      <a:pt x="7414" y="1815"/>
                    </a:lnTo>
                    <a:lnTo>
                      <a:pt x="7260" y="1467"/>
                    </a:lnTo>
                    <a:lnTo>
                      <a:pt x="7086" y="1139"/>
                    </a:lnTo>
                    <a:lnTo>
                      <a:pt x="6989" y="965"/>
                    </a:lnTo>
                    <a:lnTo>
                      <a:pt x="6874" y="811"/>
                    </a:lnTo>
                    <a:lnTo>
                      <a:pt x="6758" y="657"/>
                    </a:lnTo>
                    <a:lnTo>
                      <a:pt x="6603" y="502"/>
                    </a:lnTo>
                    <a:lnTo>
                      <a:pt x="6449" y="367"/>
                    </a:lnTo>
                    <a:lnTo>
                      <a:pt x="6275" y="251"/>
                    </a:lnTo>
                    <a:lnTo>
                      <a:pt x="6101" y="155"/>
                    </a:lnTo>
                    <a:lnTo>
                      <a:pt x="5908" y="77"/>
                    </a:lnTo>
                    <a:lnTo>
                      <a:pt x="5715" y="39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6"/>
              <p:cNvSpPr/>
              <p:nvPr/>
            </p:nvSpPr>
            <p:spPr>
              <a:xfrm>
                <a:off x="5417950" y="2918775"/>
                <a:ext cx="28000" cy="14435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5774" extrusionOk="0">
                    <a:moveTo>
                      <a:pt x="502" y="1"/>
                    </a:moveTo>
                    <a:lnTo>
                      <a:pt x="425" y="78"/>
                    </a:lnTo>
                    <a:lnTo>
                      <a:pt x="328" y="175"/>
                    </a:lnTo>
                    <a:lnTo>
                      <a:pt x="232" y="310"/>
                    </a:lnTo>
                    <a:lnTo>
                      <a:pt x="135" y="464"/>
                    </a:lnTo>
                    <a:lnTo>
                      <a:pt x="58" y="619"/>
                    </a:lnTo>
                    <a:lnTo>
                      <a:pt x="0" y="754"/>
                    </a:lnTo>
                    <a:lnTo>
                      <a:pt x="0" y="870"/>
                    </a:lnTo>
                    <a:lnTo>
                      <a:pt x="116" y="1893"/>
                    </a:lnTo>
                    <a:lnTo>
                      <a:pt x="212" y="2897"/>
                    </a:lnTo>
                    <a:lnTo>
                      <a:pt x="251" y="3379"/>
                    </a:lnTo>
                    <a:lnTo>
                      <a:pt x="270" y="3881"/>
                    </a:lnTo>
                    <a:lnTo>
                      <a:pt x="270" y="4383"/>
                    </a:lnTo>
                    <a:lnTo>
                      <a:pt x="251" y="4885"/>
                    </a:lnTo>
                    <a:lnTo>
                      <a:pt x="270" y="5021"/>
                    </a:lnTo>
                    <a:lnTo>
                      <a:pt x="328" y="5156"/>
                    </a:lnTo>
                    <a:lnTo>
                      <a:pt x="463" y="5465"/>
                    </a:lnTo>
                    <a:lnTo>
                      <a:pt x="560" y="5580"/>
                    </a:lnTo>
                    <a:lnTo>
                      <a:pt x="637" y="5696"/>
                    </a:lnTo>
                    <a:lnTo>
                      <a:pt x="695" y="5754"/>
                    </a:lnTo>
                    <a:lnTo>
                      <a:pt x="753" y="5773"/>
                    </a:lnTo>
                    <a:lnTo>
                      <a:pt x="792" y="5773"/>
                    </a:lnTo>
                    <a:lnTo>
                      <a:pt x="830" y="5735"/>
                    </a:lnTo>
                    <a:lnTo>
                      <a:pt x="888" y="5638"/>
                    </a:lnTo>
                    <a:lnTo>
                      <a:pt x="946" y="5503"/>
                    </a:lnTo>
                    <a:lnTo>
                      <a:pt x="1004" y="5349"/>
                    </a:lnTo>
                    <a:lnTo>
                      <a:pt x="1101" y="5021"/>
                    </a:lnTo>
                    <a:lnTo>
                      <a:pt x="1120" y="4866"/>
                    </a:lnTo>
                    <a:lnTo>
                      <a:pt x="1120" y="4750"/>
                    </a:lnTo>
                    <a:lnTo>
                      <a:pt x="965" y="4287"/>
                    </a:lnTo>
                    <a:lnTo>
                      <a:pt x="830" y="3824"/>
                    </a:lnTo>
                    <a:lnTo>
                      <a:pt x="753" y="3341"/>
                    </a:lnTo>
                    <a:lnTo>
                      <a:pt x="695" y="2839"/>
                    </a:lnTo>
                    <a:lnTo>
                      <a:pt x="676" y="2356"/>
                    </a:lnTo>
                    <a:lnTo>
                      <a:pt x="695" y="1893"/>
                    </a:lnTo>
                    <a:lnTo>
                      <a:pt x="714" y="1642"/>
                    </a:lnTo>
                    <a:lnTo>
                      <a:pt x="753" y="1410"/>
                    </a:lnTo>
                    <a:lnTo>
                      <a:pt x="811" y="1179"/>
                    </a:lnTo>
                    <a:lnTo>
                      <a:pt x="869" y="947"/>
                    </a:lnTo>
                    <a:lnTo>
                      <a:pt x="869" y="812"/>
                    </a:lnTo>
                    <a:lnTo>
                      <a:pt x="850" y="677"/>
                    </a:lnTo>
                    <a:lnTo>
                      <a:pt x="772" y="387"/>
                    </a:lnTo>
                    <a:lnTo>
                      <a:pt x="734" y="252"/>
                    </a:lnTo>
                    <a:lnTo>
                      <a:pt x="676" y="136"/>
                    </a:lnTo>
                    <a:lnTo>
                      <a:pt x="618" y="59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6"/>
              <p:cNvSpPr/>
              <p:nvPr/>
            </p:nvSpPr>
            <p:spPr>
              <a:xfrm>
                <a:off x="5369200" y="2871475"/>
                <a:ext cx="54075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1353" extrusionOk="0">
                    <a:moveTo>
                      <a:pt x="1796" y="1"/>
                    </a:moveTo>
                    <a:lnTo>
                      <a:pt x="1680" y="20"/>
                    </a:lnTo>
                    <a:lnTo>
                      <a:pt x="1313" y="233"/>
                    </a:lnTo>
                    <a:lnTo>
                      <a:pt x="908" y="426"/>
                    </a:lnTo>
                    <a:lnTo>
                      <a:pt x="502" y="599"/>
                    </a:lnTo>
                    <a:lnTo>
                      <a:pt x="290" y="715"/>
                    </a:lnTo>
                    <a:lnTo>
                      <a:pt x="77" y="850"/>
                    </a:lnTo>
                    <a:lnTo>
                      <a:pt x="39" y="928"/>
                    </a:lnTo>
                    <a:lnTo>
                      <a:pt x="19" y="1005"/>
                    </a:lnTo>
                    <a:lnTo>
                      <a:pt x="0" y="1101"/>
                    </a:lnTo>
                    <a:lnTo>
                      <a:pt x="0" y="1198"/>
                    </a:lnTo>
                    <a:lnTo>
                      <a:pt x="39" y="1256"/>
                    </a:lnTo>
                    <a:lnTo>
                      <a:pt x="58" y="1314"/>
                    </a:lnTo>
                    <a:lnTo>
                      <a:pt x="97" y="1352"/>
                    </a:lnTo>
                    <a:lnTo>
                      <a:pt x="155" y="1352"/>
                    </a:lnTo>
                    <a:lnTo>
                      <a:pt x="193" y="1314"/>
                    </a:lnTo>
                    <a:lnTo>
                      <a:pt x="270" y="1256"/>
                    </a:lnTo>
                    <a:lnTo>
                      <a:pt x="367" y="1179"/>
                    </a:lnTo>
                    <a:lnTo>
                      <a:pt x="425" y="1140"/>
                    </a:lnTo>
                    <a:lnTo>
                      <a:pt x="463" y="1063"/>
                    </a:lnTo>
                    <a:lnTo>
                      <a:pt x="521" y="986"/>
                    </a:lnTo>
                    <a:lnTo>
                      <a:pt x="657" y="850"/>
                    </a:lnTo>
                    <a:lnTo>
                      <a:pt x="830" y="735"/>
                    </a:lnTo>
                    <a:lnTo>
                      <a:pt x="1004" y="638"/>
                    </a:lnTo>
                    <a:lnTo>
                      <a:pt x="1197" y="561"/>
                    </a:lnTo>
                    <a:lnTo>
                      <a:pt x="1409" y="503"/>
                    </a:lnTo>
                    <a:lnTo>
                      <a:pt x="1622" y="464"/>
                    </a:lnTo>
                    <a:lnTo>
                      <a:pt x="1834" y="426"/>
                    </a:lnTo>
                    <a:lnTo>
                      <a:pt x="1950" y="368"/>
                    </a:lnTo>
                    <a:lnTo>
                      <a:pt x="2047" y="271"/>
                    </a:lnTo>
                    <a:lnTo>
                      <a:pt x="2143" y="175"/>
                    </a:lnTo>
                    <a:lnTo>
                      <a:pt x="2162" y="136"/>
                    </a:lnTo>
                    <a:lnTo>
                      <a:pt x="2162" y="117"/>
                    </a:lnTo>
                    <a:lnTo>
                      <a:pt x="2143" y="78"/>
                    </a:lnTo>
                    <a:lnTo>
                      <a:pt x="2085" y="59"/>
                    </a:lnTo>
                    <a:lnTo>
                      <a:pt x="1950" y="20"/>
                    </a:lnTo>
                    <a:lnTo>
                      <a:pt x="17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6"/>
              <p:cNvSpPr/>
              <p:nvPr/>
            </p:nvSpPr>
            <p:spPr>
              <a:xfrm>
                <a:off x="5345050" y="2852175"/>
                <a:ext cx="53125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125" h="1140" extrusionOk="0">
                    <a:moveTo>
                      <a:pt x="1738" y="1"/>
                    </a:moveTo>
                    <a:lnTo>
                      <a:pt x="1700" y="20"/>
                    </a:lnTo>
                    <a:lnTo>
                      <a:pt x="1314" y="213"/>
                    </a:lnTo>
                    <a:lnTo>
                      <a:pt x="928" y="367"/>
                    </a:lnTo>
                    <a:lnTo>
                      <a:pt x="155" y="696"/>
                    </a:lnTo>
                    <a:lnTo>
                      <a:pt x="97" y="734"/>
                    </a:lnTo>
                    <a:lnTo>
                      <a:pt x="59" y="811"/>
                    </a:lnTo>
                    <a:lnTo>
                      <a:pt x="20" y="889"/>
                    </a:lnTo>
                    <a:lnTo>
                      <a:pt x="1" y="947"/>
                    </a:lnTo>
                    <a:lnTo>
                      <a:pt x="1" y="1082"/>
                    </a:lnTo>
                    <a:lnTo>
                      <a:pt x="20" y="1120"/>
                    </a:lnTo>
                    <a:lnTo>
                      <a:pt x="39" y="1140"/>
                    </a:lnTo>
                    <a:lnTo>
                      <a:pt x="117" y="1140"/>
                    </a:lnTo>
                    <a:lnTo>
                      <a:pt x="232" y="1120"/>
                    </a:lnTo>
                    <a:lnTo>
                      <a:pt x="426" y="1043"/>
                    </a:lnTo>
                    <a:lnTo>
                      <a:pt x="541" y="908"/>
                    </a:lnTo>
                    <a:lnTo>
                      <a:pt x="696" y="773"/>
                    </a:lnTo>
                    <a:lnTo>
                      <a:pt x="850" y="676"/>
                    </a:lnTo>
                    <a:lnTo>
                      <a:pt x="1024" y="599"/>
                    </a:lnTo>
                    <a:lnTo>
                      <a:pt x="1217" y="522"/>
                    </a:lnTo>
                    <a:lnTo>
                      <a:pt x="1410" y="483"/>
                    </a:lnTo>
                    <a:lnTo>
                      <a:pt x="1603" y="445"/>
                    </a:lnTo>
                    <a:lnTo>
                      <a:pt x="1796" y="445"/>
                    </a:lnTo>
                    <a:lnTo>
                      <a:pt x="1893" y="387"/>
                    </a:lnTo>
                    <a:lnTo>
                      <a:pt x="2009" y="329"/>
                    </a:lnTo>
                    <a:lnTo>
                      <a:pt x="2086" y="252"/>
                    </a:lnTo>
                    <a:lnTo>
                      <a:pt x="2125" y="213"/>
                    </a:lnTo>
                    <a:lnTo>
                      <a:pt x="2125" y="194"/>
                    </a:lnTo>
                    <a:lnTo>
                      <a:pt x="2125" y="155"/>
                    </a:lnTo>
                    <a:lnTo>
                      <a:pt x="2086" y="116"/>
                    </a:lnTo>
                    <a:lnTo>
                      <a:pt x="1951" y="59"/>
                    </a:lnTo>
                    <a:lnTo>
                      <a:pt x="1796" y="20"/>
                    </a:lnTo>
                    <a:lnTo>
                      <a:pt x="17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6"/>
              <p:cNvSpPr/>
              <p:nvPr/>
            </p:nvSpPr>
            <p:spPr>
              <a:xfrm>
                <a:off x="5329125" y="2822250"/>
                <a:ext cx="46375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024" extrusionOk="0">
                    <a:moveTo>
                      <a:pt x="1429" y="1"/>
                    </a:moveTo>
                    <a:lnTo>
                      <a:pt x="1294" y="116"/>
                    </a:lnTo>
                    <a:lnTo>
                      <a:pt x="1140" y="213"/>
                    </a:lnTo>
                    <a:lnTo>
                      <a:pt x="831" y="367"/>
                    </a:lnTo>
                    <a:lnTo>
                      <a:pt x="503" y="483"/>
                    </a:lnTo>
                    <a:lnTo>
                      <a:pt x="136" y="618"/>
                    </a:lnTo>
                    <a:lnTo>
                      <a:pt x="97" y="638"/>
                    </a:lnTo>
                    <a:lnTo>
                      <a:pt x="59" y="696"/>
                    </a:lnTo>
                    <a:lnTo>
                      <a:pt x="20" y="831"/>
                    </a:lnTo>
                    <a:lnTo>
                      <a:pt x="1" y="947"/>
                    </a:lnTo>
                    <a:lnTo>
                      <a:pt x="20" y="985"/>
                    </a:lnTo>
                    <a:lnTo>
                      <a:pt x="39" y="1005"/>
                    </a:lnTo>
                    <a:lnTo>
                      <a:pt x="117" y="1024"/>
                    </a:lnTo>
                    <a:lnTo>
                      <a:pt x="213" y="1024"/>
                    </a:lnTo>
                    <a:lnTo>
                      <a:pt x="387" y="966"/>
                    </a:lnTo>
                    <a:lnTo>
                      <a:pt x="503" y="850"/>
                    </a:lnTo>
                    <a:lnTo>
                      <a:pt x="638" y="734"/>
                    </a:lnTo>
                    <a:lnTo>
                      <a:pt x="773" y="657"/>
                    </a:lnTo>
                    <a:lnTo>
                      <a:pt x="927" y="580"/>
                    </a:lnTo>
                    <a:lnTo>
                      <a:pt x="1082" y="522"/>
                    </a:lnTo>
                    <a:lnTo>
                      <a:pt x="1256" y="464"/>
                    </a:lnTo>
                    <a:lnTo>
                      <a:pt x="1603" y="406"/>
                    </a:lnTo>
                    <a:lnTo>
                      <a:pt x="1700" y="348"/>
                    </a:lnTo>
                    <a:lnTo>
                      <a:pt x="1777" y="252"/>
                    </a:lnTo>
                    <a:lnTo>
                      <a:pt x="1835" y="155"/>
                    </a:lnTo>
                    <a:lnTo>
                      <a:pt x="1854" y="116"/>
                    </a:lnTo>
                    <a:lnTo>
                      <a:pt x="1854" y="97"/>
                    </a:lnTo>
                    <a:lnTo>
                      <a:pt x="1816" y="59"/>
                    </a:lnTo>
                    <a:lnTo>
                      <a:pt x="1777" y="39"/>
                    </a:lnTo>
                    <a:lnTo>
                      <a:pt x="166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6"/>
              <p:cNvSpPr/>
              <p:nvPr/>
            </p:nvSpPr>
            <p:spPr>
              <a:xfrm>
                <a:off x="5327675" y="2786050"/>
                <a:ext cx="40100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870" extrusionOk="0">
                    <a:moveTo>
                      <a:pt x="1256" y="1"/>
                    </a:moveTo>
                    <a:lnTo>
                      <a:pt x="1005" y="174"/>
                    </a:lnTo>
                    <a:lnTo>
                      <a:pt x="734" y="310"/>
                    </a:lnTo>
                    <a:lnTo>
                      <a:pt x="445" y="406"/>
                    </a:lnTo>
                    <a:lnTo>
                      <a:pt x="136" y="464"/>
                    </a:lnTo>
                    <a:lnTo>
                      <a:pt x="97" y="483"/>
                    </a:lnTo>
                    <a:lnTo>
                      <a:pt x="59" y="522"/>
                    </a:lnTo>
                    <a:lnTo>
                      <a:pt x="20" y="638"/>
                    </a:lnTo>
                    <a:lnTo>
                      <a:pt x="1" y="696"/>
                    </a:lnTo>
                    <a:lnTo>
                      <a:pt x="1" y="754"/>
                    </a:lnTo>
                    <a:lnTo>
                      <a:pt x="1" y="792"/>
                    </a:lnTo>
                    <a:lnTo>
                      <a:pt x="20" y="812"/>
                    </a:lnTo>
                    <a:lnTo>
                      <a:pt x="39" y="812"/>
                    </a:lnTo>
                    <a:lnTo>
                      <a:pt x="97" y="831"/>
                    </a:lnTo>
                    <a:lnTo>
                      <a:pt x="175" y="850"/>
                    </a:lnTo>
                    <a:lnTo>
                      <a:pt x="271" y="869"/>
                    </a:lnTo>
                    <a:lnTo>
                      <a:pt x="348" y="850"/>
                    </a:lnTo>
                    <a:lnTo>
                      <a:pt x="445" y="754"/>
                    </a:lnTo>
                    <a:lnTo>
                      <a:pt x="561" y="657"/>
                    </a:lnTo>
                    <a:lnTo>
                      <a:pt x="696" y="580"/>
                    </a:lnTo>
                    <a:lnTo>
                      <a:pt x="831" y="522"/>
                    </a:lnTo>
                    <a:lnTo>
                      <a:pt x="966" y="464"/>
                    </a:lnTo>
                    <a:lnTo>
                      <a:pt x="1101" y="445"/>
                    </a:lnTo>
                    <a:lnTo>
                      <a:pt x="1256" y="425"/>
                    </a:lnTo>
                    <a:lnTo>
                      <a:pt x="1391" y="406"/>
                    </a:lnTo>
                    <a:lnTo>
                      <a:pt x="1468" y="367"/>
                    </a:lnTo>
                    <a:lnTo>
                      <a:pt x="1545" y="290"/>
                    </a:lnTo>
                    <a:lnTo>
                      <a:pt x="1584" y="213"/>
                    </a:lnTo>
                    <a:lnTo>
                      <a:pt x="1603" y="155"/>
                    </a:lnTo>
                    <a:lnTo>
                      <a:pt x="1584" y="117"/>
                    </a:lnTo>
                    <a:lnTo>
                      <a:pt x="1545" y="78"/>
                    </a:lnTo>
                    <a:lnTo>
                      <a:pt x="1449" y="20"/>
                    </a:lnTo>
                    <a:lnTo>
                      <a:pt x="13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6"/>
              <p:cNvSpPr/>
              <p:nvPr/>
            </p:nvSpPr>
            <p:spPr>
              <a:xfrm>
                <a:off x="5318025" y="2746950"/>
                <a:ext cx="425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774" extrusionOk="0">
                    <a:moveTo>
                      <a:pt x="1333" y="1"/>
                    </a:moveTo>
                    <a:lnTo>
                      <a:pt x="1217" y="78"/>
                    </a:lnTo>
                    <a:lnTo>
                      <a:pt x="1082" y="155"/>
                    </a:lnTo>
                    <a:lnTo>
                      <a:pt x="947" y="213"/>
                    </a:lnTo>
                    <a:lnTo>
                      <a:pt x="792" y="252"/>
                    </a:lnTo>
                    <a:lnTo>
                      <a:pt x="503" y="329"/>
                    </a:lnTo>
                    <a:lnTo>
                      <a:pt x="174" y="368"/>
                    </a:lnTo>
                    <a:lnTo>
                      <a:pt x="117" y="387"/>
                    </a:lnTo>
                    <a:lnTo>
                      <a:pt x="78" y="426"/>
                    </a:lnTo>
                    <a:lnTo>
                      <a:pt x="20" y="522"/>
                    </a:lnTo>
                    <a:lnTo>
                      <a:pt x="1" y="619"/>
                    </a:lnTo>
                    <a:lnTo>
                      <a:pt x="1" y="657"/>
                    </a:lnTo>
                    <a:lnTo>
                      <a:pt x="1" y="696"/>
                    </a:lnTo>
                    <a:lnTo>
                      <a:pt x="78" y="735"/>
                    </a:lnTo>
                    <a:lnTo>
                      <a:pt x="174" y="754"/>
                    </a:lnTo>
                    <a:lnTo>
                      <a:pt x="271" y="773"/>
                    </a:lnTo>
                    <a:lnTo>
                      <a:pt x="348" y="773"/>
                    </a:lnTo>
                    <a:lnTo>
                      <a:pt x="464" y="677"/>
                    </a:lnTo>
                    <a:lnTo>
                      <a:pt x="580" y="599"/>
                    </a:lnTo>
                    <a:lnTo>
                      <a:pt x="715" y="541"/>
                    </a:lnTo>
                    <a:lnTo>
                      <a:pt x="869" y="484"/>
                    </a:lnTo>
                    <a:lnTo>
                      <a:pt x="1005" y="445"/>
                    </a:lnTo>
                    <a:lnTo>
                      <a:pt x="1159" y="426"/>
                    </a:lnTo>
                    <a:lnTo>
                      <a:pt x="1487" y="406"/>
                    </a:lnTo>
                    <a:lnTo>
                      <a:pt x="1564" y="368"/>
                    </a:lnTo>
                    <a:lnTo>
                      <a:pt x="1642" y="271"/>
                    </a:lnTo>
                    <a:lnTo>
                      <a:pt x="1700" y="194"/>
                    </a:lnTo>
                    <a:lnTo>
                      <a:pt x="1700" y="155"/>
                    </a:lnTo>
                    <a:lnTo>
                      <a:pt x="1700" y="136"/>
                    </a:lnTo>
                    <a:lnTo>
                      <a:pt x="1680" y="97"/>
                    </a:lnTo>
                    <a:lnTo>
                      <a:pt x="1642" y="78"/>
                    </a:lnTo>
                    <a:lnTo>
                      <a:pt x="1526" y="20"/>
                    </a:lnTo>
                    <a:lnTo>
                      <a:pt x="1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6"/>
              <p:cNvSpPr/>
              <p:nvPr/>
            </p:nvSpPr>
            <p:spPr>
              <a:xfrm>
                <a:off x="5323825" y="2719450"/>
                <a:ext cx="38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619" extrusionOk="0">
                    <a:moveTo>
                      <a:pt x="1217" y="0"/>
                    </a:moveTo>
                    <a:lnTo>
                      <a:pt x="1101" y="78"/>
                    </a:lnTo>
                    <a:lnTo>
                      <a:pt x="985" y="136"/>
                    </a:lnTo>
                    <a:lnTo>
                      <a:pt x="869" y="174"/>
                    </a:lnTo>
                    <a:lnTo>
                      <a:pt x="734" y="213"/>
                    </a:lnTo>
                    <a:lnTo>
                      <a:pt x="618" y="232"/>
                    </a:lnTo>
                    <a:lnTo>
                      <a:pt x="483" y="232"/>
                    </a:lnTo>
                    <a:lnTo>
                      <a:pt x="348" y="213"/>
                    </a:lnTo>
                    <a:lnTo>
                      <a:pt x="213" y="193"/>
                    </a:lnTo>
                    <a:lnTo>
                      <a:pt x="135" y="232"/>
                    </a:lnTo>
                    <a:lnTo>
                      <a:pt x="78" y="309"/>
                    </a:lnTo>
                    <a:lnTo>
                      <a:pt x="20" y="387"/>
                    </a:lnTo>
                    <a:lnTo>
                      <a:pt x="0" y="464"/>
                    </a:lnTo>
                    <a:lnTo>
                      <a:pt x="39" y="522"/>
                    </a:lnTo>
                    <a:lnTo>
                      <a:pt x="116" y="580"/>
                    </a:lnTo>
                    <a:lnTo>
                      <a:pt x="213" y="618"/>
                    </a:lnTo>
                    <a:lnTo>
                      <a:pt x="271" y="618"/>
                    </a:lnTo>
                    <a:lnTo>
                      <a:pt x="406" y="560"/>
                    </a:lnTo>
                    <a:lnTo>
                      <a:pt x="522" y="522"/>
                    </a:lnTo>
                    <a:lnTo>
                      <a:pt x="792" y="444"/>
                    </a:lnTo>
                    <a:lnTo>
                      <a:pt x="908" y="425"/>
                    </a:lnTo>
                    <a:lnTo>
                      <a:pt x="1043" y="406"/>
                    </a:lnTo>
                    <a:lnTo>
                      <a:pt x="1178" y="406"/>
                    </a:lnTo>
                    <a:lnTo>
                      <a:pt x="1332" y="425"/>
                    </a:lnTo>
                    <a:lnTo>
                      <a:pt x="1410" y="387"/>
                    </a:lnTo>
                    <a:lnTo>
                      <a:pt x="1468" y="309"/>
                    </a:lnTo>
                    <a:lnTo>
                      <a:pt x="1526" y="251"/>
                    </a:lnTo>
                    <a:lnTo>
                      <a:pt x="1526" y="213"/>
                    </a:lnTo>
                    <a:lnTo>
                      <a:pt x="1526" y="193"/>
                    </a:lnTo>
                    <a:lnTo>
                      <a:pt x="1468" y="116"/>
                    </a:lnTo>
                    <a:lnTo>
                      <a:pt x="1390" y="58"/>
                    </a:lnTo>
                    <a:lnTo>
                      <a:pt x="1275" y="20"/>
                    </a:lnTo>
                    <a:lnTo>
                      <a:pt x="121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6"/>
              <p:cNvSpPr/>
              <p:nvPr/>
            </p:nvSpPr>
            <p:spPr>
              <a:xfrm>
                <a:off x="5338300" y="2688550"/>
                <a:ext cx="26575" cy="1112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445" extrusionOk="0">
                    <a:moveTo>
                      <a:pt x="174" y="1"/>
                    </a:moveTo>
                    <a:lnTo>
                      <a:pt x="116" y="20"/>
                    </a:lnTo>
                    <a:lnTo>
                      <a:pt x="58" y="97"/>
                    </a:lnTo>
                    <a:lnTo>
                      <a:pt x="20" y="175"/>
                    </a:lnTo>
                    <a:lnTo>
                      <a:pt x="1" y="232"/>
                    </a:lnTo>
                    <a:lnTo>
                      <a:pt x="20" y="290"/>
                    </a:lnTo>
                    <a:lnTo>
                      <a:pt x="78" y="368"/>
                    </a:lnTo>
                    <a:lnTo>
                      <a:pt x="136" y="426"/>
                    </a:lnTo>
                    <a:lnTo>
                      <a:pt x="174" y="445"/>
                    </a:lnTo>
                    <a:lnTo>
                      <a:pt x="271" y="406"/>
                    </a:lnTo>
                    <a:lnTo>
                      <a:pt x="348" y="368"/>
                    </a:lnTo>
                    <a:lnTo>
                      <a:pt x="445" y="348"/>
                    </a:lnTo>
                    <a:lnTo>
                      <a:pt x="618" y="348"/>
                    </a:lnTo>
                    <a:lnTo>
                      <a:pt x="715" y="368"/>
                    </a:lnTo>
                    <a:lnTo>
                      <a:pt x="792" y="406"/>
                    </a:lnTo>
                    <a:lnTo>
                      <a:pt x="889" y="445"/>
                    </a:lnTo>
                    <a:lnTo>
                      <a:pt x="927" y="426"/>
                    </a:lnTo>
                    <a:lnTo>
                      <a:pt x="985" y="368"/>
                    </a:lnTo>
                    <a:lnTo>
                      <a:pt x="1043" y="310"/>
                    </a:lnTo>
                    <a:lnTo>
                      <a:pt x="1062" y="252"/>
                    </a:lnTo>
                    <a:lnTo>
                      <a:pt x="1043" y="175"/>
                    </a:lnTo>
                    <a:lnTo>
                      <a:pt x="985" y="97"/>
                    </a:lnTo>
                    <a:lnTo>
                      <a:pt x="927" y="39"/>
                    </a:lnTo>
                    <a:lnTo>
                      <a:pt x="889" y="1"/>
                    </a:lnTo>
                    <a:lnTo>
                      <a:pt x="792" y="39"/>
                    </a:lnTo>
                    <a:lnTo>
                      <a:pt x="715" y="78"/>
                    </a:lnTo>
                    <a:lnTo>
                      <a:pt x="618" y="97"/>
                    </a:lnTo>
                    <a:lnTo>
                      <a:pt x="445" y="97"/>
                    </a:lnTo>
                    <a:lnTo>
                      <a:pt x="348" y="78"/>
                    </a:lnTo>
                    <a:lnTo>
                      <a:pt x="271" y="39"/>
                    </a:lnTo>
                    <a:lnTo>
                      <a:pt x="17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6"/>
              <p:cNvSpPr/>
              <p:nvPr/>
            </p:nvSpPr>
            <p:spPr>
              <a:xfrm>
                <a:off x="5347475" y="2661050"/>
                <a:ext cx="410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503" extrusionOk="0">
                    <a:moveTo>
                      <a:pt x="1313" y="0"/>
                    </a:moveTo>
                    <a:lnTo>
                      <a:pt x="1197" y="58"/>
                    </a:lnTo>
                    <a:lnTo>
                      <a:pt x="1062" y="116"/>
                    </a:lnTo>
                    <a:lnTo>
                      <a:pt x="946" y="136"/>
                    </a:lnTo>
                    <a:lnTo>
                      <a:pt x="811" y="155"/>
                    </a:lnTo>
                    <a:lnTo>
                      <a:pt x="657" y="155"/>
                    </a:lnTo>
                    <a:lnTo>
                      <a:pt x="522" y="136"/>
                    </a:lnTo>
                    <a:lnTo>
                      <a:pt x="386" y="97"/>
                    </a:lnTo>
                    <a:lnTo>
                      <a:pt x="251" y="58"/>
                    </a:lnTo>
                    <a:lnTo>
                      <a:pt x="174" y="78"/>
                    </a:lnTo>
                    <a:lnTo>
                      <a:pt x="78" y="136"/>
                    </a:lnTo>
                    <a:lnTo>
                      <a:pt x="20" y="213"/>
                    </a:lnTo>
                    <a:lnTo>
                      <a:pt x="0" y="290"/>
                    </a:lnTo>
                    <a:lnTo>
                      <a:pt x="20" y="348"/>
                    </a:lnTo>
                    <a:lnTo>
                      <a:pt x="97" y="425"/>
                    </a:lnTo>
                    <a:lnTo>
                      <a:pt x="174" y="464"/>
                    </a:lnTo>
                    <a:lnTo>
                      <a:pt x="251" y="502"/>
                    </a:lnTo>
                    <a:lnTo>
                      <a:pt x="386" y="444"/>
                    </a:lnTo>
                    <a:lnTo>
                      <a:pt x="522" y="425"/>
                    </a:lnTo>
                    <a:lnTo>
                      <a:pt x="811" y="386"/>
                    </a:lnTo>
                    <a:lnTo>
                      <a:pt x="1101" y="406"/>
                    </a:lnTo>
                    <a:lnTo>
                      <a:pt x="1410" y="425"/>
                    </a:lnTo>
                    <a:lnTo>
                      <a:pt x="1487" y="386"/>
                    </a:lnTo>
                    <a:lnTo>
                      <a:pt x="1564" y="329"/>
                    </a:lnTo>
                    <a:lnTo>
                      <a:pt x="1622" y="251"/>
                    </a:lnTo>
                    <a:lnTo>
                      <a:pt x="1641" y="213"/>
                    </a:lnTo>
                    <a:lnTo>
                      <a:pt x="1641" y="193"/>
                    </a:lnTo>
                    <a:lnTo>
                      <a:pt x="1583" y="116"/>
                    </a:lnTo>
                    <a:lnTo>
                      <a:pt x="1487" y="58"/>
                    </a:lnTo>
                    <a:lnTo>
                      <a:pt x="1390" y="20"/>
                    </a:lnTo>
                    <a:lnTo>
                      <a:pt x="13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6"/>
              <p:cNvSpPr/>
              <p:nvPr/>
            </p:nvSpPr>
            <p:spPr>
              <a:xfrm>
                <a:off x="5373525" y="2638850"/>
                <a:ext cx="333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503" extrusionOk="0">
                    <a:moveTo>
                      <a:pt x="213" y="0"/>
                    </a:moveTo>
                    <a:lnTo>
                      <a:pt x="136" y="20"/>
                    </a:lnTo>
                    <a:lnTo>
                      <a:pt x="78" y="97"/>
                    </a:lnTo>
                    <a:lnTo>
                      <a:pt x="20" y="174"/>
                    </a:lnTo>
                    <a:lnTo>
                      <a:pt x="1" y="232"/>
                    </a:lnTo>
                    <a:lnTo>
                      <a:pt x="20" y="309"/>
                    </a:lnTo>
                    <a:lnTo>
                      <a:pt x="78" y="367"/>
                    </a:lnTo>
                    <a:lnTo>
                      <a:pt x="155" y="425"/>
                    </a:lnTo>
                    <a:lnTo>
                      <a:pt x="213" y="444"/>
                    </a:lnTo>
                    <a:lnTo>
                      <a:pt x="329" y="386"/>
                    </a:lnTo>
                    <a:lnTo>
                      <a:pt x="445" y="367"/>
                    </a:lnTo>
                    <a:lnTo>
                      <a:pt x="561" y="348"/>
                    </a:lnTo>
                    <a:lnTo>
                      <a:pt x="773" y="348"/>
                    </a:lnTo>
                    <a:lnTo>
                      <a:pt x="889" y="386"/>
                    </a:lnTo>
                    <a:lnTo>
                      <a:pt x="986" y="425"/>
                    </a:lnTo>
                    <a:lnTo>
                      <a:pt x="1063" y="502"/>
                    </a:lnTo>
                    <a:lnTo>
                      <a:pt x="1121" y="502"/>
                    </a:lnTo>
                    <a:lnTo>
                      <a:pt x="1217" y="464"/>
                    </a:lnTo>
                    <a:lnTo>
                      <a:pt x="1275" y="425"/>
                    </a:lnTo>
                    <a:lnTo>
                      <a:pt x="1333" y="367"/>
                    </a:lnTo>
                    <a:lnTo>
                      <a:pt x="1333" y="348"/>
                    </a:lnTo>
                    <a:lnTo>
                      <a:pt x="1333" y="290"/>
                    </a:lnTo>
                    <a:lnTo>
                      <a:pt x="1294" y="193"/>
                    </a:lnTo>
                    <a:lnTo>
                      <a:pt x="1236" y="116"/>
                    </a:lnTo>
                    <a:lnTo>
                      <a:pt x="1179" y="77"/>
                    </a:lnTo>
                    <a:lnTo>
                      <a:pt x="908" y="97"/>
                    </a:lnTo>
                    <a:lnTo>
                      <a:pt x="677" y="97"/>
                    </a:lnTo>
                    <a:lnTo>
                      <a:pt x="445" y="77"/>
                    </a:lnTo>
                    <a:lnTo>
                      <a:pt x="329" y="39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9" name="Google Shape;1009;p3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Viaoda Libre"/>
                <a:ea typeface="Viaoda Libre"/>
                <a:cs typeface="Viaoda Libre"/>
                <a:sym typeface="Viaoda Libre"/>
              </a:rPr>
              <a:t>3. Cuộc đấu tranh của nhân dân các nước Đông Nam Á chống thực dân phương Tây từ nửa sau thế kỉ XVI đến giữa thế kỉ XIX</a:t>
            </a:r>
            <a:endParaRPr sz="2400" b="1">
              <a:latin typeface="Viaoda Libre"/>
              <a:ea typeface="Viaoda Libre"/>
              <a:cs typeface="Viaoda Libre"/>
              <a:sym typeface="Viaoda Libre"/>
            </a:endParaRPr>
          </a:p>
        </p:txBody>
      </p:sp>
      <p:sp>
        <p:nvSpPr>
          <p:cNvPr id="1010" name="Google Shape;1010;p36"/>
          <p:cNvSpPr/>
          <p:nvPr/>
        </p:nvSpPr>
        <p:spPr>
          <a:xfrm>
            <a:off x="1009775" y="4290976"/>
            <a:ext cx="6486525" cy="586200"/>
          </a:xfrm>
          <a:custGeom>
            <a:avLst/>
            <a:gdLst/>
            <a:ahLst/>
            <a:cxnLst/>
            <a:rect l="l" t="t" r="r" b="b"/>
            <a:pathLst>
              <a:path w="259461" h="23448" extrusionOk="0">
                <a:moveTo>
                  <a:pt x="0" y="23448"/>
                </a:moveTo>
                <a:cubicBezTo>
                  <a:pt x="5563" y="12322"/>
                  <a:pt x="21089" y="7065"/>
                  <a:pt x="33528" y="7065"/>
                </a:cubicBezTo>
                <a:cubicBezTo>
                  <a:pt x="38584" y="7065"/>
                  <a:pt x="44812" y="6538"/>
                  <a:pt x="48387" y="10113"/>
                </a:cubicBezTo>
                <a:cubicBezTo>
                  <a:pt x="49391" y="11117"/>
                  <a:pt x="49017" y="14026"/>
                  <a:pt x="47625" y="14304"/>
                </a:cubicBezTo>
                <a:cubicBezTo>
                  <a:pt x="44665" y="14896"/>
                  <a:pt x="40212" y="14718"/>
                  <a:pt x="38862" y="12018"/>
                </a:cubicBezTo>
                <a:cubicBezTo>
                  <a:pt x="36884" y="8062"/>
                  <a:pt x="43048" y="3130"/>
                  <a:pt x="47244" y="1731"/>
                </a:cubicBezTo>
                <a:cubicBezTo>
                  <a:pt x="68375" y="-5313"/>
                  <a:pt x="91436" y="12876"/>
                  <a:pt x="113538" y="10113"/>
                </a:cubicBezTo>
                <a:cubicBezTo>
                  <a:pt x="128369" y="8259"/>
                  <a:pt x="142436" y="-344"/>
                  <a:pt x="157353" y="588"/>
                </a:cubicBezTo>
                <a:cubicBezTo>
                  <a:pt x="168002" y="1254"/>
                  <a:pt x="178854" y="2167"/>
                  <a:pt x="188976" y="5541"/>
                </a:cubicBezTo>
                <a:cubicBezTo>
                  <a:pt x="196596" y="8081"/>
                  <a:pt x="203827" y="12545"/>
                  <a:pt x="211836" y="13161"/>
                </a:cubicBezTo>
                <a:cubicBezTo>
                  <a:pt x="223051" y="14024"/>
                  <a:pt x="234172" y="8232"/>
                  <a:pt x="245364" y="9351"/>
                </a:cubicBezTo>
                <a:cubicBezTo>
                  <a:pt x="251800" y="9995"/>
                  <a:pt x="259461" y="16218"/>
                  <a:pt x="259461" y="22686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" grpId="0" build="p"/>
      <p:bldP spid="966" grpId="0" build="p"/>
      <p:bldP spid="967" grpId="0" build="p"/>
      <p:bldP spid="968" grpId="0" build="p"/>
      <p:bldP spid="969" grpId="0" build="p"/>
      <p:bldP spid="970" grpId="0" build="p"/>
    </p:bldLst>
  </p:timing>
</p:sld>
</file>

<file path=ppt/theme/theme1.xml><?xml version="1.0" encoding="utf-8"?>
<a:theme xmlns:a="http://schemas.openxmlformats.org/drawingml/2006/main" name="History Overview by Slidesgo">
  <a:themeElements>
    <a:clrScheme name="Simple Light">
      <a:dk1>
        <a:srgbClr val="292929"/>
      </a:dk1>
      <a:lt1>
        <a:srgbClr val="FFFFFF"/>
      </a:lt1>
      <a:dk2>
        <a:srgbClr val="FAEFE4"/>
      </a:dk2>
      <a:lt2>
        <a:srgbClr val="8A3733"/>
      </a:lt2>
      <a:accent1>
        <a:srgbClr val="DA6863"/>
      </a:accent1>
      <a:accent2>
        <a:srgbClr val="E7D7C8"/>
      </a:accent2>
      <a:accent3>
        <a:srgbClr val="C7AF9D"/>
      </a:accent3>
      <a:accent4>
        <a:srgbClr val="FCCE87"/>
      </a:accent4>
      <a:accent5>
        <a:srgbClr val="D5EBC6"/>
      </a:accent5>
      <a:accent6>
        <a:srgbClr val="C0E7F3"/>
      </a:accent6>
      <a:hlink>
        <a:srgbClr val="2929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654</Words>
  <Application>Microsoft Macintosh PowerPoint</Application>
  <PresentationFormat>On-screen Show (16:9)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Loved by the King</vt:lpstr>
      <vt:lpstr>Roboto Condensed Light</vt:lpstr>
      <vt:lpstr>Questrial</vt:lpstr>
      <vt:lpstr>Mulish SemiBold</vt:lpstr>
      <vt:lpstr>Nunito Light</vt:lpstr>
      <vt:lpstr>Kulim Park</vt:lpstr>
      <vt:lpstr>PT Sans</vt:lpstr>
      <vt:lpstr>Abhaya Libre</vt:lpstr>
      <vt:lpstr>Abhaya Libre ExtraBold</vt:lpstr>
      <vt:lpstr>Arial</vt:lpstr>
      <vt:lpstr>Titillium Web</vt:lpstr>
      <vt:lpstr>Viaoda Libre</vt:lpstr>
      <vt:lpstr>History Overview by Slidesgo</vt:lpstr>
      <vt:lpstr>Khởi động</vt:lpstr>
      <vt:lpstr>Bài 4. Đông Nam Á từ nửa sau thế kỉ XVI đến giữa thế kỉ XIX</vt:lpstr>
      <vt:lpstr>1</vt:lpstr>
      <vt:lpstr>1. Khái quát quá trình xâm nhập Đông Nam Á của thực dân phương Tây</vt:lpstr>
      <vt:lpstr>2</vt:lpstr>
      <vt:lpstr>- Về chính trị:</vt:lpstr>
      <vt:lpstr>- Về văn hoá:</vt:lpstr>
      <vt:lpstr>3</vt:lpstr>
      <vt:lpstr>3. Cuộc đấu tranh của nhân dân các nước Đông Nam Á chống thực dân phương Tây từ nửa sau thế kỉ XVI đến giữa thế kỉ XIX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Phạm Minh-Anh</cp:lastModifiedBy>
  <cp:revision>2</cp:revision>
  <dcterms:modified xsi:type="dcterms:W3CDTF">2025-10-23T06:37:08Z</dcterms:modified>
</cp:coreProperties>
</file>