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wav" ContentType="audio/wav"/>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90" r:id="rId3"/>
    <p:sldId id="303" r:id="rId4"/>
    <p:sldId id="294" r:id="rId5"/>
    <p:sldId id="257" r:id="rId6"/>
    <p:sldId id="295" r:id="rId7"/>
    <p:sldId id="296" r:id="rId8"/>
    <p:sldId id="297" r:id="rId9"/>
    <p:sldId id="298" r:id="rId10"/>
    <p:sldId id="299" r:id="rId11"/>
    <p:sldId id="300" r:id="rId12"/>
    <p:sldId id="301" r:id="rId13"/>
    <p:sldId id="304" r:id="rId14"/>
    <p:sldId id="305" r:id="rId15"/>
    <p:sldId id="306" r:id="rId16"/>
    <p:sldId id="307" r:id="rId17"/>
    <p:sldId id="308" r:id="rId18"/>
    <p:sldId id="309" r:id="rId19"/>
    <p:sldId id="310" r:id="rId20"/>
    <p:sldId id="311" r:id="rId21"/>
    <p:sldId id="312" r:id="rId22"/>
    <p:sldId id="313" r:id="rId23"/>
    <p:sldId id="302"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4" d="100"/>
          <a:sy n="74" d="100"/>
        </p:scale>
        <p:origin x="-594" y="-9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 </a:t>
            </a:r>
            <a:r>
              <a:rPr lang="en-US" dirty="0" err="1" smtClean="0"/>
              <a:t>vào</a:t>
            </a:r>
            <a:r>
              <a:rPr lang="en-US" baseline="0" dirty="0" smtClean="0"/>
              <a:t> </a:t>
            </a:r>
            <a:r>
              <a:rPr lang="en-US" baseline="0" dirty="0" err="1" smtClean="0"/>
              <a:t>dấu</a:t>
            </a:r>
            <a:r>
              <a:rPr lang="en-US" baseline="0" dirty="0" smtClean="0"/>
              <a:t> </a:t>
            </a:r>
            <a:r>
              <a:rPr lang="en-US" baseline="0" dirty="0" err="1" smtClean="0"/>
              <a:t>nhân</a:t>
            </a:r>
            <a:r>
              <a:rPr lang="en-US" baseline="0" dirty="0" smtClean="0"/>
              <a:t> </a:t>
            </a:r>
            <a:r>
              <a:rPr lang="en-US" baseline="0" dirty="0" err="1" smtClean="0"/>
              <a:t>góc</a:t>
            </a:r>
            <a:r>
              <a:rPr lang="en-US" baseline="0" dirty="0" smtClean="0"/>
              <a:t> </a:t>
            </a:r>
            <a:r>
              <a:rPr lang="en-US" baseline="0" dirty="0" err="1" smtClean="0"/>
              <a:t>dưới</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đến</a:t>
            </a:r>
            <a:r>
              <a:rPr lang="en-US" baseline="0" dirty="0" smtClean="0"/>
              <a:t> slide </a:t>
            </a:r>
            <a:r>
              <a:rPr lang="en-US" baseline="0" dirty="0" err="1" smtClean="0"/>
              <a:t>củng</a:t>
            </a:r>
            <a:r>
              <a:rPr lang="en-US" baseline="0" dirty="0" smtClean="0"/>
              <a:t> </a:t>
            </a:r>
            <a:r>
              <a:rPr lang="en-US" baseline="0" dirty="0" err="1" smtClean="0"/>
              <a:t>cố</a:t>
            </a:r>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12</a:t>
            </a:fld>
            <a:endParaRPr lang="en-US"/>
          </a:p>
        </p:txBody>
      </p:sp>
    </p:spTree>
    <p:extLst>
      <p:ext uri="{BB962C8B-B14F-4D97-AF65-F5344CB8AC3E}">
        <p14:creationId xmlns:p14="http://schemas.microsoft.com/office/powerpoint/2010/main" val="118651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13</a:t>
            </a:fld>
            <a:endParaRPr lang="en-US"/>
          </a:p>
        </p:txBody>
      </p:sp>
    </p:spTree>
    <p:extLst>
      <p:ext uri="{BB962C8B-B14F-4D97-AF65-F5344CB8AC3E}">
        <p14:creationId xmlns:p14="http://schemas.microsoft.com/office/powerpoint/2010/main" val="272075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14</a:t>
            </a:fld>
            <a:endParaRPr lang="en-US"/>
          </a:p>
        </p:txBody>
      </p:sp>
    </p:spTree>
    <p:extLst>
      <p:ext uri="{BB962C8B-B14F-4D97-AF65-F5344CB8AC3E}">
        <p14:creationId xmlns:p14="http://schemas.microsoft.com/office/powerpoint/2010/main" val="374920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15</a:t>
            </a:fld>
            <a:endParaRPr lang="en-US"/>
          </a:p>
        </p:txBody>
      </p:sp>
    </p:spTree>
    <p:extLst>
      <p:ext uri="{BB962C8B-B14F-4D97-AF65-F5344CB8AC3E}">
        <p14:creationId xmlns:p14="http://schemas.microsoft.com/office/powerpoint/2010/main" val="423405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16</a:t>
            </a:fld>
            <a:endParaRPr lang="en-US"/>
          </a:p>
        </p:txBody>
      </p:sp>
    </p:spTree>
    <p:extLst>
      <p:ext uri="{BB962C8B-B14F-4D97-AF65-F5344CB8AC3E}">
        <p14:creationId xmlns:p14="http://schemas.microsoft.com/office/powerpoint/2010/main" val="62681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17</a:t>
            </a:fld>
            <a:endParaRPr lang="en-US"/>
          </a:p>
        </p:txBody>
      </p:sp>
    </p:spTree>
    <p:extLst>
      <p:ext uri="{BB962C8B-B14F-4D97-AF65-F5344CB8AC3E}">
        <p14:creationId xmlns:p14="http://schemas.microsoft.com/office/powerpoint/2010/main" val="2161193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18</a:t>
            </a:fld>
            <a:endParaRPr lang="en-US"/>
          </a:p>
        </p:txBody>
      </p:sp>
    </p:spTree>
    <p:extLst>
      <p:ext uri="{BB962C8B-B14F-4D97-AF65-F5344CB8AC3E}">
        <p14:creationId xmlns:p14="http://schemas.microsoft.com/office/powerpoint/2010/main" val="1778527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19</a:t>
            </a:fld>
            <a:endParaRPr lang="en-US"/>
          </a:p>
        </p:txBody>
      </p:sp>
    </p:spTree>
    <p:extLst>
      <p:ext uri="{BB962C8B-B14F-4D97-AF65-F5344CB8AC3E}">
        <p14:creationId xmlns:p14="http://schemas.microsoft.com/office/powerpoint/2010/main" val="4039615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Tick</a:t>
            </a:r>
            <a:r>
              <a:rPr lang="en-US" baseline="0" dirty="0" smtClean="0"/>
              <a:t> </a:t>
            </a:r>
            <a:r>
              <a:rPr lang="en-US" baseline="0" dirty="0" err="1" smtClean="0"/>
              <a:t>vào</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đáp</a:t>
            </a:r>
            <a:r>
              <a:rPr lang="en-US" baseline="0" dirty="0" smtClean="0"/>
              <a:t> </a:t>
            </a:r>
            <a:r>
              <a:rPr lang="en-US" baseline="0" dirty="0" err="1" smtClean="0"/>
              <a:t>án</a:t>
            </a:r>
            <a:endParaRPr lang="en-US" baseline="0" dirty="0" smtClean="0"/>
          </a:p>
          <a:p>
            <a:r>
              <a:rPr lang="en-US" dirty="0" smtClean="0"/>
              <a:t>Tick </a:t>
            </a:r>
            <a:r>
              <a:rPr lang="en-US" dirty="0" err="1" smtClean="0"/>
              <a:t>vào</a:t>
            </a:r>
            <a:r>
              <a:rPr lang="en-US" baseline="0" dirty="0" smtClean="0"/>
              <a:t> </a:t>
            </a:r>
            <a:r>
              <a:rPr lang="en-US" baseline="0" dirty="0" err="1" smtClean="0"/>
              <a:t>ông</a:t>
            </a:r>
            <a:r>
              <a:rPr lang="en-US" baseline="0" dirty="0" smtClean="0"/>
              <a:t> </a:t>
            </a:r>
            <a:r>
              <a:rPr lang="en-US" baseline="0" dirty="0" err="1" smtClean="0"/>
              <a:t>mặt</a:t>
            </a:r>
            <a:r>
              <a:rPr lang="en-US" baseline="0" dirty="0" smtClean="0"/>
              <a:t> </a:t>
            </a:r>
            <a:r>
              <a:rPr lang="en-US" baseline="0" dirty="0" err="1" smtClean="0"/>
              <a:t>trời</a:t>
            </a:r>
            <a:r>
              <a:rPr lang="en-US" baseline="0" dirty="0" smtClean="0"/>
              <a:t> </a:t>
            </a:r>
            <a:r>
              <a:rPr lang="en-US" baseline="0" dirty="0" err="1" smtClean="0"/>
              <a:t>để</a:t>
            </a:r>
            <a:r>
              <a:rPr lang="en-US" baseline="0" dirty="0" smtClean="0"/>
              <a:t> quay </a:t>
            </a:r>
            <a:r>
              <a:rPr lang="en-US" baseline="0" dirty="0" err="1" smtClean="0"/>
              <a:t>lại</a:t>
            </a:r>
            <a:r>
              <a:rPr lang="en-US" baseline="0" dirty="0" smtClean="0"/>
              <a:t> </a:t>
            </a:r>
            <a:r>
              <a:rPr lang="en-US" baseline="0" dirty="0" err="1" smtClean="0"/>
              <a:t>chọn</a:t>
            </a:r>
            <a:r>
              <a:rPr lang="en-US" baseline="0" dirty="0" smtClean="0"/>
              <a:t> </a:t>
            </a:r>
            <a:r>
              <a:rPr lang="en-US" baseline="0" dirty="0" err="1" smtClean="0"/>
              <a:t>hộp</a:t>
            </a:r>
            <a:r>
              <a:rPr lang="en-US" baseline="0" dirty="0" smtClean="0"/>
              <a:t> </a:t>
            </a:r>
            <a:r>
              <a:rPr lang="en-US" baseline="0" dirty="0" err="1" smtClean="0"/>
              <a:t>quà</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7E281CA-4237-4753-A18E-147CB9ECB065}" type="slidenum">
              <a:rPr lang="en-US" smtClean="0"/>
              <a:t>20</a:t>
            </a:fld>
            <a:endParaRPr lang="en-US"/>
          </a:p>
        </p:txBody>
      </p:sp>
    </p:spTree>
    <p:extLst>
      <p:ext uri="{BB962C8B-B14F-4D97-AF65-F5344CB8AC3E}">
        <p14:creationId xmlns:p14="http://schemas.microsoft.com/office/powerpoint/2010/main" val="380130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37489B-9115-48D9-8D08-A2FE82843128}" type="slidenum">
              <a:rPr lang="en-US" smtClean="0"/>
              <a:pPr/>
              <a:t>21</a:t>
            </a:fld>
            <a:endParaRPr lang="en-US"/>
          </a:p>
        </p:txBody>
      </p:sp>
    </p:spTree>
    <p:extLst>
      <p:ext uri="{BB962C8B-B14F-4D97-AF65-F5344CB8AC3E}">
        <p14:creationId xmlns:p14="http://schemas.microsoft.com/office/powerpoint/2010/main" val="1116528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5" name="页脚占位符 4">
            <a:extLst>
              <a:ext uri="{FF2B5EF4-FFF2-40B4-BE49-F238E27FC236}">
                <a16:creationId xmlns=""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5" name="页脚占位符 4">
            <a:extLst>
              <a:ext uri="{FF2B5EF4-FFF2-40B4-BE49-F238E27FC236}">
                <a16:creationId xmlns=""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5" name="页脚占位符 4">
            <a:extLst>
              <a:ext uri="{FF2B5EF4-FFF2-40B4-BE49-F238E27FC236}">
                <a16:creationId xmlns=""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5" name="页脚占位符 4">
            <a:extLst>
              <a:ext uri="{FF2B5EF4-FFF2-40B4-BE49-F238E27FC236}">
                <a16:creationId xmlns=""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5" name="页脚占位符 4">
            <a:extLst>
              <a:ext uri="{FF2B5EF4-FFF2-40B4-BE49-F238E27FC236}">
                <a16:creationId xmlns=""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6" name="页脚占位符 5">
            <a:extLst>
              <a:ext uri="{FF2B5EF4-FFF2-40B4-BE49-F238E27FC236}">
                <a16:creationId xmlns=""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8" name="页脚占位符 7">
            <a:extLst>
              <a:ext uri="{FF2B5EF4-FFF2-40B4-BE49-F238E27FC236}">
                <a16:creationId xmlns=""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4" name="页脚占位符 3">
            <a:extLst>
              <a:ext uri="{FF2B5EF4-FFF2-40B4-BE49-F238E27FC236}">
                <a16:creationId xmlns=""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3" name="页脚占位符 2">
            <a:extLst>
              <a:ext uri="{FF2B5EF4-FFF2-40B4-BE49-F238E27FC236}">
                <a16:creationId xmlns=""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6" name="页脚占位符 5">
            <a:extLst>
              <a:ext uri="{FF2B5EF4-FFF2-40B4-BE49-F238E27FC236}">
                <a16:creationId xmlns=""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2023/9/18</a:t>
            </a:fld>
            <a:endParaRPr lang="zh-CN" altLang="en-US"/>
          </a:p>
        </p:txBody>
      </p:sp>
      <p:sp>
        <p:nvSpPr>
          <p:cNvPr id="6" name="页脚占位符 5">
            <a:extLst>
              <a:ext uri="{FF2B5EF4-FFF2-40B4-BE49-F238E27FC236}">
                <a16:creationId xmlns=""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2023/9/18</a:t>
            </a:fld>
            <a:endParaRPr lang="zh-CN" altLang="en-US" dirty="0"/>
          </a:p>
        </p:txBody>
      </p:sp>
      <p:sp>
        <p:nvSpPr>
          <p:cNvPr id="5" name="页脚占位符 4">
            <a:extLst>
              <a:ext uri="{FF2B5EF4-FFF2-40B4-BE49-F238E27FC236}">
                <a16:creationId xmlns=""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9/18/2023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17.xml"/><Relationship Id="rId18" Type="http://schemas.openxmlformats.org/officeDocument/2006/relationships/image" Target="../media/image32.png"/><Relationship Id="rId26" Type="http://schemas.openxmlformats.org/officeDocument/2006/relationships/image" Target="../media/image37.png"/><Relationship Id="rId3" Type="http://schemas.openxmlformats.org/officeDocument/2006/relationships/image" Target="../media/image22.jpeg"/><Relationship Id="rId21" Type="http://schemas.openxmlformats.org/officeDocument/2006/relationships/image" Target="../media/image34.png"/><Relationship Id="rId7" Type="http://schemas.openxmlformats.org/officeDocument/2006/relationships/slide" Target="slide15.xml"/><Relationship Id="rId12" Type="http://schemas.openxmlformats.org/officeDocument/2006/relationships/image" Target="../media/image28.png"/><Relationship Id="rId17" Type="http://schemas.openxmlformats.org/officeDocument/2006/relationships/image" Target="../media/image31.png"/><Relationship Id="rId25" Type="http://schemas.openxmlformats.org/officeDocument/2006/relationships/slide" Target="slide3.xml"/><Relationship Id="rId2" Type="http://schemas.openxmlformats.org/officeDocument/2006/relationships/notesSlide" Target="../notesSlides/notesSlide11.xml"/><Relationship Id="rId16" Type="http://schemas.openxmlformats.org/officeDocument/2006/relationships/slide" Target="slide18.xml"/><Relationship Id="rId20" Type="http://schemas.openxmlformats.org/officeDocument/2006/relationships/image" Target="../media/image33.png"/><Relationship Id="rId29"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image" Target="../media/image36.png"/><Relationship Id="rId5" Type="http://schemas.openxmlformats.org/officeDocument/2006/relationships/image" Target="../media/image23.png"/><Relationship Id="rId15" Type="http://schemas.openxmlformats.org/officeDocument/2006/relationships/image" Target="../media/image30.png"/><Relationship Id="rId23" Type="http://schemas.openxmlformats.org/officeDocument/2006/relationships/image" Target="../media/image35.png"/><Relationship Id="rId28" Type="http://schemas.openxmlformats.org/officeDocument/2006/relationships/image" Target="../media/image39.gif"/><Relationship Id="rId10" Type="http://schemas.openxmlformats.org/officeDocument/2006/relationships/slide" Target="slide16.xml"/><Relationship Id="rId19" Type="http://schemas.openxmlformats.org/officeDocument/2006/relationships/slide" Target="slide19.xml"/><Relationship Id="rId4" Type="http://schemas.openxmlformats.org/officeDocument/2006/relationships/slide" Target="slide1.xml"/><Relationship Id="rId9" Type="http://schemas.openxmlformats.org/officeDocument/2006/relationships/image" Target="../media/image26.png"/><Relationship Id="rId14" Type="http://schemas.openxmlformats.org/officeDocument/2006/relationships/image" Target="../media/image29.png"/><Relationship Id="rId22" Type="http://schemas.openxmlformats.org/officeDocument/2006/relationships/slide" Target="slide20.xml"/><Relationship Id="rId27"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gif"/><Relationship Id="rId11" Type="http://schemas.openxmlformats.org/officeDocument/2006/relationships/audio" Target="../media/audio1.wav"/><Relationship Id="rId5" Type="http://schemas.openxmlformats.org/officeDocument/2006/relationships/slide" Target="slide4.xml"/><Relationship Id="rId10" Type="http://schemas.openxmlformats.org/officeDocument/2006/relationships/image" Target="../media/image42.gif"/><Relationship Id="rId4" Type="http://schemas.openxmlformats.org/officeDocument/2006/relationships/audio" Target="../media/audio2.wav"/><Relationship Id="rId9" Type="http://schemas.openxmlformats.org/officeDocument/2006/relationships/image" Target="../media/image41.gif"/></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gif"/><Relationship Id="rId11" Type="http://schemas.openxmlformats.org/officeDocument/2006/relationships/audio" Target="../media/audio1.wav"/><Relationship Id="rId5" Type="http://schemas.openxmlformats.org/officeDocument/2006/relationships/slide" Target="slide4.xml"/><Relationship Id="rId10" Type="http://schemas.openxmlformats.org/officeDocument/2006/relationships/image" Target="../media/image42.gif"/><Relationship Id="rId4" Type="http://schemas.openxmlformats.org/officeDocument/2006/relationships/audio" Target="../media/audio2.wav"/><Relationship Id="rId9" Type="http://schemas.openxmlformats.org/officeDocument/2006/relationships/image" Target="../media/image41.gif"/></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3.gif"/><Relationship Id="rId11" Type="http://schemas.openxmlformats.org/officeDocument/2006/relationships/audio" Target="../media/audio1.wav"/><Relationship Id="rId5" Type="http://schemas.openxmlformats.org/officeDocument/2006/relationships/slide" Target="slide4.xml"/><Relationship Id="rId10" Type="http://schemas.openxmlformats.org/officeDocument/2006/relationships/image" Target="../media/image42.gif"/><Relationship Id="rId4" Type="http://schemas.openxmlformats.org/officeDocument/2006/relationships/audio" Target="../media/audio2.wav"/><Relationship Id="rId9" Type="http://schemas.openxmlformats.org/officeDocument/2006/relationships/image" Target="../media/image41.gif"/></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gif"/><Relationship Id="rId11" Type="http://schemas.openxmlformats.org/officeDocument/2006/relationships/audio" Target="../media/audio1.wav"/><Relationship Id="rId5" Type="http://schemas.openxmlformats.org/officeDocument/2006/relationships/slide" Target="slide4.xml"/><Relationship Id="rId10" Type="http://schemas.openxmlformats.org/officeDocument/2006/relationships/image" Target="../media/image42.gif"/><Relationship Id="rId4" Type="http://schemas.openxmlformats.org/officeDocument/2006/relationships/audio" Target="../media/audio2.wav"/><Relationship Id="rId9" Type="http://schemas.openxmlformats.org/officeDocument/2006/relationships/image" Target="../media/image41.gif"/></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gif"/><Relationship Id="rId11" Type="http://schemas.openxmlformats.org/officeDocument/2006/relationships/audio" Target="../media/audio1.wav"/><Relationship Id="rId5" Type="http://schemas.openxmlformats.org/officeDocument/2006/relationships/slide" Target="slide4.xml"/><Relationship Id="rId10" Type="http://schemas.openxmlformats.org/officeDocument/2006/relationships/image" Target="../media/image42.gif"/><Relationship Id="rId4" Type="http://schemas.openxmlformats.org/officeDocument/2006/relationships/audio" Target="../media/audio2.wav"/><Relationship Id="rId9" Type="http://schemas.openxmlformats.org/officeDocument/2006/relationships/image" Target="../media/image41.gif"/></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gif"/><Relationship Id="rId11" Type="http://schemas.openxmlformats.org/officeDocument/2006/relationships/audio" Target="../media/audio1.wav"/><Relationship Id="rId5" Type="http://schemas.openxmlformats.org/officeDocument/2006/relationships/slide" Target="slide4.xml"/><Relationship Id="rId10" Type="http://schemas.openxmlformats.org/officeDocument/2006/relationships/image" Target="../media/image42.gif"/><Relationship Id="rId4" Type="http://schemas.openxmlformats.org/officeDocument/2006/relationships/audio" Target="../media/audio2.wav"/><Relationship Id="rId9" Type="http://schemas.openxmlformats.org/officeDocument/2006/relationships/image" Target="../media/image41.gif"/></Relationships>
</file>

<file path=ppt/slides/_rels/slide1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audio" Target="../media/audio1.wav"/><Relationship Id="rId7"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2.wav"/><Relationship Id="rId9"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slide" Target="slide13.xml"/><Relationship Id="rId4" Type="http://schemas.openxmlformats.org/officeDocument/2006/relationships/image" Target="../media/image44.png"/><Relationship Id="rId9" Type="http://schemas.openxmlformats.org/officeDocument/2006/relationships/image" Target="../media/image43.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48.gif"/><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10" Type="http://schemas.openxmlformats.org/officeDocument/2006/relationships/image" Target="../media/image3.png"/><Relationship Id="rId4" Type="http://schemas.openxmlformats.org/officeDocument/2006/relationships/tags" Target="../tags/tag8.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jpeg"/><Relationship Id="rId5" Type="http://schemas.openxmlformats.org/officeDocument/2006/relationships/image" Target="../media/image9.png"/><Relationship Id="rId10" Type="http://schemas.openxmlformats.org/officeDocument/2006/relationships/image" Target="../media/image18.jpg"/><Relationship Id="rId4" Type="http://schemas.openxmlformats.org/officeDocument/2006/relationships/image" Target="../media/image8.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TÍNH </a:t>
            </a:r>
            <a:r>
              <a:rPr lang="en-US" sz="3200" dirty="0">
                <a:solidFill>
                  <a:srgbClr val="FF0000"/>
                </a:solidFill>
                <a:latin typeface="Times New Roman" panose="02020603050405020304" pitchFamily="18" charset="0"/>
                <a:cs typeface="Times New Roman" panose="02020603050405020304" pitchFamily="18" charset="0"/>
              </a:rPr>
              <a:t>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smtClean="0">
                <a:solidFill>
                  <a:prstClr val="black"/>
                </a:solidFill>
                <a:latin typeface="Times New Roman" panose="02020603050405020304" pitchFamily="18" charset="0"/>
                <a:cs typeface="Times New Roman" panose="02020603050405020304" pitchFamily="18" charset="0"/>
              </a:rPr>
              <a:t>A. 174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B. 175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C. 178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D. 190 </a:t>
            </a:r>
            <a:r>
              <a:rPr lang="vi-VN" dirty="0">
                <a:solidFill>
                  <a:prstClr val="black"/>
                </a:solidFill>
                <a:latin typeface="Times New Roman" panose="02020603050405020304" pitchFamily="18" charset="0"/>
                <a:cs typeface="Times New Roman" panose="02020603050405020304" pitchFamily="18" charset="0"/>
              </a:rPr>
              <a:t>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6335562D-47C3-42BC-BC7D-7AF52EE5A71A}"/>
              </a:ext>
            </a:extLst>
          </p:cNvPr>
          <p:cNvSpPr/>
          <p:nvPr/>
        </p:nvSpPr>
        <p:spPr>
          <a:xfrm>
            <a:off x="0" y="1839350"/>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0DE8E057-79AF-4679-8F0F-5F578B85F19A}"/>
              </a:ext>
            </a:extLst>
          </p:cNvPr>
          <p:cNvSpPr/>
          <p:nvPr/>
        </p:nvSpPr>
        <p:spPr>
          <a:xfrm>
            <a:off x="0" y="5174659"/>
            <a:ext cx="12192000" cy="1141745"/>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4" action="ppaction://hlinksldjump"/>
            <a:extLst>
              <a:ext uri="{FF2B5EF4-FFF2-40B4-BE49-F238E27FC236}">
                <a16:creationId xmlns:a16="http://schemas.microsoft.com/office/drawing/2014/main" xmlns="" id="{165D02D2-111C-48DA-B806-17EDA77B2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57" y="930650"/>
            <a:ext cx="1969179" cy="1743607"/>
          </a:xfrm>
          <a:prstGeom prst="rect">
            <a:avLst/>
          </a:prstGeom>
        </p:spPr>
      </p:pic>
      <p:pic>
        <p:nvPicPr>
          <p:cNvPr id="9" name="Picture 8">
            <a:extLst>
              <a:ext uri="{FF2B5EF4-FFF2-40B4-BE49-F238E27FC236}">
                <a16:creationId xmlns:a16="http://schemas.microsoft.com/office/drawing/2014/main" xmlns="" id="{DE93B167-9DF8-4F7B-A15E-DCA0F1988F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932" y="418541"/>
            <a:ext cx="2060627" cy="1383912"/>
          </a:xfrm>
          <a:prstGeom prst="rect">
            <a:avLst/>
          </a:prstGeom>
        </p:spPr>
      </p:pic>
      <p:pic>
        <p:nvPicPr>
          <p:cNvPr id="10" name="Picture 9">
            <a:hlinkClick r:id="rId7" action="ppaction://hlinksldjump"/>
            <a:extLst>
              <a:ext uri="{FF2B5EF4-FFF2-40B4-BE49-F238E27FC236}">
                <a16:creationId xmlns:a16="http://schemas.microsoft.com/office/drawing/2014/main" xmlns="" id="{99F79902-D845-4948-9A8D-BC737DA83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3399" y="930649"/>
            <a:ext cx="1969179" cy="1743607"/>
          </a:xfrm>
          <a:prstGeom prst="rect">
            <a:avLst/>
          </a:prstGeom>
        </p:spPr>
      </p:pic>
      <p:pic>
        <p:nvPicPr>
          <p:cNvPr id="11" name="Picture 10">
            <a:extLst>
              <a:ext uri="{FF2B5EF4-FFF2-40B4-BE49-F238E27FC236}">
                <a16:creationId xmlns:a16="http://schemas.microsoft.com/office/drawing/2014/main" xmlns="" id="{F5A3D29D-2006-4BE0-AEF2-ABC918DCEA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7674" y="418540"/>
            <a:ext cx="2060627" cy="1383912"/>
          </a:xfrm>
          <a:prstGeom prst="rect">
            <a:avLst/>
          </a:prstGeom>
        </p:spPr>
      </p:pic>
      <p:pic>
        <p:nvPicPr>
          <p:cNvPr id="12" name="Picture 11">
            <a:hlinkClick r:id="rId10" action="ppaction://hlinksldjump"/>
            <a:extLst>
              <a:ext uri="{FF2B5EF4-FFF2-40B4-BE49-F238E27FC236}">
                <a16:creationId xmlns:a16="http://schemas.microsoft.com/office/drawing/2014/main" xmlns="" id="{B9F6EF56-EFE5-46AA-BEED-938FE1E31AD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12141" y="930649"/>
            <a:ext cx="1969179" cy="1743607"/>
          </a:xfrm>
          <a:prstGeom prst="rect">
            <a:avLst/>
          </a:prstGeom>
        </p:spPr>
      </p:pic>
      <p:pic>
        <p:nvPicPr>
          <p:cNvPr id="13" name="Picture 12">
            <a:extLst>
              <a:ext uri="{FF2B5EF4-FFF2-40B4-BE49-F238E27FC236}">
                <a16:creationId xmlns:a16="http://schemas.microsoft.com/office/drawing/2014/main" xmlns="" id="{CABCEBFF-5DE1-4042-94D0-113FF0A7D80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6416" y="418540"/>
            <a:ext cx="2060627" cy="1383912"/>
          </a:xfrm>
          <a:prstGeom prst="rect">
            <a:avLst/>
          </a:prstGeom>
        </p:spPr>
      </p:pic>
      <p:pic>
        <p:nvPicPr>
          <p:cNvPr id="14" name="Picture 13">
            <a:hlinkClick r:id="rId13" action="ppaction://hlinksldjump"/>
            <a:extLst>
              <a:ext uri="{FF2B5EF4-FFF2-40B4-BE49-F238E27FC236}">
                <a16:creationId xmlns:a16="http://schemas.microsoft.com/office/drawing/2014/main" xmlns="" id="{633EC59B-FCA1-44AA-9210-1F72A9C855E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6606" y="930648"/>
            <a:ext cx="1969179" cy="1743607"/>
          </a:xfrm>
          <a:prstGeom prst="rect">
            <a:avLst/>
          </a:prstGeom>
        </p:spPr>
      </p:pic>
      <p:pic>
        <p:nvPicPr>
          <p:cNvPr id="15" name="Picture 14">
            <a:extLst>
              <a:ext uri="{FF2B5EF4-FFF2-40B4-BE49-F238E27FC236}">
                <a16:creationId xmlns:a16="http://schemas.microsoft.com/office/drawing/2014/main" xmlns="" id="{AD65FD14-A8FF-49BD-BB2A-1A81849D35A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90881" y="418539"/>
            <a:ext cx="2060627" cy="1383912"/>
          </a:xfrm>
          <a:prstGeom prst="rect">
            <a:avLst/>
          </a:prstGeom>
        </p:spPr>
      </p:pic>
      <p:pic>
        <p:nvPicPr>
          <p:cNvPr id="16" name="Picture 15">
            <a:hlinkClick r:id="rId16" action="ppaction://hlinksldjump"/>
            <a:extLst>
              <a:ext uri="{FF2B5EF4-FFF2-40B4-BE49-F238E27FC236}">
                <a16:creationId xmlns:a16="http://schemas.microsoft.com/office/drawing/2014/main" xmlns="" id="{6FB1DCEB-4C74-4EB6-8AC6-7F38A1717E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2002" y="4183133"/>
            <a:ext cx="1969179" cy="1743607"/>
          </a:xfrm>
          <a:prstGeom prst="rect">
            <a:avLst/>
          </a:prstGeom>
        </p:spPr>
      </p:pic>
      <p:pic>
        <p:nvPicPr>
          <p:cNvPr id="17" name="Picture 16">
            <a:extLst>
              <a:ext uri="{FF2B5EF4-FFF2-40B4-BE49-F238E27FC236}">
                <a16:creationId xmlns:a16="http://schemas.microsoft.com/office/drawing/2014/main" xmlns="" id="{769360CF-BDF1-45A9-8C3E-6AEF4338A20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2576" y="3613151"/>
            <a:ext cx="2060627" cy="1383912"/>
          </a:xfrm>
          <a:prstGeom prst="rect">
            <a:avLst/>
          </a:prstGeom>
        </p:spPr>
      </p:pic>
      <p:pic>
        <p:nvPicPr>
          <p:cNvPr id="18" name="Picture 17">
            <a:hlinkClick r:id="rId19" action="ppaction://hlinksldjump"/>
            <a:extLst>
              <a:ext uri="{FF2B5EF4-FFF2-40B4-BE49-F238E27FC236}">
                <a16:creationId xmlns:a16="http://schemas.microsoft.com/office/drawing/2014/main" xmlns="" id="{72FC547B-FE68-4CD5-98AE-80D9F184E2A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61249" y="4193037"/>
            <a:ext cx="1969179" cy="1743607"/>
          </a:xfrm>
          <a:prstGeom prst="rect">
            <a:avLst/>
          </a:prstGeom>
        </p:spPr>
      </p:pic>
      <p:pic>
        <p:nvPicPr>
          <p:cNvPr id="19" name="Picture 18">
            <a:extLst>
              <a:ext uri="{FF2B5EF4-FFF2-40B4-BE49-F238E27FC236}">
                <a16:creationId xmlns:a16="http://schemas.microsoft.com/office/drawing/2014/main" xmlns="" id="{12C318AC-1A9F-4496-B8ED-00C59FCFCB6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550249" y="3565183"/>
            <a:ext cx="2060627" cy="1383912"/>
          </a:xfrm>
          <a:prstGeom prst="rect">
            <a:avLst/>
          </a:prstGeom>
        </p:spPr>
      </p:pic>
      <p:pic>
        <p:nvPicPr>
          <p:cNvPr id="20" name="Picture 19">
            <a:hlinkClick r:id="rId22" action="ppaction://hlinksldjump"/>
            <a:extLst>
              <a:ext uri="{FF2B5EF4-FFF2-40B4-BE49-F238E27FC236}">
                <a16:creationId xmlns:a16="http://schemas.microsoft.com/office/drawing/2014/main" xmlns="" id="{B25B2451-429F-4193-AD91-3FC55091FAE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771117" y="4227761"/>
            <a:ext cx="1969179" cy="1743607"/>
          </a:xfrm>
          <a:prstGeom prst="rect">
            <a:avLst/>
          </a:prstGeom>
        </p:spPr>
      </p:pic>
      <p:pic>
        <p:nvPicPr>
          <p:cNvPr id="21" name="Picture 20">
            <a:extLst>
              <a:ext uri="{FF2B5EF4-FFF2-40B4-BE49-F238E27FC236}">
                <a16:creationId xmlns:a16="http://schemas.microsoft.com/office/drawing/2014/main" xmlns="" id="{F815BA16-0CA4-45FA-B15C-9FFC46911563}"/>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713818" y="3611480"/>
            <a:ext cx="2060627" cy="1383912"/>
          </a:xfrm>
          <a:prstGeom prst="rect">
            <a:avLst/>
          </a:prstGeom>
        </p:spPr>
      </p:pic>
      <p:pic>
        <p:nvPicPr>
          <p:cNvPr id="22" name="Picture 21">
            <a:hlinkClick r:id="rId25" action="ppaction://hlinksldjump"/>
            <a:extLst>
              <a:ext uri="{FF2B5EF4-FFF2-40B4-BE49-F238E27FC236}">
                <a16:creationId xmlns:a16="http://schemas.microsoft.com/office/drawing/2014/main" xmlns="" id="{424C2331-9CA8-46A5-9223-5370B0AC721B}"/>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547569" y="4193036"/>
            <a:ext cx="1969179" cy="1743607"/>
          </a:xfrm>
          <a:prstGeom prst="rect">
            <a:avLst/>
          </a:prstGeom>
        </p:spPr>
      </p:pic>
      <p:pic>
        <p:nvPicPr>
          <p:cNvPr id="23" name="Picture 22">
            <a:hlinkClick r:id="rId25" action="ppaction://hlinksldjump"/>
            <a:extLst>
              <a:ext uri="{FF2B5EF4-FFF2-40B4-BE49-F238E27FC236}">
                <a16:creationId xmlns:a16="http://schemas.microsoft.com/office/drawing/2014/main" xmlns="" id="{BE6BB17E-4B9B-41C4-96D2-D72E59DCE11D}"/>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524993" y="3611477"/>
            <a:ext cx="2060627" cy="1383912"/>
          </a:xfrm>
          <a:prstGeom prst="rect">
            <a:avLst/>
          </a:prstGeom>
        </p:spPr>
      </p:pic>
      <p:pic>
        <p:nvPicPr>
          <p:cNvPr id="37" name="Picture 36">
            <a:extLst>
              <a:ext uri="{FF2B5EF4-FFF2-40B4-BE49-F238E27FC236}">
                <a16:creationId xmlns:a16="http://schemas.microsoft.com/office/drawing/2014/main" xmlns="" id="{16677DD5-4B38-44EE-AE03-4CE69860F1F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 y="6308765"/>
            <a:ext cx="6095999" cy="334819"/>
          </a:xfrm>
          <a:prstGeom prst="rect">
            <a:avLst/>
          </a:prstGeom>
        </p:spPr>
      </p:pic>
      <p:pic>
        <p:nvPicPr>
          <p:cNvPr id="38" name="Picture 37">
            <a:extLst>
              <a:ext uri="{FF2B5EF4-FFF2-40B4-BE49-F238E27FC236}">
                <a16:creationId xmlns:a16="http://schemas.microsoft.com/office/drawing/2014/main" xmlns="" id="{8E58EB64-C11F-4AA8-BD51-6B7EDB33655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096001" y="6308765"/>
            <a:ext cx="6095999" cy="334819"/>
          </a:xfrm>
          <a:prstGeom prst="rect">
            <a:avLst/>
          </a:prstGeom>
        </p:spPr>
      </p:pic>
      <p:pic>
        <p:nvPicPr>
          <p:cNvPr id="39" name="Picture 38">
            <a:extLst>
              <a:ext uri="{FF2B5EF4-FFF2-40B4-BE49-F238E27FC236}">
                <a16:creationId xmlns:a16="http://schemas.microsoft.com/office/drawing/2014/main" xmlns="" id="{468116E2-9E2A-444E-92F8-B1A7CB14769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2974629"/>
            <a:ext cx="6095999" cy="334819"/>
          </a:xfrm>
          <a:prstGeom prst="rect">
            <a:avLst/>
          </a:prstGeom>
        </p:spPr>
      </p:pic>
      <p:pic>
        <p:nvPicPr>
          <p:cNvPr id="40" name="Picture 39">
            <a:extLst>
              <a:ext uri="{FF2B5EF4-FFF2-40B4-BE49-F238E27FC236}">
                <a16:creationId xmlns:a16="http://schemas.microsoft.com/office/drawing/2014/main" xmlns="" id="{4AF2A1C0-A62D-4A01-AB2A-74ABC46C1AC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096000" y="2974629"/>
            <a:ext cx="6095999" cy="334819"/>
          </a:xfrm>
          <a:prstGeom prst="rect">
            <a:avLst/>
          </a:prstGeom>
        </p:spPr>
      </p:pic>
      <p:sp>
        <p:nvSpPr>
          <p:cNvPr id="42" name="Flowchart: Summing Junction 41">
            <a:hlinkClick r:id="rId29" action="ppaction://hlinksldjump"/>
            <a:extLst>
              <a:ext uri="{FF2B5EF4-FFF2-40B4-BE49-F238E27FC236}">
                <a16:creationId xmlns:a16="http://schemas.microsoft.com/office/drawing/2014/main" xmlns="" id="{E51D645D-F5EB-48AD-9720-05E0BE57DF46}"/>
              </a:ext>
            </a:extLst>
          </p:cNvPr>
          <p:cNvSpPr/>
          <p:nvPr/>
        </p:nvSpPr>
        <p:spPr>
          <a:xfrm>
            <a:off x="11398689" y="6114928"/>
            <a:ext cx="649068"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Folded Corner 26">
            <a:extLst>
              <a:ext uri="{FF2B5EF4-FFF2-40B4-BE49-F238E27FC236}">
                <a16:creationId xmlns:a16="http://schemas.microsoft.com/office/drawing/2014/main" xmlns="" id="{A468FF43-48BE-45C8-AE0E-72371E21D00D}"/>
              </a:ext>
            </a:extLst>
          </p:cNvPr>
          <p:cNvSpPr/>
          <p:nvPr/>
        </p:nvSpPr>
        <p:spPr>
          <a:xfrm>
            <a:off x="9792182" y="193182"/>
            <a:ext cx="2399818" cy="548998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Trò</a:t>
            </a:r>
            <a:r>
              <a:rPr lang="en-US" sz="4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chơi</a:t>
            </a:r>
            <a:r>
              <a:rPr lang="en-US" sz="4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hộp</a:t>
            </a:r>
            <a:r>
              <a:rPr lang="en-US" sz="4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quà</a:t>
            </a:r>
            <a:r>
              <a:rPr lang="en-US" sz="4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bí</a:t>
            </a:r>
            <a:r>
              <a:rPr lang="en-US" sz="4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err="1"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mật</a:t>
            </a:r>
            <a:r>
              <a:rPr lang="en-US" sz="48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endParaRPr lang="en-US" sz="4800" dirty="0">
              <a:solidFill>
                <a:schemeClr val="tx1"/>
              </a:solidFill>
              <a:latin typeface="Times New Roman" pitchFamily="18" charset="0"/>
              <a:cs typeface="Times New Roman" pitchFamily="18" charset="0"/>
            </a:endParaRPr>
          </a:p>
          <a:p>
            <a:pPr algn="ctr">
              <a:defRPr/>
            </a:pPr>
            <a:endParaRPr lang="en-US" sz="48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30558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6"/>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8"/>
                                        </p:tgtEl>
                                      </p:cBhvr>
                                    </p:animEffect>
                                    <p:set>
                                      <p:cBhvr>
                                        <p:cTn id="60" dur="1" fill="hold">
                                          <p:stCondLst>
                                            <p:cond delay="499"/>
                                          </p:stCondLst>
                                        </p:cTn>
                                        <p:tgtEl>
                                          <p:spTgt spid="18"/>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20"/>
                                        </p:tgtEl>
                                      </p:cBhvr>
                                    </p:animEffect>
                                    <p:set>
                                      <p:cBhvr>
                                        <p:cTn id="69" dur="1" fill="hold">
                                          <p:stCondLst>
                                            <p:cond delay="499"/>
                                          </p:stCondLst>
                                        </p:cTn>
                                        <p:tgtEl>
                                          <p:spTgt spid="2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2"/>
                                        </p:tgtEl>
                                      </p:cBhvr>
                                    </p:animEffect>
                                    <p:set>
                                      <p:cBhvr>
                                        <p:cTn id="78" dur="1" fill="hold">
                                          <p:stCondLst>
                                            <p:cond delay="499"/>
                                          </p:stCondLst>
                                        </p:cTn>
                                        <p:tgtEl>
                                          <p:spTgt spid="22"/>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hlinkClick r:id="rId5"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5877" y="-309073"/>
            <a:ext cx="1941429" cy="1784936"/>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A</a:t>
            </a:r>
            <a:endPar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sp>
        <p:nvSpPr>
          <p:cNvPr id="11" name="Rectangle: Folded Corner 26">
            <a:extLst>
              <a:ext uri="{FF2B5EF4-FFF2-40B4-BE49-F238E27FC236}">
                <a16:creationId xmlns:a16="http://schemas.microsoft.com/office/drawing/2014/main" xmlns="" id="{A468FF43-48BE-45C8-AE0E-72371E21D00D}"/>
              </a:ext>
            </a:extLst>
          </p:cNvPr>
          <p:cNvSpPr/>
          <p:nvPr/>
        </p:nvSpPr>
        <p:spPr>
          <a:xfrm>
            <a:off x="1712890" y="238662"/>
            <a:ext cx="9142163" cy="98479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algn="ctr">
              <a:defRPr/>
            </a:pP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1</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biết</a:t>
            </a:r>
            <a:r>
              <a:rPr lang="en-US" sz="3200" dirty="0" smtClean="0">
                <a:solidFill>
                  <a:schemeClr val="tx1"/>
                </a:solidFill>
                <a:latin typeface="Times New Roman" pitchFamily="18" charset="0"/>
                <a:cs typeface="Times New Roman" pitchFamily="18" charset="0"/>
              </a:rPr>
              <a:t>:</a:t>
            </a:r>
          </a:p>
          <a:p>
            <a:pPr algn="ctr">
              <a:defRPr/>
            </a:pP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Rectangle: Folded Corner 27">
            <a:extLst>
              <a:ext uri="{FF2B5EF4-FFF2-40B4-BE49-F238E27FC236}">
                <a16:creationId xmlns:a16="http://schemas.microsoft.com/office/drawing/2014/main" xmlns="" id="{02105D08-1F14-416F-86C2-51DFEA1D8826}"/>
              </a:ext>
            </a:extLst>
          </p:cNvPr>
          <p:cNvSpPr/>
          <p:nvPr/>
        </p:nvSpPr>
        <p:spPr>
          <a:xfrm>
            <a:off x="3142444" y="1643604"/>
            <a:ext cx="7972023" cy="2615879"/>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smtClean="0">
              <a:solidFill>
                <a:schemeClr val="tx1"/>
              </a:solidFill>
              <a:latin typeface="Times New Roman" pitchFamily="18" charset="0"/>
              <a:cs typeface="Times New Roman" pitchFamily="18" charset="0"/>
            </a:endParaRPr>
          </a:p>
          <a:p>
            <a:endParaRPr lang="en-US" sz="3200" b="1"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nhỏ</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so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r>
              <a:rPr lang="en-US" sz="3200" b="1" dirty="0" smtClean="0">
                <a:solidFill>
                  <a:schemeClr val="tx1"/>
                </a:solidFill>
                <a:latin typeface="Times New Roman" pitchFamily="18" charset="0"/>
                <a:cs typeface="Times New Roman" pitchFamily="18" charset="0"/>
              </a:rPr>
              <a:t>B.</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lớn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so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r>
              <a:rPr lang="en-US" sz="3200" b="1" dirty="0" smtClean="0">
                <a:solidFill>
                  <a:schemeClr val="tx1"/>
                </a:solidFill>
                <a:latin typeface="Times New Roman" pitchFamily="18" charset="0"/>
                <a:cs typeface="Times New Roman" pitchFamily="18" charset="0"/>
              </a:rPr>
              <a:t>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chuẩn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xác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so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r>
              <a:rPr lang="en-US" sz="3200" b="1" dirty="0" smtClean="0">
                <a:solidFill>
                  <a:schemeClr val="tx1"/>
                </a:solidFill>
                <a:latin typeface="Times New Roman" pitchFamily="18" charset="0"/>
                <a:cs typeface="Times New Roman" pitchFamily="18" charset="0"/>
              </a:rPr>
              <a:t>D.</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diện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tích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lãnh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thổ</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7136088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hlinkClick r:id="rId5"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33871" y="-282246"/>
            <a:ext cx="1941429"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9926540" y="3977766"/>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124400" y="193183"/>
            <a:ext cx="9537470" cy="1577744"/>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en-US" sz="3200" b="1" dirty="0" smtClean="0">
              <a:solidFill>
                <a:schemeClr val="tx1"/>
              </a:solidFill>
              <a:latin typeface="Times New Roman" pitchFamily="18" charset="0"/>
              <a:cs typeface="Times New Roman" pitchFamily="18" charset="0"/>
            </a:endParaRPr>
          </a:p>
          <a:p>
            <a:pPr algn="ctr">
              <a:defRPr/>
            </a:pP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2:</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Dựa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vào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số</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ghi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đối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1 : 200 000, 6cm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tương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ứng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là</a:t>
            </a:r>
            <a:r>
              <a:rPr lang="en-US" sz="3200" dirty="0" smtClean="0">
                <a:solidFill>
                  <a:schemeClr val="tx1"/>
                </a:solidFill>
                <a:latin typeface="Times New Roman" pitchFamily="18" charset="0"/>
                <a:cs typeface="Times New Roman" pitchFamily="18" charset="0"/>
              </a:rPr>
              <a:t>:</a:t>
            </a:r>
          </a:p>
          <a:p>
            <a:pPr algn="ctr">
              <a:defRPr/>
            </a:pPr>
            <a:r>
              <a:rPr lang="en-US" sz="3200" dirty="0">
                <a:solidFill>
                  <a:schemeClr val="tx1"/>
                </a:solidFill>
                <a:latin typeface="Times New Roman" pitchFamily="18" charset="0"/>
                <a:cs typeface="Times New Roman" pitchFamily="18" charset="0"/>
              </a:rPr>
              <a:t> </a:t>
            </a:r>
          </a:p>
          <a:p>
            <a:pPr algn="ctr">
              <a:defRPr/>
            </a:pPr>
            <a:endParaRPr lang="en-US" sz="3600" b="1"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1307939" y="2693122"/>
            <a:ext cx="9074552" cy="104175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endParaRPr lang="en-US" sz="3200" b="1" dirty="0" smtClean="0">
              <a:solidFill>
                <a:schemeClr val="tx1"/>
              </a:solidFill>
              <a:latin typeface="Times New Roman" pitchFamily="18" charset="0"/>
              <a:cs typeface="Times New Roman" pitchFamily="18" charset="0"/>
            </a:endParaRPr>
          </a:p>
          <a:p>
            <a:pPr marL="514350" indent="-514350"/>
            <a:r>
              <a:rPr lang="en-US" sz="3200" b="1" dirty="0" smtClean="0">
                <a:solidFill>
                  <a:schemeClr val="tx1"/>
                </a:solidFill>
                <a:latin typeface="Times New Roman" pitchFamily="18" charset="0"/>
                <a:cs typeface="Times New Roman" pitchFamily="18" charset="0"/>
              </a:rPr>
              <a:t>A.</a:t>
            </a:r>
            <a:r>
              <a:rPr lang="en-US" sz="3200" dirty="0" smtClean="0">
                <a:solidFill>
                  <a:schemeClr val="tx1"/>
                </a:solidFill>
                <a:latin typeface="Times New Roman" pitchFamily="18" charset="0"/>
                <a:cs typeface="Times New Roman" pitchFamily="18" charset="0"/>
              </a:rPr>
              <a:t> 10km          </a:t>
            </a:r>
            <a:r>
              <a:rPr lang="en-US" sz="3200" b="1" dirty="0" smtClean="0">
                <a:solidFill>
                  <a:schemeClr val="tx1"/>
                </a:solidFill>
                <a:latin typeface="Times New Roman" pitchFamily="18" charset="0"/>
                <a:cs typeface="Times New Roman" pitchFamily="18" charset="0"/>
              </a:rPr>
              <a:t>B.</a:t>
            </a:r>
            <a:r>
              <a:rPr lang="en-US" sz="3200" dirty="0" smtClean="0">
                <a:solidFill>
                  <a:schemeClr val="tx1"/>
                </a:solidFill>
                <a:latin typeface="Times New Roman" pitchFamily="18" charset="0"/>
                <a:cs typeface="Times New Roman" pitchFamily="18" charset="0"/>
              </a:rPr>
              <a:t> 12km         </a:t>
            </a:r>
            <a:r>
              <a:rPr lang="en-US" sz="3200" b="1" dirty="0" smtClean="0">
                <a:solidFill>
                  <a:schemeClr val="tx1"/>
                </a:solidFill>
                <a:latin typeface="Times New Roman" pitchFamily="18" charset="0"/>
                <a:cs typeface="Times New Roman" pitchFamily="18" charset="0"/>
              </a:rPr>
              <a:t>C.</a:t>
            </a:r>
            <a:r>
              <a:rPr lang="en-US" sz="3200" dirty="0" smtClean="0">
                <a:solidFill>
                  <a:schemeClr val="tx1"/>
                </a:solidFill>
                <a:latin typeface="Times New Roman" pitchFamily="18" charset="0"/>
                <a:cs typeface="Times New Roman" pitchFamily="18" charset="0"/>
              </a:rPr>
              <a:t> 16km          </a:t>
            </a:r>
            <a:r>
              <a:rPr lang="en-US" sz="3200" b="1" dirty="0" smtClean="0">
                <a:solidFill>
                  <a:schemeClr val="tx1"/>
                </a:solidFill>
                <a:latin typeface="Times New Roman" pitchFamily="18" charset="0"/>
                <a:cs typeface="Times New Roman" pitchFamily="18" charset="0"/>
              </a:rPr>
              <a:t>D.</a:t>
            </a:r>
            <a:r>
              <a:rPr lang="en-US" sz="3200" dirty="0" smtClean="0">
                <a:solidFill>
                  <a:schemeClr val="tx1"/>
                </a:solidFill>
                <a:latin typeface="Times New Roman" pitchFamily="18" charset="0"/>
                <a:cs typeface="Times New Roman" pitchFamily="18" charset="0"/>
              </a:rPr>
              <a:t> 20km</a:t>
            </a:r>
          </a:p>
          <a:p>
            <a:pPr marL="514350" indent="-514350"/>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spTree>
    <p:extLst>
      <p:ext uri="{BB962C8B-B14F-4D97-AF65-F5344CB8AC3E}">
        <p14:creationId xmlns:p14="http://schemas.microsoft.com/office/powerpoint/2010/main" val="424594233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hlinkClick r:id="rId5"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964" y="-223502"/>
            <a:ext cx="1941429"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9727102" y="403614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t>
            </a:r>
            <a:endPar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sp>
        <p:nvSpPr>
          <p:cNvPr id="10" name="Rectangle: Folded Corner 26">
            <a:extLst>
              <a:ext uri="{FF2B5EF4-FFF2-40B4-BE49-F238E27FC236}">
                <a16:creationId xmlns:a16="http://schemas.microsoft.com/office/drawing/2014/main" xmlns="" id="{A468FF43-48BE-45C8-AE0E-72371E21D00D}"/>
              </a:ext>
            </a:extLst>
          </p:cNvPr>
          <p:cNvSpPr/>
          <p:nvPr/>
        </p:nvSpPr>
        <p:spPr>
          <a:xfrm>
            <a:off x="1777285" y="334851"/>
            <a:ext cx="9002332" cy="194536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endParaRPr lang="en-US" sz="3200" b="1" dirty="0" smtClean="0">
              <a:solidFill>
                <a:schemeClr val="tx1"/>
              </a:solidFill>
              <a:latin typeface="Times New Roman" pitchFamily="18" charset="0"/>
              <a:cs typeface="Times New Roman" pitchFamily="18" charset="0"/>
            </a:endParaRPr>
          </a:p>
          <a:p>
            <a:pPr algn="ctr"/>
            <a:endParaRPr lang="en-US" sz="3200" b="1" dirty="0" smtClean="0">
              <a:solidFill>
                <a:schemeClr val="tx1"/>
              </a:solidFill>
              <a:latin typeface="Times New Roman" pitchFamily="18" charset="0"/>
              <a:cs typeface="Times New Roman" pitchFamily="18" charset="0"/>
            </a:endParaRPr>
          </a:p>
          <a:p>
            <a:pPr algn="ct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3:</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Dùng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biết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đối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có</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 1:5 000 000, 8cm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tương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ứng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bao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nhiêu</a:t>
            </a:r>
            <a:r>
              <a:rPr lang="en-US" sz="3200" dirty="0" smtClean="0">
                <a:solidFill>
                  <a:schemeClr val="tx1"/>
                </a:solidFill>
                <a:latin typeface="Times New Roman" pitchFamily="18" charset="0"/>
                <a:cs typeface="Times New Roman" pitchFamily="18" charset="0"/>
              </a:rPr>
              <a:t> km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pPr algn="ctr"/>
            <a:r>
              <a:rPr lang="en-US" sz="3600" b="1" dirty="0">
                <a:solidFill>
                  <a:schemeClr val="tx1"/>
                </a:solidFill>
                <a:latin typeface="Times New Roman" panose="02020603050405020304" pitchFamily="18" charset="0"/>
                <a:cs typeface="Times New Roman" panose="02020603050405020304" pitchFamily="18" charset="0"/>
              </a:rPr>
              <a:t> </a:t>
            </a:r>
          </a:p>
          <a:p>
            <a:pPr algn="ctr"/>
            <a:endPar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Rectangle: Folded Corner 27">
            <a:extLst>
              <a:ext uri="{FF2B5EF4-FFF2-40B4-BE49-F238E27FC236}">
                <a16:creationId xmlns:a16="http://schemas.microsoft.com/office/drawing/2014/main" xmlns="" id="{02105D08-1F14-416F-86C2-51DFEA1D8826}"/>
              </a:ext>
            </a:extLst>
          </p:cNvPr>
          <p:cNvSpPr/>
          <p:nvPr/>
        </p:nvSpPr>
        <p:spPr>
          <a:xfrm>
            <a:off x="1851949" y="2610071"/>
            <a:ext cx="8762035" cy="10265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chemeClr val="tx1"/>
              </a:solidFill>
              <a:latin typeface="Times New Roman" pitchFamily="18" charset="0"/>
              <a:cs typeface="Times New Roman" pitchFamily="18" charset="0"/>
            </a:endParaRPr>
          </a:p>
          <a:p>
            <a:pPr algn="ctr"/>
            <a:r>
              <a:rPr lang="en-US" sz="3200" b="1" dirty="0" smtClean="0">
                <a:solidFill>
                  <a:schemeClr val="tx1"/>
                </a:solidFill>
                <a:latin typeface="Times New Roman" pitchFamily="18" charset="0"/>
                <a:cs typeface="Times New Roman" pitchFamily="18" charset="0"/>
              </a:rPr>
              <a:t>A.</a:t>
            </a:r>
            <a:r>
              <a:rPr lang="en-US" sz="3200" dirty="0" smtClean="0">
                <a:solidFill>
                  <a:schemeClr val="tx1"/>
                </a:solidFill>
                <a:latin typeface="Times New Roman" pitchFamily="18" charset="0"/>
                <a:cs typeface="Times New Roman" pitchFamily="18" charset="0"/>
              </a:rPr>
              <a:t> 200km        </a:t>
            </a:r>
            <a:r>
              <a:rPr lang="en-US" sz="3200" b="1" dirty="0" smtClean="0">
                <a:solidFill>
                  <a:schemeClr val="tx1"/>
                </a:solidFill>
                <a:latin typeface="Times New Roman" pitchFamily="18" charset="0"/>
                <a:cs typeface="Times New Roman" pitchFamily="18" charset="0"/>
              </a:rPr>
              <a:t>B.</a:t>
            </a:r>
            <a:r>
              <a:rPr lang="en-US" sz="3200" dirty="0" smtClean="0">
                <a:solidFill>
                  <a:schemeClr val="tx1"/>
                </a:solidFill>
                <a:latin typeface="Times New Roman" pitchFamily="18" charset="0"/>
                <a:cs typeface="Times New Roman" pitchFamily="18" charset="0"/>
              </a:rPr>
              <a:t> 300km      </a:t>
            </a:r>
            <a:r>
              <a:rPr lang="en-US" sz="3200" b="1" dirty="0" smtClean="0">
                <a:solidFill>
                  <a:schemeClr val="tx1"/>
                </a:solidFill>
                <a:latin typeface="Times New Roman" pitchFamily="18" charset="0"/>
                <a:cs typeface="Times New Roman" pitchFamily="18" charset="0"/>
              </a:rPr>
              <a:t>C.</a:t>
            </a:r>
            <a:r>
              <a:rPr lang="en-US" sz="3200" dirty="0" smtClean="0">
                <a:solidFill>
                  <a:schemeClr val="tx1"/>
                </a:solidFill>
                <a:latin typeface="Times New Roman" pitchFamily="18" charset="0"/>
                <a:cs typeface="Times New Roman" pitchFamily="18" charset="0"/>
              </a:rPr>
              <a:t> 400km      </a:t>
            </a:r>
            <a:r>
              <a:rPr lang="en-US" sz="3200" b="1" dirty="0" smtClean="0">
                <a:solidFill>
                  <a:schemeClr val="tx1"/>
                </a:solidFill>
                <a:latin typeface="Times New Roman" pitchFamily="18" charset="0"/>
                <a:cs typeface="Times New Roman" pitchFamily="18" charset="0"/>
              </a:rPr>
              <a:t>D.</a:t>
            </a:r>
            <a:r>
              <a:rPr lang="en-US" sz="3200" dirty="0" smtClean="0">
                <a:solidFill>
                  <a:schemeClr val="tx1"/>
                </a:solidFill>
                <a:latin typeface="Times New Roman" pitchFamily="18" charset="0"/>
                <a:cs typeface="Times New Roman" pitchFamily="18" charset="0"/>
              </a:rPr>
              <a:t> 500km</a:t>
            </a:r>
          </a:p>
          <a:p>
            <a:pPr algn="ctr"/>
            <a:endParaRPr lang="en-US" sz="32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828192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hlinkClick r:id="rId5"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6244" y="-170270"/>
            <a:ext cx="1941429"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sp>
        <p:nvSpPr>
          <p:cNvPr id="11" name="Rectangle: Folded Corner 26">
            <a:extLst>
              <a:ext uri="{FF2B5EF4-FFF2-40B4-BE49-F238E27FC236}">
                <a16:creationId xmlns:a16="http://schemas.microsoft.com/office/drawing/2014/main" xmlns="" id="{A468FF43-48BE-45C8-AE0E-72371E21D00D}"/>
              </a:ext>
            </a:extLst>
          </p:cNvPr>
          <p:cNvSpPr/>
          <p:nvPr/>
        </p:nvSpPr>
        <p:spPr>
          <a:xfrm>
            <a:off x="783772" y="223788"/>
            <a:ext cx="10021604" cy="1676263"/>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smtClean="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en-US" sz="3200" b="1" dirty="0" smtClean="0">
              <a:solidFill>
                <a:schemeClr val="tx1"/>
              </a:solidFill>
              <a:latin typeface="Times New Roman" pitchFamily="18" charset="0"/>
              <a:cs typeface="Times New Roman" pitchFamily="18" charset="0"/>
            </a:endParaRPr>
          </a:p>
          <a:p>
            <a:pPr algn="ctr">
              <a:defRPr/>
            </a:pP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4:</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từ</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Huế</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đến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Đà</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Nẵng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là</a:t>
            </a:r>
            <a:r>
              <a:rPr lang="en-US" sz="3200" dirty="0" smtClean="0">
                <a:solidFill>
                  <a:schemeClr val="tx1"/>
                </a:solidFill>
                <a:latin typeface="Times New Roman" pitchFamily="18" charset="0"/>
                <a:cs typeface="Times New Roman" pitchFamily="18" charset="0"/>
              </a:rPr>
              <a:t> 105km,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Việt</a:t>
            </a:r>
            <a:r>
              <a:rPr lang="en-US" sz="3200" dirty="0" smtClean="0">
                <a:solidFill>
                  <a:schemeClr val="tx1"/>
                </a:solidFill>
                <a:latin typeface="Times New Roman" pitchFamily="18" charset="0"/>
                <a:cs typeface="Times New Roman" pitchFamily="18" charset="0"/>
              </a:rPr>
              <a:t> Nam,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giữa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hai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thành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phố</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15cm, </a:t>
            </a:r>
            <a:r>
              <a:rPr lang="en-US" sz="3200" dirty="0" err="1" smtClean="0">
                <a:solidFill>
                  <a:schemeClr val="tx1"/>
                </a:solidFill>
                <a:latin typeface="Times New Roman" pitchFamily="18" charset="0"/>
                <a:cs typeface="Times New Roman" pitchFamily="18" charset="0"/>
              </a:rPr>
              <a:t>vậy</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có</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a:t>
            </a:r>
          </a:p>
          <a:p>
            <a:pPr algn="ctr">
              <a:defRPr/>
            </a:pPr>
            <a:r>
              <a:rPr lang="en-US" sz="3200" b="1" dirty="0">
                <a:solidFill>
                  <a:schemeClr val="tx1"/>
                </a:solidFill>
                <a:latin typeface="Times New Roman" panose="02020603050405020304" pitchFamily="18" charset="0"/>
                <a:cs typeface="Times New Roman" panose="02020603050405020304" pitchFamily="18" charset="0"/>
              </a:rPr>
              <a:t> </a:t>
            </a:r>
          </a:p>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Rectangle: Folded Corner 27">
            <a:extLst>
              <a:ext uri="{FF2B5EF4-FFF2-40B4-BE49-F238E27FC236}">
                <a16:creationId xmlns:a16="http://schemas.microsoft.com/office/drawing/2014/main" xmlns="" id="{02105D08-1F14-416F-86C2-51DFEA1D8826}"/>
              </a:ext>
            </a:extLst>
          </p:cNvPr>
          <p:cNvSpPr/>
          <p:nvPr/>
        </p:nvSpPr>
        <p:spPr>
          <a:xfrm>
            <a:off x="748146" y="2366961"/>
            <a:ext cx="10173140" cy="11099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               A.</a:t>
            </a:r>
            <a:r>
              <a:rPr lang="en-US" sz="3200" dirty="0" smtClean="0">
                <a:solidFill>
                  <a:schemeClr val="tx1"/>
                </a:solidFill>
                <a:latin typeface="Times New Roman" pitchFamily="18" charset="0"/>
                <a:cs typeface="Times New Roman" pitchFamily="18" charset="0"/>
              </a:rPr>
              <a:t> 1: 600 000                          </a:t>
            </a:r>
            <a:r>
              <a:rPr lang="en-US" sz="3200" b="1" dirty="0" smtClean="0">
                <a:solidFill>
                  <a:schemeClr val="tx1"/>
                </a:solidFill>
                <a:latin typeface="Times New Roman" pitchFamily="18" charset="0"/>
                <a:cs typeface="Times New Roman" pitchFamily="18" charset="0"/>
              </a:rPr>
              <a:t>B.</a:t>
            </a:r>
            <a:r>
              <a:rPr lang="en-US" sz="3200" dirty="0" smtClean="0">
                <a:solidFill>
                  <a:schemeClr val="tx1"/>
                </a:solidFill>
                <a:latin typeface="Times New Roman" pitchFamily="18" charset="0"/>
                <a:cs typeface="Times New Roman" pitchFamily="18" charset="0"/>
              </a:rPr>
              <a:t> 1: 700 000</a:t>
            </a:r>
          </a:p>
          <a:p>
            <a:r>
              <a:rPr lang="en-US" sz="3200"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C.</a:t>
            </a:r>
            <a:r>
              <a:rPr lang="en-US" sz="3200" dirty="0" smtClean="0">
                <a:solidFill>
                  <a:schemeClr val="tx1"/>
                </a:solidFill>
                <a:latin typeface="Times New Roman" pitchFamily="18" charset="0"/>
                <a:cs typeface="Times New Roman" pitchFamily="18" charset="0"/>
              </a:rPr>
              <a:t> 1: 500 000                          </a:t>
            </a:r>
            <a:r>
              <a:rPr lang="en-US" sz="3200" b="1" dirty="0" smtClean="0">
                <a:solidFill>
                  <a:schemeClr val="tx1"/>
                </a:solidFill>
                <a:latin typeface="Times New Roman" pitchFamily="18" charset="0"/>
                <a:cs typeface="Times New Roman" pitchFamily="18" charset="0"/>
              </a:rPr>
              <a:t>D.</a:t>
            </a:r>
            <a:r>
              <a:rPr lang="en-US" sz="3200" dirty="0" smtClean="0">
                <a:solidFill>
                  <a:schemeClr val="tx1"/>
                </a:solidFill>
                <a:latin typeface="Times New Roman" pitchFamily="18" charset="0"/>
                <a:cs typeface="Times New Roman" pitchFamily="18" charset="0"/>
              </a:rPr>
              <a:t> 1: 400 000</a:t>
            </a:r>
          </a:p>
          <a:p>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16290295"/>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hlinkClick r:id="rId5"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1870" y="-269367"/>
            <a:ext cx="1941429"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9926540" y="412945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506828" y="116911"/>
            <a:ext cx="9259910" cy="114168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en-US" sz="3200" b="1" dirty="0" smtClean="0">
              <a:solidFill>
                <a:schemeClr val="tx1"/>
              </a:solidFill>
              <a:latin typeface="Times New Roman" pitchFamily="18" charset="0"/>
              <a:cs typeface="Times New Roman" pitchFamily="18" charset="0"/>
            </a:endParaRPr>
          </a:p>
          <a:p>
            <a:pPr algn="ctr">
              <a:defRPr/>
            </a:pP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5:</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Trong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sau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đây</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tờ</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nào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có</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mức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a:t>
            </a:r>
            <a:r>
              <a:rPr lang="en-US" sz="3200" dirty="0" smtClean="0">
                <a:solidFill>
                  <a:schemeClr val="tx1"/>
                </a:solidFill>
                <a:latin typeface="Times New Roman" pitchFamily="18" charset="0"/>
                <a:cs typeface="Times New Roman" pitchFamily="18" charset="0"/>
              </a:rPr>
              <a:t> chi </a:t>
            </a:r>
            <a:r>
              <a:rPr lang="en-US" sz="3200" dirty="0" err="1" smtClean="0">
                <a:solidFill>
                  <a:schemeClr val="tx1"/>
                </a:solidFill>
                <a:latin typeface="Times New Roman" pitchFamily="18" charset="0"/>
                <a:cs typeface="Times New Roman" pitchFamily="18" charset="0"/>
              </a:rPr>
              <a:t>tiết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cao</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nhất</a:t>
            </a:r>
            <a:r>
              <a:rPr lang="en-US" sz="3200" dirty="0" smtClean="0">
                <a:solidFill>
                  <a:schemeClr val="tx1"/>
                </a:solidFill>
                <a:latin typeface="Times New Roman" pitchFamily="18" charset="0"/>
                <a:cs typeface="Times New Roman" pitchFamily="18" charset="0"/>
              </a:rPr>
              <a:t>?</a:t>
            </a:r>
          </a:p>
          <a:p>
            <a:pPr algn="ctr">
              <a:defRPr/>
            </a:pPr>
            <a:r>
              <a:rPr lang="en-US" sz="3200" b="1" dirty="0">
                <a:solidFill>
                  <a:schemeClr val="tx1"/>
                </a:solidFill>
                <a:latin typeface="Times New Roman" panose="02020603050405020304" pitchFamily="18" charset="0"/>
                <a:cs typeface="Times New Roman" panose="02020603050405020304" pitchFamily="18" charset="0"/>
              </a:rPr>
              <a:t> </a:t>
            </a:r>
          </a:p>
          <a:p>
            <a:pPr algn="ctr">
              <a:defRPr/>
            </a:pP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3412902" y="2366961"/>
            <a:ext cx="7662930" cy="1109967"/>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A.</a:t>
            </a:r>
            <a:r>
              <a:rPr lang="en-US" sz="3200" dirty="0" smtClean="0">
                <a:solidFill>
                  <a:schemeClr val="tx1"/>
                </a:solidFill>
                <a:latin typeface="Times New Roman" pitchFamily="18" charset="0"/>
                <a:cs typeface="Times New Roman" pitchFamily="18" charset="0"/>
              </a:rPr>
              <a:t> 1 : 7 500                 </a:t>
            </a:r>
            <a:r>
              <a:rPr lang="en-US" sz="3200" b="1" dirty="0" smtClean="0">
                <a:solidFill>
                  <a:schemeClr val="tx1"/>
                </a:solidFill>
                <a:latin typeface="Times New Roman" pitchFamily="18" charset="0"/>
                <a:cs typeface="Times New Roman" pitchFamily="18" charset="0"/>
              </a:rPr>
              <a:t>B.</a:t>
            </a:r>
            <a:r>
              <a:rPr lang="en-US" sz="3200" dirty="0" smtClean="0">
                <a:solidFill>
                  <a:schemeClr val="tx1"/>
                </a:solidFill>
                <a:latin typeface="Times New Roman" pitchFamily="18" charset="0"/>
                <a:cs typeface="Times New Roman" pitchFamily="18" charset="0"/>
              </a:rPr>
              <a:t> 1 : 15 000</a:t>
            </a:r>
          </a:p>
          <a:p>
            <a:r>
              <a:rPr lang="en-US" sz="3200" b="1" dirty="0" smtClean="0">
                <a:solidFill>
                  <a:schemeClr val="tx1"/>
                </a:solidFill>
                <a:latin typeface="Times New Roman" pitchFamily="18" charset="0"/>
                <a:cs typeface="Times New Roman" pitchFamily="18" charset="0"/>
              </a:rPr>
              <a:t>C.</a:t>
            </a:r>
            <a:r>
              <a:rPr lang="en-US" sz="3200" dirty="0" smtClean="0">
                <a:solidFill>
                  <a:schemeClr val="tx1"/>
                </a:solidFill>
                <a:latin typeface="Times New Roman" pitchFamily="18" charset="0"/>
                <a:cs typeface="Times New Roman" pitchFamily="18" charset="0"/>
              </a:rPr>
              <a:t> 1 : 200000              </a:t>
            </a:r>
            <a:r>
              <a:rPr lang="en-US" sz="3200" b="1" dirty="0" smtClean="0">
                <a:solidFill>
                  <a:schemeClr val="tx1"/>
                </a:solidFill>
                <a:latin typeface="Times New Roman" pitchFamily="18" charset="0"/>
                <a:cs typeface="Times New Roman" pitchFamily="18" charset="0"/>
              </a:rPr>
              <a:t>D.</a:t>
            </a:r>
            <a:r>
              <a:rPr lang="en-US" sz="3200" dirty="0" smtClean="0">
                <a:solidFill>
                  <a:schemeClr val="tx1"/>
                </a:solidFill>
                <a:latin typeface="Times New Roman" pitchFamily="18" charset="0"/>
                <a:cs typeface="Times New Roman" pitchFamily="18" charset="0"/>
              </a:rPr>
              <a:t> 1 : 1 000 000</a:t>
            </a:r>
          </a:p>
          <a:p>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spTree>
    <p:extLst>
      <p:ext uri="{BB962C8B-B14F-4D97-AF65-F5344CB8AC3E}">
        <p14:creationId xmlns:p14="http://schemas.microsoft.com/office/powerpoint/2010/main" val="1482651559"/>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hlinkClick r:id="rId5"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1870" y="-305307"/>
            <a:ext cx="1941429" cy="1856600"/>
          </a:xfrm>
          <a:prstGeom prst="rect">
            <a:avLst/>
          </a:prstGeom>
        </p:spPr>
      </p:pic>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2827" y="4860841"/>
            <a:ext cx="1969179"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7102" y="4348732"/>
            <a:ext cx="2060627"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9926540" y="3920234"/>
            <a:ext cx="1470660"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1056067" y="273179"/>
            <a:ext cx="9839459" cy="805391"/>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smtClean="0">
              <a:solidFill>
                <a:schemeClr val="tx1"/>
              </a:solidFill>
              <a:latin typeface="Times New Roman" pitchFamily="18" charset="0"/>
              <a:cs typeface="Times New Roman" pitchFamily="18" charset="0"/>
            </a:endParaRPr>
          </a:p>
          <a:p>
            <a:pPr algn="ctr">
              <a:defRPr/>
            </a:pP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6:</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rõ</a:t>
            </a:r>
            <a:endParaRPr lang="en-US" sz="3200" dirty="0" smtClean="0">
              <a:solidFill>
                <a:schemeClr val="tx1"/>
              </a:solidFill>
              <a:latin typeface="Times New Roman" pitchFamily="18" charset="0"/>
              <a:cs typeface="Times New Roman" pitchFamily="18" charset="0"/>
            </a:endParaRPr>
          </a:p>
          <a:p>
            <a:pPr algn="ctr">
              <a:defRPr/>
            </a:pPr>
            <a:endParaRPr lang="en-US" sz="3200" dirty="0">
              <a:solidFill>
                <a:schemeClr val="tx1"/>
              </a:solidFill>
              <a:latin typeface="Times New Roman" pitchFamily="18" charset="0"/>
              <a:cs typeface="Times New Roman" pitchFamily="18"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1" y="1341913"/>
            <a:ext cx="11697194" cy="2446316"/>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UcPeriod"/>
            </a:pPr>
            <a:endParaRPr lang="en-US" sz="3200" dirty="0" smtClean="0">
              <a:solidFill>
                <a:schemeClr val="tx1"/>
              </a:solidFill>
            </a:endParaRPr>
          </a:p>
          <a:p>
            <a:endParaRPr lang="en-US" sz="3200" b="1" dirty="0" smtClean="0">
              <a:solidFill>
                <a:schemeClr val="tx1"/>
              </a:solidFill>
              <a:latin typeface="Times New Roman" pitchFamily="18" charset="0"/>
              <a:cs typeface="Times New Roman" pitchFamily="18" charset="0"/>
            </a:endParaRPr>
          </a:p>
          <a:p>
            <a:r>
              <a:rPr lang="en-US" sz="3200" b="1" dirty="0" smtClean="0">
                <a:solidFill>
                  <a:schemeClr val="tx1"/>
                </a:solidFill>
                <a:latin typeface="Times New Roman" pitchFamily="18" charset="0"/>
                <a:cs typeface="Times New Roman" pitchFamily="18" charset="0"/>
              </a:rPr>
              <a:t>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lớn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so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ngoài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r>
              <a:rPr lang="en-US" sz="3200" b="1" dirty="0" smtClean="0">
                <a:solidFill>
                  <a:schemeClr val="tx1"/>
                </a:solidFill>
                <a:latin typeface="Times New Roman" pitchFamily="18" charset="0"/>
                <a:cs typeface="Times New Roman" pitchFamily="18" charset="0"/>
              </a:rPr>
              <a:t>B.</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nhỏ</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nhiều</a:t>
            </a:r>
            <a:r>
              <a:rPr lang="en-US" sz="3200" dirty="0" smtClean="0">
                <a:solidFill>
                  <a:schemeClr val="tx1"/>
                </a:solidFill>
                <a:latin typeface="Times New Roman" pitchFamily="18" charset="0"/>
                <a:cs typeface="Times New Roman" pitchFamily="18" charset="0"/>
              </a:rPr>
              <a:t> hay </a:t>
            </a:r>
            <a:r>
              <a:rPr lang="en-US" sz="3200" dirty="0" err="1" smtClean="0">
                <a:solidFill>
                  <a:schemeClr val="tx1"/>
                </a:solidFill>
                <a:latin typeface="Times New Roman" pitchFamily="18" charset="0"/>
                <a:cs typeface="Times New Roman" pitchFamily="18" charset="0"/>
              </a:rPr>
              <a:t>ít</a:t>
            </a:r>
            <a:r>
              <a:rPr lang="en-US" sz="3200" dirty="0" smtClean="0">
                <a:solidFill>
                  <a:schemeClr val="tx1"/>
                </a:solidFill>
                <a:latin typeface="Times New Roman" pitchFamily="18" charset="0"/>
                <a:cs typeface="Times New Roman" pitchFamily="18" charset="0"/>
              </a:rPr>
              <a:t> so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quả</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cầu</a:t>
            </a:r>
            <a:r>
              <a:rPr lang="en-US" sz="3200" dirty="0" smtClean="0">
                <a:solidFill>
                  <a:schemeClr val="tx1"/>
                </a:solidFill>
                <a:latin typeface="Times New Roman" pitchFamily="18" charset="0"/>
                <a:cs typeface="Times New Roman" pitchFamily="18" charset="0"/>
              </a:rPr>
              <a:t>.</a:t>
            </a:r>
          </a:p>
          <a:p>
            <a:r>
              <a:rPr lang="en-US" sz="3200" b="1" dirty="0" smtClean="0">
                <a:solidFill>
                  <a:schemeClr val="tx1"/>
                </a:solidFill>
                <a:latin typeface="Times New Roman" pitchFamily="18" charset="0"/>
                <a:cs typeface="Times New Roman" pitchFamily="18" charset="0"/>
              </a:rPr>
              <a:t>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mức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nhỏ</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khoảng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cách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được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vẽ</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trên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so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r>
              <a:rPr lang="en-US" sz="3200" b="1" dirty="0" smtClean="0">
                <a:solidFill>
                  <a:schemeClr val="tx1"/>
                </a:solidFill>
                <a:latin typeface="Times New Roman" pitchFamily="18" charset="0"/>
                <a:cs typeface="Times New Roman" pitchFamily="18" charset="0"/>
              </a:rPr>
              <a:t>D.</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độ</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chính</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xác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của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so </a:t>
            </a:r>
            <a:r>
              <a:rPr lang="en-US" sz="3200" dirty="0" err="1" smtClean="0">
                <a:solidFill>
                  <a:schemeClr val="tx1"/>
                </a:solidFill>
                <a:latin typeface="Times New Roman" pitchFamily="18" charset="0"/>
                <a:cs typeface="Times New Roman" pitchFamily="18" charset="0"/>
              </a:rPr>
              <a:t>với</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thực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địa</a:t>
            </a:r>
            <a:r>
              <a:rPr lang="en-US" sz="3200" dirty="0" smtClean="0">
                <a:solidFill>
                  <a:schemeClr val="tx1"/>
                </a:solidFill>
                <a:latin typeface="Times New Roman" pitchFamily="18" charset="0"/>
                <a:cs typeface="Times New Roman" pitchFamily="18" charset="0"/>
              </a:rPr>
              <a:t>.</a:t>
            </a:r>
          </a:p>
          <a:p>
            <a:endParaRPr lang="en-US" sz="3200" dirty="0" smtClean="0">
              <a:solidFill>
                <a:schemeClr val="tx1"/>
              </a:solidFill>
              <a:latin typeface="Times New Roman" pitchFamily="18" charset="0"/>
              <a:cs typeface="Times New Roman" pitchFamily="18" charset="0"/>
            </a:endParaRPr>
          </a:p>
          <a:p>
            <a:r>
              <a:rPr lang="en-US" sz="3200" dirty="0"/>
              <a:t> </a:t>
            </a:r>
            <a:r>
              <a:rPr lang="en-US" sz="3200" dirty="0">
                <a:solidFill>
                  <a:schemeClr val="tx1"/>
                </a:solidFill>
              </a:rPr>
              <a:t> </a:t>
            </a:r>
          </a:p>
        </p:txBody>
      </p:sp>
      <p:pic>
        <p:nvPicPr>
          <p:cNvPr id="35" name="Picture 34">
            <a:extLst>
              <a:ext uri="{FF2B5EF4-FFF2-40B4-BE49-F238E27FC236}">
                <a16:creationId xmlns:a16="http://schemas.microsoft.com/office/drawing/2014/main" xmlns="" id="{AD4177A1-A88F-4280-9343-2E28544658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xmlns="" id="{52D227BA-4253-4222-A515-03444C57C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xmlns="" id="{7ADCD335-3FE0-4DF0-AEE0-F01FB02593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spTree>
    <p:extLst>
      <p:ext uri="{BB962C8B-B14F-4D97-AF65-F5344CB8AC3E}">
        <p14:creationId xmlns:p14="http://schemas.microsoft.com/office/powerpoint/2010/main" val="2419046833"/>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1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3805F6-EA77-4D51-9744-9F37A57F2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6540" y="5072751"/>
            <a:ext cx="1969179" cy="1743607"/>
          </a:xfrm>
          <a:prstGeom prst="rect">
            <a:avLst/>
          </a:prstGeom>
        </p:spPr>
      </p:pic>
      <p:pic>
        <p:nvPicPr>
          <p:cNvPr id="7" name="Picture 6">
            <a:extLst>
              <a:ext uri="{FF2B5EF4-FFF2-40B4-BE49-F238E27FC236}">
                <a16:creationId xmlns:a16="http://schemas.microsoft.com/office/drawing/2014/main" xmlns="" id="{18B3DB36-0CAB-4CD0-BE48-595E0CADE4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5092" y="4529804"/>
            <a:ext cx="2060627" cy="1383912"/>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10198922" y="4693629"/>
            <a:ext cx="1271222" cy="1158941"/>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D</a:t>
            </a:r>
            <a:endPar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Rectangle: Folded Corner 26">
            <a:extLst>
              <a:ext uri="{FF2B5EF4-FFF2-40B4-BE49-F238E27FC236}">
                <a16:creationId xmlns:a16="http://schemas.microsoft.com/office/drawing/2014/main" xmlns="" id="{A468FF43-48BE-45C8-AE0E-72371E21D00D}"/>
              </a:ext>
            </a:extLst>
          </p:cNvPr>
          <p:cNvSpPr/>
          <p:nvPr/>
        </p:nvSpPr>
        <p:spPr>
          <a:xfrm>
            <a:off x="592428" y="195307"/>
            <a:ext cx="11127347" cy="1036982"/>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200" b="1" dirty="0" smtClean="0">
              <a:solidFill>
                <a:schemeClr val="tx1"/>
              </a:solidFill>
              <a:latin typeface="Times New Roman" pitchFamily="18" charset="0"/>
              <a:cs typeface="Times New Roman" pitchFamily="18" charset="0"/>
            </a:endParaRPr>
          </a:p>
          <a:p>
            <a:pPr algn="ctr">
              <a:defRPr/>
            </a:pPr>
            <a:r>
              <a:rPr lang="en-US" sz="3200" b="1" dirty="0" err="1" smtClean="0">
                <a:solidFill>
                  <a:schemeClr val="tx1"/>
                </a:solidFill>
                <a:latin typeface="Times New Roman" pitchFamily="18" charset="0"/>
                <a:cs typeface="Times New Roman" pitchFamily="18" charset="0"/>
              </a:rPr>
              <a:t>Câu</a:t>
            </a:r>
            <a:r>
              <a:rPr lang="en-US" sz="3200" b="1" dirty="0" smtClean="0">
                <a:solidFill>
                  <a:schemeClr val="tx1"/>
                </a:solidFill>
                <a:latin typeface="Times New Roman" pitchFamily="18" charset="0"/>
                <a:cs typeface="Times New Roman" pitchFamily="18" charset="0"/>
              </a:rPr>
              <a:t> 7:</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Mẫu</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số</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càng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nhỏ</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thì</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tỉ</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lệ</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bản</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đồ</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càng</a:t>
            </a:r>
            <a:endParaRPr lang="en-US" sz="3200" dirty="0" smtClean="0">
              <a:solidFill>
                <a:schemeClr val="tx1"/>
              </a:solidFill>
              <a:latin typeface="Times New Roman" pitchFamily="18" charset="0"/>
              <a:cs typeface="Times New Roman" pitchFamily="18" charset="0"/>
            </a:endParaRPr>
          </a:p>
          <a:p>
            <a:pPr algn="ctr">
              <a:defRPr/>
            </a:pPr>
            <a:endParaRPr kumimoji="0" lang="en-US" sz="3200" b="1" u="none" strike="noStrike" kern="1200" cap="none" spc="0" normalizeH="0" baseline="0" noProof="0" dirty="0">
              <a:ln>
                <a:noFill/>
              </a:ln>
              <a:solidFill>
                <a:schemeClr val="tx1"/>
              </a:solidFill>
              <a:effectLst/>
              <a:uLnTx/>
              <a:uFillTx/>
              <a:latin typeface="Times New Roman" pitchFamily="18" charset="0"/>
              <a:ea typeface="Tahoma" panose="020B0604030504040204" pitchFamily="34" charset="0"/>
              <a:cs typeface="Times New Roman" pitchFamily="18" charset="0"/>
            </a:endParaRPr>
          </a:p>
        </p:txBody>
      </p:sp>
      <p:sp>
        <p:nvSpPr>
          <p:cNvPr id="28" name="Rectangle: Folded Corner 27">
            <a:extLst>
              <a:ext uri="{FF2B5EF4-FFF2-40B4-BE49-F238E27FC236}">
                <a16:creationId xmlns:a16="http://schemas.microsoft.com/office/drawing/2014/main" xmlns="" id="{02105D08-1F14-416F-86C2-51DFEA1D8826}"/>
              </a:ext>
            </a:extLst>
          </p:cNvPr>
          <p:cNvSpPr/>
          <p:nvPr/>
        </p:nvSpPr>
        <p:spPr>
          <a:xfrm>
            <a:off x="648182" y="2571093"/>
            <a:ext cx="10298860" cy="982335"/>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  </a:t>
            </a:r>
            <a:r>
              <a:rPr lang="en-US" sz="3200" dirty="0" smtClean="0">
                <a:solidFill>
                  <a:schemeClr val="tx1"/>
                </a:solidFill>
                <a:latin typeface="Times New Roman" pitchFamily="18" charset="0"/>
                <a:cs typeface="Times New Roman" pitchFamily="18" charset="0"/>
              </a:rPr>
              <a:t> </a:t>
            </a:r>
          </a:p>
          <a:p>
            <a:r>
              <a:rPr lang="en-US" sz="3200" b="1" dirty="0" smtClean="0">
                <a:solidFill>
                  <a:schemeClr val="tx1"/>
                </a:solidFill>
                <a:latin typeface="Times New Roman" pitchFamily="18" charset="0"/>
                <a:cs typeface="Times New Roman" pitchFamily="18" charset="0"/>
              </a:rPr>
              <a:t>A.</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rất</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nhỏ</a:t>
            </a:r>
            <a:r>
              <a:rPr lang="en-US" sz="3200"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B.</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nhỏ</a:t>
            </a:r>
            <a:r>
              <a:rPr lang="en-US" sz="3200"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trung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bình</a:t>
            </a:r>
            <a:r>
              <a:rPr lang="en-US" sz="3200"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D.</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lớn</a:t>
            </a:r>
            <a:r>
              <a:rPr lang="en-US" sz="3200" dirty="0" smtClean="0">
                <a:solidFill>
                  <a:schemeClr val="tx1"/>
                </a:solidFill>
                <a:latin typeface="Times New Roman" pitchFamily="18" charset="0"/>
                <a:cs typeface="Times New Roman" pitchFamily="18" charset="0"/>
              </a:rPr>
              <a:t>.</a:t>
            </a:r>
          </a:p>
          <a:p>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8" name="Picture 7">
            <a:hlinkClick r:id="rId7"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5439" y="65629"/>
            <a:ext cx="1941429" cy="1856600"/>
          </a:xfrm>
          <a:prstGeom prst="rect">
            <a:avLst/>
          </a:prstGeom>
        </p:spPr>
      </p:pic>
    </p:spTree>
    <p:extLst>
      <p:ext uri="{BB962C8B-B14F-4D97-AF65-F5344CB8AC3E}">
        <p14:creationId xmlns:p14="http://schemas.microsoft.com/office/powerpoint/2010/main" val="294745131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
                                    </p:animMotion>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animBg="1"/>
      <p:bldP spid="9" grpId="1"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
          <p:cNvSpPr txBox="1">
            <a:spLocks noChangeArrowheads="1"/>
          </p:cNvSpPr>
          <p:nvPr/>
        </p:nvSpPr>
        <p:spPr bwMode="auto">
          <a:xfrm>
            <a:off x="137583" y="165419"/>
            <a:ext cx="118659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extrusionH="57150">
              <a:bevelT h="25400" prst="softRound"/>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b="1" i="0" u="none" strike="noStrike" kern="1200" cap="none" spc="0" normalizeH="0" baseline="0" noProof="0" dirty="0" smtClean="0">
                <a:ln>
                  <a:noFill/>
                </a:ln>
                <a:solidFill>
                  <a:prstClr val="black"/>
                </a:solidFill>
                <a:effectLst>
                  <a:glow rad="139700">
                    <a:srgbClr val="FFC000">
                      <a:satMod val="175000"/>
                      <a:alpha val="40000"/>
                    </a:srgbClr>
                  </a:glow>
                  <a:reflection blurRad="6350" stA="60000" endA="900" endPos="58000" dir="5400000" sy="-100000" algn="bl" rotWithShape="0"/>
                </a:effectLst>
                <a:uLnTx/>
                <a:uFillTx/>
                <a:latin typeface="Times New Roman" panose="02020603050405020304" pitchFamily="18" charset="0"/>
                <a:ea typeface="+mn-ea"/>
                <a:cs typeface="+mn-cs"/>
              </a:rPr>
              <a:t>          </a:t>
            </a:r>
            <a:r>
              <a:rPr kumimoji="0" lang="vi-VN" altLang="vi-VN" b="1" i="0" u="none" strike="noStrike" kern="1200" cap="none" spc="0" normalizeH="0" baseline="0" noProof="0" dirty="0" smtClean="0">
                <a:ln>
                  <a:noFill/>
                </a:ln>
                <a:solidFill>
                  <a:srgbClr val="C00000"/>
                </a:solidFill>
                <a:effectLst>
                  <a:glow rad="139700">
                    <a:srgbClr val="FFC000">
                      <a:satMod val="175000"/>
                      <a:alpha val="40000"/>
                    </a:srgbClr>
                  </a:glow>
                  <a:reflection blurRad="6350" stA="60000" endA="900" endPos="58000" dir="5400000" sy="-100000" algn="bl" rotWithShape="0"/>
                </a:effectLst>
                <a:uLnTx/>
                <a:uFillTx/>
                <a:latin typeface="Times New Roman" panose="02020603050405020304" pitchFamily="18" charset="0"/>
                <a:ea typeface="+mn-ea"/>
                <a:cs typeface="+mn-cs"/>
              </a:rPr>
              <a:t>MỤC TIÊU BÀI HỌC                                   </a:t>
            </a:r>
          </a:p>
        </p:txBody>
      </p:sp>
      <p:sp>
        <p:nvSpPr>
          <p:cNvPr id="557" name="Rectangle 556"/>
          <p:cNvSpPr/>
          <p:nvPr/>
        </p:nvSpPr>
        <p:spPr>
          <a:xfrm>
            <a:off x="137584" y="88168"/>
            <a:ext cx="11851217" cy="6647597"/>
          </a:xfrm>
          <a:prstGeom prst="rect">
            <a:avLst/>
          </a:prstGeom>
          <a:noFill/>
          <a:ln w="50800" cmpd="thinThick">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entagon 6"/>
          <p:cNvSpPr/>
          <p:nvPr/>
        </p:nvSpPr>
        <p:spPr>
          <a:xfrm>
            <a:off x="314227" y="1480008"/>
            <a:ext cx="11638959" cy="4081806"/>
          </a:xfrm>
          <a:prstGeom prst="homePlate">
            <a:avLst>
              <a:gd name="adj" fmla="val 9954"/>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Năng</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lực</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lí</a:t>
            </a:r>
            <a:endPar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lí:Tính</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tỉ</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Pentagon 8"/>
          <p:cNvSpPr/>
          <p:nvPr/>
        </p:nvSpPr>
        <p:spPr>
          <a:xfrm>
            <a:off x="322791" y="5618375"/>
            <a:ext cx="11642967" cy="1031062"/>
          </a:xfrm>
          <a:prstGeom prst="homePlate">
            <a:avLst>
              <a:gd name="adj" fmla="val 39029"/>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Phẩm</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chất</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Giáo</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dục</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lòng</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ái</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nước</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tinh</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thần</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trách</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nhiệm</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nhiệm</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vụ</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mn-ea"/>
                <a:cs typeface="Times New Roman" panose="02020603050405020304" pitchFamily="18" charset="0"/>
              </a:rPr>
              <a:t>giao</a:t>
            </a:r>
            <a:endParaRPr kumimoji="0" lang="en-US" sz="24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4409" y="-122549"/>
            <a:ext cx="1038339" cy="1237126"/>
          </a:xfrm>
          <a:prstGeom prst="rect">
            <a:avLst/>
          </a:prstGeom>
        </p:spPr>
      </p:pic>
      <p:sp>
        <p:nvSpPr>
          <p:cNvPr id="10" name="Pentagon 9"/>
          <p:cNvSpPr/>
          <p:nvPr/>
        </p:nvSpPr>
        <p:spPr>
          <a:xfrm>
            <a:off x="304800" y="631597"/>
            <a:ext cx="11582400" cy="754144"/>
          </a:xfrm>
          <a:prstGeom prst="homePlate">
            <a:avLst/>
          </a:prstGeom>
          <a:solidFill>
            <a:srgbClr val="FFFF99"/>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60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endPar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0"/>
              </a:spcAft>
              <a:buClrTx/>
              <a:buSzTx/>
              <a:buFontTx/>
              <a:buNone/>
              <a:tabLst/>
              <a:defRPr/>
            </a:pPr>
            <a:r>
              <a:rPr kumimoji="0" lang="vi-VN"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smtClean="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311987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Admin\Desktop\Picture1.1.png"/>
          <p:cNvPicPr>
            <a:picLocks noChangeAspect="1" noChangeArrowheads="1"/>
          </p:cNvPicPr>
          <p:nvPr/>
        </p:nvPicPr>
        <p:blipFill>
          <a:blip r:embed="rId4"/>
          <a:srcRect/>
          <a:stretch>
            <a:fillRect/>
          </a:stretch>
        </p:blipFill>
        <p:spPr bwMode="auto">
          <a:xfrm>
            <a:off x="0" y="0"/>
            <a:ext cx="12192000" cy="6858000"/>
          </a:xfrm>
          <a:prstGeom prst="rect">
            <a:avLst/>
          </a:prstGeom>
          <a:noFill/>
        </p:spPr>
      </p:pic>
      <p:pic>
        <p:nvPicPr>
          <p:cNvPr id="7" name="Picture 6">
            <a:hlinkClick r:id="rId5" action="ppaction://hlinksldjump"/>
            <a:extLst>
              <a:ext uri="{FF2B5EF4-FFF2-40B4-BE49-F238E27FC236}">
                <a16:creationId xmlns:a16="http://schemas.microsoft.com/office/drawing/2014/main" xmlns="" id="{9D0C5192-D75C-485C-BF26-434A5F1AB6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1422" y="3105016"/>
            <a:ext cx="1969179" cy="1743607"/>
          </a:xfrm>
          <a:prstGeom prst="rect">
            <a:avLst/>
          </a:prstGeom>
        </p:spPr>
      </p:pic>
      <p:sp>
        <p:nvSpPr>
          <p:cNvPr id="9" name="Rectangle: Folded Corner 8">
            <a:extLst>
              <a:ext uri="{FF2B5EF4-FFF2-40B4-BE49-F238E27FC236}">
                <a16:creationId xmlns:a16="http://schemas.microsoft.com/office/drawing/2014/main" xmlns="" id="{6FCD71A2-4BFE-4953-931C-BECE5B4A1D66}"/>
              </a:ext>
            </a:extLst>
          </p:cNvPr>
          <p:cNvSpPr/>
          <p:nvPr/>
        </p:nvSpPr>
        <p:spPr>
          <a:xfrm>
            <a:off x="6032035" y="3547735"/>
            <a:ext cx="1271222" cy="1158941"/>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err="1"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Bạn</a:t>
            </a:r>
            <a:r>
              <a:rPr kumimoji="0" lang="en-US" sz="2000" b="1" i="0" u="none" strike="noStrike" kern="1200" cap="none" spc="0" normalizeH="0" dirty="0"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000" b="1" i="0" u="none" strike="noStrike" kern="1200" cap="none" spc="0" normalizeH="0" dirty="0" err="1"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nhận</a:t>
            </a:r>
            <a:r>
              <a:rPr kumimoji="0" lang="en-US" sz="2000" b="1" i="0" u="none" strike="noStrike" kern="1200" cap="none" spc="0" normalizeH="0" dirty="0"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000" b="1" i="0" u="none" strike="noStrike" kern="1200" cap="none" spc="0" normalizeH="0" dirty="0" err="1"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được</a:t>
            </a:r>
            <a:r>
              <a:rPr kumimoji="0" lang="en-US" sz="2000" b="1" i="0" u="none" strike="noStrike" kern="1200" cap="none" spc="0" normalizeH="0" dirty="0"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1 </a:t>
            </a:r>
            <a:r>
              <a:rPr kumimoji="0" lang="en-US" sz="2000" b="1" i="0" u="none" strike="noStrike" kern="1200" cap="none" spc="0" normalizeH="0" dirty="0" err="1"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phần</a:t>
            </a:r>
            <a:r>
              <a:rPr kumimoji="0" lang="en-US" sz="2000" b="1" i="0" u="none" strike="noStrike" kern="1200" cap="none" spc="0" normalizeH="0" dirty="0"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2000" b="1" i="0" u="none" strike="noStrike" kern="1200" cap="none" spc="0" normalizeH="0" dirty="0" err="1" smtClean="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rPr>
              <a:t>quà</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xmlns="" id="{BE6BB17E-4B9B-41C4-96D2-D72E59DCE1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5170" y="2778102"/>
            <a:ext cx="2060627" cy="1383912"/>
          </a:xfrm>
          <a:prstGeom prst="rect">
            <a:avLst/>
          </a:prstGeom>
        </p:spPr>
      </p:pic>
      <p:pic>
        <p:nvPicPr>
          <p:cNvPr id="8" name="Picture 7">
            <a:hlinkClick r:id="rId8" action="ppaction://hlinksldjump"/>
            <a:extLst>
              <a:ext uri="{FF2B5EF4-FFF2-40B4-BE49-F238E27FC236}">
                <a16:creationId xmlns:a16="http://schemas.microsoft.com/office/drawing/2014/main" xmlns="" id="{808B5389-96DF-4FAF-96B3-8993C7E567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66647" y="177772"/>
            <a:ext cx="1941429" cy="1856600"/>
          </a:xfrm>
          <a:prstGeom prst="rect">
            <a:avLst/>
          </a:prstGeom>
        </p:spPr>
      </p:pic>
    </p:spTree>
    <p:extLst>
      <p:ext uri="{BB962C8B-B14F-4D97-AF65-F5344CB8AC3E}">
        <p14:creationId xmlns:p14="http://schemas.microsoft.com/office/powerpoint/2010/main" val="1902950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8" fill="hold">
                            <p:stCondLst>
                              <p:cond delay="500"/>
                            </p:stCondLst>
                            <p:childTnLst>
                              <p:par>
                                <p:cTn id="9" presetID="32" presetClass="emph" presetSubtype="0" repeatCount="indefinite" fill="hold" grpId="1" nodeType="after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2"/>
          <p:cNvSpPr/>
          <p:nvPr/>
        </p:nvSpPr>
        <p:spPr>
          <a:xfrm>
            <a:off x="1310046" y="1532236"/>
            <a:ext cx="9118060" cy="3317132"/>
          </a:xfrm>
          <a:prstGeom prst="round1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Nội</a:t>
            </a:r>
            <a:r>
              <a:rPr lang="en-US" sz="2400" dirty="0" smtClean="0">
                <a:solidFill>
                  <a:schemeClr val="tx1"/>
                </a:solidFill>
                <a:latin typeface="Times New Roman" pitchFamily="18" charset="0"/>
                <a:cs typeface="Times New Roman" pitchFamily="18" charset="0"/>
              </a:rPr>
              <a:t> dung 1, 2</a:t>
            </a:r>
          </a:p>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SBT </a:t>
            </a:r>
            <a:r>
              <a:rPr lang="en-US" sz="2400" dirty="0" err="1" smtClean="0">
                <a:solidFill>
                  <a:schemeClr val="tx1"/>
                </a:solidFill>
                <a:latin typeface="Times New Roman" pitchFamily="18" charset="0"/>
                <a:cs typeface="Times New Roman" pitchFamily="18" charset="0"/>
              </a:rPr>
              <a:t>trang</a:t>
            </a:r>
            <a:r>
              <a:rPr lang="en-US" sz="2400" dirty="0" smtClean="0">
                <a:solidFill>
                  <a:schemeClr val="tx1"/>
                </a:solidFill>
                <a:latin typeface="Times New Roman" pitchFamily="18" charset="0"/>
                <a:cs typeface="Times New Roman" pitchFamily="18" charset="0"/>
              </a:rPr>
              <a:t> 10, 11</a:t>
            </a:r>
          </a:p>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4. </a:t>
            </a:r>
            <a:r>
              <a:rPr lang="en-US" sz="2400" dirty="0" err="1" smtClean="0">
                <a:solidFill>
                  <a:schemeClr val="tx1"/>
                </a:solidFill>
                <a:latin typeface="Times New Roman" pitchFamily="18" charset="0"/>
                <a:cs typeface="Times New Roman" pitchFamily="18" charset="0"/>
              </a:rPr>
              <a:t>Kí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đồ</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đồ</a:t>
            </a:r>
            <a:r>
              <a:rPr lang="en-US" sz="2400" dirty="0" smtClean="0">
                <a:solidFill>
                  <a:schemeClr val="tx1"/>
                </a:solidFill>
                <a:latin typeface="Times New Roman" pitchFamily="18" charset="0"/>
                <a:cs typeface="Times New Roman" pitchFamily="18" charset="0"/>
              </a:rPr>
              <a:t>.</a:t>
            </a:r>
          </a:p>
          <a:p>
            <a:r>
              <a:rPr lang="en-US" sz="2400" dirty="0" smtClean="0">
                <a:solidFill>
                  <a:schemeClr val="tx1"/>
                </a:solidFill>
                <a:latin typeface="Times New Roman" pitchFamily="18" charset="0"/>
                <a:cs typeface="Times New Roman" pitchFamily="18" charset="0"/>
              </a:rPr>
              <a:t> </a:t>
            </a:r>
          </a:p>
          <a:p>
            <a:endParaRPr lang="vi-VN" sz="2400" dirty="0">
              <a:solidFill>
                <a:srgbClr val="0000CC"/>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782682" y="4422860"/>
            <a:ext cx="1409319" cy="1679131"/>
          </a:xfrm>
          <a:prstGeom prst="rect">
            <a:avLst/>
          </a:prstGeom>
        </p:spPr>
      </p:pic>
      <p:sp>
        <p:nvSpPr>
          <p:cNvPr id="11" name="Rectangle 10"/>
          <p:cNvSpPr/>
          <p:nvPr/>
        </p:nvSpPr>
        <p:spPr>
          <a:xfrm>
            <a:off x="864872" y="101232"/>
            <a:ext cx="7754046" cy="83099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HƯỚNG DẪN HỌC Ở NHÀ</a:t>
            </a:r>
          </a:p>
        </p:txBody>
      </p:sp>
    </p:spTree>
    <p:custDataLst>
      <p:tags r:id="rId1"/>
    </p:custDataLst>
    <p:extLst>
      <p:ext uri="{BB962C8B-B14F-4D97-AF65-F5344CB8AC3E}">
        <p14:creationId xmlns:p14="http://schemas.microsoft.com/office/powerpoint/2010/main" val="4280779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nodeType="afterEffect">
                                  <p:stCondLst>
                                    <p:cond delay="0"/>
                                  </p:st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smtClean="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endParaRPr lang="vi-VN"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smtClean="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Nhận </a:t>
            </a:r>
            <a:r>
              <a:rPr lang="vi-VN" i="1" dirty="0">
                <a:latin typeface="Times New Roman" panose="02020603050405020304" pitchFamily="18" charset="0"/>
                <a:cs typeface="Times New Roman" panose="02020603050405020304" pitchFamily="18" charset="0"/>
              </a:rPr>
              <a:t>xét về kích thước lãnh thổ Việt </a:t>
            </a:r>
            <a:r>
              <a:rPr lang="vi-VN" i="1" dirty="0" smtClean="0">
                <a:latin typeface="Times New Roman" panose="02020603050405020304" pitchFamily="18" charset="0"/>
                <a:cs typeface="Times New Roman" panose="02020603050405020304" pitchFamily="18" charset="0"/>
              </a:rPr>
              <a:t>Nam và </a:t>
            </a:r>
            <a:r>
              <a:rPr lang="vi-VN" i="1" dirty="0">
                <a:latin typeface="Times New Roman" panose="02020603050405020304" pitchFamily="18" charset="0"/>
                <a:cs typeface="Times New Roman" panose="02020603050405020304" pitchFamily="18" charset="0"/>
              </a:rPr>
              <a:t>mức độ chỉ tiết về nội dung của hai bản </a:t>
            </a:r>
            <a:r>
              <a:rPr lang="vi-VN" i="1" dirty="0" smtClean="0">
                <a:latin typeface="Times New Roman" panose="02020603050405020304" pitchFamily="18" charset="0"/>
                <a:cs typeface="Times New Roman" panose="02020603050405020304" pitchFamily="18" charset="0"/>
              </a:rPr>
              <a:t>đồ </a:t>
            </a:r>
            <a:r>
              <a:rPr lang="vi-VN" i="1" dirty="0">
                <a:latin typeface="Times New Roman" panose="02020603050405020304" pitchFamily="18" charset="0"/>
                <a:cs typeface="Times New Roman" panose="02020603050405020304" pitchFamily="18" charset="0"/>
              </a:rPr>
              <a:t>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814159" y="1761565"/>
            <a:ext cx="5223105"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39883" y="3373765"/>
            <a:ext cx="5190114" cy="1569660"/>
          </a:xfrm>
          <a:prstGeom prst="rect">
            <a:avLst/>
          </a:prstGeom>
          <a:noFill/>
        </p:spPr>
        <p:txBody>
          <a:bodyPr wrap="square" rtlCol="0">
            <a:spAutoFit/>
          </a:bodyPr>
          <a:lstStyle/>
          <a:p>
            <a:r>
              <a:rPr lang="vi-VN" sz="2400" dirty="0" smtClean="0"/>
              <a:t>- </a:t>
            </a:r>
            <a:r>
              <a:rPr lang="vi-VN" sz="2400" dirty="0" smtClean="0">
                <a:latin typeface="Times New Roman" panose="02020603050405020304" pitchFamily="18" charset="0"/>
                <a:cs typeface="Times New Roman" panose="02020603050405020304" pitchFamily="18" charset="0"/>
              </a:rPr>
              <a:t>Ý </a:t>
            </a:r>
            <a:r>
              <a:rPr lang="vi-VN" sz="2400" dirty="0">
                <a:latin typeface="Times New Roman" panose="02020603050405020304" pitchFamily="18" charset="0"/>
                <a:cs typeface="Times New Roman" panose="02020603050405020304" pitchFamily="18" charset="0"/>
              </a:rPr>
              <a:t>nghĩa của tỉ lệ bản đồ: cho biết mức độ thu </a:t>
            </a:r>
            <a:endParaRPr lang="vi-VN" sz="2400" dirty="0" smtClean="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nhỏ </a:t>
            </a:r>
            <a:r>
              <a:rPr lang="vi-VN" sz="2400" dirty="0">
                <a:latin typeface="Times New Roman" panose="02020603050405020304" pitchFamily="18" charset="0"/>
                <a:cs typeface="Times New Roman" panose="02020603050405020304" pitchFamily="18" charset="0"/>
              </a:rPr>
              <a:t>độ dài giữa các đối tượng trên bản đổ so với thực tế là bao nhiêu.</a:t>
            </a:r>
            <a:endParaRPr lang="en-US" sz="2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802677" y="4953796"/>
            <a:ext cx="3832406" cy="1815882"/>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Tỉ lệ bản đồ có 2 cách ghi :</a:t>
            </a:r>
          </a:p>
          <a:p>
            <a:r>
              <a:rPr lang="vi-VN" sz="2800" dirty="0">
                <a:latin typeface="Times New Roman" panose="02020603050405020304" pitchFamily="18" charset="0"/>
                <a:cs typeface="Times New Roman" panose="02020603050405020304" pitchFamily="18" charset="0"/>
              </a:rPr>
              <a:t>+ Tỉ lệ số</a:t>
            </a:r>
          </a:p>
          <a:p>
            <a:r>
              <a:rPr lang="vi-VN" sz="2800"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40455" y="1401405"/>
            <a:ext cx="4786204" cy="2399765"/>
            <a:chOff x="5656704" y="3035562"/>
            <a:chExt cx="4906916" cy="2399765"/>
          </a:xfrm>
        </p:grpSpPr>
        <p:pic>
          <p:nvPicPr>
            <p:cNvPr id="12" name="Picture 11"/>
            <p:cNvPicPr>
              <a:picLocks noChangeAspect="1"/>
            </p:cNvPicPr>
            <p:nvPr/>
          </p:nvPicPr>
          <p:blipFill>
            <a:blip r:embed="rId8"/>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a:t>
              </a:r>
              <a:r>
                <a:rPr lang="vi-VN" dirty="0" smtClean="0">
                  <a:latin typeface="Times New Roman" panose="02020603050405020304" pitchFamily="18" charset="0"/>
                  <a:cs typeface="Times New Roman" panose="02020603050405020304" pitchFamily="18" charset="0"/>
                </a:rPr>
                <a:t>tế </a:t>
              </a:r>
              <a:r>
                <a:rPr lang="vi-VN" dirty="0">
                  <a:latin typeface="Times New Roman" panose="02020603050405020304" pitchFamily="18" charset="0"/>
                  <a:cs typeface="Times New Roman" panose="02020603050405020304" pitchFamily="18" charset="0"/>
                </a:rPr>
                <a:t>của 2 điểm, phải đo được khoảng cách của hai </a:t>
              </a:r>
              <a:r>
                <a:rPr lang="vi-VN" dirty="0" smtClean="0">
                  <a:latin typeface="Times New Roman" panose="02020603050405020304" pitchFamily="18" charset="0"/>
                  <a:cs typeface="Times New Roman" panose="02020603050405020304" pitchFamily="18" charset="0"/>
                </a:rPr>
                <a:t>điểm đó </a:t>
              </a:r>
              <a:r>
                <a:rPr lang="vi-VN" dirty="0">
                  <a:latin typeface="Times New Roman" panose="02020603050405020304" pitchFamily="18" charset="0"/>
                  <a:cs typeface="Times New Roman" panose="02020603050405020304" pitchFamily="18" charset="0"/>
                </a:rPr>
                <a:t>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574469" y="2445918"/>
            <a:ext cx="543997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587192" y="3272112"/>
            <a:ext cx="5391396" cy="1477328"/>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 Ví dụ</a:t>
            </a:r>
            <a:r>
              <a:rPr lang="vi-VN" dirty="0" smtClean="0">
                <a:latin typeface="Times New Roman" panose="02020603050405020304" pitchFamily="18" charset="0"/>
                <a:cs typeface="Times New Roman" panose="02020603050405020304" pitchFamily="18" charset="0"/>
              </a:rPr>
              <a:t>:Trên </a:t>
            </a:r>
            <a:r>
              <a:rPr lang="vi-VN" dirty="0">
                <a:latin typeface="Times New Roman" panose="02020603050405020304" pitchFamily="18" charset="0"/>
                <a:cs typeface="Times New Roman" panose="02020603050405020304" pitchFamily="18" charset="0"/>
              </a:rPr>
              <a:t>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64516" y="1538644"/>
            <a:ext cx="5156805" cy="2031325"/>
          </a:xfrm>
          <a:prstGeom prst="rect">
            <a:avLst/>
          </a:prstGeom>
          <a:noFill/>
        </p:spPr>
        <p:txBody>
          <a:bodyPr wrap="square" rtlCol="0">
            <a:spAutoFit/>
          </a:bodyPr>
          <a:lstStyle/>
          <a:p>
            <a:pPr algn="ctr"/>
            <a:r>
              <a:rPr lang="vi-VN" b="1" u="sng" dirty="0" smtClean="0">
                <a:latin typeface="Times New Roman" panose="02020603050405020304" pitchFamily="18" charset="0"/>
                <a:cs typeface="Times New Roman" panose="02020603050405020304" pitchFamily="18" charset="0"/>
              </a:rPr>
              <a:t>Bài làm</a:t>
            </a:r>
          </a:p>
          <a:p>
            <a:pPr algn="ctr"/>
            <a:r>
              <a:rPr lang="vi-VN" dirty="0" smtClean="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smtClean="0">
                <a:latin typeface="Times New Roman" panose="02020603050405020304" pitchFamily="18" charset="0"/>
                <a:cs typeface="Times New Roman" panose="02020603050405020304" pitchFamily="18" charset="0"/>
              </a:rPr>
              <a:t>1,5 *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Vinh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algn="ctr"/>
            <a:r>
              <a:rPr lang="nn-NO" dirty="0" smtClean="0">
                <a:latin typeface="Times New Roman" panose="02020603050405020304" pitchFamily="18" charset="0"/>
                <a:cs typeface="Times New Roman" panose="02020603050405020304" pitchFamily="18" charset="0"/>
              </a:rPr>
              <a:t>5 </a:t>
            </a:r>
            <a:r>
              <a:rPr lang="nn-NO" dirty="0">
                <a:latin typeface="Times New Roman" panose="02020603050405020304" pitchFamily="18" charset="0"/>
                <a:cs typeface="Times New Roman" panose="02020603050405020304" pitchFamily="18" charset="0"/>
              </a:rPr>
              <a:t>* ( 1/ 6 000 000) = </a:t>
            </a:r>
            <a:r>
              <a:rPr lang="vi-VN" dirty="0" smtClean="0">
                <a:latin typeface="Times New Roman" panose="02020603050405020304" pitchFamily="18" charset="0"/>
                <a:cs typeface="Times New Roman" panose="02020603050405020304" pitchFamily="18" charset="0"/>
              </a:rPr>
              <a:t>30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000 000cm = </a:t>
            </a:r>
            <a:r>
              <a:rPr lang="vi-VN" dirty="0" smtClean="0">
                <a:latin typeface="Times New Roman" panose="02020603050405020304" pitchFamily="18" charset="0"/>
                <a:cs typeface="Times New Roman" panose="02020603050405020304" pitchFamily="18" charset="0"/>
              </a:rPr>
              <a:t>300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538611" y="4722947"/>
            <a:ext cx="5439977" cy="923330"/>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smtClean="0">
                <a:latin typeface="Times New Roman" panose="02020603050405020304" pitchFamily="18" charset="0"/>
                <a:cs typeface="Times New Roman" panose="02020603050405020304" pitchFamily="18" charset="0"/>
              </a:rPr>
              <a:t>A. Là </a:t>
            </a:r>
            <a:r>
              <a:rPr lang="vi-VN" dirty="0">
                <a:latin typeface="Times New Roman" panose="02020603050405020304" pitchFamily="18" charset="0"/>
                <a:cs typeface="Times New Roman" panose="02020603050405020304" pitchFamily="18" charset="0"/>
              </a:rPr>
              <a:t>con số qui ước trên mỗi bản đồ</a:t>
            </a:r>
          </a:p>
          <a:p>
            <a:r>
              <a:rPr lang="vi-VN" dirty="0" smtClean="0">
                <a:latin typeface="Times New Roman" panose="02020603050405020304" pitchFamily="18" charset="0"/>
                <a:cs typeface="Times New Roman" panose="02020603050405020304" pitchFamily="18" charset="0"/>
              </a:rPr>
              <a:t>B. Cho </a:t>
            </a:r>
            <a:r>
              <a:rPr lang="vi-VN" dirty="0">
                <a:latin typeface="Times New Roman" panose="02020603050405020304" pitchFamily="18" charset="0"/>
                <a:cs typeface="Times New Roman" panose="02020603050405020304" pitchFamily="18" charset="0"/>
              </a:rPr>
              <a:t>biết mức độ thu nhỏ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C. Cho </a:t>
            </a:r>
            <a:r>
              <a:rPr lang="vi-VN" dirty="0">
                <a:latin typeface="Times New Roman" panose="02020603050405020304" pitchFamily="18" charset="0"/>
                <a:cs typeface="Times New Roman" panose="02020603050405020304" pitchFamily="18" charset="0"/>
              </a:rPr>
              <a:t>biết mức độ phóng to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D. Là </a:t>
            </a:r>
            <a:r>
              <a:rPr lang="vi-VN" dirty="0">
                <a:latin typeface="Times New Roman" panose="02020603050405020304" pitchFamily="18" charset="0"/>
                <a:cs typeface="Times New Roman" panose="02020603050405020304" pitchFamily="18" charset="0"/>
              </a:rPr>
              <a:t>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Chọn đáp án đúng nhất</a:t>
            </a:r>
            <a:endParaRPr lang="vi-VN" b="1" dirty="0">
              <a:latin typeface="Times New Roman" panose="02020603050405020304" pitchFamily="18" charset="0"/>
              <a:cs typeface="Times New Roman" panose="02020603050405020304" pitchFamily="18" charset="0"/>
            </a:endParaRP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smtClean="0">
                <a:latin typeface="Times New Roman" panose="02020603050405020304" pitchFamily="18" charset="0"/>
                <a:cs typeface="Times New Roman" panose="02020603050405020304" pitchFamily="18" charset="0"/>
              </a:rPr>
              <a:t>A. 2</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B. 3</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C. 4</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D. 5</a:t>
            </a:r>
            <a:endParaRPr lang="vi-VN" dirty="0">
              <a:latin typeface="Times New Roman" panose="02020603050405020304" pitchFamily="18" charset="0"/>
              <a:cs typeface="Times New Roman" panose="02020603050405020304" pitchFamily="18" charset="0"/>
            </a:endParaRP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en-US" dirty="0"/>
          </a:p>
        </p:txBody>
      </p:sp>
    </p:spTree>
    <p:extLst>
      <p:ext uri="{BB962C8B-B14F-4D97-AF65-F5344CB8AC3E}">
        <p14:creationId xmlns:p14="http://schemas.microsoft.com/office/powerpoint/2010/main" val="195885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smtClean="0">
                <a:solidFill>
                  <a:prstClr val="black"/>
                </a:solidFill>
                <a:latin typeface="Times New Roman" panose="02020603050405020304" pitchFamily="18" charset="0"/>
                <a:cs typeface="Times New Roman" panose="02020603050405020304" pitchFamily="18" charset="0"/>
              </a:rPr>
              <a:t>A.Đo </a:t>
            </a:r>
            <a:r>
              <a:rPr lang="vi-VN" dirty="0">
                <a:solidFill>
                  <a:prstClr val="black"/>
                </a:solidFill>
                <a:latin typeface="Times New Roman" panose="02020603050405020304" pitchFamily="18" charset="0"/>
                <a:cs typeface="Times New Roman" panose="02020603050405020304" pitchFamily="18" charset="0"/>
              </a:rPr>
              <a:t>được khoảng cách giữa 2 điểm cần tính trên bản đồ</a:t>
            </a:r>
          </a:p>
          <a:p>
            <a:pPr lvl="0"/>
            <a:r>
              <a:rPr lang="vi-VN" dirty="0" smtClean="0">
                <a:solidFill>
                  <a:prstClr val="black"/>
                </a:solidFill>
                <a:latin typeface="Times New Roman" panose="02020603050405020304" pitchFamily="18" charset="0"/>
                <a:cs typeface="Times New Roman" panose="02020603050405020304" pitchFamily="18" charset="0"/>
              </a:rPr>
              <a:t>B.Xác </a:t>
            </a:r>
            <a:r>
              <a:rPr lang="vi-VN" dirty="0">
                <a:solidFill>
                  <a:prstClr val="black"/>
                </a:solidFill>
                <a:latin typeface="Times New Roman" panose="02020603050405020304" pitchFamily="18" charset="0"/>
                <a:cs typeface="Times New Roman" panose="02020603050405020304" pitchFamily="18" charset="0"/>
              </a:rPr>
              <a:t>định chính xác được tỉ lệ bản đồ </a:t>
            </a:r>
          </a:p>
          <a:p>
            <a:pPr lvl="0"/>
            <a:r>
              <a:rPr lang="vi-VN" dirty="0" smtClean="0">
                <a:solidFill>
                  <a:prstClr val="black"/>
                </a:solidFill>
                <a:latin typeface="Times New Roman" panose="02020603050405020304" pitchFamily="18" charset="0"/>
                <a:cs typeface="Times New Roman" panose="02020603050405020304" pitchFamily="18" charset="0"/>
              </a:rPr>
              <a:t>C.Thực </a:t>
            </a:r>
            <a:r>
              <a:rPr lang="vi-VN" dirty="0">
                <a:solidFill>
                  <a:prstClr val="black"/>
                </a:solidFill>
                <a:latin typeface="Times New Roman" panose="02020603050405020304" pitchFamily="18" charset="0"/>
                <a:cs typeface="Times New Roman" panose="02020603050405020304" pitchFamily="18" charset="0"/>
              </a:rPr>
              <a:t>hiện phép tính nhân: khoảng cách thực tế= khoảng cách đo trên bản đồ x tỉ lệ bản </a:t>
            </a:r>
            <a:r>
              <a:rPr lang="vi-VN" dirty="0" smtClean="0">
                <a:solidFill>
                  <a:prstClr val="black"/>
                </a:solidFill>
                <a:latin typeface="Times New Roman" panose="02020603050405020304" pitchFamily="18" charset="0"/>
                <a:cs typeface="Times New Roman" panose="02020603050405020304" pitchFamily="18" charset="0"/>
              </a:rPr>
              <a:t>đồ</a:t>
            </a:r>
          </a:p>
          <a:p>
            <a:pPr lvl="0"/>
            <a:r>
              <a:rPr lang="vi-VN" dirty="0" smtClean="0">
                <a:solidFill>
                  <a:prstClr val="black"/>
                </a:solidFill>
                <a:latin typeface="Times New Roman" panose="02020603050405020304" pitchFamily="18" charset="0"/>
                <a:cs typeface="Times New Roman" panose="02020603050405020304" pitchFamily="18" charset="0"/>
              </a:rPr>
              <a:t>D. Tất </a:t>
            </a:r>
            <a:r>
              <a:rPr lang="vi-VN" dirty="0">
                <a:solidFill>
                  <a:prstClr val="black"/>
                </a:solidFill>
                <a:latin typeface="Times New Roman" panose="02020603050405020304" pitchFamily="18" charset="0"/>
                <a:cs typeface="Times New Roman" panose="02020603050405020304" pitchFamily="18" charset="0"/>
              </a:rPr>
              <a:t>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smtClean="0">
                <a:solidFill>
                  <a:prstClr val="black"/>
                </a:solidFill>
                <a:latin typeface="Times New Roman" panose="02020603050405020304" pitchFamily="18" charset="0"/>
                <a:cs typeface="Times New Roman" panose="02020603050405020304" pitchFamily="18" charset="0"/>
              </a:rPr>
              <a:t>A.6,3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B.7,3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C.8,3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D.9,3 </a:t>
            </a:r>
            <a:r>
              <a:rPr lang="vi-VN" dirty="0">
                <a:solidFill>
                  <a:prstClr val="black"/>
                </a:solidFill>
                <a:latin typeface="Times New Roman" panose="02020603050405020304" pitchFamily="18" charset="0"/>
                <a:cs typeface="Times New Roman" panose="02020603050405020304" pitchFamily="18" charset="0"/>
              </a:rPr>
              <a:t>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DẶN DÒ"/>
  <p:tag name="ISPRING_SLIDE_INDENT_LEVEL" val="0"/>
  <p:tag name="ISPRING_PRESENTER_ID" val="{7257E5D0-9D30-4FF0-97B0-8B144157FD3C}"/>
  <p:tag name="TIMING" val="|1.446|1.534"/>
  <p:tag name="ISPRING_SLIDE_ID_2" val="{38DB0F52-FF5B-4949-A305-2965A9D849D7}"/>
  <p:tag name="GENSWF_ADVANCE_TIME" val="28.59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GENSWF_SLIDE_TITLE" val="MỤC TIÊU BÀI HỌC"/>
  <p:tag name="ISPRING_SLIDE_INDENT_LEVEL" val="0"/>
  <p:tag name="ISPRING_CUSTOM_TIMING_USED" val="0"/>
  <p:tag name="GENSWF_ADVANCE_TIME" val="0.0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1478</Words>
  <Application>Microsoft Office PowerPoint</Application>
  <PresentationFormat>Custom</PresentationFormat>
  <Paragraphs>196</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dc:description>www.1ppt.com</dc:description>
  <cp:lastModifiedBy>HP</cp:lastModifiedBy>
  <cp:revision>129</cp:revision>
  <dcterms:created xsi:type="dcterms:W3CDTF">2017-05-08T08:38:07Z</dcterms:created>
  <dcterms:modified xsi:type="dcterms:W3CDTF">2023-09-18T03:54:56Z</dcterms:modified>
</cp:coreProperties>
</file>