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1" r:id="rId2"/>
    <p:sldMasterId id="2147483737" r:id="rId3"/>
    <p:sldMasterId id="2147483749" r:id="rId4"/>
    <p:sldMasterId id="2147483794" r:id="rId5"/>
    <p:sldMasterId id="2147483807" r:id="rId6"/>
  </p:sldMasterIdLst>
  <p:notesMasterIdLst>
    <p:notesMasterId r:id="rId26"/>
  </p:notesMasterIdLst>
  <p:sldIdLst>
    <p:sldId id="256" r:id="rId7"/>
    <p:sldId id="259" r:id="rId8"/>
    <p:sldId id="277" r:id="rId9"/>
    <p:sldId id="668" r:id="rId10"/>
    <p:sldId id="11088607" r:id="rId11"/>
    <p:sldId id="398" r:id="rId12"/>
    <p:sldId id="666" r:id="rId13"/>
    <p:sldId id="667" r:id="rId14"/>
    <p:sldId id="672" r:id="rId15"/>
    <p:sldId id="11088805" r:id="rId16"/>
    <p:sldId id="11088806" r:id="rId17"/>
    <p:sldId id="307" r:id="rId18"/>
    <p:sldId id="308" r:id="rId19"/>
    <p:sldId id="11088807" r:id="rId20"/>
    <p:sldId id="260" r:id="rId21"/>
    <p:sldId id="382" r:id="rId22"/>
    <p:sldId id="386" r:id="rId23"/>
    <p:sldId id="387" r:id="rId24"/>
    <p:sldId id="384" r:id="rId25"/>
  </p:sldIdLst>
  <p:sldSz cx="9144000" cy="5143500" type="screen16x9"/>
  <p:notesSz cx="6858000" cy="9144000"/>
  <p:embeddedFontLst>
    <p:embeddedFont>
      <p:font typeface="Bebas Neue" panose="020B0606020202050201" pitchFamily="34" charset="0"/>
      <p:regular r:id="rId27"/>
    </p:embeddedFont>
    <p:embeddedFont>
      <p:font typeface="Constantia" panose="02030602050306030303" pitchFamily="18" charset="0"/>
      <p:regular r:id="rId28"/>
      <p:bold r:id="rId29"/>
      <p:italic r:id="rId30"/>
      <p:boldItalic r:id="rId31"/>
    </p:embeddedFont>
    <p:embeddedFont>
      <p:font typeface="Karla" pitchFamily="2" charset="0"/>
      <p:regular r:id="rId32"/>
      <p:bold r:id="rId33"/>
      <p:italic r:id="rId34"/>
      <p:boldItalic r:id="rId35"/>
    </p:embeddedFont>
    <p:embeddedFont>
      <p:font typeface="Libre Baskerville" panose="02000000000000000000" pitchFamily="2" charset="0"/>
      <p:regular r:id="rId36"/>
      <p:bold r:id="rId37"/>
      <p:italic r:id="rId38"/>
    </p:embeddedFont>
    <p:embeddedFont>
      <p:font typeface="Nunito Light" pitchFamily="2" charset="0"/>
      <p:regular r:id="rId39"/>
      <p:italic r:id="rId40"/>
    </p:embeddedFont>
    <p:embeddedFont>
      <p:font typeface="Roboto Condensed Light" panose="02000000000000000000" pitchFamily="2" charset="0"/>
      <p:regular r:id="rId41"/>
      <p:italic r:id="rId42"/>
    </p:embeddedFont>
    <p:embeddedFont>
      <p:font typeface="Roboto Slab" pitchFamily="2" charset="0"/>
      <p:regular r:id="rId43"/>
    </p:embeddedFont>
    <p:embeddedFont>
      <p:font typeface="Roboto Slab SemiBold" pitchFamily="2" charset="0"/>
      <p:bold r:id="rId44"/>
    </p:embeddedFont>
    <p:embeddedFont>
      <p:font typeface="SVN-Blenda Script" panose="02000804000000020003" pitchFamily="2"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D63BA6-EBFD-4943-9D03-4076D6D84128}">
  <a:tblStyle styleId="{1ED63BA6-EBFD-4943-9D03-4076D6D841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80"/>
  </p:normalViewPr>
  <p:slideViewPr>
    <p:cSldViewPr snapToGrid="0" snapToObjects="1" showGuides="1">
      <p:cViewPr varScale="1">
        <p:scale>
          <a:sx n="78" d="100"/>
          <a:sy n="78" d="100"/>
        </p:scale>
        <p:origin x="940" y="52"/>
      </p:cViewPr>
      <p:guideLst>
        <p:guide orient="horz" pos="1620"/>
        <p:guide pos="2880"/>
      </p:guideLst>
    </p:cSldViewPr>
  </p:slideViewPr>
  <p:outlineViewPr>
    <p:cViewPr>
      <p:scale>
        <a:sx n="33" d="100"/>
        <a:sy n="33" d="100"/>
      </p:scale>
      <p:origin x="0" y="-5016"/>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3.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a20668b8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a20668b8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5BBE-EDDC-624A-9014-3EA911C4E441}"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57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5BBE-EDDC-624A-9014-3EA911C4E441}"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086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5BBE-EDDC-624A-9014-3EA911C4E441}"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36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378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0ad6db7fc7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0ad6db7fc7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63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56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046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19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5BBE-EDDC-624A-9014-3EA911C4E441}"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167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88825" y="1362450"/>
            <a:ext cx="3882900" cy="1942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6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588823" y="3305250"/>
            <a:ext cx="42513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88825" y="1362450"/>
            <a:ext cx="3882900" cy="1942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6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588823" y="3305250"/>
            <a:ext cx="42513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2490833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6CCAC-F9EE-4585-8BCA-EE31BE9BF4FF}" type="datetimeFigureOut">
              <a:rPr lang="en-US" smtClean="0"/>
              <a:t>1/11/2026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16FAB0-A537-41FB-9D2C-697DB6C09CB9}" type="slidenum">
              <a:rPr lang="en-US" smtClean="0"/>
              <a:t>‹#›</a:t>
            </a:fld>
            <a:endParaRPr lang="en-US"/>
          </a:p>
        </p:txBody>
      </p:sp>
    </p:spTree>
    <p:extLst>
      <p:ext uri="{BB962C8B-B14F-4D97-AF65-F5344CB8AC3E}">
        <p14:creationId xmlns:p14="http://schemas.microsoft.com/office/powerpoint/2010/main" val="1273004529"/>
      </p:ext>
    </p:extLst>
  </p:cSld>
  <p:clrMapOvr>
    <a:masterClrMapping/>
  </p:clrMapOvr>
  <mc:AlternateContent xmlns:mc="http://schemas.openxmlformats.org/markup-compatibility/2006" xmlns:p15="http://schemas.microsoft.com/office/powerpoint/2012/main">
    <mc:Choice Requires="p15">
      <p:transition spd="slow" advClick="0">
        <p15:prstTrans prst="pageCurlDouble"/>
      </p:transition>
    </mc:Choice>
    <mc:Fallback xmlns="">
      <p:transition spd="slow" advClick="0">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26CCAC-F9EE-4585-8BCA-EE31BE9BF4FF}"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6FAB0-A537-41FB-9D2C-697DB6C09CB9}" type="slidenum">
              <a:rPr lang="en-US" smtClean="0"/>
              <a:t>‹#›</a:t>
            </a:fld>
            <a:endParaRPr lang="en-US"/>
          </a:p>
        </p:txBody>
      </p:sp>
    </p:spTree>
    <p:extLst>
      <p:ext uri="{BB962C8B-B14F-4D97-AF65-F5344CB8AC3E}">
        <p14:creationId xmlns:p14="http://schemas.microsoft.com/office/powerpoint/2010/main" val="2097809720"/>
      </p:ext>
    </p:extLst>
  </p:cSld>
  <p:clrMapOvr>
    <a:masterClrMapping/>
  </p:clrMapOvr>
  <mc:AlternateContent xmlns:mc="http://schemas.openxmlformats.org/markup-compatibility/2006" xmlns:p15="http://schemas.microsoft.com/office/powerpoint/2012/main">
    <mc:Choice Requires="p15">
      <p:transition spd="slow" advClick="0">
        <p15:prstTrans prst="pageCurlDouble"/>
      </p:transition>
    </mc:Choice>
    <mc:Fallback xmlns="">
      <p:transition spd="slow" advClick="0">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26CCAC-F9EE-4585-8BCA-EE31BE9BF4FF}"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6FAB0-A537-41FB-9D2C-697DB6C09CB9}" type="slidenum">
              <a:rPr lang="en-US" smtClean="0"/>
              <a:t>‹#›</a:t>
            </a:fld>
            <a:endParaRPr lang="en-US"/>
          </a:p>
        </p:txBody>
      </p:sp>
    </p:spTree>
    <p:extLst>
      <p:ext uri="{BB962C8B-B14F-4D97-AF65-F5344CB8AC3E}">
        <p14:creationId xmlns:p14="http://schemas.microsoft.com/office/powerpoint/2010/main" val="3715757062"/>
      </p:ext>
    </p:extLst>
  </p:cSld>
  <p:clrMapOvr>
    <a:masterClrMapping/>
  </p:clrMapOvr>
  <mc:AlternateContent xmlns:mc="http://schemas.openxmlformats.org/markup-compatibility/2006" xmlns:p15="http://schemas.microsoft.com/office/powerpoint/2012/main">
    <mc:Choice Requires="p15">
      <p:transition spd="slow" advClick="0">
        <p15:prstTrans prst="pageCurlDouble"/>
      </p:transition>
    </mc:Choice>
    <mc:Fallback xmlns="">
      <p:transition spd="slow" advClick="0">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6CCAC-F9EE-4585-8BCA-EE31BE9BF4FF}"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6FAB0-A537-41FB-9D2C-697DB6C09CB9}" type="slidenum">
              <a:rPr lang="en-US" smtClean="0"/>
              <a:t>‹#›</a:t>
            </a:fld>
            <a:endParaRPr lang="en-US"/>
          </a:p>
        </p:txBody>
      </p:sp>
    </p:spTree>
    <p:extLst>
      <p:ext uri="{BB962C8B-B14F-4D97-AF65-F5344CB8AC3E}">
        <p14:creationId xmlns:p14="http://schemas.microsoft.com/office/powerpoint/2010/main" val="526707095"/>
      </p:ext>
    </p:extLst>
  </p:cSld>
  <p:clrMapOvr>
    <a:masterClrMapping/>
  </p:clrMapOvr>
  <mc:AlternateContent xmlns:mc="http://schemas.openxmlformats.org/markup-compatibility/2006" xmlns:p15="http://schemas.microsoft.com/office/powerpoint/2012/main">
    <mc:Choice Requires="p15">
      <p:transition spd="slow" advClick="0">
        <p15:prstTrans prst="pageCurlDouble"/>
      </p:transition>
    </mc:Choice>
    <mc:Fallback xmlns="">
      <p:transition spd="slow" advClick="0">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6CCAC-F9EE-4585-8BCA-EE31BE9BF4FF}"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6FAB0-A537-41FB-9D2C-697DB6C09CB9}" type="slidenum">
              <a:rPr lang="en-US" smtClean="0"/>
              <a:t>‹#›</a:t>
            </a:fld>
            <a:endParaRPr lang="en-US"/>
          </a:p>
        </p:txBody>
      </p:sp>
    </p:spTree>
    <p:extLst>
      <p:ext uri="{BB962C8B-B14F-4D97-AF65-F5344CB8AC3E}">
        <p14:creationId xmlns:p14="http://schemas.microsoft.com/office/powerpoint/2010/main" val="1523754604"/>
      </p:ext>
    </p:extLst>
  </p:cSld>
  <p:clrMapOvr>
    <a:masterClrMapping/>
  </p:clrMapOvr>
  <mc:AlternateContent xmlns:mc="http://schemas.openxmlformats.org/markup-compatibility/2006" xmlns:p15="http://schemas.microsoft.com/office/powerpoint/2012/main">
    <mc:Choice Requires="p15">
      <p:transition spd="slow" advClick="0">
        <p15:prstTrans prst="pageCurlDoubl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13175" y="2463456"/>
            <a:ext cx="4357800" cy="1398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2287725" y="1232531"/>
            <a:ext cx="1208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13100" y="3828256"/>
            <a:ext cx="4357800" cy="4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21145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259530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 name="Google Shape;20;p5"/>
          <p:cNvSpPr txBox="1">
            <a:spLocks noGrp="1"/>
          </p:cNvSpPr>
          <p:nvPr>
            <p:ph type="title" idx="2"/>
          </p:nvPr>
        </p:nvSpPr>
        <p:spPr>
          <a:xfrm>
            <a:off x="1568000" y="1489390"/>
            <a:ext cx="27426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3"/>
          </p:nvPr>
        </p:nvSpPr>
        <p:spPr>
          <a:xfrm>
            <a:off x="4833399" y="1489390"/>
            <a:ext cx="27426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subTitle" idx="1"/>
          </p:nvPr>
        </p:nvSpPr>
        <p:spPr>
          <a:xfrm>
            <a:off x="4833400" y="1919725"/>
            <a:ext cx="2742600" cy="24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800"/>
              <a:buChar char="●"/>
              <a:defRPr sz="1400" b="0">
                <a:solidFill>
                  <a:schemeClr val="dk1"/>
                </a:solidFill>
              </a:defRPr>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23" name="Google Shape;23;p5"/>
          <p:cNvSpPr txBox="1">
            <a:spLocks noGrp="1"/>
          </p:cNvSpPr>
          <p:nvPr>
            <p:ph type="subTitle" idx="4"/>
          </p:nvPr>
        </p:nvSpPr>
        <p:spPr>
          <a:xfrm>
            <a:off x="1568000" y="1919725"/>
            <a:ext cx="2742600" cy="24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800"/>
              <a:buChar char="●"/>
              <a:defRPr sz="1400" b="0">
                <a:solidFill>
                  <a:schemeClr val="dk1"/>
                </a:solidFill>
              </a:defRPr>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Tree>
    <p:extLst>
      <p:ext uri="{BB962C8B-B14F-4D97-AF65-F5344CB8AC3E}">
        <p14:creationId xmlns:p14="http://schemas.microsoft.com/office/powerpoint/2010/main" val="1484463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98412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13100" y="1700063"/>
            <a:ext cx="3786600" cy="2326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4"/>
              </a:buClr>
              <a:buSzPts val="14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713100" y="1116638"/>
            <a:ext cx="3786600" cy="639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465200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691475" y="1307100"/>
            <a:ext cx="57612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773430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241450" y="2480179"/>
            <a:ext cx="466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450" y="3181825"/>
            <a:ext cx="4295400" cy="9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003219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857655" y="3529374"/>
            <a:ext cx="4019400" cy="86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544375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2402350" y="1629663"/>
            <a:ext cx="4339200" cy="131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2402350" y="2864338"/>
            <a:ext cx="43392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355649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13175" y="2463456"/>
            <a:ext cx="4357800" cy="1398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2287725" y="1232531"/>
            <a:ext cx="1208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13100" y="3828256"/>
            <a:ext cx="4357800" cy="4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2135560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2" name="Google Shape;42;p13"/>
          <p:cNvSpPr txBox="1">
            <a:spLocks noGrp="1"/>
          </p:cNvSpPr>
          <p:nvPr>
            <p:ph type="title" idx="2"/>
          </p:nvPr>
        </p:nvSpPr>
        <p:spPr>
          <a:xfrm>
            <a:off x="533075" y="1893304"/>
            <a:ext cx="2701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 name="Google Shape;43;p13"/>
          <p:cNvSpPr txBox="1">
            <a:spLocks noGrp="1"/>
          </p:cNvSpPr>
          <p:nvPr>
            <p:ph type="subTitle" idx="1"/>
          </p:nvPr>
        </p:nvSpPr>
        <p:spPr>
          <a:xfrm>
            <a:off x="533075" y="2327429"/>
            <a:ext cx="2701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 name="Google Shape;44;p13"/>
          <p:cNvSpPr txBox="1">
            <a:spLocks noGrp="1"/>
          </p:cNvSpPr>
          <p:nvPr>
            <p:ph type="title" idx="3" hasCustomPrompt="1"/>
          </p:nvPr>
        </p:nvSpPr>
        <p:spPr>
          <a:xfrm>
            <a:off x="1361100" y="1355004"/>
            <a:ext cx="1044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5" name="Google Shape;45;p13"/>
          <p:cNvSpPr txBox="1">
            <a:spLocks noGrp="1"/>
          </p:cNvSpPr>
          <p:nvPr>
            <p:ph type="title" idx="4"/>
          </p:nvPr>
        </p:nvSpPr>
        <p:spPr>
          <a:xfrm>
            <a:off x="533075" y="3685175"/>
            <a:ext cx="2701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6" name="Google Shape;46;p13"/>
          <p:cNvSpPr txBox="1">
            <a:spLocks noGrp="1"/>
          </p:cNvSpPr>
          <p:nvPr>
            <p:ph type="subTitle" idx="5"/>
          </p:nvPr>
        </p:nvSpPr>
        <p:spPr>
          <a:xfrm>
            <a:off x="533075" y="4119300"/>
            <a:ext cx="2701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 name="Google Shape;47;p13"/>
          <p:cNvSpPr txBox="1">
            <a:spLocks noGrp="1"/>
          </p:cNvSpPr>
          <p:nvPr>
            <p:ph type="title" idx="6" hasCustomPrompt="1"/>
          </p:nvPr>
        </p:nvSpPr>
        <p:spPr>
          <a:xfrm>
            <a:off x="1361100" y="3146875"/>
            <a:ext cx="1044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 name="Google Shape;48;p13"/>
          <p:cNvSpPr txBox="1">
            <a:spLocks noGrp="1"/>
          </p:cNvSpPr>
          <p:nvPr>
            <p:ph type="title" idx="7"/>
          </p:nvPr>
        </p:nvSpPr>
        <p:spPr>
          <a:xfrm>
            <a:off x="3221463" y="1893304"/>
            <a:ext cx="2701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9" name="Google Shape;49;p13"/>
          <p:cNvSpPr txBox="1">
            <a:spLocks noGrp="1"/>
          </p:cNvSpPr>
          <p:nvPr>
            <p:ph type="subTitle" idx="8"/>
          </p:nvPr>
        </p:nvSpPr>
        <p:spPr>
          <a:xfrm>
            <a:off x="3221400" y="2327429"/>
            <a:ext cx="2701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 name="Google Shape;50;p13"/>
          <p:cNvSpPr txBox="1">
            <a:spLocks noGrp="1"/>
          </p:cNvSpPr>
          <p:nvPr>
            <p:ph type="title" idx="9" hasCustomPrompt="1"/>
          </p:nvPr>
        </p:nvSpPr>
        <p:spPr>
          <a:xfrm>
            <a:off x="4049550" y="1355004"/>
            <a:ext cx="1044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51" name="Google Shape;51;p13"/>
          <p:cNvSpPr txBox="1">
            <a:spLocks noGrp="1"/>
          </p:cNvSpPr>
          <p:nvPr>
            <p:ph type="title" idx="13"/>
          </p:nvPr>
        </p:nvSpPr>
        <p:spPr>
          <a:xfrm>
            <a:off x="3221463" y="3685175"/>
            <a:ext cx="2701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2" name="Google Shape;52;p13"/>
          <p:cNvSpPr txBox="1">
            <a:spLocks noGrp="1"/>
          </p:cNvSpPr>
          <p:nvPr>
            <p:ph type="subTitle" idx="14"/>
          </p:nvPr>
        </p:nvSpPr>
        <p:spPr>
          <a:xfrm>
            <a:off x="3221400" y="4119300"/>
            <a:ext cx="2701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 name="Google Shape;53;p13"/>
          <p:cNvSpPr txBox="1">
            <a:spLocks noGrp="1"/>
          </p:cNvSpPr>
          <p:nvPr>
            <p:ph type="title" idx="15" hasCustomPrompt="1"/>
          </p:nvPr>
        </p:nvSpPr>
        <p:spPr>
          <a:xfrm>
            <a:off x="4049550" y="3146875"/>
            <a:ext cx="1044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54" name="Google Shape;54;p13"/>
          <p:cNvSpPr txBox="1">
            <a:spLocks noGrp="1"/>
          </p:cNvSpPr>
          <p:nvPr>
            <p:ph type="title" idx="16"/>
          </p:nvPr>
        </p:nvSpPr>
        <p:spPr>
          <a:xfrm>
            <a:off x="5909850" y="1893304"/>
            <a:ext cx="2701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5" name="Google Shape;55;p13"/>
          <p:cNvSpPr txBox="1">
            <a:spLocks noGrp="1"/>
          </p:cNvSpPr>
          <p:nvPr>
            <p:ph type="subTitle" idx="17"/>
          </p:nvPr>
        </p:nvSpPr>
        <p:spPr>
          <a:xfrm>
            <a:off x="5909850" y="2327429"/>
            <a:ext cx="2701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 name="Google Shape;56;p13"/>
          <p:cNvSpPr txBox="1">
            <a:spLocks noGrp="1"/>
          </p:cNvSpPr>
          <p:nvPr>
            <p:ph type="title" idx="18" hasCustomPrompt="1"/>
          </p:nvPr>
        </p:nvSpPr>
        <p:spPr>
          <a:xfrm>
            <a:off x="6738000" y="1355004"/>
            <a:ext cx="1044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57" name="Google Shape;57;p13"/>
          <p:cNvSpPr txBox="1">
            <a:spLocks noGrp="1"/>
          </p:cNvSpPr>
          <p:nvPr>
            <p:ph type="title" idx="19"/>
          </p:nvPr>
        </p:nvSpPr>
        <p:spPr>
          <a:xfrm>
            <a:off x="5909850" y="3685175"/>
            <a:ext cx="2701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8" name="Google Shape;58;p13"/>
          <p:cNvSpPr txBox="1">
            <a:spLocks noGrp="1"/>
          </p:cNvSpPr>
          <p:nvPr>
            <p:ph type="subTitle" idx="20"/>
          </p:nvPr>
        </p:nvSpPr>
        <p:spPr>
          <a:xfrm>
            <a:off x="5909850" y="4119300"/>
            <a:ext cx="2701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 name="Google Shape;59;p13"/>
          <p:cNvSpPr txBox="1">
            <a:spLocks noGrp="1"/>
          </p:cNvSpPr>
          <p:nvPr>
            <p:ph type="title" idx="21" hasCustomPrompt="1"/>
          </p:nvPr>
        </p:nvSpPr>
        <p:spPr>
          <a:xfrm>
            <a:off x="6738000" y="3146875"/>
            <a:ext cx="1044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extLst>
      <p:ext uri="{BB962C8B-B14F-4D97-AF65-F5344CB8AC3E}">
        <p14:creationId xmlns:p14="http://schemas.microsoft.com/office/powerpoint/2010/main" val="4133546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075852" y="3862300"/>
            <a:ext cx="49923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2" name="Google Shape;62;p14"/>
          <p:cNvSpPr txBox="1">
            <a:spLocks noGrp="1"/>
          </p:cNvSpPr>
          <p:nvPr>
            <p:ph type="subTitle" idx="1"/>
          </p:nvPr>
        </p:nvSpPr>
        <p:spPr>
          <a:xfrm>
            <a:off x="2075850" y="2865375"/>
            <a:ext cx="4992300" cy="103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000">
                <a:solidFill>
                  <a:schemeClr val="dk1"/>
                </a:solidFill>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extLst>
      <p:ext uri="{BB962C8B-B14F-4D97-AF65-F5344CB8AC3E}">
        <p14:creationId xmlns:p14="http://schemas.microsoft.com/office/powerpoint/2010/main" val="216449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713100" y="1069909"/>
            <a:ext cx="3852000" cy="209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15"/>
          <p:cNvSpPr txBox="1">
            <a:spLocks noGrp="1"/>
          </p:cNvSpPr>
          <p:nvPr>
            <p:ph type="subTitle" idx="1"/>
          </p:nvPr>
        </p:nvSpPr>
        <p:spPr>
          <a:xfrm>
            <a:off x="713100" y="3167513"/>
            <a:ext cx="3852000" cy="92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325535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732350" y="1874550"/>
            <a:ext cx="352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8" name="Google Shape;68;p16"/>
          <p:cNvSpPr txBox="1">
            <a:spLocks noGrp="1"/>
          </p:cNvSpPr>
          <p:nvPr>
            <p:ph type="subTitle" idx="1"/>
          </p:nvPr>
        </p:nvSpPr>
        <p:spPr>
          <a:xfrm>
            <a:off x="4732350" y="2447250"/>
            <a:ext cx="3528000" cy="82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750340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7"/>
          <p:cNvSpPr txBox="1">
            <a:spLocks noGrp="1"/>
          </p:cNvSpPr>
          <p:nvPr>
            <p:ph type="subTitle" idx="1"/>
          </p:nvPr>
        </p:nvSpPr>
        <p:spPr>
          <a:xfrm>
            <a:off x="704475" y="1218125"/>
            <a:ext cx="7735200" cy="33288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chemeClr val="accent4"/>
              </a:buClr>
              <a:buSzPts val="1400"/>
              <a:buChar char="●"/>
              <a:defRPr/>
            </a:lvl1pPr>
            <a:lvl2pPr lvl="1" algn="ctr" rtl="0">
              <a:lnSpc>
                <a:spcPct val="150000"/>
              </a:lnSpc>
              <a:spcBef>
                <a:spcPts val="0"/>
              </a:spcBef>
              <a:spcAft>
                <a:spcPts val="0"/>
              </a:spcAft>
              <a:buClr>
                <a:schemeClr val="lt2"/>
              </a:buClr>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71" name="Google Shape;71;p17"/>
          <p:cNvSpPr txBox="1">
            <a:spLocks noGrp="1"/>
          </p:cNvSpPr>
          <p:nvPr>
            <p:ph type="title"/>
          </p:nvPr>
        </p:nvSpPr>
        <p:spPr>
          <a:xfrm>
            <a:off x="720075" y="5394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04327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075"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8"/>
          <p:cNvSpPr txBox="1">
            <a:spLocks noGrp="1"/>
          </p:cNvSpPr>
          <p:nvPr>
            <p:ph type="title" idx="2"/>
          </p:nvPr>
        </p:nvSpPr>
        <p:spPr>
          <a:xfrm>
            <a:off x="937700" y="2876550"/>
            <a:ext cx="21753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5" name="Google Shape;75;p18"/>
          <p:cNvSpPr txBox="1">
            <a:spLocks noGrp="1"/>
          </p:cNvSpPr>
          <p:nvPr>
            <p:ph type="subTitle" idx="1"/>
          </p:nvPr>
        </p:nvSpPr>
        <p:spPr>
          <a:xfrm>
            <a:off x="874300" y="3266575"/>
            <a:ext cx="23022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 name="Google Shape;76;p18"/>
          <p:cNvSpPr txBox="1">
            <a:spLocks noGrp="1"/>
          </p:cNvSpPr>
          <p:nvPr>
            <p:ph type="title" idx="3"/>
          </p:nvPr>
        </p:nvSpPr>
        <p:spPr>
          <a:xfrm>
            <a:off x="3484425" y="2876550"/>
            <a:ext cx="21753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7" name="Google Shape;77;p18"/>
          <p:cNvSpPr txBox="1">
            <a:spLocks noGrp="1"/>
          </p:cNvSpPr>
          <p:nvPr>
            <p:ph type="subTitle" idx="4"/>
          </p:nvPr>
        </p:nvSpPr>
        <p:spPr>
          <a:xfrm>
            <a:off x="3420975" y="3266575"/>
            <a:ext cx="23022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8" name="Google Shape;78;p18"/>
          <p:cNvSpPr txBox="1">
            <a:spLocks noGrp="1"/>
          </p:cNvSpPr>
          <p:nvPr>
            <p:ph type="title" idx="5"/>
          </p:nvPr>
        </p:nvSpPr>
        <p:spPr>
          <a:xfrm>
            <a:off x="6031149" y="2876550"/>
            <a:ext cx="21753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 name="Google Shape;79;p18"/>
          <p:cNvSpPr txBox="1">
            <a:spLocks noGrp="1"/>
          </p:cNvSpPr>
          <p:nvPr>
            <p:ph type="subTitle" idx="6"/>
          </p:nvPr>
        </p:nvSpPr>
        <p:spPr>
          <a:xfrm>
            <a:off x="5967700" y="3266575"/>
            <a:ext cx="23022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837564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720075"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2" name="Google Shape;82;p19"/>
          <p:cNvSpPr txBox="1">
            <a:spLocks noGrp="1"/>
          </p:cNvSpPr>
          <p:nvPr>
            <p:ph type="title" idx="2"/>
          </p:nvPr>
        </p:nvSpPr>
        <p:spPr>
          <a:xfrm>
            <a:off x="4304160" y="1563725"/>
            <a:ext cx="13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 name="Google Shape;83;p19"/>
          <p:cNvSpPr txBox="1">
            <a:spLocks noGrp="1"/>
          </p:cNvSpPr>
          <p:nvPr>
            <p:ph type="subTitle" idx="1"/>
          </p:nvPr>
        </p:nvSpPr>
        <p:spPr>
          <a:xfrm>
            <a:off x="5617550" y="1433675"/>
            <a:ext cx="2253600" cy="78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4" name="Google Shape;84;p19"/>
          <p:cNvSpPr txBox="1">
            <a:spLocks noGrp="1"/>
          </p:cNvSpPr>
          <p:nvPr>
            <p:ph type="title" idx="3"/>
          </p:nvPr>
        </p:nvSpPr>
        <p:spPr>
          <a:xfrm>
            <a:off x="4304160" y="2627963"/>
            <a:ext cx="13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 name="Google Shape;85;p19"/>
          <p:cNvSpPr txBox="1">
            <a:spLocks noGrp="1"/>
          </p:cNvSpPr>
          <p:nvPr>
            <p:ph type="subTitle" idx="4"/>
          </p:nvPr>
        </p:nvSpPr>
        <p:spPr>
          <a:xfrm>
            <a:off x="5617553" y="2497913"/>
            <a:ext cx="2253600" cy="78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6" name="Google Shape;86;p19"/>
          <p:cNvSpPr txBox="1">
            <a:spLocks noGrp="1"/>
          </p:cNvSpPr>
          <p:nvPr>
            <p:ph type="title" idx="5"/>
          </p:nvPr>
        </p:nvSpPr>
        <p:spPr>
          <a:xfrm>
            <a:off x="4304160" y="3692225"/>
            <a:ext cx="13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7" name="Google Shape;87;p19"/>
          <p:cNvSpPr txBox="1">
            <a:spLocks noGrp="1"/>
          </p:cNvSpPr>
          <p:nvPr>
            <p:ph type="subTitle" idx="6"/>
          </p:nvPr>
        </p:nvSpPr>
        <p:spPr>
          <a:xfrm>
            <a:off x="5617555" y="3562175"/>
            <a:ext cx="2253600" cy="78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 name="Google Shape;88;p19"/>
          <p:cNvSpPr txBox="1">
            <a:spLocks noGrp="1"/>
          </p:cNvSpPr>
          <p:nvPr>
            <p:ph type="title" idx="7" hasCustomPrompt="1"/>
          </p:nvPr>
        </p:nvSpPr>
        <p:spPr>
          <a:xfrm>
            <a:off x="2578894" y="1606775"/>
            <a:ext cx="899400" cy="4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89" name="Google Shape;89;p19"/>
          <p:cNvSpPr txBox="1">
            <a:spLocks noGrp="1"/>
          </p:cNvSpPr>
          <p:nvPr>
            <p:ph type="title" idx="8" hasCustomPrompt="1"/>
          </p:nvPr>
        </p:nvSpPr>
        <p:spPr>
          <a:xfrm>
            <a:off x="2578894" y="2671020"/>
            <a:ext cx="899400" cy="4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90" name="Google Shape;90;p19"/>
          <p:cNvSpPr txBox="1">
            <a:spLocks noGrp="1"/>
          </p:cNvSpPr>
          <p:nvPr>
            <p:ph type="title" idx="9" hasCustomPrompt="1"/>
          </p:nvPr>
        </p:nvSpPr>
        <p:spPr>
          <a:xfrm>
            <a:off x="2578894" y="3735277"/>
            <a:ext cx="899400" cy="4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2870358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3" name="Google Shape;93;p20"/>
          <p:cNvSpPr txBox="1">
            <a:spLocks noGrp="1"/>
          </p:cNvSpPr>
          <p:nvPr>
            <p:ph type="title" idx="2"/>
          </p:nvPr>
        </p:nvSpPr>
        <p:spPr>
          <a:xfrm>
            <a:off x="1243324" y="1937676"/>
            <a:ext cx="30669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20"/>
          <p:cNvSpPr txBox="1">
            <a:spLocks noGrp="1"/>
          </p:cNvSpPr>
          <p:nvPr>
            <p:ph type="subTitle" idx="1"/>
          </p:nvPr>
        </p:nvSpPr>
        <p:spPr>
          <a:xfrm>
            <a:off x="1243324" y="2327676"/>
            <a:ext cx="3066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5" name="Google Shape;95;p20"/>
          <p:cNvSpPr txBox="1">
            <a:spLocks noGrp="1"/>
          </p:cNvSpPr>
          <p:nvPr>
            <p:ph type="title" idx="3"/>
          </p:nvPr>
        </p:nvSpPr>
        <p:spPr>
          <a:xfrm>
            <a:off x="4833921" y="1937676"/>
            <a:ext cx="30669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20"/>
          <p:cNvSpPr txBox="1">
            <a:spLocks noGrp="1"/>
          </p:cNvSpPr>
          <p:nvPr>
            <p:ph type="subTitle" idx="4"/>
          </p:nvPr>
        </p:nvSpPr>
        <p:spPr>
          <a:xfrm>
            <a:off x="4833918" y="2327676"/>
            <a:ext cx="3066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 name="Google Shape;97;p20"/>
          <p:cNvSpPr txBox="1">
            <a:spLocks noGrp="1"/>
          </p:cNvSpPr>
          <p:nvPr>
            <p:ph type="title" idx="5"/>
          </p:nvPr>
        </p:nvSpPr>
        <p:spPr>
          <a:xfrm>
            <a:off x="1243324" y="3692000"/>
            <a:ext cx="30669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8" name="Google Shape;98;p20"/>
          <p:cNvSpPr txBox="1">
            <a:spLocks noGrp="1"/>
          </p:cNvSpPr>
          <p:nvPr>
            <p:ph type="subTitle" idx="6"/>
          </p:nvPr>
        </p:nvSpPr>
        <p:spPr>
          <a:xfrm>
            <a:off x="1243324" y="4082000"/>
            <a:ext cx="3066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9" name="Google Shape;99;p20"/>
          <p:cNvSpPr txBox="1">
            <a:spLocks noGrp="1"/>
          </p:cNvSpPr>
          <p:nvPr>
            <p:ph type="title" idx="7"/>
          </p:nvPr>
        </p:nvSpPr>
        <p:spPr>
          <a:xfrm>
            <a:off x="4833921" y="3692000"/>
            <a:ext cx="30669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 name="Google Shape;100;p20"/>
          <p:cNvSpPr txBox="1">
            <a:spLocks noGrp="1"/>
          </p:cNvSpPr>
          <p:nvPr>
            <p:ph type="subTitle" idx="8"/>
          </p:nvPr>
        </p:nvSpPr>
        <p:spPr>
          <a:xfrm>
            <a:off x="4833918" y="4082000"/>
            <a:ext cx="3066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055294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3" name="Google Shape;103;p21"/>
          <p:cNvSpPr txBox="1">
            <a:spLocks noGrp="1"/>
          </p:cNvSpPr>
          <p:nvPr>
            <p:ph type="title" idx="2"/>
          </p:nvPr>
        </p:nvSpPr>
        <p:spPr>
          <a:xfrm>
            <a:off x="1041775" y="1921552"/>
            <a:ext cx="21048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 name="Google Shape;104;p21"/>
          <p:cNvSpPr txBox="1">
            <a:spLocks noGrp="1"/>
          </p:cNvSpPr>
          <p:nvPr>
            <p:ph type="subTitle" idx="1"/>
          </p:nvPr>
        </p:nvSpPr>
        <p:spPr>
          <a:xfrm>
            <a:off x="1041775" y="2311552"/>
            <a:ext cx="2104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5" name="Google Shape;105;p21"/>
          <p:cNvSpPr txBox="1">
            <a:spLocks noGrp="1"/>
          </p:cNvSpPr>
          <p:nvPr>
            <p:ph type="title" idx="3"/>
          </p:nvPr>
        </p:nvSpPr>
        <p:spPr>
          <a:xfrm>
            <a:off x="3519575" y="1921552"/>
            <a:ext cx="21048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 name="Google Shape;106;p21"/>
          <p:cNvSpPr txBox="1">
            <a:spLocks noGrp="1"/>
          </p:cNvSpPr>
          <p:nvPr>
            <p:ph type="subTitle" idx="4"/>
          </p:nvPr>
        </p:nvSpPr>
        <p:spPr>
          <a:xfrm>
            <a:off x="3519575" y="2311552"/>
            <a:ext cx="2104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 name="Google Shape;107;p21"/>
          <p:cNvSpPr txBox="1">
            <a:spLocks noGrp="1"/>
          </p:cNvSpPr>
          <p:nvPr>
            <p:ph type="title" idx="5"/>
          </p:nvPr>
        </p:nvSpPr>
        <p:spPr>
          <a:xfrm>
            <a:off x="1041775" y="3692000"/>
            <a:ext cx="21048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 name="Google Shape;108;p21"/>
          <p:cNvSpPr txBox="1">
            <a:spLocks noGrp="1"/>
          </p:cNvSpPr>
          <p:nvPr>
            <p:ph type="subTitle" idx="6"/>
          </p:nvPr>
        </p:nvSpPr>
        <p:spPr>
          <a:xfrm>
            <a:off x="1041775" y="4082000"/>
            <a:ext cx="2104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 name="Google Shape;109;p21"/>
          <p:cNvSpPr txBox="1">
            <a:spLocks noGrp="1"/>
          </p:cNvSpPr>
          <p:nvPr>
            <p:ph type="title" idx="7"/>
          </p:nvPr>
        </p:nvSpPr>
        <p:spPr>
          <a:xfrm>
            <a:off x="3519575" y="3692000"/>
            <a:ext cx="21048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 name="Google Shape;110;p21"/>
          <p:cNvSpPr txBox="1">
            <a:spLocks noGrp="1"/>
          </p:cNvSpPr>
          <p:nvPr>
            <p:ph type="subTitle" idx="8"/>
          </p:nvPr>
        </p:nvSpPr>
        <p:spPr>
          <a:xfrm>
            <a:off x="3519575" y="4082000"/>
            <a:ext cx="2104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1" name="Google Shape;111;p21"/>
          <p:cNvSpPr txBox="1">
            <a:spLocks noGrp="1"/>
          </p:cNvSpPr>
          <p:nvPr>
            <p:ph type="title" idx="9"/>
          </p:nvPr>
        </p:nvSpPr>
        <p:spPr>
          <a:xfrm>
            <a:off x="5997425" y="1921552"/>
            <a:ext cx="21048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 name="Google Shape;112;p21"/>
          <p:cNvSpPr txBox="1">
            <a:spLocks noGrp="1"/>
          </p:cNvSpPr>
          <p:nvPr>
            <p:ph type="subTitle" idx="13"/>
          </p:nvPr>
        </p:nvSpPr>
        <p:spPr>
          <a:xfrm>
            <a:off x="5997425" y="2311552"/>
            <a:ext cx="2104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21"/>
          <p:cNvSpPr txBox="1">
            <a:spLocks noGrp="1"/>
          </p:cNvSpPr>
          <p:nvPr>
            <p:ph type="title" idx="14"/>
          </p:nvPr>
        </p:nvSpPr>
        <p:spPr>
          <a:xfrm>
            <a:off x="5997425" y="3692000"/>
            <a:ext cx="21048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 name="Google Shape;114;p21"/>
          <p:cNvSpPr txBox="1">
            <a:spLocks noGrp="1"/>
          </p:cNvSpPr>
          <p:nvPr>
            <p:ph type="subTitle" idx="15"/>
          </p:nvPr>
        </p:nvSpPr>
        <p:spPr>
          <a:xfrm>
            <a:off x="5997531" y="4082000"/>
            <a:ext cx="2104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57394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241450" y="2480179"/>
            <a:ext cx="466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450" y="3181825"/>
            <a:ext cx="4295400" cy="9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051869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333487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720000" y="539400"/>
            <a:ext cx="7704000" cy="103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577369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4832100" y="655910"/>
            <a:ext cx="3522600" cy="873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3" name="Google Shape;123;p25"/>
          <p:cNvSpPr txBox="1">
            <a:spLocks noGrp="1"/>
          </p:cNvSpPr>
          <p:nvPr>
            <p:ph type="subTitle" idx="1"/>
          </p:nvPr>
        </p:nvSpPr>
        <p:spPr>
          <a:xfrm>
            <a:off x="4832100" y="1481535"/>
            <a:ext cx="3522600" cy="1426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 name="Google Shape;124;p25"/>
          <p:cNvSpPr txBox="1"/>
          <p:nvPr/>
        </p:nvSpPr>
        <p:spPr>
          <a:xfrm>
            <a:off x="5204350" y="3448910"/>
            <a:ext cx="3150300" cy="6156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300"/>
              </a:spcBef>
              <a:spcAft>
                <a:spcPts val="0"/>
              </a:spcAft>
              <a:buNone/>
            </a:pPr>
            <a:r>
              <a:rPr lang="en" sz="1000">
                <a:solidFill>
                  <a:schemeClr val="dk1"/>
                </a:solidFill>
                <a:latin typeface="Karla"/>
                <a:ea typeface="Karla"/>
                <a:cs typeface="Karla"/>
                <a:sym typeface="Karla"/>
              </a:rPr>
              <a:t>CREDITS: This presentation template was created by </a:t>
            </a:r>
            <a:r>
              <a:rPr lang="en" sz="1000" b="1">
                <a:solidFill>
                  <a:schemeClr val="accent4"/>
                </a:solidFill>
                <a:uFill>
                  <a:noFill/>
                </a:uFill>
                <a:latin typeface="Karla"/>
                <a:ea typeface="Karla"/>
                <a:cs typeface="Karla"/>
                <a:sym typeface="Karla"/>
                <a:hlinkClick r:id="rId3">
                  <a:extLst>
                    <a:ext uri="{A12FA001-AC4F-418D-AE19-62706E023703}">
                      <ahyp:hlinkClr xmlns:ahyp="http://schemas.microsoft.com/office/drawing/2018/hyperlinkcolor" val="tx"/>
                    </a:ext>
                  </a:extLst>
                </a:hlinkClick>
              </a:rPr>
              <a:t>Slidesgo</a:t>
            </a:r>
            <a:r>
              <a:rPr lang="en" sz="1000">
                <a:solidFill>
                  <a:schemeClr val="dk1"/>
                </a:solidFill>
                <a:latin typeface="Karla"/>
                <a:ea typeface="Karla"/>
                <a:cs typeface="Karla"/>
                <a:sym typeface="Karla"/>
              </a:rPr>
              <a:t>, including icons by </a:t>
            </a:r>
            <a:r>
              <a:rPr lang="en" sz="1000" b="1">
                <a:solidFill>
                  <a:schemeClr val="accent4"/>
                </a:solidFill>
                <a:uFill>
                  <a:noFill/>
                </a:uFill>
                <a:latin typeface="Karla"/>
                <a:ea typeface="Karla"/>
                <a:cs typeface="Karla"/>
                <a:sym typeface="Karla"/>
                <a:hlinkClick r:id="rId4">
                  <a:extLst>
                    <a:ext uri="{A12FA001-AC4F-418D-AE19-62706E023703}">
                      <ahyp:hlinkClr xmlns:ahyp="http://schemas.microsoft.com/office/drawing/2018/hyperlinkcolor" val="tx"/>
                    </a:ext>
                  </a:extLst>
                </a:hlinkClick>
              </a:rPr>
              <a:t>Flaticon</a:t>
            </a:r>
            <a:r>
              <a:rPr lang="en" sz="1000" b="1">
                <a:solidFill>
                  <a:schemeClr val="accent4"/>
                </a:solidFill>
                <a:latin typeface="Karla"/>
                <a:ea typeface="Karla"/>
                <a:cs typeface="Karla"/>
                <a:sym typeface="Karla"/>
              </a:rPr>
              <a:t> </a:t>
            </a:r>
            <a:r>
              <a:rPr lang="en" sz="1000">
                <a:solidFill>
                  <a:schemeClr val="dk1"/>
                </a:solidFill>
                <a:latin typeface="Karla"/>
                <a:ea typeface="Karla"/>
                <a:cs typeface="Karla"/>
                <a:sym typeface="Karla"/>
              </a:rPr>
              <a:t>and infographics &amp; images by </a:t>
            </a:r>
            <a:r>
              <a:rPr lang="en" sz="1000" b="1">
                <a:solidFill>
                  <a:schemeClr val="accent4"/>
                </a:solidFill>
                <a:uFill>
                  <a:noFill/>
                </a:uFill>
                <a:latin typeface="Karla"/>
                <a:ea typeface="Karla"/>
                <a:cs typeface="Karla"/>
                <a:sym typeface="Karla"/>
                <a:hlinkClick r:id="rId5">
                  <a:extLst>
                    <a:ext uri="{A12FA001-AC4F-418D-AE19-62706E023703}">
                      <ahyp:hlinkClr xmlns:ahyp="http://schemas.microsoft.com/office/drawing/2018/hyperlinkcolor" val="tx"/>
                    </a:ext>
                  </a:extLst>
                </a:hlinkClick>
              </a:rPr>
              <a:t>Freepik</a:t>
            </a:r>
            <a:endParaRPr sz="1000" b="1">
              <a:solidFill>
                <a:schemeClr val="accent4"/>
              </a:solidFill>
              <a:latin typeface="Karla"/>
              <a:ea typeface="Karla"/>
              <a:cs typeface="Karla"/>
              <a:sym typeface="Karla"/>
            </a:endParaRPr>
          </a:p>
        </p:txBody>
      </p:sp>
    </p:spTree>
    <p:extLst>
      <p:ext uri="{BB962C8B-B14F-4D97-AF65-F5344CB8AC3E}">
        <p14:creationId xmlns:p14="http://schemas.microsoft.com/office/powerpoint/2010/main" val="822336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25"/>
        <p:cNvGrpSpPr/>
        <p:nvPr/>
      </p:nvGrpSpPr>
      <p:grpSpPr>
        <a:xfrm>
          <a:off x="0" y="0"/>
          <a:ext cx="0" cy="0"/>
          <a:chOff x="0" y="0"/>
          <a:chExt cx="0" cy="0"/>
        </a:xfrm>
      </p:grpSpPr>
    </p:spTree>
    <p:extLst>
      <p:ext uri="{BB962C8B-B14F-4D97-AF65-F5344CB8AC3E}">
        <p14:creationId xmlns:p14="http://schemas.microsoft.com/office/powerpoint/2010/main" val="125193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126"/>
        <p:cNvGrpSpPr/>
        <p:nvPr/>
      </p:nvGrpSpPr>
      <p:grpSpPr>
        <a:xfrm>
          <a:off x="0" y="0"/>
          <a:ext cx="0" cy="0"/>
          <a:chOff x="0" y="0"/>
          <a:chExt cx="0" cy="0"/>
        </a:xfrm>
      </p:grpSpPr>
    </p:spTree>
    <p:extLst>
      <p:ext uri="{BB962C8B-B14F-4D97-AF65-F5344CB8AC3E}">
        <p14:creationId xmlns:p14="http://schemas.microsoft.com/office/powerpoint/2010/main" val="938599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alphaModFix/>
          </a:blip>
          <a:stretch>
            <a:fillRect/>
          </a:stretch>
        </a:blip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2935686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3">
  <p:cSld name="Background 3">
    <p:bg>
      <p:bgPr>
        <a:blipFill>
          <a:blip r:embed="rId2">
            <a:alphaModFix/>
          </a:blip>
          <a:stretch>
            <a:fillRect/>
          </a:stretch>
        </a:blipFill>
        <a:effectLst/>
      </p:bgPr>
    </p:bg>
    <p:spTree>
      <p:nvGrpSpPr>
        <p:cNvPr id="1" name="Shape 128"/>
        <p:cNvGrpSpPr/>
        <p:nvPr/>
      </p:nvGrpSpPr>
      <p:grpSpPr>
        <a:xfrm>
          <a:off x="0" y="0"/>
          <a:ext cx="0" cy="0"/>
          <a:chOff x="0" y="0"/>
          <a:chExt cx="0" cy="0"/>
        </a:xfrm>
      </p:grpSpPr>
    </p:spTree>
    <p:extLst>
      <p:ext uri="{BB962C8B-B14F-4D97-AF65-F5344CB8AC3E}">
        <p14:creationId xmlns:p14="http://schemas.microsoft.com/office/powerpoint/2010/main" val="3539340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column text 1">
  <p:cSld name="One-column text 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720000" y="851763"/>
            <a:ext cx="4294800" cy="1042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30"/>
          <p:cNvSpPr txBox="1">
            <a:spLocks noGrp="1"/>
          </p:cNvSpPr>
          <p:nvPr>
            <p:ph type="subTitle" idx="1"/>
          </p:nvPr>
        </p:nvSpPr>
        <p:spPr>
          <a:xfrm>
            <a:off x="720000" y="2004538"/>
            <a:ext cx="4179300" cy="22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3428655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0EBE518-0B90-3BE6-AE5E-227435201C8C}"/>
              </a:ext>
            </a:extLst>
          </p:cNvPr>
          <p:cNvSpPr>
            <a:spLocks noGrp="1"/>
          </p:cNvSpPr>
          <p:nvPr>
            <p:ph type="dt" sz="half" idx="10"/>
          </p:nvPr>
        </p:nvSpPr>
        <p:spPr/>
        <p:txBody>
          <a:bodyPr/>
          <a:lstStyle>
            <a:lvl1pPr>
              <a:defRPr/>
            </a:lvl1pPr>
          </a:lstStyle>
          <a:p>
            <a:pPr>
              <a:defRPr/>
            </a:pPr>
            <a:fld id="{205D4D84-9386-ED43-AC63-BDF73B10375B}" type="datetimeFigureOut">
              <a:rPr lang="en-US"/>
              <a:pPr>
                <a:defRPr/>
              </a:pPr>
              <a:t>1/11/2026</a:t>
            </a:fld>
            <a:endParaRPr lang="en-US"/>
          </a:p>
        </p:txBody>
      </p:sp>
      <p:sp>
        <p:nvSpPr>
          <p:cNvPr id="5" name="Footer Placeholder 4">
            <a:extLst>
              <a:ext uri="{FF2B5EF4-FFF2-40B4-BE49-F238E27FC236}">
                <a16:creationId xmlns:a16="http://schemas.microsoft.com/office/drawing/2014/main" id="{99AE2E4D-B29E-C340-A95A-1E59ACAB40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68789E-6FA4-876E-E861-B63D8C98F724}"/>
              </a:ext>
            </a:extLst>
          </p:cNvPr>
          <p:cNvSpPr>
            <a:spLocks noGrp="1"/>
          </p:cNvSpPr>
          <p:nvPr>
            <p:ph type="sldNum" sz="quarter" idx="12"/>
          </p:nvPr>
        </p:nvSpPr>
        <p:spPr/>
        <p:txBody>
          <a:bodyPr/>
          <a:lstStyle>
            <a:lvl1pPr>
              <a:defRPr/>
            </a:lvl1pPr>
          </a:lstStyle>
          <a:p>
            <a:pPr>
              <a:defRPr/>
            </a:pPr>
            <a:fld id="{11A6FD70-7A42-F947-8B0F-846236FD8A0D}" type="slidenum">
              <a:rPr lang="en-US"/>
              <a:pPr>
                <a:defRPr/>
              </a:pPr>
              <a:t>‹#›</a:t>
            </a:fld>
            <a:endParaRPr lang="en-US"/>
          </a:p>
        </p:txBody>
      </p:sp>
    </p:spTree>
    <p:extLst>
      <p:ext uri="{BB962C8B-B14F-4D97-AF65-F5344CB8AC3E}">
        <p14:creationId xmlns:p14="http://schemas.microsoft.com/office/powerpoint/2010/main" val="698594200"/>
      </p:ext>
    </p:extLst>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D9F04-14A5-BC7B-5801-AFD55B6E11BC}"/>
              </a:ext>
            </a:extLst>
          </p:cNvPr>
          <p:cNvSpPr>
            <a:spLocks noGrp="1"/>
          </p:cNvSpPr>
          <p:nvPr>
            <p:ph type="dt" sz="half" idx="10"/>
          </p:nvPr>
        </p:nvSpPr>
        <p:spPr/>
        <p:txBody>
          <a:bodyPr/>
          <a:lstStyle>
            <a:lvl1pPr>
              <a:defRPr/>
            </a:lvl1pPr>
          </a:lstStyle>
          <a:p>
            <a:pPr>
              <a:defRPr/>
            </a:pPr>
            <a:fld id="{FC18BA37-FA47-8B49-86C0-72957073B50D}" type="datetimeFigureOut">
              <a:rPr lang="en-US"/>
              <a:pPr>
                <a:defRPr/>
              </a:pPr>
              <a:t>1/11/2026</a:t>
            </a:fld>
            <a:endParaRPr lang="en-US"/>
          </a:p>
        </p:txBody>
      </p:sp>
      <p:sp>
        <p:nvSpPr>
          <p:cNvPr id="5" name="Footer Placeholder 4">
            <a:extLst>
              <a:ext uri="{FF2B5EF4-FFF2-40B4-BE49-F238E27FC236}">
                <a16:creationId xmlns:a16="http://schemas.microsoft.com/office/drawing/2014/main" id="{C5E1A473-94A2-FDA5-C47C-25338C0854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E04AF5-2DEF-AF34-52E1-088FAA77678B}"/>
              </a:ext>
            </a:extLst>
          </p:cNvPr>
          <p:cNvSpPr>
            <a:spLocks noGrp="1"/>
          </p:cNvSpPr>
          <p:nvPr>
            <p:ph type="sldNum" sz="quarter" idx="12"/>
          </p:nvPr>
        </p:nvSpPr>
        <p:spPr/>
        <p:txBody>
          <a:bodyPr/>
          <a:lstStyle>
            <a:lvl1pPr>
              <a:defRPr/>
            </a:lvl1pPr>
          </a:lstStyle>
          <a:p>
            <a:pPr>
              <a:defRPr/>
            </a:pPr>
            <a:fld id="{8BD9AC75-76BA-6B4D-9390-E0BC839DA2F0}" type="slidenum">
              <a:rPr lang="en-US"/>
              <a:pPr>
                <a:defRPr/>
              </a:pPr>
              <a:t>‹#›</a:t>
            </a:fld>
            <a:endParaRPr lang="en-US"/>
          </a:p>
        </p:txBody>
      </p:sp>
    </p:spTree>
    <p:extLst>
      <p:ext uri="{BB962C8B-B14F-4D97-AF65-F5344CB8AC3E}">
        <p14:creationId xmlns:p14="http://schemas.microsoft.com/office/powerpoint/2010/main" val="2987324162"/>
      </p:ext>
    </p:extLst>
  </p:cSld>
  <p:clrMapOvr>
    <a:masterClrMapping/>
  </p:clrMapOvr>
  <p:transition spd="slow" advClick="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03F14A-2405-A040-A254-CF2E7A411991}"/>
              </a:ext>
            </a:extLst>
          </p:cNvPr>
          <p:cNvSpPr>
            <a:spLocks noGrp="1"/>
          </p:cNvSpPr>
          <p:nvPr>
            <p:ph type="dt" sz="half" idx="10"/>
          </p:nvPr>
        </p:nvSpPr>
        <p:spPr/>
        <p:txBody>
          <a:bodyPr/>
          <a:lstStyle>
            <a:lvl1pPr>
              <a:defRPr/>
            </a:lvl1pPr>
          </a:lstStyle>
          <a:p>
            <a:pPr>
              <a:defRPr/>
            </a:pPr>
            <a:fld id="{F901C550-7484-7845-B50B-CFC557D4CFEC}" type="datetimeFigureOut">
              <a:rPr lang="en-US"/>
              <a:pPr>
                <a:defRPr/>
              </a:pPr>
              <a:t>1/11/2026</a:t>
            </a:fld>
            <a:endParaRPr lang="en-US"/>
          </a:p>
        </p:txBody>
      </p:sp>
      <p:sp>
        <p:nvSpPr>
          <p:cNvPr id="5" name="Footer Placeholder 4">
            <a:extLst>
              <a:ext uri="{FF2B5EF4-FFF2-40B4-BE49-F238E27FC236}">
                <a16:creationId xmlns:a16="http://schemas.microsoft.com/office/drawing/2014/main" id="{DE0F6DD3-21CB-97EB-BF78-3583C64EE8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86F98E-03C1-9ECD-EAD1-EA126C8FFB94}"/>
              </a:ext>
            </a:extLst>
          </p:cNvPr>
          <p:cNvSpPr>
            <a:spLocks noGrp="1"/>
          </p:cNvSpPr>
          <p:nvPr>
            <p:ph type="sldNum" sz="quarter" idx="12"/>
          </p:nvPr>
        </p:nvSpPr>
        <p:spPr/>
        <p:txBody>
          <a:bodyPr/>
          <a:lstStyle>
            <a:lvl1pPr>
              <a:defRPr/>
            </a:lvl1pPr>
          </a:lstStyle>
          <a:p>
            <a:pPr>
              <a:defRPr/>
            </a:pPr>
            <a:fld id="{A49B86C9-AB01-234B-907E-0D311AABE281}" type="slidenum">
              <a:rPr lang="en-US"/>
              <a:pPr>
                <a:defRPr/>
              </a:pPr>
              <a:t>‹#›</a:t>
            </a:fld>
            <a:endParaRPr lang="en-US"/>
          </a:p>
        </p:txBody>
      </p:sp>
    </p:spTree>
    <p:extLst>
      <p:ext uri="{BB962C8B-B14F-4D97-AF65-F5344CB8AC3E}">
        <p14:creationId xmlns:p14="http://schemas.microsoft.com/office/powerpoint/2010/main" val="2362154710"/>
      </p:ext>
    </p:extLst>
  </p:cSld>
  <p:clrMapOvr>
    <a:masterClrMapping/>
  </p:clrMapOvr>
  <p:transition spd="slow" advClick="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F8CE27B-5478-9CEE-7F0A-6E818B7233C3}"/>
              </a:ext>
            </a:extLst>
          </p:cNvPr>
          <p:cNvSpPr>
            <a:spLocks noGrp="1"/>
          </p:cNvSpPr>
          <p:nvPr>
            <p:ph type="dt" sz="half" idx="10"/>
          </p:nvPr>
        </p:nvSpPr>
        <p:spPr/>
        <p:txBody>
          <a:bodyPr/>
          <a:lstStyle>
            <a:lvl1pPr>
              <a:defRPr/>
            </a:lvl1pPr>
          </a:lstStyle>
          <a:p>
            <a:pPr>
              <a:defRPr/>
            </a:pPr>
            <a:fld id="{08945EEC-B71C-844F-9996-56022B3AB7FA}" type="datetimeFigureOut">
              <a:rPr lang="en-US"/>
              <a:pPr>
                <a:defRPr/>
              </a:pPr>
              <a:t>1/11/2026</a:t>
            </a:fld>
            <a:endParaRPr lang="en-US"/>
          </a:p>
        </p:txBody>
      </p:sp>
      <p:sp>
        <p:nvSpPr>
          <p:cNvPr id="6" name="Footer Placeholder 4">
            <a:extLst>
              <a:ext uri="{FF2B5EF4-FFF2-40B4-BE49-F238E27FC236}">
                <a16:creationId xmlns:a16="http://schemas.microsoft.com/office/drawing/2014/main" id="{D9E80EFB-F1F9-FAA1-06C4-C1A4602E6C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6DC6EE-3377-A0CB-B1DD-AB4F32A6608F}"/>
              </a:ext>
            </a:extLst>
          </p:cNvPr>
          <p:cNvSpPr>
            <a:spLocks noGrp="1"/>
          </p:cNvSpPr>
          <p:nvPr>
            <p:ph type="sldNum" sz="quarter" idx="12"/>
          </p:nvPr>
        </p:nvSpPr>
        <p:spPr/>
        <p:txBody>
          <a:bodyPr/>
          <a:lstStyle>
            <a:lvl1pPr>
              <a:defRPr/>
            </a:lvl1pPr>
          </a:lstStyle>
          <a:p>
            <a:pPr>
              <a:defRPr/>
            </a:pPr>
            <a:fld id="{C4BD96C2-7D0B-1848-8955-808BA9026CAC}" type="slidenum">
              <a:rPr lang="en-US"/>
              <a:pPr>
                <a:defRPr/>
              </a:pPr>
              <a:t>‹#›</a:t>
            </a:fld>
            <a:endParaRPr lang="en-US"/>
          </a:p>
        </p:txBody>
      </p:sp>
    </p:spTree>
    <p:extLst>
      <p:ext uri="{BB962C8B-B14F-4D97-AF65-F5344CB8AC3E}">
        <p14:creationId xmlns:p14="http://schemas.microsoft.com/office/powerpoint/2010/main" val="599325644"/>
      </p:ext>
    </p:extLst>
  </p:cSld>
  <p:clrMapOvr>
    <a:masterClrMapping/>
  </p:clrMapOvr>
  <p:transition spd="slow" advClick="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EFB798E-3F17-8F89-BBC2-450DF85DAE7A}"/>
              </a:ext>
            </a:extLst>
          </p:cNvPr>
          <p:cNvSpPr>
            <a:spLocks noGrp="1"/>
          </p:cNvSpPr>
          <p:nvPr>
            <p:ph type="dt" sz="half" idx="10"/>
          </p:nvPr>
        </p:nvSpPr>
        <p:spPr/>
        <p:txBody>
          <a:bodyPr/>
          <a:lstStyle>
            <a:lvl1pPr>
              <a:defRPr/>
            </a:lvl1pPr>
          </a:lstStyle>
          <a:p>
            <a:pPr>
              <a:defRPr/>
            </a:pPr>
            <a:fld id="{FAD8245F-49A1-3148-A7E3-458EFD171606}" type="datetimeFigureOut">
              <a:rPr lang="en-US"/>
              <a:pPr>
                <a:defRPr/>
              </a:pPr>
              <a:t>1/11/2026</a:t>
            </a:fld>
            <a:endParaRPr lang="en-US"/>
          </a:p>
        </p:txBody>
      </p:sp>
      <p:sp>
        <p:nvSpPr>
          <p:cNvPr id="8" name="Footer Placeholder 4">
            <a:extLst>
              <a:ext uri="{FF2B5EF4-FFF2-40B4-BE49-F238E27FC236}">
                <a16:creationId xmlns:a16="http://schemas.microsoft.com/office/drawing/2014/main" id="{5DAEB28F-3F77-48FC-2134-E98817F3F1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A8DB809-B5E0-7DEA-4556-B43CA882847E}"/>
              </a:ext>
            </a:extLst>
          </p:cNvPr>
          <p:cNvSpPr>
            <a:spLocks noGrp="1"/>
          </p:cNvSpPr>
          <p:nvPr>
            <p:ph type="sldNum" sz="quarter" idx="12"/>
          </p:nvPr>
        </p:nvSpPr>
        <p:spPr/>
        <p:txBody>
          <a:bodyPr/>
          <a:lstStyle>
            <a:lvl1pPr>
              <a:defRPr/>
            </a:lvl1pPr>
          </a:lstStyle>
          <a:p>
            <a:pPr>
              <a:defRPr/>
            </a:pPr>
            <a:fld id="{58809A85-985F-A347-98B1-850DB8453DF3}" type="slidenum">
              <a:rPr lang="en-US"/>
              <a:pPr>
                <a:defRPr/>
              </a:pPr>
              <a:t>‹#›</a:t>
            </a:fld>
            <a:endParaRPr lang="en-US"/>
          </a:p>
        </p:txBody>
      </p:sp>
    </p:spTree>
    <p:extLst>
      <p:ext uri="{BB962C8B-B14F-4D97-AF65-F5344CB8AC3E}">
        <p14:creationId xmlns:p14="http://schemas.microsoft.com/office/powerpoint/2010/main" val="3815800359"/>
      </p:ext>
    </p:extLst>
  </p:cSld>
  <p:clrMapOvr>
    <a:masterClrMapping/>
  </p:clrMapOvr>
  <p:transition spd="slow" advClick="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A07D7AE-8986-96E5-898E-353E0F8E5072}"/>
              </a:ext>
            </a:extLst>
          </p:cNvPr>
          <p:cNvSpPr>
            <a:spLocks noGrp="1"/>
          </p:cNvSpPr>
          <p:nvPr>
            <p:ph type="dt" sz="half" idx="10"/>
          </p:nvPr>
        </p:nvSpPr>
        <p:spPr/>
        <p:txBody>
          <a:bodyPr/>
          <a:lstStyle>
            <a:lvl1pPr>
              <a:defRPr/>
            </a:lvl1pPr>
          </a:lstStyle>
          <a:p>
            <a:pPr>
              <a:defRPr/>
            </a:pPr>
            <a:fld id="{932E732D-B1D7-CF42-9715-445099FD26E3}" type="datetimeFigureOut">
              <a:rPr lang="en-US"/>
              <a:pPr>
                <a:defRPr/>
              </a:pPr>
              <a:t>1/11/2026</a:t>
            </a:fld>
            <a:endParaRPr lang="en-US"/>
          </a:p>
        </p:txBody>
      </p:sp>
      <p:sp>
        <p:nvSpPr>
          <p:cNvPr id="4" name="Footer Placeholder 4">
            <a:extLst>
              <a:ext uri="{FF2B5EF4-FFF2-40B4-BE49-F238E27FC236}">
                <a16:creationId xmlns:a16="http://schemas.microsoft.com/office/drawing/2014/main" id="{F8753CB6-3022-56C3-CEF2-215BB6FF651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4F4D42B-F1EB-4649-D5FB-C976983D2D6A}"/>
              </a:ext>
            </a:extLst>
          </p:cNvPr>
          <p:cNvSpPr>
            <a:spLocks noGrp="1"/>
          </p:cNvSpPr>
          <p:nvPr>
            <p:ph type="sldNum" sz="quarter" idx="12"/>
          </p:nvPr>
        </p:nvSpPr>
        <p:spPr/>
        <p:txBody>
          <a:bodyPr/>
          <a:lstStyle>
            <a:lvl1pPr>
              <a:defRPr/>
            </a:lvl1pPr>
          </a:lstStyle>
          <a:p>
            <a:pPr>
              <a:defRPr/>
            </a:pPr>
            <a:fld id="{6E7CCB5E-C601-7B49-BF87-136EC88E5D25}" type="slidenum">
              <a:rPr lang="en-US"/>
              <a:pPr>
                <a:defRPr/>
              </a:pPr>
              <a:t>‹#›</a:t>
            </a:fld>
            <a:endParaRPr lang="en-US"/>
          </a:p>
        </p:txBody>
      </p:sp>
    </p:spTree>
    <p:extLst>
      <p:ext uri="{BB962C8B-B14F-4D97-AF65-F5344CB8AC3E}">
        <p14:creationId xmlns:p14="http://schemas.microsoft.com/office/powerpoint/2010/main" val="2877447978"/>
      </p:ext>
    </p:extLst>
  </p:cSld>
  <p:clrMapOvr>
    <a:masterClrMapping/>
  </p:clrMapOvr>
  <p:transition spd="slow" advClick="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ED60C94-56F5-78E1-B5CB-9D38444955EC}"/>
              </a:ext>
            </a:extLst>
          </p:cNvPr>
          <p:cNvSpPr>
            <a:spLocks noGrp="1"/>
          </p:cNvSpPr>
          <p:nvPr>
            <p:ph type="dt" sz="half" idx="10"/>
          </p:nvPr>
        </p:nvSpPr>
        <p:spPr/>
        <p:txBody>
          <a:bodyPr/>
          <a:lstStyle>
            <a:lvl1pPr>
              <a:defRPr/>
            </a:lvl1pPr>
          </a:lstStyle>
          <a:p>
            <a:pPr>
              <a:defRPr/>
            </a:pPr>
            <a:fld id="{8318D8A6-2791-B345-8187-02E23C863FD6}" type="datetimeFigureOut">
              <a:rPr lang="en-US"/>
              <a:pPr>
                <a:defRPr/>
              </a:pPr>
              <a:t>1/11/2026</a:t>
            </a:fld>
            <a:endParaRPr lang="en-US"/>
          </a:p>
        </p:txBody>
      </p:sp>
      <p:sp>
        <p:nvSpPr>
          <p:cNvPr id="3" name="Footer Placeholder 4">
            <a:extLst>
              <a:ext uri="{FF2B5EF4-FFF2-40B4-BE49-F238E27FC236}">
                <a16:creationId xmlns:a16="http://schemas.microsoft.com/office/drawing/2014/main" id="{3E808ED1-F907-0FFC-435F-08399B1077B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D4FFA60-553F-4FBA-1138-067F2206E70F}"/>
              </a:ext>
            </a:extLst>
          </p:cNvPr>
          <p:cNvSpPr>
            <a:spLocks noGrp="1"/>
          </p:cNvSpPr>
          <p:nvPr>
            <p:ph type="sldNum" sz="quarter" idx="12"/>
          </p:nvPr>
        </p:nvSpPr>
        <p:spPr/>
        <p:txBody>
          <a:bodyPr/>
          <a:lstStyle>
            <a:lvl1pPr>
              <a:defRPr/>
            </a:lvl1pPr>
          </a:lstStyle>
          <a:p>
            <a:pPr>
              <a:defRPr/>
            </a:pPr>
            <a:fld id="{706BBE29-6302-5141-93E7-5708EC0C7770}" type="slidenum">
              <a:rPr lang="en-US"/>
              <a:pPr>
                <a:defRPr/>
              </a:pPr>
              <a:t>‹#›</a:t>
            </a:fld>
            <a:endParaRPr lang="en-US"/>
          </a:p>
        </p:txBody>
      </p:sp>
    </p:spTree>
    <p:extLst>
      <p:ext uri="{BB962C8B-B14F-4D97-AF65-F5344CB8AC3E}">
        <p14:creationId xmlns:p14="http://schemas.microsoft.com/office/powerpoint/2010/main" val="328771013"/>
      </p:ext>
    </p:extLst>
  </p:cSld>
  <p:clrMapOvr>
    <a:masterClrMapping/>
  </p:clrMapOvr>
  <p:transition spd="slow" advClick="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7C5A0FB5-9D71-56A5-30F9-9C961C90AFDE}"/>
              </a:ext>
            </a:extLst>
          </p:cNvPr>
          <p:cNvSpPr>
            <a:spLocks noGrp="1"/>
          </p:cNvSpPr>
          <p:nvPr>
            <p:ph type="dt" sz="half" idx="10"/>
          </p:nvPr>
        </p:nvSpPr>
        <p:spPr/>
        <p:txBody>
          <a:bodyPr/>
          <a:lstStyle>
            <a:lvl1pPr>
              <a:defRPr/>
            </a:lvl1pPr>
          </a:lstStyle>
          <a:p>
            <a:pPr>
              <a:defRPr/>
            </a:pPr>
            <a:fld id="{37594853-319C-E643-A462-531B17C03D0A}" type="datetimeFigureOut">
              <a:rPr lang="en-US"/>
              <a:pPr>
                <a:defRPr/>
              </a:pPr>
              <a:t>1/11/2026</a:t>
            </a:fld>
            <a:endParaRPr lang="en-US"/>
          </a:p>
        </p:txBody>
      </p:sp>
      <p:sp>
        <p:nvSpPr>
          <p:cNvPr id="6" name="Footer Placeholder 4">
            <a:extLst>
              <a:ext uri="{FF2B5EF4-FFF2-40B4-BE49-F238E27FC236}">
                <a16:creationId xmlns:a16="http://schemas.microsoft.com/office/drawing/2014/main" id="{23301784-D206-1241-7A29-007186AADB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09359FD-6762-A6F9-AC31-E119F5752DA4}"/>
              </a:ext>
            </a:extLst>
          </p:cNvPr>
          <p:cNvSpPr>
            <a:spLocks noGrp="1"/>
          </p:cNvSpPr>
          <p:nvPr>
            <p:ph type="sldNum" sz="quarter" idx="12"/>
          </p:nvPr>
        </p:nvSpPr>
        <p:spPr/>
        <p:txBody>
          <a:bodyPr/>
          <a:lstStyle>
            <a:lvl1pPr>
              <a:defRPr/>
            </a:lvl1pPr>
          </a:lstStyle>
          <a:p>
            <a:pPr>
              <a:defRPr/>
            </a:pPr>
            <a:fld id="{06FA0BEF-A06F-6B46-A036-B4E832997BE9}" type="slidenum">
              <a:rPr lang="en-US"/>
              <a:pPr>
                <a:defRPr/>
              </a:pPr>
              <a:t>‹#›</a:t>
            </a:fld>
            <a:endParaRPr lang="en-US"/>
          </a:p>
        </p:txBody>
      </p:sp>
    </p:spTree>
    <p:extLst>
      <p:ext uri="{BB962C8B-B14F-4D97-AF65-F5344CB8AC3E}">
        <p14:creationId xmlns:p14="http://schemas.microsoft.com/office/powerpoint/2010/main" val="990737512"/>
      </p:ext>
    </p:extLst>
  </p:cSld>
  <p:clrMapOvr>
    <a:masterClrMapping/>
  </p:clrMapOvr>
  <p:transition spd="slow" advClick="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ED91E29-EDEE-3866-F7C9-EEA0284DDF8A}"/>
              </a:ext>
            </a:extLst>
          </p:cNvPr>
          <p:cNvSpPr>
            <a:spLocks noGrp="1"/>
          </p:cNvSpPr>
          <p:nvPr>
            <p:ph type="dt" sz="half" idx="10"/>
          </p:nvPr>
        </p:nvSpPr>
        <p:spPr/>
        <p:txBody>
          <a:bodyPr/>
          <a:lstStyle>
            <a:lvl1pPr>
              <a:defRPr/>
            </a:lvl1pPr>
          </a:lstStyle>
          <a:p>
            <a:pPr>
              <a:defRPr/>
            </a:pPr>
            <a:fld id="{1DDDB795-8D68-A94F-B8F3-0DF6CD5746B6}" type="datetimeFigureOut">
              <a:rPr lang="en-US"/>
              <a:pPr>
                <a:defRPr/>
              </a:pPr>
              <a:t>1/11/2026</a:t>
            </a:fld>
            <a:endParaRPr lang="en-US"/>
          </a:p>
        </p:txBody>
      </p:sp>
      <p:sp>
        <p:nvSpPr>
          <p:cNvPr id="6" name="Footer Placeholder 4">
            <a:extLst>
              <a:ext uri="{FF2B5EF4-FFF2-40B4-BE49-F238E27FC236}">
                <a16:creationId xmlns:a16="http://schemas.microsoft.com/office/drawing/2014/main" id="{4CBB48D9-FFA5-3608-F718-1D2B96F8D9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61F37D-AF0D-FE70-A2A8-89548B6DEB3F}"/>
              </a:ext>
            </a:extLst>
          </p:cNvPr>
          <p:cNvSpPr>
            <a:spLocks noGrp="1"/>
          </p:cNvSpPr>
          <p:nvPr>
            <p:ph type="sldNum" sz="quarter" idx="12"/>
          </p:nvPr>
        </p:nvSpPr>
        <p:spPr/>
        <p:txBody>
          <a:bodyPr/>
          <a:lstStyle>
            <a:lvl1pPr>
              <a:defRPr/>
            </a:lvl1pPr>
          </a:lstStyle>
          <a:p>
            <a:pPr>
              <a:defRPr/>
            </a:pPr>
            <a:fld id="{7CF3792E-DF9B-A94F-A96F-643AE9DF7FEE}" type="slidenum">
              <a:rPr lang="en-US"/>
              <a:pPr>
                <a:defRPr/>
              </a:pPr>
              <a:t>‹#›</a:t>
            </a:fld>
            <a:endParaRPr lang="en-US"/>
          </a:p>
        </p:txBody>
      </p:sp>
    </p:spTree>
    <p:extLst>
      <p:ext uri="{BB962C8B-B14F-4D97-AF65-F5344CB8AC3E}">
        <p14:creationId xmlns:p14="http://schemas.microsoft.com/office/powerpoint/2010/main" val="2665579660"/>
      </p:ext>
    </p:extLst>
  </p:cSld>
  <p:clrMapOvr>
    <a:masterClrMapping/>
  </p:clrMapOvr>
  <p:transition spd="slow" advClick="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663D7-9DA0-A3A1-42F2-D1484CB124D8}"/>
              </a:ext>
            </a:extLst>
          </p:cNvPr>
          <p:cNvSpPr>
            <a:spLocks noGrp="1"/>
          </p:cNvSpPr>
          <p:nvPr>
            <p:ph type="dt" sz="half" idx="10"/>
          </p:nvPr>
        </p:nvSpPr>
        <p:spPr/>
        <p:txBody>
          <a:bodyPr/>
          <a:lstStyle>
            <a:lvl1pPr>
              <a:defRPr/>
            </a:lvl1pPr>
          </a:lstStyle>
          <a:p>
            <a:pPr>
              <a:defRPr/>
            </a:pPr>
            <a:fld id="{65C24334-08E2-DB49-94C7-713C6D2A2D03}" type="datetimeFigureOut">
              <a:rPr lang="en-US"/>
              <a:pPr>
                <a:defRPr/>
              </a:pPr>
              <a:t>1/11/2026</a:t>
            </a:fld>
            <a:endParaRPr lang="en-US"/>
          </a:p>
        </p:txBody>
      </p:sp>
      <p:sp>
        <p:nvSpPr>
          <p:cNvPr id="5" name="Footer Placeholder 4">
            <a:extLst>
              <a:ext uri="{FF2B5EF4-FFF2-40B4-BE49-F238E27FC236}">
                <a16:creationId xmlns:a16="http://schemas.microsoft.com/office/drawing/2014/main" id="{0926E21D-76C2-1C2B-B5D3-DD85E8DAAD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8A231B-38C7-B1AF-1E1F-59D5F36E40E6}"/>
              </a:ext>
            </a:extLst>
          </p:cNvPr>
          <p:cNvSpPr>
            <a:spLocks noGrp="1"/>
          </p:cNvSpPr>
          <p:nvPr>
            <p:ph type="sldNum" sz="quarter" idx="12"/>
          </p:nvPr>
        </p:nvSpPr>
        <p:spPr/>
        <p:txBody>
          <a:bodyPr/>
          <a:lstStyle>
            <a:lvl1pPr>
              <a:defRPr/>
            </a:lvl1pPr>
          </a:lstStyle>
          <a:p>
            <a:pPr>
              <a:defRPr/>
            </a:pPr>
            <a:fld id="{E9FC9543-F645-2145-880D-22B6BB9B559B}" type="slidenum">
              <a:rPr lang="en-US"/>
              <a:pPr>
                <a:defRPr/>
              </a:pPr>
              <a:t>‹#›</a:t>
            </a:fld>
            <a:endParaRPr lang="en-US"/>
          </a:p>
        </p:txBody>
      </p:sp>
    </p:spTree>
    <p:extLst>
      <p:ext uri="{BB962C8B-B14F-4D97-AF65-F5344CB8AC3E}">
        <p14:creationId xmlns:p14="http://schemas.microsoft.com/office/powerpoint/2010/main" val="3316918229"/>
      </p:ext>
    </p:extLst>
  </p:cSld>
  <p:clrMapOvr>
    <a:masterClrMapping/>
  </p:clrMapOvr>
  <p:transition spd="slow" advClick="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32448-B9B6-C7F3-A5F4-3AB7929EB126}"/>
              </a:ext>
            </a:extLst>
          </p:cNvPr>
          <p:cNvSpPr>
            <a:spLocks noGrp="1"/>
          </p:cNvSpPr>
          <p:nvPr>
            <p:ph type="dt" sz="half" idx="10"/>
          </p:nvPr>
        </p:nvSpPr>
        <p:spPr/>
        <p:txBody>
          <a:bodyPr/>
          <a:lstStyle>
            <a:lvl1pPr>
              <a:defRPr/>
            </a:lvl1pPr>
          </a:lstStyle>
          <a:p>
            <a:pPr>
              <a:defRPr/>
            </a:pPr>
            <a:fld id="{2984D1C6-3B4C-EC42-B704-9AAD00107C23}" type="datetimeFigureOut">
              <a:rPr lang="en-US"/>
              <a:pPr>
                <a:defRPr/>
              </a:pPr>
              <a:t>1/11/2026</a:t>
            </a:fld>
            <a:endParaRPr lang="en-US"/>
          </a:p>
        </p:txBody>
      </p:sp>
      <p:sp>
        <p:nvSpPr>
          <p:cNvPr id="5" name="Footer Placeholder 4">
            <a:extLst>
              <a:ext uri="{FF2B5EF4-FFF2-40B4-BE49-F238E27FC236}">
                <a16:creationId xmlns:a16="http://schemas.microsoft.com/office/drawing/2014/main" id="{6213C01B-A125-1682-26D2-C679E681A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5FF1F9-84A0-8B8A-5416-E6271B73B473}"/>
              </a:ext>
            </a:extLst>
          </p:cNvPr>
          <p:cNvSpPr>
            <a:spLocks noGrp="1"/>
          </p:cNvSpPr>
          <p:nvPr>
            <p:ph type="sldNum" sz="quarter" idx="12"/>
          </p:nvPr>
        </p:nvSpPr>
        <p:spPr/>
        <p:txBody>
          <a:bodyPr/>
          <a:lstStyle>
            <a:lvl1pPr>
              <a:defRPr/>
            </a:lvl1pPr>
          </a:lstStyle>
          <a:p>
            <a:pPr>
              <a:defRPr/>
            </a:pPr>
            <a:fld id="{F6647A00-44A2-8543-86F4-CF261825225D}" type="slidenum">
              <a:rPr lang="en-US"/>
              <a:pPr>
                <a:defRPr/>
              </a:pPr>
              <a:t>‹#›</a:t>
            </a:fld>
            <a:endParaRPr lang="en-US"/>
          </a:p>
        </p:txBody>
      </p:sp>
    </p:spTree>
    <p:extLst>
      <p:ext uri="{BB962C8B-B14F-4D97-AF65-F5344CB8AC3E}">
        <p14:creationId xmlns:p14="http://schemas.microsoft.com/office/powerpoint/2010/main" val="2428550267"/>
      </p:ext>
    </p:extLst>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2" name="Google Shape;42;p13"/>
          <p:cNvSpPr txBox="1">
            <a:spLocks noGrp="1"/>
          </p:cNvSpPr>
          <p:nvPr>
            <p:ph type="title" idx="2"/>
          </p:nvPr>
        </p:nvSpPr>
        <p:spPr>
          <a:xfrm>
            <a:off x="533075" y="1893304"/>
            <a:ext cx="2701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 name="Google Shape;43;p13"/>
          <p:cNvSpPr txBox="1">
            <a:spLocks noGrp="1"/>
          </p:cNvSpPr>
          <p:nvPr>
            <p:ph type="subTitle" idx="1"/>
          </p:nvPr>
        </p:nvSpPr>
        <p:spPr>
          <a:xfrm>
            <a:off x="533075" y="2327429"/>
            <a:ext cx="2701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 name="Google Shape;44;p13"/>
          <p:cNvSpPr txBox="1">
            <a:spLocks noGrp="1"/>
          </p:cNvSpPr>
          <p:nvPr>
            <p:ph type="title" idx="3" hasCustomPrompt="1"/>
          </p:nvPr>
        </p:nvSpPr>
        <p:spPr>
          <a:xfrm>
            <a:off x="1361100" y="1355004"/>
            <a:ext cx="1044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5" name="Google Shape;45;p13"/>
          <p:cNvSpPr txBox="1">
            <a:spLocks noGrp="1"/>
          </p:cNvSpPr>
          <p:nvPr>
            <p:ph type="title" idx="4"/>
          </p:nvPr>
        </p:nvSpPr>
        <p:spPr>
          <a:xfrm>
            <a:off x="533075" y="3685175"/>
            <a:ext cx="2701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6" name="Google Shape;46;p13"/>
          <p:cNvSpPr txBox="1">
            <a:spLocks noGrp="1"/>
          </p:cNvSpPr>
          <p:nvPr>
            <p:ph type="subTitle" idx="5"/>
          </p:nvPr>
        </p:nvSpPr>
        <p:spPr>
          <a:xfrm>
            <a:off x="533075" y="4119300"/>
            <a:ext cx="2701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 name="Google Shape;47;p13"/>
          <p:cNvSpPr txBox="1">
            <a:spLocks noGrp="1"/>
          </p:cNvSpPr>
          <p:nvPr>
            <p:ph type="title" idx="6" hasCustomPrompt="1"/>
          </p:nvPr>
        </p:nvSpPr>
        <p:spPr>
          <a:xfrm>
            <a:off x="1361100" y="3146875"/>
            <a:ext cx="1044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 name="Google Shape;48;p13"/>
          <p:cNvSpPr txBox="1">
            <a:spLocks noGrp="1"/>
          </p:cNvSpPr>
          <p:nvPr>
            <p:ph type="title" idx="7"/>
          </p:nvPr>
        </p:nvSpPr>
        <p:spPr>
          <a:xfrm>
            <a:off x="3221463" y="1893304"/>
            <a:ext cx="2701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9" name="Google Shape;49;p13"/>
          <p:cNvSpPr txBox="1">
            <a:spLocks noGrp="1"/>
          </p:cNvSpPr>
          <p:nvPr>
            <p:ph type="subTitle" idx="8"/>
          </p:nvPr>
        </p:nvSpPr>
        <p:spPr>
          <a:xfrm>
            <a:off x="3221400" y="2327429"/>
            <a:ext cx="2701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 name="Google Shape;50;p13"/>
          <p:cNvSpPr txBox="1">
            <a:spLocks noGrp="1"/>
          </p:cNvSpPr>
          <p:nvPr>
            <p:ph type="title" idx="9" hasCustomPrompt="1"/>
          </p:nvPr>
        </p:nvSpPr>
        <p:spPr>
          <a:xfrm>
            <a:off x="4049550" y="1355004"/>
            <a:ext cx="1044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51" name="Google Shape;51;p13"/>
          <p:cNvSpPr txBox="1">
            <a:spLocks noGrp="1"/>
          </p:cNvSpPr>
          <p:nvPr>
            <p:ph type="title" idx="13"/>
          </p:nvPr>
        </p:nvSpPr>
        <p:spPr>
          <a:xfrm>
            <a:off x="3221463" y="3685175"/>
            <a:ext cx="2701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2" name="Google Shape;52;p13"/>
          <p:cNvSpPr txBox="1">
            <a:spLocks noGrp="1"/>
          </p:cNvSpPr>
          <p:nvPr>
            <p:ph type="subTitle" idx="14"/>
          </p:nvPr>
        </p:nvSpPr>
        <p:spPr>
          <a:xfrm>
            <a:off x="3221400" y="4119300"/>
            <a:ext cx="2701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 name="Google Shape;53;p13"/>
          <p:cNvSpPr txBox="1">
            <a:spLocks noGrp="1"/>
          </p:cNvSpPr>
          <p:nvPr>
            <p:ph type="title" idx="15" hasCustomPrompt="1"/>
          </p:nvPr>
        </p:nvSpPr>
        <p:spPr>
          <a:xfrm>
            <a:off x="4049550" y="3146875"/>
            <a:ext cx="1044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54" name="Google Shape;54;p13"/>
          <p:cNvSpPr txBox="1">
            <a:spLocks noGrp="1"/>
          </p:cNvSpPr>
          <p:nvPr>
            <p:ph type="title" idx="16"/>
          </p:nvPr>
        </p:nvSpPr>
        <p:spPr>
          <a:xfrm>
            <a:off x="5909850" y="1893304"/>
            <a:ext cx="2701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5" name="Google Shape;55;p13"/>
          <p:cNvSpPr txBox="1">
            <a:spLocks noGrp="1"/>
          </p:cNvSpPr>
          <p:nvPr>
            <p:ph type="subTitle" idx="17"/>
          </p:nvPr>
        </p:nvSpPr>
        <p:spPr>
          <a:xfrm>
            <a:off x="5909850" y="2327429"/>
            <a:ext cx="2701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 name="Google Shape;56;p13"/>
          <p:cNvSpPr txBox="1">
            <a:spLocks noGrp="1"/>
          </p:cNvSpPr>
          <p:nvPr>
            <p:ph type="title" idx="18" hasCustomPrompt="1"/>
          </p:nvPr>
        </p:nvSpPr>
        <p:spPr>
          <a:xfrm>
            <a:off x="6738000" y="1355004"/>
            <a:ext cx="1044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57" name="Google Shape;57;p13"/>
          <p:cNvSpPr txBox="1">
            <a:spLocks noGrp="1"/>
          </p:cNvSpPr>
          <p:nvPr>
            <p:ph type="title" idx="19"/>
          </p:nvPr>
        </p:nvSpPr>
        <p:spPr>
          <a:xfrm>
            <a:off x="5909850" y="3685175"/>
            <a:ext cx="2701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8" name="Google Shape;58;p13"/>
          <p:cNvSpPr txBox="1">
            <a:spLocks noGrp="1"/>
          </p:cNvSpPr>
          <p:nvPr>
            <p:ph type="subTitle" idx="20"/>
          </p:nvPr>
        </p:nvSpPr>
        <p:spPr>
          <a:xfrm>
            <a:off x="5909850" y="4119300"/>
            <a:ext cx="2701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 name="Google Shape;59;p13"/>
          <p:cNvSpPr txBox="1">
            <a:spLocks noGrp="1"/>
          </p:cNvSpPr>
          <p:nvPr>
            <p:ph type="title" idx="21" hasCustomPrompt="1"/>
          </p:nvPr>
        </p:nvSpPr>
        <p:spPr>
          <a:xfrm>
            <a:off x="6738000" y="3146875"/>
            <a:ext cx="1044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501435" y="1063150"/>
            <a:ext cx="3690900" cy="24681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58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4501560" y="3589649"/>
            <a:ext cx="3690900" cy="4095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 name="Google Shape;12;p2"/>
          <p:cNvSpPr/>
          <p:nvPr/>
        </p:nvSpPr>
        <p:spPr>
          <a:xfrm rot="590594">
            <a:off x="7306713" y="3266934"/>
            <a:ext cx="3161519" cy="3369484"/>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332128" y="-1304663"/>
            <a:ext cx="2512033" cy="20551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797525" y="2016701"/>
            <a:ext cx="1758312" cy="155369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5432407" y="-1300082"/>
            <a:ext cx="1456632" cy="1725903"/>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39132" y="1280622"/>
            <a:ext cx="883853" cy="120007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2946942" y="4586406"/>
            <a:ext cx="2549830" cy="1944062"/>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a:off x="-1017267" y="-602682"/>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rot="-2700000">
            <a:off x="518003" y="4369514"/>
            <a:ext cx="1000371" cy="1985283"/>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rot="-9352694">
            <a:off x="8770736" y="809474"/>
            <a:ext cx="1059678" cy="136441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rot="346474">
            <a:off x="7930467" y="-992260"/>
            <a:ext cx="2214506" cy="18118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a:off x="2717415" y="4351335"/>
            <a:ext cx="1572202" cy="193720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1427086" y="-943701"/>
            <a:ext cx="2549813" cy="377705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rot="-5578358">
            <a:off x="8100435" y="4644098"/>
            <a:ext cx="795784" cy="108049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rot="-10453457">
            <a:off x="7749178" y="-1174865"/>
            <a:ext cx="1572224" cy="193722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658243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281588" y="2249313"/>
            <a:ext cx="4595100" cy="10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853288" y="730900"/>
            <a:ext cx="1451700" cy="10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282338" y="3418100"/>
            <a:ext cx="4593600" cy="382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00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4490720">
            <a:off x="402387" y="3789738"/>
            <a:ext cx="1784574" cy="3301703"/>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rot="1472604">
            <a:off x="7236859" y="-419073"/>
            <a:ext cx="2157518" cy="1765223"/>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rot="-9327432">
            <a:off x="6911393" y="-1058416"/>
            <a:ext cx="1844029" cy="227213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rot="-8100000">
            <a:off x="8219427" y="1095466"/>
            <a:ext cx="1103395" cy="1420704"/>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rot="-5400000">
            <a:off x="2861907" y="4540664"/>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3"/>
          <p:cNvSpPr/>
          <p:nvPr/>
        </p:nvSpPr>
        <p:spPr>
          <a:xfrm rot="-6692913">
            <a:off x="1508113" y="3960001"/>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351763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720000" y="1169175"/>
            <a:ext cx="7704000" cy="454800"/>
          </a:xfrm>
          <a:prstGeom prst="rect">
            <a:avLst/>
          </a:prstGeom>
        </p:spPr>
        <p:txBody>
          <a:bodyPr spcFirstLastPara="1" wrap="square" lIns="91425" tIns="91425" rIns="91425" bIns="91425" anchor="t" anchorCtr="0">
            <a:noAutofit/>
          </a:bodyPr>
          <a:lstStyle>
            <a:lvl1pPr marL="457189" lvl="0" indent="-317492" rtl="0">
              <a:lnSpc>
                <a:spcPct val="100000"/>
              </a:lnSpc>
              <a:spcBef>
                <a:spcPts val="0"/>
              </a:spcBef>
              <a:spcAft>
                <a:spcPts val="0"/>
              </a:spcAft>
              <a:buSzPts val="1400"/>
              <a:buFont typeface="Crete Round"/>
              <a:buAutoNum type="arabicPeriod"/>
              <a:defRPr sz="1100">
                <a:solidFill>
                  <a:srgbClr val="434343"/>
                </a:solidFill>
              </a:defRPr>
            </a:lvl1pPr>
            <a:lvl2pPr marL="914378" lvl="1" indent="-317492" rtl="0">
              <a:lnSpc>
                <a:spcPct val="115000"/>
              </a:lnSpc>
              <a:spcBef>
                <a:spcPts val="0"/>
              </a:spcBef>
              <a:spcAft>
                <a:spcPts val="0"/>
              </a:spcAft>
              <a:buClr>
                <a:srgbClr val="434343"/>
              </a:buClr>
              <a:buSzPts val="1400"/>
              <a:buAutoNum type="alphaLcPeriod"/>
              <a:defRPr>
                <a:solidFill>
                  <a:srgbClr val="434343"/>
                </a:solidFill>
              </a:defRPr>
            </a:lvl2pPr>
            <a:lvl3pPr marL="1371566" lvl="2" indent="-317492" rtl="0">
              <a:lnSpc>
                <a:spcPct val="115000"/>
              </a:lnSpc>
              <a:spcBef>
                <a:spcPts val="0"/>
              </a:spcBef>
              <a:spcAft>
                <a:spcPts val="0"/>
              </a:spcAft>
              <a:buClr>
                <a:srgbClr val="434343"/>
              </a:buClr>
              <a:buSzPts val="1400"/>
              <a:buAutoNum type="romanLcPeriod"/>
              <a:defRPr>
                <a:solidFill>
                  <a:srgbClr val="434343"/>
                </a:solidFill>
              </a:defRPr>
            </a:lvl3pPr>
            <a:lvl4pPr marL="1828754" lvl="3" indent="-317492" rtl="0">
              <a:lnSpc>
                <a:spcPct val="115000"/>
              </a:lnSpc>
              <a:spcBef>
                <a:spcPts val="0"/>
              </a:spcBef>
              <a:spcAft>
                <a:spcPts val="0"/>
              </a:spcAft>
              <a:buClr>
                <a:srgbClr val="434343"/>
              </a:buClr>
              <a:buSzPts val="1400"/>
              <a:buAutoNum type="arabicPeriod"/>
              <a:defRPr>
                <a:solidFill>
                  <a:srgbClr val="434343"/>
                </a:solidFill>
              </a:defRPr>
            </a:lvl4pPr>
            <a:lvl5pPr marL="2285943" lvl="4" indent="-317492" rtl="0">
              <a:lnSpc>
                <a:spcPct val="115000"/>
              </a:lnSpc>
              <a:spcBef>
                <a:spcPts val="0"/>
              </a:spcBef>
              <a:spcAft>
                <a:spcPts val="0"/>
              </a:spcAft>
              <a:buClr>
                <a:srgbClr val="434343"/>
              </a:buClr>
              <a:buSzPts val="1400"/>
              <a:buAutoNum type="alphaLcPeriod"/>
              <a:defRPr>
                <a:solidFill>
                  <a:srgbClr val="434343"/>
                </a:solidFill>
              </a:defRPr>
            </a:lvl5pPr>
            <a:lvl6pPr marL="2743132" lvl="5" indent="-317492" rtl="0">
              <a:lnSpc>
                <a:spcPct val="115000"/>
              </a:lnSpc>
              <a:spcBef>
                <a:spcPts val="0"/>
              </a:spcBef>
              <a:spcAft>
                <a:spcPts val="0"/>
              </a:spcAft>
              <a:buClr>
                <a:srgbClr val="434343"/>
              </a:buClr>
              <a:buSzPts val="1400"/>
              <a:buAutoNum type="romanLcPeriod"/>
              <a:defRPr>
                <a:solidFill>
                  <a:srgbClr val="434343"/>
                </a:solidFill>
              </a:defRPr>
            </a:lvl6pPr>
            <a:lvl7pPr marL="3200320" lvl="6" indent="-317492" rtl="0">
              <a:lnSpc>
                <a:spcPct val="115000"/>
              </a:lnSpc>
              <a:spcBef>
                <a:spcPts val="0"/>
              </a:spcBef>
              <a:spcAft>
                <a:spcPts val="0"/>
              </a:spcAft>
              <a:buClr>
                <a:srgbClr val="434343"/>
              </a:buClr>
              <a:buSzPts val="1400"/>
              <a:buAutoNum type="arabicPeriod"/>
              <a:defRPr>
                <a:solidFill>
                  <a:srgbClr val="434343"/>
                </a:solidFill>
              </a:defRPr>
            </a:lvl7pPr>
            <a:lvl8pPr marL="3657509" lvl="7" indent="-317492" rtl="0">
              <a:lnSpc>
                <a:spcPct val="115000"/>
              </a:lnSpc>
              <a:spcBef>
                <a:spcPts val="0"/>
              </a:spcBef>
              <a:spcAft>
                <a:spcPts val="0"/>
              </a:spcAft>
              <a:buClr>
                <a:srgbClr val="434343"/>
              </a:buClr>
              <a:buSzPts val="1400"/>
              <a:buAutoNum type="alphaLcPeriod"/>
              <a:defRPr>
                <a:solidFill>
                  <a:srgbClr val="434343"/>
                </a:solidFill>
              </a:defRPr>
            </a:lvl8pPr>
            <a:lvl9pPr marL="4114697" lvl="8" indent="-317492"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39" name="Google Shape;39;p4"/>
          <p:cNvSpPr/>
          <p:nvPr/>
        </p:nvSpPr>
        <p:spPr>
          <a:xfrm rot="6201385" flipH="1">
            <a:off x="8556043" y="605520"/>
            <a:ext cx="1877671" cy="175549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rot="-5254447" flipH="1">
            <a:off x="7615731" y="-310207"/>
            <a:ext cx="626782" cy="85102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4"/>
          <p:cNvSpPr/>
          <p:nvPr/>
        </p:nvSpPr>
        <p:spPr>
          <a:xfrm rot="-10505965" flipH="1">
            <a:off x="7241115" y="-1288513"/>
            <a:ext cx="1376011" cy="192135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4"/>
          <p:cNvSpPr/>
          <p:nvPr/>
        </p:nvSpPr>
        <p:spPr>
          <a:xfrm>
            <a:off x="8831400" y="1940520"/>
            <a:ext cx="709433" cy="686352"/>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5400000">
            <a:off x="1010485" y="4236597"/>
            <a:ext cx="1623621" cy="220458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4"/>
          <p:cNvSpPr/>
          <p:nvPr/>
        </p:nvSpPr>
        <p:spPr>
          <a:xfrm rot="512381">
            <a:off x="313475" y="4529824"/>
            <a:ext cx="733192" cy="912944"/>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807811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sp>
        <p:nvSpPr>
          <p:cNvPr id="46" name="Google Shape;46;p5"/>
          <p:cNvSpPr/>
          <p:nvPr/>
        </p:nvSpPr>
        <p:spPr>
          <a:xfrm rot="129738">
            <a:off x="721931" y="1244946"/>
            <a:ext cx="7704027" cy="3349468"/>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5"/>
          <p:cNvSpPr txBox="1">
            <a:spLocks noGrp="1"/>
          </p:cNvSpPr>
          <p:nvPr>
            <p:ph type="subTitle" idx="1"/>
          </p:nvPr>
        </p:nvSpPr>
        <p:spPr>
          <a:xfrm>
            <a:off x="1217392" y="1569400"/>
            <a:ext cx="1008000" cy="614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4600"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4833201" y="1567900"/>
            <a:ext cx="1149600" cy="61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4600"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1217392" y="2309974"/>
            <a:ext cx="2952000" cy="1799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4833188" y="2309075"/>
            <a:ext cx="2952000" cy="1797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5"/>
          <p:cNvSpPr/>
          <p:nvPr/>
        </p:nvSpPr>
        <p:spPr>
          <a:xfrm rot="-5135544">
            <a:off x="7170149" y="-1232210"/>
            <a:ext cx="2791506" cy="2975121"/>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5"/>
          <p:cNvSpPr/>
          <p:nvPr/>
        </p:nvSpPr>
        <p:spPr>
          <a:xfrm rot="5392794">
            <a:off x="6973884" y="-298209"/>
            <a:ext cx="646915" cy="87836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5"/>
          <p:cNvSpPr/>
          <p:nvPr/>
        </p:nvSpPr>
        <p:spPr>
          <a:xfrm rot="10521380">
            <a:off x="6674793" y="-978010"/>
            <a:ext cx="1278109" cy="15748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5"/>
          <p:cNvSpPr/>
          <p:nvPr/>
        </p:nvSpPr>
        <p:spPr>
          <a:xfrm rot="-4699260">
            <a:off x="353374" y="3872174"/>
            <a:ext cx="733256" cy="912958"/>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359107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a:off x="-696238" y="-153801"/>
            <a:ext cx="1506595" cy="204553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6"/>
          <p:cNvSpPr/>
          <p:nvPr/>
        </p:nvSpPr>
        <p:spPr>
          <a:xfrm rot="5108359">
            <a:off x="-730056" y="1395157"/>
            <a:ext cx="1108907" cy="136623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6"/>
          <p:cNvSpPr/>
          <p:nvPr/>
        </p:nvSpPr>
        <p:spPr>
          <a:xfrm rot="-98339">
            <a:off x="-67486" y="1767103"/>
            <a:ext cx="480267" cy="65209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6"/>
          <p:cNvSpPr/>
          <p:nvPr/>
        </p:nvSpPr>
        <p:spPr>
          <a:xfrm rot="-5665778">
            <a:off x="7662246" y="4433535"/>
            <a:ext cx="887743" cy="120535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rot="-243309">
            <a:off x="6594928" y="4644196"/>
            <a:ext cx="1339682" cy="165058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04628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720000" y="540000"/>
            <a:ext cx="7704000" cy="5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720000" y="1716300"/>
            <a:ext cx="4614000" cy="2570100"/>
          </a:xfrm>
          <a:prstGeom prst="rect">
            <a:avLst/>
          </a:prstGeom>
        </p:spPr>
        <p:txBody>
          <a:bodyPr spcFirstLastPara="1" wrap="square" lIns="91425" tIns="91425" rIns="91425" bIns="91425" anchor="t" anchorCtr="0">
            <a:noAutofit/>
          </a:bodyPr>
          <a:lstStyle>
            <a:lvl1pPr marL="457189" lvl="0" indent="-317492" rtl="0">
              <a:lnSpc>
                <a:spcPct val="100000"/>
              </a:lnSpc>
              <a:spcBef>
                <a:spcPts val="0"/>
              </a:spcBef>
              <a:spcAft>
                <a:spcPts val="0"/>
              </a:spcAft>
              <a:buClr>
                <a:schemeClr val="accent2"/>
              </a:buClr>
              <a:buSzPts val="1400"/>
              <a:buChar char="●"/>
              <a:defRPr>
                <a:solidFill>
                  <a:srgbClr val="434343"/>
                </a:solidFill>
              </a:defRPr>
            </a:lvl1pPr>
            <a:lvl2pPr marL="914378" lvl="1" indent="-317492" rtl="0">
              <a:lnSpc>
                <a:spcPct val="115000"/>
              </a:lnSpc>
              <a:spcBef>
                <a:spcPts val="0"/>
              </a:spcBef>
              <a:spcAft>
                <a:spcPts val="0"/>
              </a:spcAft>
              <a:buClr>
                <a:srgbClr val="434343"/>
              </a:buClr>
              <a:buSzPts val="1400"/>
              <a:buChar char="○"/>
              <a:defRPr>
                <a:solidFill>
                  <a:srgbClr val="434343"/>
                </a:solidFill>
              </a:defRPr>
            </a:lvl2pPr>
            <a:lvl3pPr marL="1371566" lvl="2" indent="-317492" rtl="0">
              <a:lnSpc>
                <a:spcPct val="115000"/>
              </a:lnSpc>
              <a:spcBef>
                <a:spcPts val="0"/>
              </a:spcBef>
              <a:spcAft>
                <a:spcPts val="0"/>
              </a:spcAft>
              <a:buClr>
                <a:srgbClr val="434343"/>
              </a:buClr>
              <a:buSzPts val="1400"/>
              <a:buChar char="■"/>
              <a:defRPr>
                <a:solidFill>
                  <a:srgbClr val="434343"/>
                </a:solidFill>
              </a:defRPr>
            </a:lvl3pPr>
            <a:lvl4pPr marL="1828754" lvl="3" indent="-317492" rtl="0">
              <a:lnSpc>
                <a:spcPct val="115000"/>
              </a:lnSpc>
              <a:spcBef>
                <a:spcPts val="0"/>
              </a:spcBef>
              <a:spcAft>
                <a:spcPts val="0"/>
              </a:spcAft>
              <a:buClr>
                <a:srgbClr val="434343"/>
              </a:buClr>
              <a:buSzPts val="1400"/>
              <a:buChar char="●"/>
              <a:defRPr>
                <a:solidFill>
                  <a:srgbClr val="434343"/>
                </a:solidFill>
              </a:defRPr>
            </a:lvl4pPr>
            <a:lvl5pPr marL="2285943" lvl="4" indent="-317492" rtl="0">
              <a:lnSpc>
                <a:spcPct val="115000"/>
              </a:lnSpc>
              <a:spcBef>
                <a:spcPts val="0"/>
              </a:spcBef>
              <a:spcAft>
                <a:spcPts val="0"/>
              </a:spcAft>
              <a:buClr>
                <a:srgbClr val="434343"/>
              </a:buClr>
              <a:buSzPts val="1400"/>
              <a:buChar char="○"/>
              <a:defRPr>
                <a:solidFill>
                  <a:srgbClr val="434343"/>
                </a:solidFill>
              </a:defRPr>
            </a:lvl5pPr>
            <a:lvl6pPr marL="2743132" lvl="5" indent="-317492" rtl="0">
              <a:lnSpc>
                <a:spcPct val="115000"/>
              </a:lnSpc>
              <a:spcBef>
                <a:spcPts val="0"/>
              </a:spcBef>
              <a:spcAft>
                <a:spcPts val="0"/>
              </a:spcAft>
              <a:buClr>
                <a:srgbClr val="434343"/>
              </a:buClr>
              <a:buSzPts val="1400"/>
              <a:buChar char="■"/>
              <a:defRPr>
                <a:solidFill>
                  <a:srgbClr val="434343"/>
                </a:solidFill>
              </a:defRPr>
            </a:lvl6pPr>
            <a:lvl7pPr marL="3200320" lvl="6" indent="-317492" rtl="0">
              <a:lnSpc>
                <a:spcPct val="115000"/>
              </a:lnSpc>
              <a:spcBef>
                <a:spcPts val="0"/>
              </a:spcBef>
              <a:spcAft>
                <a:spcPts val="0"/>
              </a:spcAft>
              <a:buClr>
                <a:srgbClr val="434343"/>
              </a:buClr>
              <a:buSzPts val="1400"/>
              <a:buChar char="●"/>
              <a:defRPr>
                <a:solidFill>
                  <a:srgbClr val="434343"/>
                </a:solidFill>
              </a:defRPr>
            </a:lvl7pPr>
            <a:lvl8pPr marL="3657509" lvl="7" indent="-317492" rtl="0">
              <a:lnSpc>
                <a:spcPct val="115000"/>
              </a:lnSpc>
              <a:spcBef>
                <a:spcPts val="0"/>
              </a:spcBef>
              <a:spcAft>
                <a:spcPts val="0"/>
              </a:spcAft>
              <a:buClr>
                <a:srgbClr val="434343"/>
              </a:buClr>
              <a:buSzPts val="1400"/>
              <a:buChar char="○"/>
              <a:defRPr>
                <a:solidFill>
                  <a:srgbClr val="434343"/>
                </a:solidFill>
              </a:defRPr>
            </a:lvl8pPr>
            <a:lvl9pPr marL="4114697" lvl="8" indent="-317492"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 name="Google Shape;66;p7"/>
          <p:cNvSpPr/>
          <p:nvPr/>
        </p:nvSpPr>
        <p:spPr>
          <a:xfrm>
            <a:off x="107373" y="-1593202"/>
            <a:ext cx="2512033" cy="20551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7"/>
          <p:cNvSpPr/>
          <p:nvPr/>
        </p:nvSpPr>
        <p:spPr>
          <a:xfrm>
            <a:off x="-950592" y="-450282"/>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7"/>
          <p:cNvSpPr/>
          <p:nvPr/>
        </p:nvSpPr>
        <p:spPr>
          <a:xfrm>
            <a:off x="-115616" y="1559423"/>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7"/>
          <p:cNvSpPr/>
          <p:nvPr/>
        </p:nvSpPr>
        <p:spPr>
          <a:xfrm rot="-1292913">
            <a:off x="-1169162" y="-85987"/>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75413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388100" y="1186930"/>
            <a:ext cx="6367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72" name="Google Shape;72;p8"/>
          <p:cNvSpPr/>
          <p:nvPr/>
        </p:nvSpPr>
        <p:spPr>
          <a:xfrm flipH="1">
            <a:off x="7839895" y="419093"/>
            <a:ext cx="1923222" cy="16992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8"/>
          <p:cNvSpPr/>
          <p:nvPr/>
        </p:nvSpPr>
        <p:spPr>
          <a:xfrm flipH="1">
            <a:off x="8710900" y="2018851"/>
            <a:ext cx="633825" cy="86051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8"/>
          <p:cNvSpPr/>
          <p:nvPr/>
        </p:nvSpPr>
        <p:spPr>
          <a:xfrm rot="3100277" flipH="1">
            <a:off x="-122214" y="3376204"/>
            <a:ext cx="840634" cy="1668278"/>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8"/>
          <p:cNvSpPr/>
          <p:nvPr/>
        </p:nvSpPr>
        <p:spPr>
          <a:xfrm rot="-280238" flipH="1">
            <a:off x="1725034" y="-974831"/>
            <a:ext cx="1839506" cy="150503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p8"/>
          <p:cNvSpPr/>
          <p:nvPr/>
        </p:nvSpPr>
        <p:spPr>
          <a:xfrm rot="5524765" flipH="1">
            <a:off x="348265" y="4038229"/>
            <a:ext cx="1502927" cy="204047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p8"/>
          <p:cNvSpPr/>
          <p:nvPr/>
        </p:nvSpPr>
        <p:spPr>
          <a:xfrm rot="10519751" flipH="1">
            <a:off x="2498914" y="-1299487"/>
            <a:ext cx="1572279" cy="193729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8"/>
          <p:cNvSpPr/>
          <p:nvPr/>
        </p:nvSpPr>
        <p:spPr>
          <a:xfrm rot="-5276853" flipH="1">
            <a:off x="8710855" y="1711547"/>
            <a:ext cx="1127483" cy="138923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5438852" y="4582087"/>
            <a:ext cx="2317048" cy="1766690"/>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8"/>
          <p:cNvSpPr/>
          <p:nvPr/>
        </p:nvSpPr>
        <p:spPr>
          <a:xfrm flipH="1">
            <a:off x="5292093" y="4461561"/>
            <a:ext cx="1428737" cy="176042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5113396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
          <p:cNvSpPr/>
          <p:nvPr/>
        </p:nvSpPr>
        <p:spPr>
          <a:xfrm rot="-5400000" flipH="1">
            <a:off x="-75987" y="4454111"/>
            <a:ext cx="2335566" cy="218359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9"/>
          <p:cNvSpPr txBox="1">
            <a:spLocks noGrp="1"/>
          </p:cNvSpPr>
          <p:nvPr>
            <p:ph type="title"/>
          </p:nvPr>
        </p:nvSpPr>
        <p:spPr>
          <a:xfrm>
            <a:off x="720000" y="1540525"/>
            <a:ext cx="2936400" cy="57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4" name="Google Shape;84;p9"/>
          <p:cNvSpPr txBox="1">
            <a:spLocks noGrp="1"/>
          </p:cNvSpPr>
          <p:nvPr>
            <p:ph type="subTitle" idx="1"/>
          </p:nvPr>
        </p:nvSpPr>
        <p:spPr>
          <a:xfrm>
            <a:off x="720000" y="2160600"/>
            <a:ext cx="2936400" cy="147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9"/>
          <p:cNvSpPr/>
          <p:nvPr/>
        </p:nvSpPr>
        <p:spPr>
          <a:xfrm rot="5400000" flipH="1">
            <a:off x="2170311" y="4628917"/>
            <a:ext cx="721609" cy="97978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9"/>
          <p:cNvSpPr/>
          <p:nvPr/>
        </p:nvSpPr>
        <p:spPr>
          <a:xfrm rot="123244" flipH="1">
            <a:off x="1938189" y="4608890"/>
            <a:ext cx="1283669" cy="15816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9"/>
          <p:cNvSpPr/>
          <p:nvPr/>
        </p:nvSpPr>
        <p:spPr>
          <a:xfrm rot="5400000">
            <a:off x="2887045" y="-668563"/>
            <a:ext cx="1824816" cy="161234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7832248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2966025" y="732875"/>
            <a:ext cx="5592000" cy="5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2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0"/>
          <p:cNvSpPr/>
          <p:nvPr/>
        </p:nvSpPr>
        <p:spPr>
          <a:xfrm rot="-5400000" flipH="1">
            <a:off x="6362529" y="4429024"/>
            <a:ext cx="2130787" cy="1992139"/>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0"/>
          <p:cNvSpPr/>
          <p:nvPr/>
        </p:nvSpPr>
        <p:spPr>
          <a:xfrm rot="5890238">
            <a:off x="8074767" y="4075905"/>
            <a:ext cx="698461" cy="89932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0"/>
          <p:cNvSpPr/>
          <p:nvPr/>
        </p:nvSpPr>
        <p:spPr>
          <a:xfrm rot="5400000" flipH="1">
            <a:off x="5321982" y="4647289"/>
            <a:ext cx="549284" cy="7458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0"/>
          <p:cNvSpPr/>
          <p:nvPr/>
        </p:nvSpPr>
        <p:spPr>
          <a:xfrm rot="148387" flipH="1">
            <a:off x="4993757" y="4509894"/>
            <a:ext cx="1205731" cy="168377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0"/>
          <p:cNvSpPr/>
          <p:nvPr/>
        </p:nvSpPr>
        <p:spPr>
          <a:xfrm>
            <a:off x="-843113" y="-259307"/>
            <a:ext cx="2686852" cy="1202180"/>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10"/>
          <p:cNvSpPr/>
          <p:nvPr/>
        </p:nvSpPr>
        <p:spPr>
          <a:xfrm rot="10800000" flipH="1">
            <a:off x="6178456" y="-1057092"/>
            <a:ext cx="1205772" cy="1683764"/>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10"/>
          <p:cNvSpPr/>
          <p:nvPr/>
        </p:nvSpPr>
        <p:spPr>
          <a:xfrm rot="-5400000" flipH="1">
            <a:off x="6530107" y="-223225"/>
            <a:ext cx="549284" cy="7458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10"/>
          <p:cNvSpPr/>
          <p:nvPr/>
        </p:nvSpPr>
        <p:spPr>
          <a:xfrm rot="5400000">
            <a:off x="1266269" y="-615038"/>
            <a:ext cx="1513519" cy="133729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73049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2300848" y="1363500"/>
            <a:ext cx="45423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0" name="Google Shape;100;p11"/>
          <p:cNvSpPr txBox="1">
            <a:spLocks noGrp="1"/>
          </p:cNvSpPr>
          <p:nvPr>
            <p:ph type="subTitle" idx="1"/>
          </p:nvPr>
        </p:nvSpPr>
        <p:spPr>
          <a:xfrm>
            <a:off x="2300398" y="2914398"/>
            <a:ext cx="4543200" cy="39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1" name="Google Shape;101;p11"/>
          <p:cNvSpPr/>
          <p:nvPr/>
        </p:nvSpPr>
        <p:spPr>
          <a:xfrm rot="2453960" flipH="1">
            <a:off x="-255095" y="3466308"/>
            <a:ext cx="819138" cy="1625618"/>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11"/>
          <p:cNvSpPr/>
          <p:nvPr/>
        </p:nvSpPr>
        <p:spPr>
          <a:xfrm rot="5124473" flipH="1">
            <a:off x="337734" y="3993173"/>
            <a:ext cx="1502930" cy="204047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11"/>
          <p:cNvSpPr/>
          <p:nvPr/>
        </p:nvSpPr>
        <p:spPr>
          <a:xfrm flipH="1">
            <a:off x="8518429" y="1784707"/>
            <a:ext cx="617377" cy="8382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11"/>
          <p:cNvSpPr/>
          <p:nvPr/>
        </p:nvSpPr>
        <p:spPr>
          <a:xfrm rot="-5276614" flipH="1">
            <a:off x="8518334" y="1485419"/>
            <a:ext cx="1098250" cy="135321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36290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bg>
      <p:bgPr>
        <a:blipFill>
          <a:blip r:embed="rId2">
            <a:alphaModFix/>
          </a:blip>
          <a:stretch>
            <a:fillRect/>
          </a:stretch>
        </a:blipFill>
        <a:effectLst/>
      </p:bgPr>
    </p:bg>
    <p:spTree>
      <p:nvGrpSpPr>
        <p:cNvPr id="1" name="Shape 125"/>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a:t>
            </a:fld>
            <a:endParaRPr lang="pt-BR"/>
          </a:p>
        </p:txBody>
      </p:sp>
    </p:spTree>
    <p:extLst>
      <p:ext uri="{BB962C8B-B14F-4D97-AF65-F5344CB8AC3E}">
        <p14:creationId xmlns:p14="http://schemas.microsoft.com/office/powerpoint/2010/main" val="1589056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710625" y="1717092"/>
            <a:ext cx="27720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9" name="Google Shape;109;p13"/>
          <p:cNvSpPr txBox="1">
            <a:spLocks noGrp="1"/>
          </p:cNvSpPr>
          <p:nvPr>
            <p:ph type="title" idx="2" hasCustomPrompt="1"/>
          </p:nvPr>
        </p:nvSpPr>
        <p:spPr>
          <a:xfrm>
            <a:off x="710625" y="1195840"/>
            <a:ext cx="1008000" cy="474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subTitle" idx="1"/>
          </p:nvPr>
        </p:nvSpPr>
        <p:spPr>
          <a:xfrm>
            <a:off x="710625" y="2241000"/>
            <a:ext cx="23400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3"/>
          </p:nvPr>
        </p:nvSpPr>
        <p:spPr>
          <a:xfrm>
            <a:off x="3937847" y="1717092"/>
            <a:ext cx="27720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2" name="Google Shape;112;p13"/>
          <p:cNvSpPr txBox="1">
            <a:spLocks noGrp="1"/>
          </p:cNvSpPr>
          <p:nvPr>
            <p:ph type="title" idx="4" hasCustomPrompt="1"/>
          </p:nvPr>
        </p:nvSpPr>
        <p:spPr>
          <a:xfrm>
            <a:off x="3937850" y="1195850"/>
            <a:ext cx="1075500" cy="47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subTitle" idx="5"/>
          </p:nvPr>
        </p:nvSpPr>
        <p:spPr>
          <a:xfrm>
            <a:off x="3937850" y="2241003"/>
            <a:ext cx="23400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p:nvPr>
        </p:nvSpPr>
        <p:spPr>
          <a:xfrm>
            <a:off x="3937847" y="3506679"/>
            <a:ext cx="27720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5" name="Google Shape;115;p13"/>
          <p:cNvSpPr txBox="1">
            <a:spLocks noGrp="1"/>
          </p:cNvSpPr>
          <p:nvPr>
            <p:ph type="title" idx="7" hasCustomPrompt="1"/>
          </p:nvPr>
        </p:nvSpPr>
        <p:spPr>
          <a:xfrm>
            <a:off x="3937850" y="2984925"/>
            <a:ext cx="1075500" cy="47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title" idx="8"/>
          </p:nvPr>
        </p:nvSpPr>
        <p:spPr>
          <a:xfrm>
            <a:off x="710625" y="3506679"/>
            <a:ext cx="27720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7" name="Google Shape;117;p13"/>
          <p:cNvSpPr txBox="1">
            <a:spLocks noGrp="1"/>
          </p:cNvSpPr>
          <p:nvPr>
            <p:ph type="title" idx="9" hasCustomPrompt="1"/>
          </p:nvPr>
        </p:nvSpPr>
        <p:spPr>
          <a:xfrm>
            <a:off x="710625" y="2984925"/>
            <a:ext cx="1008000" cy="47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a:spLocks noGrp="1"/>
          </p:cNvSpPr>
          <p:nvPr>
            <p:ph type="subTitle" idx="13"/>
          </p:nvPr>
        </p:nvSpPr>
        <p:spPr>
          <a:xfrm>
            <a:off x="710625" y="4030540"/>
            <a:ext cx="23400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14"/>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3"/>
          <p:cNvSpPr/>
          <p:nvPr/>
        </p:nvSpPr>
        <p:spPr>
          <a:xfrm>
            <a:off x="7846077" y="-344773"/>
            <a:ext cx="1506422" cy="1457479"/>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13"/>
          <p:cNvSpPr/>
          <p:nvPr/>
        </p:nvSpPr>
        <p:spPr>
          <a:xfrm rot="-8100000">
            <a:off x="7996178" y="-428601"/>
            <a:ext cx="1572201" cy="193720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13"/>
          <p:cNvSpPr txBox="1">
            <a:spLocks noGrp="1"/>
          </p:cNvSpPr>
          <p:nvPr>
            <p:ph type="subTitle" idx="15"/>
          </p:nvPr>
        </p:nvSpPr>
        <p:spPr>
          <a:xfrm>
            <a:off x="3937850" y="4030540"/>
            <a:ext cx="23400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955499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1626450" y="3553300"/>
            <a:ext cx="58911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25" name="Google Shape;125;p14"/>
          <p:cNvSpPr txBox="1">
            <a:spLocks noGrp="1"/>
          </p:cNvSpPr>
          <p:nvPr>
            <p:ph type="subTitle" idx="1"/>
          </p:nvPr>
        </p:nvSpPr>
        <p:spPr>
          <a:xfrm>
            <a:off x="1626450" y="1569975"/>
            <a:ext cx="5891100" cy="153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26" name="Google Shape;126;p14"/>
          <p:cNvSpPr/>
          <p:nvPr/>
        </p:nvSpPr>
        <p:spPr>
          <a:xfrm>
            <a:off x="1352873" y="-1515202"/>
            <a:ext cx="2512033" cy="20551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14"/>
          <p:cNvSpPr/>
          <p:nvPr/>
        </p:nvSpPr>
        <p:spPr>
          <a:xfrm>
            <a:off x="-758650" y="2495426"/>
            <a:ext cx="1478659" cy="13064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14"/>
          <p:cNvSpPr/>
          <p:nvPr/>
        </p:nvSpPr>
        <p:spPr>
          <a:xfrm>
            <a:off x="-135803" y="1609333"/>
            <a:ext cx="524935" cy="71274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14"/>
          <p:cNvSpPr/>
          <p:nvPr/>
        </p:nvSpPr>
        <p:spPr>
          <a:xfrm rot="1472601">
            <a:off x="8002560" y="-500336"/>
            <a:ext cx="1546715" cy="126548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14"/>
          <p:cNvSpPr/>
          <p:nvPr/>
        </p:nvSpPr>
        <p:spPr>
          <a:xfrm rot="-5636126">
            <a:off x="6839245" y="4271999"/>
            <a:ext cx="1381271" cy="187537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14"/>
          <p:cNvSpPr/>
          <p:nvPr/>
        </p:nvSpPr>
        <p:spPr>
          <a:xfrm rot="-9327472">
            <a:off x="7787680" y="-944843"/>
            <a:ext cx="1322004" cy="162891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14"/>
          <p:cNvSpPr/>
          <p:nvPr/>
        </p:nvSpPr>
        <p:spPr>
          <a:xfrm rot="5276689">
            <a:off x="-544581" y="1354837"/>
            <a:ext cx="933808" cy="115059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14"/>
          <p:cNvSpPr/>
          <p:nvPr/>
        </p:nvSpPr>
        <p:spPr>
          <a:xfrm>
            <a:off x="2137475" y="4646750"/>
            <a:ext cx="2074626" cy="1581861"/>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14"/>
          <p:cNvSpPr/>
          <p:nvPr/>
        </p:nvSpPr>
        <p:spPr>
          <a:xfrm>
            <a:off x="3038768" y="4538251"/>
            <a:ext cx="1279253" cy="157624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14"/>
          <p:cNvSpPr/>
          <p:nvPr/>
        </p:nvSpPr>
        <p:spPr>
          <a:xfrm>
            <a:off x="3485400" y="-245901"/>
            <a:ext cx="650153" cy="53193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2050333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4350519" y="2092325"/>
            <a:ext cx="3657900" cy="135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5"/>
          <p:cNvSpPr txBox="1">
            <a:spLocks noGrp="1"/>
          </p:cNvSpPr>
          <p:nvPr>
            <p:ph type="title"/>
          </p:nvPr>
        </p:nvSpPr>
        <p:spPr>
          <a:xfrm>
            <a:off x="720000" y="2361600"/>
            <a:ext cx="3142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5"/>
          <p:cNvSpPr/>
          <p:nvPr/>
        </p:nvSpPr>
        <p:spPr>
          <a:xfrm rot="-5400000">
            <a:off x="808450" y="4571029"/>
            <a:ext cx="1326098" cy="117169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15"/>
          <p:cNvSpPr/>
          <p:nvPr/>
        </p:nvSpPr>
        <p:spPr>
          <a:xfrm>
            <a:off x="-200950" y="-1414875"/>
            <a:ext cx="2208237" cy="2497438"/>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15"/>
          <p:cNvSpPr/>
          <p:nvPr/>
        </p:nvSpPr>
        <p:spPr>
          <a:xfrm>
            <a:off x="-817363" y="-171432"/>
            <a:ext cx="2686852" cy="1202180"/>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15"/>
          <p:cNvSpPr/>
          <p:nvPr/>
        </p:nvSpPr>
        <p:spPr>
          <a:xfrm rot="-5400000" flipH="1">
            <a:off x="6470027" y="4618143"/>
            <a:ext cx="1969936" cy="184175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15"/>
          <p:cNvSpPr/>
          <p:nvPr/>
        </p:nvSpPr>
        <p:spPr>
          <a:xfrm rot="5890238">
            <a:off x="7982917" y="4187130"/>
            <a:ext cx="698461" cy="89932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15"/>
          <p:cNvSpPr/>
          <p:nvPr/>
        </p:nvSpPr>
        <p:spPr>
          <a:xfrm>
            <a:off x="5879636" y="-397734"/>
            <a:ext cx="1566852" cy="128195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15"/>
          <p:cNvSpPr/>
          <p:nvPr/>
        </p:nvSpPr>
        <p:spPr>
          <a:xfrm>
            <a:off x="-83927" y="3599111"/>
            <a:ext cx="721609" cy="97978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15"/>
          <p:cNvSpPr/>
          <p:nvPr/>
        </p:nvSpPr>
        <p:spPr>
          <a:xfrm rot="5276756">
            <a:off x="-645880" y="3325453"/>
            <a:ext cx="1283669" cy="15816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15"/>
          <p:cNvSpPr/>
          <p:nvPr/>
        </p:nvSpPr>
        <p:spPr>
          <a:xfrm rot="5400000" flipH="1">
            <a:off x="6266697" y="4761579"/>
            <a:ext cx="529711" cy="71922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15"/>
          <p:cNvSpPr/>
          <p:nvPr/>
        </p:nvSpPr>
        <p:spPr>
          <a:xfrm rot="-9594276" flipH="1">
            <a:off x="5174717" y="-766004"/>
            <a:ext cx="1447038" cy="178286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15"/>
          <p:cNvSpPr/>
          <p:nvPr/>
        </p:nvSpPr>
        <p:spPr>
          <a:xfrm rot="148401" flipH="1">
            <a:off x="5914067" y="4634097"/>
            <a:ext cx="1162884" cy="162379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644066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009500" y="1761600"/>
            <a:ext cx="2016000" cy="479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200"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52" name="Google Shape;152;p16"/>
          <p:cNvSpPr txBox="1">
            <a:spLocks noGrp="1"/>
          </p:cNvSpPr>
          <p:nvPr>
            <p:ph type="subTitle" idx="2"/>
          </p:nvPr>
        </p:nvSpPr>
        <p:spPr>
          <a:xfrm>
            <a:off x="5146488" y="1761610"/>
            <a:ext cx="2016000" cy="479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200"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53" name="Google Shape;153;p16"/>
          <p:cNvSpPr txBox="1">
            <a:spLocks noGrp="1"/>
          </p:cNvSpPr>
          <p:nvPr>
            <p:ph type="subTitle" idx="3"/>
          </p:nvPr>
        </p:nvSpPr>
        <p:spPr>
          <a:xfrm>
            <a:off x="1009500" y="2527400"/>
            <a:ext cx="2952000" cy="994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5146495" y="2527400"/>
            <a:ext cx="2952000" cy="994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6"/>
          <p:cNvSpPr/>
          <p:nvPr/>
        </p:nvSpPr>
        <p:spPr>
          <a:xfrm rot="5400000">
            <a:off x="7172827" y="-588442"/>
            <a:ext cx="1410354" cy="124614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16"/>
          <p:cNvSpPr/>
          <p:nvPr/>
        </p:nvSpPr>
        <p:spPr>
          <a:xfrm rot="-4840669">
            <a:off x="1684362" y="3865860"/>
            <a:ext cx="1784560" cy="3301676"/>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16"/>
          <p:cNvSpPr/>
          <p:nvPr/>
        </p:nvSpPr>
        <p:spPr>
          <a:xfrm rot="-5400000">
            <a:off x="4588543" y="4531015"/>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16"/>
          <p:cNvSpPr/>
          <p:nvPr/>
        </p:nvSpPr>
        <p:spPr>
          <a:xfrm rot="-6692913">
            <a:off x="3306864" y="4059801"/>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138438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952200" y="2880525"/>
            <a:ext cx="198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 name="Google Shape;162;p17"/>
          <p:cNvSpPr txBox="1">
            <a:spLocks noGrp="1"/>
          </p:cNvSpPr>
          <p:nvPr>
            <p:ph type="subTitle" idx="1"/>
          </p:nvPr>
        </p:nvSpPr>
        <p:spPr>
          <a:xfrm>
            <a:off x="952200" y="3314682"/>
            <a:ext cx="1980000" cy="88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2"/>
          </p:nvPr>
        </p:nvSpPr>
        <p:spPr>
          <a:xfrm>
            <a:off x="3636000" y="2880513"/>
            <a:ext cx="198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4" name="Google Shape;164;p17"/>
          <p:cNvSpPr txBox="1">
            <a:spLocks noGrp="1"/>
          </p:cNvSpPr>
          <p:nvPr>
            <p:ph type="subTitle" idx="3"/>
          </p:nvPr>
        </p:nvSpPr>
        <p:spPr>
          <a:xfrm>
            <a:off x="3636000" y="3314654"/>
            <a:ext cx="1980000" cy="88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title" idx="4"/>
          </p:nvPr>
        </p:nvSpPr>
        <p:spPr>
          <a:xfrm>
            <a:off x="6319800" y="2880513"/>
            <a:ext cx="198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17"/>
          <p:cNvSpPr txBox="1">
            <a:spLocks noGrp="1"/>
          </p:cNvSpPr>
          <p:nvPr>
            <p:ph type="subTitle" idx="5"/>
          </p:nvPr>
        </p:nvSpPr>
        <p:spPr>
          <a:xfrm>
            <a:off x="6319800" y="3314638"/>
            <a:ext cx="1980000" cy="882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txBox="1">
            <a:spLocks noGrp="1"/>
          </p:cNvSpPr>
          <p:nvPr>
            <p:ph type="title" idx="6"/>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7"/>
          <p:cNvSpPr/>
          <p:nvPr/>
        </p:nvSpPr>
        <p:spPr>
          <a:xfrm>
            <a:off x="952200" y="-1387424"/>
            <a:ext cx="2164686" cy="177108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17"/>
          <p:cNvSpPr/>
          <p:nvPr/>
        </p:nvSpPr>
        <p:spPr>
          <a:xfrm rot="-5400000">
            <a:off x="471830" y="4456158"/>
            <a:ext cx="1530113" cy="135207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17"/>
          <p:cNvSpPr/>
          <p:nvPr/>
        </p:nvSpPr>
        <p:spPr>
          <a:xfrm rot="-5779075">
            <a:off x="5742842" y="4586985"/>
            <a:ext cx="653061" cy="88670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17"/>
          <p:cNvSpPr/>
          <p:nvPr/>
        </p:nvSpPr>
        <p:spPr>
          <a:xfrm>
            <a:off x="-958667" y="-349758"/>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17"/>
          <p:cNvSpPr/>
          <p:nvPr/>
        </p:nvSpPr>
        <p:spPr>
          <a:xfrm rot="2347016">
            <a:off x="8398905" y="226111"/>
            <a:ext cx="1824882" cy="149312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17"/>
          <p:cNvSpPr/>
          <p:nvPr/>
        </p:nvSpPr>
        <p:spPr>
          <a:xfrm rot="10019787">
            <a:off x="2483315" y="-1072571"/>
            <a:ext cx="1213498" cy="149522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17"/>
          <p:cNvSpPr/>
          <p:nvPr/>
        </p:nvSpPr>
        <p:spPr>
          <a:xfrm rot="-6332028">
            <a:off x="8704350" y="1550439"/>
            <a:ext cx="632296" cy="81412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17"/>
          <p:cNvSpPr/>
          <p:nvPr/>
        </p:nvSpPr>
        <p:spPr>
          <a:xfrm rot="-5801112">
            <a:off x="4710850" y="4150417"/>
            <a:ext cx="1882378" cy="2788383"/>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368081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8"/>
          <p:cNvSpPr/>
          <p:nvPr/>
        </p:nvSpPr>
        <p:spPr>
          <a:xfrm>
            <a:off x="-958667" y="-349758"/>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18"/>
          <p:cNvSpPr txBox="1">
            <a:spLocks noGrp="1"/>
          </p:cNvSpPr>
          <p:nvPr>
            <p:ph type="title"/>
          </p:nvPr>
        </p:nvSpPr>
        <p:spPr>
          <a:xfrm>
            <a:off x="803548" y="1165050"/>
            <a:ext cx="2700000" cy="527700"/>
          </a:xfrm>
          <a:prstGeom prst="rect">
            <a:avLst/>
          </a:prstGeom>
        </p:spPr>
        <p:txBody>
          <a:bodyPr spcFirstLastPara="1" wrap="square" lIns="91425" tIns="91425" rIns="91425" bIns="91425" anchor="ctr" anchorCtr="0">
            <a:noAutofit/>
          </a:bodyPr>
          <a:lstStyle>
            <a:lvl1pPr lvl="0" rtl="0">
              <a:spcBef>
                <a:spcPts val="40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9" name="Google Shape;179;p18"/>
          <p:cNvSpPr txBox="1">
            <a:spLocks noGrp="1"/>
          </p:cNvSpPr>
          <p:nvPr>
            <p:ph type="subTitle" idx="1"/>
          </p:nvPr>
        </p:nvSpPr>
        <p:spPr>
          <a:xfrm>
            <a:off x="803548" y="2189579"/>
            <a:ext cx="2808000" cy="576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2"/>
          </p:nvPr>
        </p:nvSpPr>
        <p:spPr>
          <a:xfrm>
            <a:off x="5644643" y="1165050"/>
            <a:ext cx="2700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1" name="Google Shape;181;p18"/>
          <p:cNvSpPr txBox="1">
            <a:spLocks noGrp="1"/>
          </p:cNvSpPr>
          <p:nvPr>
            <p:ph type="subTitle" idx="3"/>
          </p:nvPr>
        </p:nvSpPr>
        <p:spPr>
          <a:xfrm>
            <a:off x="5525093" y="2189575"/>
            <a:ext cx="2808000" cy="57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title" idx="4"/>
          </p:nvPr>
        </p:nvSpPr>
        <p:spPr>
          <a:xfrm>
            <a:off x="803548" y="2996225"/>
            <a:ext cx="270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 name="Google Shape;183;p18"/>
          <p:cNvSpPr txBox="1">
            <a:spLocks noGrp="1"/>
          </p:cNvSpPr>
          <p:nvPr>
            <p:ph type="subTitle" idx="5"/>
          </p:nvPr>
        </p:nvSpPr>
        <p:spPr>
          <a:xfrm>
            <a:off x="803548" y="4020850"/>
            <a:ext cx="2808000" cy="576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6"/>
          </p:nvPr>
        </p:nvSpPr>
        <p:spPr>
          <a:xfrm>
            <a:off x="5644643" y="2996225"/>
            <a:ext cx="2700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5" name="Google Shape;185;p18"/>
          <p:cNvSpPr txBox="1">
            <a:spLocks noGrp="1"/>
          </p:cNvSpPr>
          <p:nvPr>
            <p:ph type="subTitle" idx="7"/>
          </p:nvPr>
        </p:nvSpPr>
        <p:spPr>
          <a:xfrm>
            <a:off x="5525093" y="4020850"/>
            <a:ext cx="2808000" cy="57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8"/>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18"/>
          <p:cNvSpPr txBox="1">
            <a:spLocks noGrp="1"/>
          </p:cNvSpPr>
          <p:nvPr>
            <p:ph type="subTitle" idx="9"/>
          </p:nvPr>
        </p:nvSpPr>
        <p:spPr>
          <a:xfrm>
            <a:off x="803548" y="1736558"/>
            <a:ext cx="2138400" cy="368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subTitle" idx="13"/>
          </p:nvPr>
        </p:nvSpPr>
        <p:spPr>
          <a:xfrm>
            <a:off x="6193193" y="1737150"/>
            <a:ext cx="2139900" cy="36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subTitle" idx="14"/>
          </p:nvPr>
        </p:nvSpPr>
        <p:spPr>
          <a:xfrm>
            <a:off x="803548" y="3567738"/>
            <a:ext cx="2138400" cy="36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txBox="1">
            <a:spLocks noGrp="1"/>
          </p:cNvSpPr>
          <p:nvPr>
            <p:ph type="subTitle" idx="15"/>
          </p:nvPr>
        </p:nvSpPr>
        <p:spPr>
          <a:xfrm>
            <a:off x="6194693" y="3567738"/>
            <a:ext cx="2138400" cy="36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8"/>
          <p:cNvSpPr/>
          <p:nvPr/>
        </p:nvSpPr>
        <p:spPr>
          <a:xfrm rot="-5400000" flipH="1">
            <a:off x="1619187" y="-309195"/>
            <a:ext cx="556771" cy="755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18"/>
          <p:cNvSpPr/>
          <p:nvPr/>
        </p:nvSpPr>
        <p:spPr>
          <a:xfrm rot="-10676674" flipH="1">
            <a:off x="1364619" y="-758208"/>
            <a:ext cx="990532" cy="122049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18"/>
          <p:cNvSpPr/>
          <p:nvPr/>
        </p:nvSpPr>
        <p:spPr>
          <a:xfrm rot="-5636141">
            <a:off x="3126057" y="4277850"/>
            <a:ext cx="1297003" cy="17610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18"/>
          <p:cNvSpPr/>
          <p:nvPr/>
        </p:nvSpPr>
        <p:spPr>
          <a:xfrm rot="-5400000">
            <a:off x="5130088" y="4612445"/>
            <a:ext cx="621680" cy="84410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18"/>
          <p:cNvSpPr/>
          <p:nvPr/>
        </p:nvSpPr>
        <p:spPr>
          <a:xfrm rot="-6692855">
            <a:off x="3760291" y="4125266"/>
            <a:ext cx="1906981" cy="282482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734150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694963" y="1609625"/>
            <a:ext cx="2448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8" name="Google Shape;198;p19"/>
          <p:cNvSpPr txBox="1">
            <a:spLocks noGrp="1"/>
          </p:cNvSpPr>
          <p:nvPr>
            <p:ph type="subTitle" idx="1"/>
          </p:nvPr>
        </p:nvSpPr>
        <p:spPr>
          <a:xfrm>
            <a:off x="694963" y="2213525"/>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9"/>
          <p:cNvSpPr txBox="1">
            <a:spLocks noGrp="1"/>
          </p:cNvSpPr>
          <p:nvPr>
            <p:ph type="title" idx="2"/>
          </p:nvPr>
        </p:nvSpPr>
        <p:spPr>
          <a:xfrm>
            <a:off x="694963" y="3117113"/>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0" name="Google Shape;200;p19"/>
          <p:cNvSpPr txBox="1">
            <a:spLocks noGrp="1"/>
          </p:cNvSpPr>
          <p:nvPr>
            <p:ph type="subTitle" idx="3"/>
          </p:nvPr>
        </p:nvSpPr>
        <p:spPr>
          <a:xfrm>
            <a:off x="694963" y="3721025"/>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9"/>
          <p:cNvSpPr txBox="1">
            <a:spLocks noGrp="1"/>
          </p:cNvSpPr>
          <p:nvPr>
            <p:ph type="title" idx="4"/>
          </p:nvPr>
        </p:nvSpPr>
        <p:spPr>
          <a:xfrm>
            <a:off x="3348000" y="3117125"/>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 name="Google Shape;202;p19"/>
          <p:cNvSpPr txBox="1">
            <a:spLocks noGrp="1"/>
          </p:cNvSpPr>
          <p:nvPr>
            <p:ph type="subTitle" idx="5"/>
          </p:nvPr>
        </p:nvSpPr>
        <p:spPr>
          <a:xfrm>
            <a:off x="3348000" y="3721025"/>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9"/>
          <p:cNvSpPr txBox="1">
            <a:spLocks noGrp="1"/>
          </p:cNvSpPr>
          <p:nvPr>
            <p:ph type="title" idx="6"/>
          </p:nvPr>
        </p:nvSpPr>
        <p:spPr>
          <a:xfrm>
            <a:off x="6001038" y="1609625"/>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 name="Google Shape;204;p19"/>
          <p:cNvSpPr txBox="1">
            <a:spLocks noGrp="1"/>
          </p:cNvSpPr>
          <p:nvPr>
            <p:ph type="subTitle" idx="7"/>
          </p:nvPr>
        </p:nvSpPr>
        <p:spPr>
          <a:xfrm>
            <a:off x="6001038" y="2213513"/>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9"/>
          <p:cNvSpPr txBox="1">
            <a:spLocks noGrp="1"/>
          </p:cNvSpPr>
          <p:nvPr>
            <p:ph type="title" idx="8"/>
          </p:nvPr>
        </p:nvSpPr>
        <p:spPr>
          <a:xfrm>
            <a:off x="3348000" y="1609638"/>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6" name="Google Shape;206;p19"/>
          <p:cNvSpPr txBox="1">
            <a:spLocks noGrp="1"/>
          </p:cNvSpPr>
          <p:nvPr>
            <p:ph type="subTitle" idx="9"/>
          </p:nvPr>
        </p:nvSpPr>
        <p:spPr>
          <a:xfrm>
            <a:off x="3348000" y="2213538"/>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9"/>
          <p:cNvSpPr txBox="1">
            <a:spLocks noGrp="1"/>
          </p:cNvSpPr>
          <p:nvPr>
            <p:ph type="title" idx="13"/>
          </p:nvPr>
        </p:nvSpPr>
        <p:spPr>
          <a:xfrm>
            <a:off x="6001038" y="3117125"/>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 name="Google Shape;208;p19"/>
          <p:cNvSpPr txBox="1">
            <a:spLocks noGrp="1"/>
          </p:cNvSpPr>
          <p:nvPr>
            <p:ph type="subTitle" idx="14"/>
          </p:nvPr>
        </p:nvSpPr>
        <p:spPr>
          <a:xfrm>
            <a:off x="6001038" y="3721025"/>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9"/>
          <p:cNvSpPr txBox="1">
            <a:spLocks noGrp="1"/>
          </p:cNvSpPr>
          <p:nvPr>
            <p:ph type="title" idx="15"/>
          </p:nvPr>
        </p:nvSpPr>
        <p:spPr>
          <a:xfrm>
            <a:off x="720025"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9"/>
          <p:cNvSpPr/>
          <p:nvPr/>
        </p:nvSpPr>
        <p:spPr>
          <a:xfrm rot="-5400000" flipH="1">
            <a:off x="-722330" y="-407920"/>
            <a:ext cx="1603564" cy="141685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9"/>
          <p:cNvSpPr/>
          <p:nvPr/>
        </p:nvSpPr>
        <p:spPr>
          <a:xfrm flipH="1">
            <a:off x="8661545" y="3893015"/>
            <a:ext cx="598216" cy="81224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9"/>
          <p:cNvSpPr/>
          <p:nvPr/>
        </p:nvSpPr>
        <p:spPr>
          <a:xfrm rot="-5276738" flipH="1">
            <a:off x="8661451" y="3602985"/>
            <a:ext cx="1064156" cy="131120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9"/>
          <p:cNvSpPr/>
          <p:nvPr/>
        </p:nvSpPr>
        <p:spPr>
          <a:xfrm rot="-5400000" flipH="1">
            <a:off x="1032994" y="-337224"/>
            <a:ext cx="598216" cy="81224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19"/>
          <p:cNvSpPr/>
          <p:nvPr/>
        </p:nvSpPr>
        <p:spPr>
          <a:xfrm rot="2699788">
            <a:off x="8740115" y="2853225"/>
            <a:ext cx="716611" cy="921384"/>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649626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245566" y="1431775"/>
            <a:ext cx="2022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7" name="Google Shape;217;p20"/>
          <p:cNvSpPr txBox="1">
            <a:spLocks noGrp="1"/>
          </p:cNvSpPr>
          <p:nvPr>
            <p:ph type="subTitle" idx="1"/>
          </p:nvPr>
        </p:nvSpPr>
        <p:spPr>
          <a:xfrm>
            <a:off x="5628475" y="1528181"/>
            <a:ext cx="20880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0"/>
          <p:cNvSpPr txBox="1">
            <a:spLocks noGrp="1"/>
          </p:cNvSpPr>
          <p:nvPr>
            <p:ph type="title" idx="2" hasCustomPrompt="1"/>
          </p:nvPr>
        </p:nvSpPr>
        <p:spPr>
          <a:xfrm>
            <a:off x="1245566" y="2556838"/>
            <a:ext cx="2022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9" name="Google Shape;219;p20"/>
          <p:cNvSpPr txBox="1">
            <a:spLocks noGrp="1"/>
          </p:cNvSpPr>
          <p:nvPr>
            <p:ph type="subTitle" idx="3"/>
          </p:nvPr>
        </p:nvSpPr>
        <p:spPr>
          <a:xfrm>
            <a:off x="5628477" y="2655337"/>
            <a:ext cx="2088000" cy="572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0"/>
          <p:cNvSpPr txBox="1">
            <a:spLocks noGrp="1"/>
          </p:cNvSpPr>
          <p:nvPr>
            <p:ph type="title" idx="4" hasCustomPrompt="1"/>
          </p:nvPr>
        </p:nvSpPr>
        <p:spPr>
          <a:xfrm>
            <a:off x="1245566" y="3681900"/>
            <a:ext cx="2022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1" name="Google Shape;221;p20"/>
          <p:cNvSpPr txBox="1">
            <a:spLocks noGrp="1"/>
          </p:cNvSpPr>
          <p:nvPr>
            <p:ph type="subTitle" idx="5"/>
          </p:nvPr>
        </p:nvSpPr>
        <p:spPr>
          <a:xfrm>
            <a:off x="5628477" y="3782344"/>
            <a:ext cx="2088000" cy="572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0"/>
          <p:cNvSpPr txBox="1">
            <a:spLocks noGrp="1"/>
          </p:cNvSpPr>
          <p:nvPr>
            <p:ph type="title" idx="6"/>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20"/>
          <p:cNvSpPr/>
          <p:nvPr/>
        </p:nvSpPr>
        <p:spPr>
          <a:xfrm rot="3050764">
            <a:off x="-459774" y="-776687"/>
            <a:ext cx="1592909" cy="21626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20"/>
          <p:cNvSpPr/>
          <p:nvPr/>
        </p:nvSpPr>
        <p:spPr>
          <a:xfrm rot="9667460" flipH="1">
            <a:off x="7890470" y="4415401"/>
            <a:ext cx="1839499" cy="15050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 name="Google Shape;225;p20"/>
          <p:cNvSpPr/>
          <p:nvPr/>
        </p:nvSpPr>
        <p:spPr>
          <a:xfrm rot="-217268" flipH="1">
            <a:off x="7049376" y="4528962"/>
            <a:ext cx="1572235" cy="19372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20"/>
          <p:cNvSpPr/>
          <p:nvPr/>
        </p:nvSpPr>
        <p:spPr>
          <a:xfrm rot="5400000">
            <a:off x="-616586" y="959937"/>
            <a:ext cx="1161607" cy="14312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20"/>
          <p:cNvSpPr/>
          <p:nvPr/>
        </p:nvSpPr>
        <p:spPr>
          <a:xfrm>
            <a:off x="-93122" y="1330562"/>
            <a:ext cx="567442" cy="7704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23111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196250" y="2488150"/>
            <a:ext cx="5400000" cy="108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0" name="Google Shape;230;p21"/>
          <p:cNvSpPr txBox="1">
            <a:spLocks noGrp="1"/>
          </p:cNvSpPr>
          <p:nvPr>
            <p:ph type="title" idx="2" hasCustomPrompt="1"/>
          </p:nvPr>
        </p:nvSpPr>
        <p:spPr>
          <a:xfrm>
            <a:off x="1196250" y="1013874"/>
            <a:ext cx="1800000" cy="10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1" name="Google Shape;231;p21"/>
          <p:cNvSpPr txBox="1">
            <a:spLocks noGrp="1"/>
          </p:cNvSpPr>
          <p:nvPr>
            <p:ph type="subTitle" idx="1"/>
          </p:nvPr>
        </p:nvSpPr>
        <p:spPr>
          <a:xfrm>
            <a:off x="1196250" y="3656950"/>
            <a:ext cx="5400000" cy="382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p:nvPr/>
        </p:nvSpPr>
        <p:spPr>
          <a:xfrm rot="5400000" flipH="1">
            <a:off x="4425052" y="-1282682"/>
            <a:ext cx="2330900" cy="217923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21"/>
          <p:cNvSpPr/>
          <p:nvPr/>
        </p:nvSpPr>
        <p:spPr>
          <a:xfrm rot="-5400000" flipH="1">
            <a:off x="6556657" y="-239380"/>
            <a:ext cx="626810" cy="85106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 name="Google Shape;234;p21"/>
          <p:cNvSpPr/>
          <p:nvPr/>
        </p:nvSpPr>
        <p:spPr>
          <a:xfrm rot="-10651533" flipH="1">
            <a:off x="6182089" y="-1153771"/>
            <a:ext cx="1375953" cy="1921404"/>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 name="Google Shape;235;p21"/>
          <p:cNvSpPr/>
          <p:nvPr/>
        </p:nvSpPr>
        <p:spPr>
          <a:xfrm rot="-5400000">
            <a:off x="6962869" y="3849016"/>
            <a:ext cx="1995515" cy="176316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0945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bg>
      <p:bgPr>
        <a:blipFill>
          <a:blip r:embed="rId2">
            <a:alphaModFix/>
          </a:blip>
          <a:stretch>
            <a:fillRect/>
          </a:stretch>
        </a:blip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3045100" y="1599056"/>
            <a:ext cx="4680000" cy="180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8" name="Google Shape;238;p22"/>
          <p:cNvSpPr txBox="1">
            <a:spLocks noGrp="1"/>
          </p:cNvSpPr>
          <p:nvPr>
            <p:ph type="title" idx="2" hasCustomPrompt="1"/>
          </p:nvPr>
        </p:nvSpPr>
        <p:spPr>
          <a:xfrm>
            <a:off x="742350" y="2213106"/>
            <a:ext cx="1800000" cy="103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6"/>
                </a:solidFill>
              </a:defRPr>
            </a:lvl1pPr>
            <a:lvl2pPr lvl="1" algn="ctr" rtl="0">
              <a:spcBef>
                <a:spcPts val="100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9" name="Google Shape;239;p22"/>
          <p:cNvSpPr txBox="1">
            <a:spLocks noGrp="1"/>
          </p:cNvSpPr>
          <p:nvPr>
            <p:ph type="subTitle" idx="1"/>
          </p:nvPr>
        </p:nvSpPr>
        <p:spPr>
          <a:xfrm>
            <a:off x="3045100" y="3505775"/>
            <a:ext cx="4680000" cy="382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3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0" name="Google Shape;240;p22"/>
          <p:cNvSpPr/>
          <p:nvPr/>
        </p:nvSpPr>
        <p:spPr>
          <a:xfrm rot="-9986465">
            <a:off x="2986706" y="263225"/>
            <a:ext cx="644829" cy="829253"/>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22"/>
          <p:cNvSpPr/>
          <p:nvPr/>
        </p:nvSpPr>
        <p:spPr>
          <a:xfrm rot="-5400000" flipH="1">
            <a:off x="6629308" y="4447513"/>
            <a:ext cx="2903576" cy="271464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 name="Google Shape;242;p22"/>
          <p:cNvSpPr/>
          <p:nvPr/>
        </p:nvSpPr>
        <p:spPr>
          <a:xfrm>
            <a:off x="1660111" y="-568384"/>
            <a:ext cx="1566852" cy="128195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2"/>
          <p:cNvSpPr/>
          <p:nvPr/>
        </p:nvSpPr>
        <p:spPr>
          <a:xfrm rot="5400000" flipH="1">
            <a:off x="6456259" y="4705553"/>
            <a:ext cx="572984" cy="77798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2"/>
          <p:cNvSpPr/>
          <p:nvPr/>
        </p:nvSpPr>
        <p:spPr>
          <a:xfrm rot="-9594276" flipH="1">
            <a:off x="1004142" y="-955705"/>
            <a:ext cx="1447038" cy="178286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22"/>
          <p:cNvSpPr/>
          <p:nvPr/>
        </p:nvSpPr>
        <p:spPr>
          <a:xfrm rot="148348" flipH="1">
            <a:off x="6113840" y="4586742"/>
            <a:ext cx="1257807" cy="175644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271903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3052825" y="2249325"/>
            <a:ext cx="4865100" cy="108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8" name="Google Shape;248;p23"/>
          <p:cNvSpPr txBox="1">
            <a:spLocks noGrp="1"/>
          </p:cNvSpPr>
          <p:nvPr>
            <p:ph type="title" idx="2" hasCustomPrompt="1"/>
          </p:nvPr>
        </p:nvSpPr>
        <p:spPr>
          <a:xfrm>
            <a:off x="6117806" y="730289"/>
            <a:ext cx="1800000" cy="103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9" name="Google Shape;249;p23"/>
          <p:cNvSpPr txBox="1">
            <a:spLocks noGrp="1"/>
          </p:cNvSpPr>
          <p:nvPr>
            <p:ph type="subTitle" idx="1"/>
          </p:nvPr>
        </p:nvSpPr>
        <p:spPr>
          <a:xfrm>
            <a:off x="3231025" y="3418088"/>
            <a:ext cx="4686900" cy="382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3"/>
          <p:cNvSpPr/>
          <p:nvPr/>
        </p:nvSpPr>
        <p:spPr>
          <a:xfrm rot="121126">
            <a:off x="-868656" y="-970600"/>
            <a:ext cx="2698037" cy="220746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23"/>
          <p:cNvSpPr/>
          <p:nvPr/>
        </p:nvSpPr>
        <p:spPr>
          <a:xfrm rot="10507337">
            <a:off x="706115" y="4211948"/>
            <a:ext cx="1904127" cy="155790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23"/>
          <p:cNvSpPr/>
          <p:nvPr/>
        </p:nvSpPr>
        <p:spPr>
          <a:xfrm rot="5400000">
            <a:off x="1370085" y="-480851"/>
            <a:ext cx="1709302" cy="151028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23"/>
          <p:cNvSpPr/>
          <p:nvPr/>
        </p:nvSpPr>
        <p:spPr>
          <a:xfrm rot="5400000">
            <a:off x="2774138" y="-125950"/>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3"/>
          <p:cNvSpPr/>
          <p:nvPr/>
        </p:nvSpPr>
        <p:spPr>
          <a:xfrm rot="4107087">
            <a:off x="2909164" y="-1423487"/>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 name="Google Shape;255;p23"/>
          <p:cNvSpPr/>
          <p:nvPr/>
        </p:nvSpPr>
        <p:spPr>
          <a:xfrm>
            <a:off x="2156014" y="4520201"/>
            <a:ext cx="1313129" cy="16179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23"/>
          <p:cNvSpPr/>
          <p:nvPr/>
        </p:nvSpPr>
        <p:spPr>
          <a:xfrm rot="-5400000">
            <a:off x="2548675" y="4590664"/>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615497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4"/>
          <p:cNvSpPr/>
          <p:nvPr/>
        </p:nvSpPr>
        <p:spPr>
          <a:xfrm rot="-5400000">
            <a:off x="6115901" y="4517162"/>
            <a:ext cx="1514163" cy="133786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 name="Google Shape;260;p24"/>
          <p:cNvSpPr/>
          <p:nvPr/>
        </p:nvSpPr>
        <p:spPr>
          <a:xfrm rot="-5776797">
            <a:off x="5601514" y="4630770"/>
            <a:ext cx="54488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4"/>
          <p:cNvSpPr/>
          <p:nvPr/>
        </p:nvSpPr>
        <p:spPr>
          <a:xfrm rot="-30068">
            <a:off x="5335733" y="4620511"/>
            <a:ext cx="1076520" cy="13264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4"/>
          <p:cNvSpPr/>
          <p:nvPr/>
        </p:nvSpPr>
        <p:spPr>
          <a:xfrm>
            <a:off x="644236" y="-702359"/>
            <a:ext cx="1566852" cy="128195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 name="Google Shape;263;p24"/>
          <p:cNvSpPr/>
          <p:nvPr/>
        </p:nvSpPr>
        <p:spPr>
          <a:xfrm rot="-9594276" flipH="1">
            <a:off x="262267" y="-1099304"/>
            <a:ext cx="1447038" cy="178286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5128070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p:nvPr/>
        </p:nvSpPr>
        <p:spPr>
          <a:xfrm rot="-5400000" flipH="1">
            <a:off x="6601584" y="4680863"/>
            <a:ext cx="2903576" cy="271464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 name="Google Shape;267;p25"/>
          <p:cNvSpPr/>
          <p:nvPr/>
        </p:nvSpPr>
        <p:spPr>
          <a:xfrm rot="-4716971">
            <a:off x="-787288" y="515"/>
            <a:ext cx="1566871" cy="128197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 name="Google Shape;268;p25"/>
          <p:cNvSpPr/>
          <p:nvPr/>
        </p:nvSpPr>
        <p:spPr>
          <a:xfrm rot="5400000" flipH="1">
            <a:off x="6509809" y="4756053"/>
            <a:ext cx="572984" cy="77798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 name="Google Shape;269;p25"/>
          <p:cNvSpPr/>
          <p:nvPr/>
        </p:nvSpPr>
        <p:spPr>
          <a:xfrm rot="7288999" flipH="1">
            <a:off x="-926059" y="682702"/>
            <a:ext cx="1299747" cy="16013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5"/>
          <p:cNvSpPr/>
          <p:nvPr/>
        </p:nvSpPr>
        <p:spPr>
          <a:xfrm rot="-6299965">
            <a:off x="5405782" y="4284217"/>
            <a:ext cx="1580886" cy="23417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123345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3" name="Google Shape;273;p26"/>
          <p:cNvSpPr/>
          <p:nvPr/>
        </p:nvSpPr>
        <p:spPr>
          <a:xfrm rot="5400000">
            <a:off x="-334811" y="-326743"/>
            <a:ext cx="1378195" cy="121772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 name="Google Shape;274;p26"/>
          <p:cNvSpPr/>
          <p:nvPr/>
        </p:nvSpPr>
        <p:spPr>
          <a:xfrm rot="5400000">
            <a:off x="1049636" y="-162551"/>
            <a:ext cx="515385" cy="6997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 name="Google Shape;275;p26"/>
          <p:cNvSpPr/>
          <p:nvPr/>
        </p:nvSpPr>
        <p:spPr>
          <a:xfrm rot="4107173">
            <a:off x="1080966" y="-1405006"/>
            <a:ext cx="1580824" cy="2341688"/>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 name="Google Shape;276;p26"/>
          <p:cNvSpPr/>
          <p:nvPr/>
        </p:nvSpPr>
        <p:spPr>
          <a:xfrm>
            <a:off x="6651726" y="4659980"/>
            <a:ext cx="1997788" cy="152327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 name="Google Shape;277;p26"/>
          <p:cNvSpPr/>
          <p:nvPr/>
        </p:nvSpPr>
        <p:spPr>
          <a:xfrm>
            <a:off x="7598435" y="4659975"/>
            <a:ext cx="1118509" cy="137818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71021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7"/>
          <p:cNvSpPr/>
          <p:nvPr/>
        </p:nvSpPr>
        <p:spPr>
          <a:xfrm rot="-10251937" flipH="1">
            <a:off x="-435302" y="4297820"/>
            <a:ext cx="1603575" cy="141686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 name="Google Shape;281;p27"/>
          <p:cNvSpPr/>
          <p:nvPr/>
        </p:nvSpPr>
        <p:spPr>
          <a:xfrm rot="-10251867" flipH="1">
            <a:off x="-208128" y="3353384"/>
            <a:ext cx="598199" cy="81221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 name="Google Shape;282;p27"/>
          <p:cNvSpPr/>
          <p:nvPr/>
        </p:nvSpPr>
        <p:spPr>
          <a:xfrm rot="5163990">
            <a:off x="8391969" y="27813"/>
            <a:ext cx="1788928" cy="146365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 name="Google Shape;283;p27"/>
          <p:cNvSpPr/>
          <p:nvPr/>
        </p:nvSpPr>
        <p:spPr>
          <a:xfrm rot="10443156">
            <a:off x="8622894" y="1418940"/>
            <a:ext cx="1133458" cy="100148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 name="Google Shape;284;p27"/>
          <p:cNvSpPr/>
          <p:nvPr/>
        </p:nvSpPr>
        <p:spPr>
          <a:xfrm rot="10443177">
            <a:off x="8897778" y="2211077"/>
            <a:ext cx="390912" cy="53077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 name="Google Shape;285;p27"/>
          <p:cNvSpPr/>
          <p:nvPr/>
        </p:nvSpPr>
        <p:spPr>
          <a:xfrm rot="9150381">
            <a:off x="8781398" y="2054674"/>
            <a:ext cx="1198973" cy="177604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1199762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28"/>
          <p:cNvSpPr txBox="1">
            <a:spLocks noGrp="1"/>
          </p:cNvSpPr>
          <p:nvPr>
            <p:ph type="subTitle" idx="1"/>
          </p:nvPr>
        </p:nvSpPr>
        <p:spPr>
          <a:xfrm>
            <a:off x="925538" y="2110975"/>
            <a:ext cx="3029400" cy="10821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title"/>
          </p:nvPr>
        </p:nvSpPr>
        <p:spPr>
          <a:xfrm>
            <a:off x="925538" y="1267900"/>
            <a:ext cx="3029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8"/>
          <p:cNvSpPr/>
          <p:nvPr/>
        </p:nvSpPr>
        <p:spPr>
          <a:xfrm rot="-5400000" flipH="1">
            <a:off x="-258217" y="4317313"/>
            <a:ext cx="2903576" cy="271464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 name="Google Shape;290;p28"/>
          <p:cNvSpPr/>
          <p:nvPr/>
        </p:nvSpPr>
        <p:spPr>
          <a:xfrm>
            <a:off x="3977973" y="-741959"/>
            <a:ext cx="1566852" cy="128195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28"/>
          <p:cNvSpPr/>
          <p:nvPr/>
        </p:nvSpPr>
        <p:spPr>
          <a:xfrm rot="5400000" flipH="1">
            <a:off x="2447110" y="4594288"/>
            <a:ext cx="527942" cy="71682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28"/>
          <p:cNvSpPr/>
          <p:nvPr/>
        </p:nvSpPr>
        <p:spPr>
          <a:xfrm rot="-9594276" flipH="1">
            <a:off x="3468542" y="-1215080"/>
            <a:ext cx="1447038" cy="178286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p28"/>
          <p:cNvSpPr/>
          <p:nvPr/>
        </p:nvSpPr>
        <p:spPr>
          <a:xfrm rot="148335" flipH="1">
            <a:off x="2131650" y="4484824"/>
            <a:ext cx="1158900" cy="161840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063490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294"/>
        <p:cNvGrpSpPr/>
        <p:nvPr/>
      </p:nvGrpSpPr>
      <p:grpSpPr>
        <a:xfrm>
          <a:off x="0" y="0"/>
          <a:ext cx="0" cy="0"/>
          <a:chOff x="0" y="0"/>
          <a:chExt cx="0" cy="0"/>
        </a:xfrm>
      </p:grpSpPr>
      <p:sp>
        <p:nvSpPr>
          <p:cNvPr id="295" name="Google Shape;295;p29"/>
          <p:cNvSpPr/>
          <p:nvPr/>
        </p:nvSpPr>
        <p:spPr>
          <a:xfrm>
            <a:off x="7379897" y="2977315"/>
            <a:ext cx="3161501" cy="3369463"/>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 name="Google Shape;296;p2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29"/>
          <p:cNvSpPr txBox="1">
            <a:spLocks noGrp="1"/>
          </p:cNvSpPr>
          <p:nvPr>
            <p:ph type="body" idx="1"/>
          </p:nvPr>
        </p:nvSpPr>
        <p:spPr>
          <a:xfrm>
            <a:off x="720000" y="1112700"/>
            <a:ext cx="7704000" cy="2340900"/>
          </a:xfrm>
          <a:prstGeom prst="rect">
            <a:avLst/>
          </a:prstGeom>
        </p:spPr>
        <p:txBody>
          <a:bodyPr spcFirstLastPara="1" wrap="square" lIns="91425" tIns="91425" rIns="91425" bIns="91425" anchor="t" anchorCtr="0">
            <a:noAutofit/>
          </a:bodyPr>
          <a:lstStyle>
            <a:lvl1pPr marL="457189" lvl="0" indent="-317492" rtl="0">
              <a:lnSpc>
                <a:spcPct val="100000"/>
              </a:lnSpc>
              <a:spcBef>
                <a:spcPts val="0"/>
              </a:spcBef>
              <a:spcAft>
                <a:spcPts val="0"/>
              </a:spcAft>
              <a:buClr>
                <a:schemeClr val="accent2"/>
              </a:buClr>
              <a:buSzPts val="1400"/>
              <a:buChar char="●"/>
              <a:defRPr sz="1300"/>
            </a:lvl1pPr>
            <a:lvl2pPr marL="914378" lvl="1" indent="-317492" rtl="0">
              <a:lnSpc>
                <a:spcPct val="115000"/>
              </a:lnSpc>
              <a:spcBef>
                <a:spcPts val="1000"/>
              </a:spcBef>
              <a:spcAft>
                <a:spcPts val="0"/>
              </a:spcAft>
              <a:buClr>
                <a:srgbClr val="434343"/>
              </a:buClr>
              <a:buSzPts val="1400"/>
              <a:buChar char="○"/>
              <a:defRPr>
                <a:solidFill>
                  <a:srgbClr val="434343"/>
                </a:solidFill>
              </a:defRPr>
            </a:lvl2pPr>
            <a:lvl3pPr marL="1371566" lvl="2" indent="-317492" rtl="0">
              <a:lnSpc>
                <a:spcPct val="115000"/>
              </a:lnSpc>
              <a:spcBef>
                <a:spcPts val="0"/>
              </a:spcBef>
              <a:spcAft>
                <a:spcPts val="0"/>
              </a:spcAft>
              <a:buClr>
                <a:srgbClr val="434343"/>
              </a:buClr>
              <a:buSzPts val="1400"/>
              <a:buChar char="■"/>
              <a:defRPr>
                <a:solidFill>
                  <a:srgbClr val="434343"/>
                </a:solidFill>
              </a:defRPr>
            </a:lvl3pPr>
            <a:lvl4pPr marL="1828754" lvl="3" indent="-317492" rtl="0">
              <a:lnSpc>
                <a:spcPct val="115000"/>
              </a:lnSpc>
              <a:spcBef>
                <a:spcPts val="0"/>
              </a:spcBef>
              <a:spcAft>
                <a:spcPts val="0"/>
              </a:spcAft>
              <a:buClr>
                <a:srgbClr val="434343"/>
              </a:buClr>
              <a:buSzPts val="1400"/>
              <a:buChar char="●"/>
              <a:defRPr>
                <a:solidFill>
                  <a:srgbClr val="434343"/>
                </a:solidFill>
              </a:defRPr>
            </a:lvl4pPr>
            <a:lvl5pPr marL="2285943" lvl="4" indent="-317492" rtl="0">
              <a:lnSpc>
                <a:spcPct val="115000"/>
              </a:lnSpc>
              <a:spcBef>
                <a:spcPts val="0"/>
              </a:spcBef>
              <a:spcAft>
                <a:spcPts val="0"/>
              </a:spcAft>
              <a:buClr>
                <a:srgbClr val="434343"/>
              </a:buClr>
              <a:buSzPts val="1400"/>
              <a:buChar char="○"/>
              <a:defRPr>
                <a:solidFill>
                  <a:srgbClr val="434343"/>
                </a:solidFill>
              </a:defRPr>
            </a:lvl5pPr>
            <a:lvl6pPr marL="2743132" lvl="5" indent="-317492" rtl="0">
              <a:lnSpc>
                <a:spcPct val="115000"/>
              </a:lnSpc>
              <a:spcBef>
                <a:spcPts val="0"/>
              </a:spcBef>
              <a:spcAft>
                <a:spcPts val="0"/>
              </a:spcAft>
              <a:buClr>
                <a:srgbClr val="434343"/>
              </a:buClr>
              <a:buSzPts val="1400"/>
              <a:buChar char="■"/>
              <a:defRPr>
                <a:solidFill>
                  <a:srgbClr val="434343"/>
                </a:solidFill>
              </a:defRPr>
            </a:lvl6pPr>
            <a:lvl7pPr marL="3200320" lvl="6" indent="-317492" rtl="0">
              <a:lnSpc>
                <a:spcPct val="115000"/>
              </a:lnSpc>
              <a:spcBef>
                <a:spcPts val="0"/>
              </a:spcBef>
              <a:spcAft>
                <a:spcPts val="0"/>
              </a:spcAft>
              <a:buClr>
                <a:srgbClr val="434343"/>
              </a:buClr>
              <a:buSzPts val="1400"/>
              <a:buChar char="●"/>
              <a:defRPr>
                <a:solidFill>
                  <a:srgbClr val="434343"/>
                </a:solidFill>
              </a:defRPr>
            </a:lvl7pPr>
            <a:lvl8pPr marL="3657509" lvl="7" indent="-317492" rtl="0">
              <a:lnSpc>
                <a:spcPct val="115000"/>
              </a:lnSpc>
              <a:spcBef>
                <a:spcPts val="0"/>
              </a:spcBef>
              <a:spcAft>
                <a:spcPts val="0"/>
              </a:spcAft>
              <a:buClr>
                <a:srgbClr val="434343"/>
              </a:buClr>
              <a:buSzPts val="1400"/>
              <a:buChar char="○"/>
              <a:defRPr>
                <a:solidFill>
                  <a:srgbClr val="434343"/>
                </a:solidFill>
              </a:defRPr>
            </a:lvl8pPr>
            <a:lvl9pPr marL="4114697" lvl="8" indent="-317492"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98" name="Google Shape;298;p29"/>
          <p:cNvSpPr/>
          <p:nvPr/>
        </p:nvSpPr>
        <p:spPr>
          <a:xfrm rot="-5400000" flipH="1">
            <a:off x="-655861" y="-407313"/>
            <a:ext cx="1613983" cy="142606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29"/>
          <p:cNvSpPr/>
          <p:nvPr/>
        </p:nvSpPr>
        <p:spPr>
          <a:xfrm flipH="1">
            <a:off x="8696922" y="3442429"/>
            <a:ext cx="513793" cy="69761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 name="Google Shape;300;p29"/>
          <p:cNvSpPr/>
          <p:nvPr/>
        </p:nvSpPr>
        <p:spPr>
          <a:xfrm rot="-5276572" flipH="1">
            <a:off x="8696796" y="3193349"/>
            <a:ext cx="913994" cy="112618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 name="Google Shape;301;p29"/>
          <p:cNvSpPr/>
          <p:nvPr/>
        </p:nvSpPr>
        <p:spPr>
          <a:xfrm rot="10800000">
            <a:off x="916250" y="-826164"/>
            <a:ext cx="1076479" cy="132639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1224162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2"/>
        <p:cNvGrpSpPr/>
        <p:nvPr/>
      </p:nvGrpSpPr>
      <p:grpSpPr>
        <a:xfrm>
          <a:off x="0" y="0"/>
          <a:ext cx="0" cy="0"/>
          <a:chOff x="0" y="0"/>
          <a:chExt cx="0" cy="0"/>
        </a:xfrm>
      </p:grpSpPr>
      <p:sp>
        <p:nvSpPr>
          <p:cNvPr id="303" name="Google Shape;303;p30"/>
          <p:cNvSpPr/>
          <p:nvPr/>
        </p:nvSpPr>
        <p:spPr>
          <a:xfrm rot="5400000">
            <a:off x="6707114" y="-442318"/>
            <a:ext cx="1378195" cy="121772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 name="Google Shape;304;p30"/>
          <p:cNvSpPr txBox="1">
            <a:spLocks noGrp="1"/>
          </p:cNvSpPr>
          <p:nvPr>
            <p:ph type="subTitle" idx="1"/>
          </p:nvPr>
        </p:nvSpPr>
        <p:spPr>
          <a:xfrm>
            <a:off x="720000" y="1518050"/>
            <a:ext cx="3739200" cy="2161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3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5" name="Google Shape;305;p30"/>
          <p:cNvSpPr txBox="1">
            <a:spLocks noGrp="1"/>
          </p:cNvSpPr>
          <p:nvPr>
            <p:ph type="subTitle" idx="2"/>
          </p:nvPr>
        </p:nvSpPr>
        <p:spPr>
          <a:xfrm>
            <a:off x="4684825" y="1518050"/>
            <a:ext cx="3739200" cy="2161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3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6" name="Google Shape;306;p3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30"/>
          <p:cNvSpPr/>
          <p:nvPr/>
        </p:nvSpPr>
        <p:spPr>
          <a:xfrm rot="5023203">
            <a:off x="8107433" y="-165768"/>
            <a:ext cx="54488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30"/>
          <p:cNvSpPr/>
          <p:nvPr/>
        </p:nvSpPr>
        <p:spPr>
          <a:xfrm rot="10769932">
            <a:off x="7841583" y="-742114"/>
            <a:ext cx="1076520" cy="13264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30"/>
          <p:cNvSpPr/>
          <p:nvPr/>
        </p:nvSpPr>
        <p:spPr>
          <a:xfrm rot="-5400000">
            <a:off x="3423069" y="4540640"/>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30"/>
          <p:cNvSpPr/>
          <p:nvPr/>
        </p:nvSpPr>
        <p:spPr>
          <a:xfrm rot="-6692913">
            <a:off x="2151039" y="3992376"/>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30"/>
          <p:cNvSpPr/>
          <p:nvPr/>
        </p:nvSpPr>
        <p:spPr>
          <a:xfrm rot="9973307">
            <a:off x="281840" y="4509887"/>
            <a:ext cx="2698045" cy="220746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343550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720000" y="561096"/>
            <a:ext cx="4489500" cy="997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4" name="Google Shape;314;p31"/>
          <p:cNvSpPr txBox="1">
            <a:spLocks noGrp="1"/>
          </p:cNvSpPr>
          <p:nvPr>
            <p:ph type="subTitle" idx="1"/>
          </p:nvPr>
        </p:nvSpPr>
        <p:spPr>
          <a:xfrm>
            <a:off x="732025" y="1831175"/>
            <a:ext cx="4160700" cy="12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15" name="Google Shape;315;p31"/>
          <p:cNvSpPr/>
          <p:nvPr/>
        </p:nvSpPr>
        <p:spPr>
          <a:xfrm>
            <a:off x="-901692" y="-326283"/>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 name="Google Shape;316;p31"/>
          <p:cNvSpPr/>
          <p:nvPr/>
        </p:nvSpPr>
        <p:spPr>
          <a:xfrm rot="5399745">
            <a:off x="643120" y="-454340"/>
            <a:ext cx="795775" cy="108048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 name="Google Shape;317;p31"/>
          <p:cNvSpPr/>
          <p:nvPr/>
        </p:nvSpPr>
        <p:spPr>
          <a:xfrm rot="-10453457">
            <a:off x="367278" y="-1286165"/>
            <a:ext cx="1572224" cy="193722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 name="Google Shape;318;p31"/>
          <p:cNvSpPr txBox="1"/>
          <p:nvPr/>
        </p:nvSpPr>
        <p:spPr>
          <a:xfrm>
            <a:off x="720000" y="3730700"/>
            <a:ext cx="4394700" cy="5364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pt-BR" sz="1000">
                <a:solidFill>
                  <a:schemeClr val="dk1"/>
                </a:solidFill>
                <a:latin typeface="Roboto Slab"/>
                <a:ea typeface="Roboto Slab"/>
                <a:cs typeface="Roboto Slab"/>
                <a:sym typeface="Roboto Slab"/>
              </a:rPr>
              <a:t>CRÉDITOS: este modelo de apresentação foi criado pelo </a:t>
            </a:r>
            <a:r>
              <a:rPr lang="pt-BR" sz="1000">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val="tx"/>
                    </a:ext>
                  </a:extLst>
                </a:hlinkClick>
              </a:rPr>
              <a:t>Slidesgo</a:t>
            </a:r>
            <a:r>
              <a:rPr lang="pt-BR" sz="1000">
                <a:solidFill>
                  <a:schemeClr val="dk1"/>
                </a:solidFill>
                <a:latin typeface="Roboto Slab"/>
                <a:ea typeface="Roboto Slab"/>
                <a:cs typeface="Roboto Slab"/>
                <a:sym typeface="Roboto Slab"/>
              </a:rPr>
              <a:t>, e inclui ícones da</a:t>
            </a:r>
            <a:r>
              <a:rPr lang="pt-BR" sz="1000">
                <a:solidFill>
                  <a:schemeClr val="accent2"/>
                </a:solidFill>
                <a:latin typeface="Roboto Slab SemiBold"/>
                <a:ea typeface="Roboto Slab SemiBold"/>
                <a:cs typeface="Roboto Slab SemiBold"/>
                <a:sym typeface="Roboto Slab SemiBold"/>
              </a:rPr>
              <a:t> </a:t>
            </a:r>
            <a:r>
              <a:rPr lang="pt-BR" sz="1000">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val="tx"/>
                    </a:ext>
                  </a:extLst>
                </a:hlinkClick>
              </a:rPr>
              <a:t>Flaticon</a:t>
            </a:r>
            <a:r>
              <a:rPr lang="pt-BR" sz="1000">
                <a:solidFill>
                  <a:schemeClr val="accent2"/>
                </a:solidFill>
                <a:latin typeface="Roboto Slab SemiBold"/>
                <a:ea typeface="Roboto Slab SemiBold"/>
                <a:cs typeface="Roboto Slab SemiBold"/>
                <a:sym typeface="Roboto Slab SemiBold"/>
              </a:rPr>
              <a:t> </a:t>
            </a:r>
            <a:r>
              <a:rPr lang="pt-BR" sz="1000">
                <a:solidFill>
                  <a:schemeClr val="dk1"/>
                </a:solidFill>
                <a:latin typeface="Roboto Slab"/>
                <a:ea typeface="Roboto Slab"/>
                <a:cs typeface="Roboto Slab"/>
                <a:sym typeface="Roboto Slab"/>
              </a:rPr>
              <a:t>e infográficos e imagens da </a:t>
            </a:r>
            <a:r>
              <a:rPr lang="pt-BR" sz="1000">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val="tx"/>
                    </a:ext>
                  </a:extLst>
                </a:hlinkClick>
              </a:rPr>
              <a:t>Freepik</a:t>
            </a:r>
            <a:endParaRPr sz="1800">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8479712" y="3352713"/>
            <a:ext cx="931237" cy="1848083"/>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 name="Google Shape;320;p31"/>
          <p:cNvSpPr/>
          <p:nvPr/>
        </p:nvSpPr>
        <p:spPr>
          <a:xfrm rot="-5636081">
            <a:off x="7144027" y="4033706"/>
            <a:ext cx="1592887" cy="216269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 name="Google Shape;321;p31"/>
          <p:cNvSpPr/>
          <p:nvPr/>
        </p:nvSpPr>
        <p:spPr>
          <a:xfrm rot="346474">
            <a:off x="7239679" y="-701185"/>
            <a:ext cx="2214506" cy="18118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 name="Google Shape;322;p31"/>
          <p:cNvSpPr/>
          <p:nvPr/>
        </p:nvSpPr>
        <p:spPr>
          <a:xfrm rot="10800000">
            <a:off x="8528019" y="212312"/>
            <a:ext cx="883853" cy="120007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 name="Google Shape;323;p31"/>
          <p:cNvSpPr/>
          <p:nvPr/>
        </p:nvSpPr>
        <p:spPr>
          <a:xfrm rot="10800000">
            <a:off x="8011039" y="-1"/>
            <a:ext cx="2549813" cy="377705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74839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_2">
    <p:bg>
      <p:bgPr>
        <a:blipFill>
          <a:blip r:embed="rId2">
            <a:alphaModFix/>
          </a:blip>
          <a:stretch>
            <a:fillRect/>
          </a:stretch>
        </a:blipFill>
        <a:effectLst/>
      </p:bgPr>
    </p:bg>
    <p:spTree>
      <p:nvGrpSpPr>
        <p:cNvPr id="1" name="Shape 127"/>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4"/>
        <p:cNvGrpSpPr/>
        <p:nvPr/>
      </p:nvGrpSpPr>
      <p:grpSpPr>
        <a:xfrm>
          <a:off x="0" y="0"/>
          <a:ext cx="0" cy="0"/>
          <a:chOff x="0" y="0"/>
          <a:chExt cx="0" cy="0"/>
        </a:xfrm>
      </p:grpSpPr>
      <p:sp>
        <p:nvSpPr>
          <p:cNvPr id="325" name="Google Shape;325;p32"/>
          <p:cNvSpPr/>
          <p:nvPr/>
        </p:nvSpPr>
        <p:spPr>
          <a:xfrm rot="5400000">
            <a:off x="604570" y="-287805"/>
            <a:ext cx="1982909" cy="175203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 name="Google Shape;326;p32"/>
          <p:cNvSpPr/>
          <p:nvPr/>
        </p:nvSpPr>
        <p:spPr>
          <a:xfrm rot="5400000">
            <a:off x="-731079" y="3085340"/>
            <a:ext cx="3161501" cy="3369463"/>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32"/>
          <p:cNvSpPr/>
          <p:nvPr/>
        </p:nvSpPr>
        <p:spPr>
          <a:xfrm rot="5399722">
            <a:off x="7111831" y="-534439"/>
            <a:ext cx="1458134" cy="197981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32"/>
          <p:cNvSpPr/>
          <p:nvPr/>
        </p:nvSpPr>
        <p:spPr>
          <a:xfrm rot="26" flipH="1">
            <a:off x="367232" y="354382"/>
            <a:ext cx="8274219" cy="4386635"/>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 name="Google Shape;329;p32"/>
          <p:cNvSpPr/>
          <p:nvPr/>
        </p:nvSpPr>
        <p:spPr>
          <a:xfrm rot="9973307">
            <a:off x="7074990" y="3601512"/>
            <a:ext cx="2698045" cy="220746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 name="Google Shape;330;p32"/>
          <p:cNvSpPr/>
          <p:nvPr/>
        </p:nvSpPr>
        <p:spPr>
          <a:xfrm rot="-5400000">
            <a:off x="7115223" y="4441079"/>
            <a:ext cx="683878" cy="9285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 name="Google Shape;331;p32"/>
          <p:cNvSpPr/>
          <p:nvPr/>
        </p:nvSpPr>
        <p:spPr>
          <a:xfrm rot="-6692850">
            <a:off x="5544800" y="3767473"/>
            <a:ext cx="2097729" cy="3107383"/>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 name="Google Shape;332;p32"/>
          <p:cNvSpPr/>
          <p:nvPr/>
        </p:nvSpPr>
        <p:spPr>
          <a:xfrm rot="-9352694">
            <a:off x="806961" y="3975548"/>
            <a:ext cx="1059678" cy="136441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 name="Google Shape;333;p32"/>
          <p:cNvSpPr/>
          <p:nvPr/>
        </p:nvSpPr>
        <p:spPr>
          <a:xfrm rot="5023203">
            <a:off x="2456783" y="-130368"/>
            <a:ext cx="54488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 name="Google Shape;334;p32"/>
          <p:cNvSpPr/>
          <p:nvPr/>
        </p:nvSpPr>
        <p:spPr>
          <a:xfrm rot="10769932">
            <a:off x="2190933" y="-706714"/>
            <a:ext cx="1076520" cy="13264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 name="Google Shape;335;p32"/>
          <p:cNvSpPr/>
          <p:nvPr/>
        </p:nvSpPr>
        <p:spPr>
          <a:xfrm rot="-3804836">
            <a:off x="6400291" y="62621"/>
            <a:ext cx="684650" cy="88153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198264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33"/>
          <p:cNvSpPr/>
          <p:nvPr/>
        </p:nvSpPr>
        <p:spPr>
          <a:xfrm rot="346516">
            <a:off x="7112718" y="-879303"/>
            <a:ext cx="2893764" cy="23675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 name="Google Shape;338;p33"/>
          <p:cNvSpPr/>
          <p:nvPr/>
        </p:nvSpPr>
        <p:spPr>
          <a:xfrm rot="-5633934">
            <a:off x="29525" y="-489049"/>
            <a:ext cx="1681905" cy="2297137"/>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 name="Google Shape;339;p33"/>
          <p:cNvSpPr/>
          <p:nvPr/>
        </p:nvSpPr>
        <p:spPr>
          <a:xfrm rot="129738">
            <a:off x="370018" y="367849"/>
            <a:ext cx="8274187" cy="4407815"/>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 name="Google Shape;340;p33"/>
          <p:cNvSpPr/>
          <p:nvPr/>
        </p:nvSpPr>
        <p:spPr>
          <a:xfrm rot="5400000">
            <a:off x="6669469" y="-295538"/>
            <a:ext cx="883853" cy="120007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 name="Google Shape;341;p33"/>
          <p:cNvSpPr/>
          <p:nvPr/>
        </p:nvSpPr>
        <p:spPr>
          <a:xfrm rot="10800000">
            <a:off x="745613" y="-344150"/>
            <a:ext cx="389850" cy="721275"/>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 name="Google Shape;342;p33"/>
          <p:cNvSpPr/>
          <p:nvPr/>
        </p:nvSpPr>
        <p:spPr>
          <a:xfrm rot="10800000">
            <a:off x="611376" y="-344150"/>
            <a:ext cx="658325" cy="1496775"/>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 name="Google Shape;343;p33"/>
          <p:cNvSpPr/>
          <p:nvPr/>
        </p:nvSpPr>
        <p:spPr>
          <a:xfrm rot="-5400000">
            <a:off x="6565650" y="4104074"/>
            <a:ext cx="1709302" cy="151028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 name="Google Shape;344;p33"/>
          <p:cNvSpPr/>
          <p:nvPr/>
        </p:nvSpPr>
        <p:spPr>
          <a:xfrm rot="-5776797">
            <a:off x="6015714" y="4592195"/>
            <a:ext cx="54488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 name="Google Shape;345;p33"/>
          <p:cNvSpPr/>
          <p:nvPr/>
        </p:nvSpPr>
        <p:spPr>
          <a:xfrm rot="-30068">
            <a:off x="5749933" y="4581936"/>
            <a:ext cx="1076520" cy="13264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 name="Google Shape;346;p33"/>
          <p:cNvSpPr/>
          <p:nvPr/>
        </p:nvSpPr>
        <p:spPr>
          <a:xfrm rot="9087795">
            <a:off x="865831" y="3759353"/>
            <a:ext cx="615713" cy="12219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04425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DD1E198-D21B-9078-2C5F-DA0B537F09AA}"/>
              </a:ext>
            </a:extLst>
          </p:cNvPr>
          <p:cNvSpPr>
            <a:spLocks noGrp="1"/>
          </p:cNvSpPr>
          <p:nvPr>
            <p:ph type="dt" sz="half" idx="10"/>
          </p:nvPr>
        </p:nvSpPr>
        <p:spPr/>
        <p:txBody>
          <a:bodyPr/>
          <a:lstStyle>
            <a:lvl1pPr>
              <a:defRPr/>
            </a:lvl1pPr>
          </a:lstStyle>
          <a:p>
            <a:pPr>
              <a:defRPr/>
            </a:pPr>
            <a:fld id="{9FC86F03-DC69-3041-AC16-20650C12D3BA}" type="datetimeFigureOut">
              <a:rPr lang="en-US"/>
              <a:pPr>
                <a:defRPr/>
              </a:pPr>
              <a:t>1/11/2026</a:t>
            </a:fld>
            <a:endParaRPr lang="en-US"/>
          </a:p>
        </p:txBody>
      </p:sp>
      <p:sp>
        <p:nvSpPr>
          <p:cNvPr id="5" name="Footer Placeholder 4">
            <a:extLst>
              <a:ext uri="{FF2B5EF4-FFF2-40B4-BE49-F238E27FC236}">
                <a16:creationId xmlns:a16="http://schemas.microsoft.com/office/drawing/2014/main" id="{97FF41A1-4F47-407F-23FE-7DF1C89339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AA90ED-3CBC-431E-407A-A72230B378D1}"/>
              </a:ext>
            </a:extLst>
          </p:cNvPr>
          <p:cNvSpPr>
            <a:spLocks noGrp="1"/>
          </p:cNvSpPr>
          <p:nvPr>
            <p:ph type="sldNum" sz="quarter" idx="12"/>
          </p:nvPr>
        </p:nvSpPr>
        <p:spPr/>
        <p:txBody>
          <a:bodyPr/>
          <a:lstStyle>
            <a:lvl1pPr>
              <a:defRPr/>
            </a:lvl1pPr>
          </a:lstStyle>
          <a:p>
            <a:pPr>
              <a:defRPr/>
            </a:pPr>
            <a:fld id="{766F466E-CF96-974B-937A-C6E9EFD6114D}" type="slidenum">
              <a:rPr lang="en-US"/>
              <a:pPr>
                <a:defRPr/>
              </a:pPr>
              <a:t>‹#›</a:t>
            </a:fld>
            <a:endParaRPr lang="en-US"/>
          </a:p>
        </p:txBody>
      </p:sp>
    </p:spTree>
    <p:extLst>
      <p:ext uri="{BB962C8B-B14F-4D97-AF65-F5344CB8AC3E}">
        <p14:creationId xmlns:p14="http://schemas.microsoft.com/office/powerpoint/2010/main" val="1293625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A13C4-4DF2-B6A6-08CC-EA61FD8CE899}"/>
              </a:ext>
            </a:extLst>
          </p:cNvPr>
          <p:cNvSpPr>
            <a:spLocks noGrp="1"/>
          </p:cNvSpPr>
          <p:nvPr>
            <p:ph type="dt" sz="half" idx="10"/>
          </p:nvPr>
        </p:nvSpPr>
        <p:spPr/>
        <p:txBody>
          <a:bodyPr/>
          <a:lstStyle>
            <a:lvl1pPr>
              <a:defRPr/>
            </a:lvl1pPr>
          </a:lstStyle>
          <a:p>
            <a:pPr>
              <a:defRPr/>
            </a:pPr>
            <a:fld id="{2326A8F5-5719-AA42-937A-382D4A871B14}" type="datetimeFigureOut">
              <a:rPr lang="en-US"/>
              <a:pPr>
                <a:defRPr/>
              </a:pPr>
              <a:t>1/11/2026</a:t>
            </a:fld>
            <a:endParaRPr lang="en-US"/>
          </a:p>
        </p:txBody>
      </p:sp>
      <p:sp>
        <p:nvSpPr>
          <p:cNvPr id="5" name="Footer Placeholder 4">
            <a:extLst>
              <a:ext uri="{FF2B5EF4-FFF2-40B4-BE49-F238E27FC236}">
                <a16:creationId xmlns:a16="http://schemas.microsoft.com/office/drawing/2014/main" id="{EEDF3313-855B-FDDD-E081-89474F3ACC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EC195B-0166-B86E-AF93-6FB66AF84EBE}"/>
              </a:ext>
            </a:extLst>
          </p:cNvPr>
          <p:cNvSpPr>
            <a:spLocks noGrp="1"/>
          </p:cNvSpPr>
          <p:nvPr>
            <p:ph type="sldNum" sz="quarter" idx="12"/>
          </p:nvPr>
        </p:nvSpPr>
        <p:spPr/>
        <p:txBody>
          <a:bodyPr/>
          <a:lstStyle>
            <a:lvl1pPr>
              <a:defRPr/>
            </a:lvl1pPr>
          </a:lstStyle>
          <a:p>
            <a:pPr>
              <a:defRPr/>
            </a:pPr>
            <a:fld id="{C2A84118-649B-D44D-8222-8084C5AFCE50}" type="slidenum">
              <a:rPr lang="en-US"/>
              <a:pPr>
                <a:defRPr/>
              </a:pPr>
              <a:t>‹#›</a:t>
            </a:fld>
            <a:endParaRPr lang="en-US"/>
          </a:p>
        </p:txBody>
      </p:sp>
    </p:spTree>
    <p:extLst>
      <p:ext uri="{BB962C8B-B14F-4D97-AF65-F5344CB8AC3E}">
        <p14:creationId xmlns:p14="http://schemas.microsoft.com/office/powerpoint/2010/main" val="28682895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A2EAD-7836-F93F-0802-4776A56FB7A4}"/>
              </a:ext>
            </a:extLst>
          </p:cNvPr>
          <p:cNvSpPr>
            <a:spLocks noGrp="1"/>
          </p:cNvSpPr>
          <p:nvPr>
            <p:ph type="dt" sz="half" idx="10"/>
          </p:nvPr>
        </p:nvSpPr>
        <p:spPr/>
        <p:txBody>
          <a:bodyPr/>
          <a:lstStyle>
            <a:lvl1pPr>
              <a:defRPr/>
            </a:lvl1pPr>
          </a:lstStyle>
          <a:p>
            <a:pPr>
              <a:defRPr/>
            </a:pPr>
            <a:fld id="{6FF34A46-519E-2E4D-AD93-11B663DF1112}" type="datetimeFigureOut">
              <a:rPr lang="en-US"/>
              <a:pPr>
                <a:defRPr/>
              </a:pPr>
              <a:t>1/11/2026</a:t>
            </a:fld>
            <a:endParaRPr lang="en-US"/>
          </a:p>
        </p:txBody>
      </p:sp>
      <p:sp>
        <p:nvSpPr>
          <p:cNvPr id="5" name="Footer Placeholder 4">
            <a:extLst>
              <a:ext uri="{FF2B5EF4-FFF2-40B4-BE49-F238E27FC236}">
                <a16:creationId xmlns:a16="http://schemas.microsoft.com/office/drawing/2014/main" id="{FF0D09B4-1389-2464-42BE-66B096DB61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D84CC0-5313-F5AC-D19E-F532F731869A}"/>
              </a:ext>
            </a:extLst>
          </p:cNvPr>
          <p:cNvSpPr>
            <a:spLocks noGrp="1"/>
          </p:cNvSpPr>
          <p:nvPr>
            <p:ph type="sldNum" sz="quarter" idx="12"/>
          </p:nvPr>
        </p:nvSpPr>
        <p:spPr/>
        <p:txBody>
          <a:bodyPr/>
          <a:lstStyle>
            <a:lvl1pPr>
              <a:defRPr/>
            </a:lvl1pPr>
          </a:lstStyle>
          <a:p>
            <a:pPr>
              <a:defRPr/>
            </a:pPr>
            <a:fld id="{124329C4-2477-7143-B1B4-2B9E85F8E187}" type="slidenum">
              <a:rPr lang="en-US"/>
              <a:pPr>
                <a:defRPr/>
              </a:pPr>
              <a:t>‹#›</a:t>
            </a:fld>
            <a:endParaRPr lang="en-US"/>
          </a:p>
        </p:txBody>
      </p:sp>
    </p:spTree>
    <p:extLst>
      <p:ext uri="{BB962C8B-B14F-4D97-AF65-F5344CB8AC3E}">
        <p14:creationId xmlns:p14="http://schemas.microsoft.com/office/powerpoint/2010/main" val="36399843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7C1545-6C20-808E-ABE7-91AE2F65B90A}"/>
              </a:ext>
            </a:extLst>
          </p:cNvPr>
          <p:cNvSpPr>
            <a:spLocks noGrp="1"/>
          </p:cNvSpPr>
          <p:nvPr>
            <p:ph type="dt" sz="half" idx="10"/>
          </p:nvPr>
        </p:nvSpPr>
        <p:spPr/>
        <p:txBody>
          <a:bodyPr/>
          <a:lstStyle>
            <a:lvl1pPr>
              <a:defRPr/>
            </a:lvl1pPr>
          </a:lstStyle>
          <a:p>
            <a:pPr>
              <a:defRPr/>
            </a:pPr>
            <a:fld id="{CAEDB021-A562-E94E-AC13-944A06868C8B}" type="datetimeFigureOut">
              <a:rPr lang="en-US"/>
              <a:pPr>
                <a:defRPr/>
              </a:pPr>
              <a:t>1/11/2026</a:t>
            </a:fld>
            <a:endParaRPr lang="en-US"/>
          </a:p>
        </p:txBody>
      </p:sp>
      <p:sp>
        <p:nvSpPr>
          <p:cNvPr id="6" name="Footer Placeholder 4">
            <a:extLst>
              <a:ext uri="{FF2B5EF4-FFF2-40B4-BE49-F238E27FC236}">
                <a16:creationId xmlns:a16="http://schemas.microsoft.com/office/drawing/2014/main" id="{C501B781-95F1-ACA9-EC9A-C29E948B8E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16C1A8D-F18F-98DF-5854-2CADC807E15B}"/>
              </a:ext>
            </a:extLst>
          </p:cNvPr>
          <p:cNvSpPr>
            <a:spLocks noGrp="1"/>
          </p:cNvSpPr>
          <p:nvPr>
            <p:ph type="sldNum" sz="quarter" idx="12"/>
          </p:nvPr>
        </p:nvSpPr>
        <p:spPr/>
        <p:txBody>
          <a:bodyPr/>
          <a:lstStyle>
            <a:lvl1pPr>
              <a:defRPr/>
            </a:lvl1pPr>
          </a:lstStyle>
          <a:p>
            <a:pPr>
              <a:defRPr/>
            </a:pPr>
            <a:fld id="{811B8397-F065-0247-939D-FFA11D2442BD}" type="slidenum">
              <a:rPr lang="en-US"/>
              <a:pPr>
                <a:defRPr/>
              </a:pPr>
              <a:t>‹#›</a:t>
            </a:fld>
            <a:endParaRPr lang="en-US"/>
          </a:p>
        </p:txBody>
      </p:sp>
    </p:spTree>
    <p:extLst>
      <p:ext uri="{BB962C8B-B14F-4D97-AF65-F5344CB8AC3E}">
        <p14:creationId xmlns:p14="http://schemas.microsoft.com/office/powerpoint/2010/main" val="29568138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FF5FC73-5B9A-1E62-52CC-6F4DFF07A24E}"/>
              </a:ext>
            </a:extLst>
          </p:cNvPr>
          <p:cNvSpPr>
            <a:spLocks noGrp="1"/>
          </p:cNvSpPr>
          <p:nvPr>
            <p:ph type="dt" sz="half" idx="10"/>
          </p:nvPr>
        </p:nvSpPr>
        <p:spPr/>
        <p:txBody>
          <a:bodyPr/>
          <a:lstStyle>
            <a:lvl1pPr>
              <a:defRPr/>
            </a:lvl1pPr>
          </a:lstStyle>
          <a:p>
            <a:pPr>
              <a:defRPr/>
            </a:pPr>
            <a:fld id="{6BC647BD-EDD2-BD43-8B81-0D042AD10D18}" type="datetimeFigureOut">
              <a:rPr lang="en-US"/>
              <a:pPr>
                <a:defRPr/>
              </a:pPr>
              <a:t>1/11/2026</a:t>
            </a:fld>
            <a:endParaRPr lang="en-US"/>
          </a:p>
        </p:txBody>
      </p:sp>
      <p:sp>
        <p:nvSpPr>
          <p:cNvPr id="8" name="Footer Placeholder 4">
            <a:extLst>
              <a:ext uri="{FF2B5EF4-FFF2-40B4-BE49-F238E27FC236}">
                <a16:creationId xmlns:a16="http://schemas.microsoft.com/office/drawing/2014/main" id="{55F1C895-5D7D-C14D-77A1-BC66768133E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B6AE40B-9BDE-2707-BE3F-A67DE464F19E}"/>
              </a:ext>
            </a:extLst>
          </p:cNvPr>
          <p:cNvSpPr>
            <a:spLocks noGrp="1"/>
          </p:cNvSpPr>
          <p:nvPr>
            <p:ph type="sldNum" sz="quarter" idx="12"/>
          </p:nvPr>
        </p:nvSpPr>
        <p:spPr/>
        <p:txBody>
          <a:bodyPr/>
          <a:lstStyle>
            <a:lvl1pPr>
              <a:defRPr/>
            </a:lvl1pPr>
          </a:lstStyle>
          <a:p>
            <a:pPr>
              <a:defRPr/>
            </a:pPr>
            <a:fld id="{39BB24FA-7A16-DE4E-9556-73A391B1C19E}" type="slidenum">
              <a:rPr lang="en-US"/>
              <a:pPr>
                <a:defRPr/>
              </a:pPr>
              <a:t>‹#›</a:t>
            </a:fld>
            <a:endParaRPr lang="en-US"/>
          </a:p>
        </p:txBody>
      </p:sp>
    </p:spTree>
    <p:extLst>
      <p:ext uri="{BB962C8B-B14F-4D97-AF65-F5344CB8AC3E}">
        <p14:creationId xmlns:p14="http://schemas.microsoft.com/office/powerpoint/2010/main" val="26638025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6048BB5-D66E-214A-2F31-BCA93745D771}"/>
              </a:ext>
            </a:extLst>
          </p:cNvPr>
          <p:cNvSpPr>
            <a:spLocks noGrp="1"/>
          </p:cNvSpPr>
          <p:nvPr>
            <p:ph type="dt" sz="half" idx="10"/>
          </p:nvPr>
        </p:nvSpPr>
        <p:spPr/>
        <p:txBody>
          <a:bodyPr/>
          <a:lstStyle>
            <a:lvl1pPr>
              <a:defRPr/>
            </a:lvl1pPr>
          </a:lstStyle>
          <a:p>
            <a:pPr>
              <a:defRPr/>
            </a:pPr>
            <a:fld id="{547A4561-3445-6B4F-8A63-AECE8F513ABB}" type="datetimeFigureOut">
              <a:rPr lang="en-US"/>
              <a:pPr>
                <a:defRPr/>
              </a:pPr>
              <a:t>1/11/2026</a:t>
            </a:fld>
            <a:endParaRPr lang="en-US"/>
          </a:p>
        </p:txBody>
      </p:sp>
      <p:sp>
        <p:nvSpPr>
          <p:cNvPr id="4" name="Footer Placeholder 4">
            <a:extLst>
              <a:ext uri="{FF2B5EF4-FFF2-40B4-BE49-F238E27FC236}">
                <a16:creationId xmlns:a16="http://schemas.microsoft.com/office/drawing/2014/main" id="{42D3F980-BEBF-B312-227B-63C6BAEBD72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EA43848-BEBB-50EB-65BA-E45A02ADA3BB}"/>
              </a:ext>
            </a:extLst>
          </p:cNvPr>
          <p:cNvSpPr>
            <a:spLocks noGrp="1"/>
          </p:cNvSpPr>
          <p:nvPr>
            <p:ph type="sldNum" sz="quarter" idx="12"/>
          </p:nvPr>
        </p:nvSpPr>
        <p:spPr/>
        <p:txBody>
          <a:bodyPr/>
          <a:lstStyle>
            <a:lvl1pPr>
              <a:defRPr/>
            </a:lvl1pPr>
          </a:lstStyle>
          <a:p>
            <a:pPr>
              <a:defRPr/>
            </a:pPr>
            <a:fld id="{7E32F9D1-AFCC-ED44-8D94-8F848D99382C}" type="slidenum">
              <a:rPr lang="en-US"/>
              <a:pPr>
                <a:defRPr/>
              </a:pPr>
              <a:t>‹#›</a:t>
            </a:fld>
            <a:endParaRPr lang="en-US"/>
          </a:p>
        </p:txBody>
      </p:sp>
    </p:spTree>
    <p:extLst>
      <p:ext uri="{BB962C8B-B14F-4D97-AF65-F5344CB8AC3E}">
        <p14:creationId xmlns:p14="http://schemas.microsoft.com/office/powerpoint/2010/main" val="40926875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7FE4BA5-6145-113D-CF14-2FF95A347BD9}"/>
              </a:ext>
            </a:extLst>
          </p:cNvPr>
          <p:cNvSpPr>
            <a:spLocks noGrp="1"/>
          </p:cNvSpPr>
          <p:nvPr>
            <p:ph type="dt" sz="half" idx="10"/>
          </p:nvPr>
        </p:nvSpPr>
        <p:spPr/>
        <p:txBody>
          <a:bodyPr/>
          <a:lstStyle>
            <a:lvl1pPr>
              <a:defRPr/>
            </a:lvl1pPr>
          </a:lstStyle>
          <a:p>
            <a:pPr>
              <a:defRPr/>
            </a:pPr>
            <a:fld id="{C012683D-D006-AA46-9EA1-3DEFAB40CA7E}" type="datetimeFigureOut">
              <a:rPr lang="en-US"/>
              <a:pPr>
                <a:defRPr/>
              </a:pPr>
              <a:t>1/11/2026</a:t>
            </a:fld>
            <a:endParaRPr lang="en-US"/>
          </a:p>
        </p:txBody>
      </p:sp>
      <p:sp>
        <p:nvSpPr>
          <p:cNvPr id="3" name="Footer Placeholder 4">
            <a:extLst>
              <a:ext uri="{FF2B5EF4-FFF2-40B4-BE49-F238E27FC236}">
                <a16:creationId xmlns:a16="http://schemas.microsoft.com/office/drawing/2014/main" id="{46D1EE34-5782-11FA-C49F-D94544B52CB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D9F2882-9CCF-E0D9-2993-3B17FEA08C5C}"/>
              </a:ext>
            </a:extLst>
          </p:cNvPr>
          <p:cNvSpPr>
            <a:spLocks noGrp="1"/>
          </p:cNvSpPr>
          <p:nvPr>
            <p:ph type="sldNum" sz="quarter" idx="12"/>
          </p:nvPr>
        </p:nvSpPr>
        <p:spPr/>
        <p:txBody>
          <a:bodyPr/>
          <a:lstStyle>
            <a:lvl1pPr>
              <a:defRPr/>
            </a:lvl1pPr>
          </a:lstStyle>
          <a:p>
            <a:pPr>
              <a:defRPr/>
            </a:pPr>
            <a:fld id="{98976DAA-33EC-8C4E-AC9F-EBAD13933B26}" type="slidenum">
              <a:rPr lang="en-US"/>
              <a:pPr>
                <a:defRPr/>
              </a:pPr>
              <a:t>‹#›</a:t>
            </a:fld>
            <a:endParaRPr lang="en-US"/>
          </a:p>
        </p:txBody>
      </p:sp>
    </p:spTree>
    <p:extLst>
      <p:ext uri="{BB962C8B-B14F-4D97-AF65-F5344CB8AC3E}">
        <p14:creationId xmlns:p14="http://schemas.microsoft.com/office/powerpoint/2010/main" val="8900004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656DB84-5F9A-F5F2-4CB7-CDAE63CE9DD8}"/>
              </a:ext>
            </a:extLst>
          </p:cNvPr>
          <p:cNvSpPr>
            <a:spLocks noGrp="1"/>
          </p:cNvSpPr>
          <p:nvPr>
            <p:ph type="dt" sz="half" idx="10"/>
          </p:nvPr>
        </p:nvSpPr>
        <p:spPr/>
        <p:txBody>
          <a:bodyPr/>
          <a:lstStyle>
            <a:lvl1pPr>
              <a:defRPr/>
            </a:lvl1pPr>
          </a:lstStyle>
          <a:p>
            <a:pPr>
              <a:defRPr/>
            </a:pPr>
            <a:fld id="{6844362B-3D39-5A4F-AC77-E4CC1D278DDC}" type="datetimeFigureOut">
              <a:rPr lang="en-US"/>
              <a:pPr>
                <a:defRPr/>
              </a:pPr>
              <a:t>1/11/2026</a:t>
            </a:fld>
            <a:endParaRPr lang="en-US"/>
          </a:p>
        </p:txBody>
      </p:sp>
      <p:sp>
        <p:nvSpPr>
          <p:cNvPr id="6" name="Footer Placeholder 4">
            <a:extLst>
              <a:ext uri="{FF2B5EF4-FFF2-40B4-BE49-F238E27FC236}">
                <a16:creationId xmlns:a16="http://schemas.microsoft.com/office/drawing/2014/main" id="{C046738D-0026-B5F9-EF2B-13479DEB76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268DE0-3D2F-01F4-E916-E46AD086ADBF}"/>
              </a:ext>
            </a:extLst>
          </p:cNvPr>
          <p:cNvSpPr>
            <a:spLocks noGrp="1"/>
          </p:cNvSpPr>
          <p:nvPr>
            <p:ph type="sldNum" sz="quarter" idx="12"/>
          </p:nvPr>
        </p:nvSpPr>
        <p:spPr/>
        <p:txBody>
          <a:bodyPr/>
          <a:lstStyle>
            <a:lvl1pPr>
              <a:defRPr/>
            </a:lvl1pPr>
          </a:lstStyle>
          <a:p>
            <a:pPr>
              <a:defRPr/>
            </a:pPr>
            <a:fld id="{6E743627-3255-6A49-BFBA-919A20042DCB}" type="slidenum">
              <a:rPr lang="en-US"/>
              <a:pPr>
                <a:defRPr/>
              </a:pPr>
              <a:t>‹#›</a:t>
            </a:fld>
            <a:endParaRPr lang="en-US"/>
          </a:p>
        </p:txBody>
      </p:sp>
    </p:spTree>
    <p:extLst>
      <p:ext uri="{BB962C8B-B14F-4D97-AF65-F5344CB8AC3E}">
        <p14:creationId xmlns:p14="http://schemas.microsoft.com/office/powerpoint/2010/main" val="386964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9_3">
    <p:bg>
      <p:bgPr>
        <a:blipFill>
          <a:blip r:embed="rId2">
            <a:alphaModFix/>
          </a:blip>
          <a:stretch>
            <a:fillRect/>
          </a:stretch>
        </a:blipFill>
        <a:effectLst/>
      </p:bgPr>
    </p:bg>
    <p:spTree>
      <p:nvGrpSpPr>
        <p:cNvPr id="1" name="Shape 128"/>
        <p:cNvGrpSpPr/>
        <p:nvPr/>
      </p:nvGrpSpPr>
      <p:grpSpPr>
        <a:xfrm>
          <a:off x="0" y="0"/>
          <a:ext cx="0" cy="0"/>
          <a:chOff x="0" y="0"/>
          <a:chExt cx="0" cy="0"/>
        </a:xfrm>
      </p:grpSpPr>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DC108F40-363B-6268-4EE7-2D4427B5A020}"/>
              </a:ext>
            </a:extLst>
          </p:cNvPr>
          <p:cNvSpPr>
            <a:spLocks noGrp="1"/>
          </p:cNvSpPr>
          <p:nvPr>
            <p:ph type="dt" sz="half" idx="10"/>
          </p:nvPr>
        </p:nvSpPr>
        <p:spPr/>
        <p:txBody>
          <a:bodyPr/>
          <a:lstStyle>
            <a:lvl1pPr>
              <a:defRPr/>
            </a:lvl1pPr>
          </a:lstStyle>
          <a:p>
            <a:pPr>
              <a:defRPr/>
            </a:pPr>
            <a:fld id="{78E9F851-F423-7843-A5E5-C2D7DF162721}" type="datetimeFigureOut">
              <a:rPr lang="en-US"/>
              <a:pPr>
                <a:defRPr/>
              </a:pPr>
              <a:t>1/11/2026</a:t>
            </a:fld>
            <a:endParaRPr lang="en-US"/>
          </a:p>
        </p:txBody>
      </p:sp>
      <p:sp>
        <p:nvSpPr>
          <p:cNvPr id="6" name="Footer Placeholder 4">
            <a:extLst>
              <a:ext uri="{FF2B5EF4-FFF2-40B4-BE49-F238E27FC236}">
                <a16:creationId xmlns:a16="http://schemas.microsoft.com/office/drawing/2014/main" id="{27C98DE3-E27B-412D-664D-8B48F9D2D7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8E5517-2726-1444-7DA6-39A03E5FB24A}"/>
              </a:ext>
            </a:extLst>
          </p:cNvPr>
          <p:cNvSpPr>
            <a:spLocks noGrp="1"/>
          </p:cNvSpPr>
          <p:nvPr>
            <p:ph type="sldNum" sz="quarter" idx="12"/>
          </p:nvPr>
        </p:nvSpPr>
        <p:spPr/>
        <p:txBody>
          <a:bodyPr/>
          <a:lstStyle>
            <a:lvl1pPr>
              <a:defRPr/>
            </a:lvl1pPr>
          </a:lstStyle>
          <a:p>
            <a:pPr>
              <a:defRPr/>
            </a:pPr>
            <a:fld id="{74DF386F-0020-0243-94B2-57D22859DC4E}" type="slidenum">
              <a:rPr lang="en-US"/>
              <a:pPr>
                <a:defRPr/>
              </a:pPr>
              <a:t>‹#›</a:t>
            </a:fld>
            <a:endParaRPr lang="en-US"/>
          </a:p>
        </p:txBody>
      </p:sp>
    </p:spTree>
    <p:extLst>
      <p:ext uri="{BB962C8B-B14F-4D97-AF65-F5344CB8AC3E}">
        <p14:creationId xmlns:p14="http://schemas.microsoft.com/office/powerpoint/2010/main" val="25857335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4F2B0-CCFA-B8B2-6ACC-F3ACE038690C}"/>
              </a:ext>
            </a:extLst>
          </p:cNvPr>
          <p:cNvSpPr>
            <a:spLocks noGrp="1"/>
          </p:cNvSpPr>
          <p:nvPr>
            <p:ph type="dt" sz="half" idx="10"/>
          </p:nvPr>
        </p:nvSpPr>
        <p:spPr/>
        <p:txBody>
          <a:bodyPr/>
          <a:lstStyle>
            <a:lvl1pPr>
              <a:defRPr/>
            </a:lvl1pPr>
          </a:lstStyle>
          <a:p>
            <a:pPr>
              <a:defRPr/>
            </a:pPr>
            <a:fld id="{B18FF131-140B-A041-B56D-8A12476A300E}" type="datetimeFigureOut">
              <a:rPr lang="en-US"/>
              <a:pPr>
                <a:defRPr/>
              </a:pPr>
              <a:t>1/11/2026</a:t>
            </a:fld>
            <a:endParaRPr lang="en-US"/>
          </a:p>
        </p:txBody>
      </p:sp>
      <p:sp>
        <p:nvSpPr>
          <p:cNvPr id="5" name="Footer Placeholder 4">
            <a:extLst>
              <a:ext uri="{FF2B5EF4-FFF2-40B4-BE49-F238E27FC236}">
                <a16:creationId xmlns:a16="http://schemas.microsoft.com/office/drawing/2014/main" id="{E7327A9E-C4DB-0DAD-DCA1-E12CD76029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F0FBF9-64F9-1490-7C65-C8D1275027C6}"/>
              </a:ext>
            </a:extLst>
          </p:cNvPr>
          <p:cNvSpPr>
            <a:spLocks noGrp="1"/>
          </p:cNvSpPr>
          <p:nvPr>
            <p:ph type="sldNum" sz="quarter" idx="12"/>
          </p:nvPr>
        </p:nvSpPr>
        <p:spPr/>
        <p:txBody>
          <a:bodyPr/>
          <a:lstStyle>
            <a:lvl1pPr>
              <a:defRPr/>
            </a:lvl1pPr>
          </a:lstStyle>
          <a:p>
            <a:pPr>
              <a:defRPr/>
            </a:pPr>
            <a:fld id="{49573F6D-7D76-B54E-9085-CC7091D295FD}" type="slidenum">
              <a:rPr lang="en-US"/>
              <a:pPr>
                <a:defRPr/>
              </a:pPr>
              <a:t>‹#›</a:t>
            </a:fld>
            <a:endParaRPr lang="en-US"/>
          </a:p>
        </p:txBody>
      </p:sp>
    </p:spTree>
    <p:extLst>
      <p:ext uri="{BB962C8B-B14F-4D97-AF65-F5344CB8AC3E}">
        <p14:creationId xmlns:p14="http://schemas.microsoft.com/office/powerpoint/2010/main" val="37549645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0E41B-70E4-8588-7650-7EC366F6BB03}"/>
              </a:ext>
            </a:extLst>
          </p:cNvPr>
          <p:cNvSpPr>
            <a:spLocks noGrp="1"/>
          </p:cNvSpPr>
          <p:nvPr>
            <p:ph type="dt" sz="half" idx="10"/>
          </p:nvPr>
        </p:nvSpPr>
        <p:spPr/>
        <p:txBody>
          <a:bodyPr/>
          <a:lstStyle>
            <a:lvl1pPr>
              <a:defRPr/>
            </a:lvl1pPr>
          </a:lstStyle>
          <a:p>
            <a:pPr>
              <a:defRPr/>
            </a:pPr>
            <a:fld id="{D0C5F8E0-A68F-7943-93CC-109F620619CA}" type="datetimeFigureOut">
              <a:rPr lang="en-US"/>
              <a:pPr>
                <a:defRPr/>
              </a:pPr>
              <a:t>1/11/2026</a:t>
            </a:fld>
            <a:endParaRPr lang="en-US"/>
          </a:p>
        </p:txBody>
      </p:sp>
      <p:sp>
        <p:nvSpPr>
          <p:cNvPr id="5" name="Footer Placeholder 4">
            <a:extLst>
              <a:ext uri="{FF2B5EF4-FFF2-40B4-BE49-F238E27FC236}">
                <a16:creationId xmlns:a16="http://schemas.microsoft.com/office/drawing/2014/main" id="{0D549698-DE84-6FCE-B8AF-61592AC605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9EC7A2-CD00-D55C-97AE-11B4B4DA2D71}"/>
              </a:ext>
            </a:extLst>
          </p:cNvPr>
          <p:cNvSpPr>
            <a:spLocks noGrp="1"/>
          </p:cNvSpPr>
          <p:nvPr>
            <p:ph type="sldNum" sz="quarter" idx="12"/>
          </p:nvPr>
        </p:nvSpPr>
        <p:spPr/>
        <p:txBody>
          <a:bodyPr/>
          <a:lstStyle>
            <a:lvl1pPr>
              <a:defRPr/>
            </a:lvl1pPr>
          </a:lstStyle>
          <a:p>
            <a:pPr>
              <a:defRPr/>
            </a:pPr>
            <a:fld id="{D09484DF-310C-4248-BC80-33FAFB88879F}" type="slidenum">
              <a:rPr lang="en-US"/>
              <a:pPr>
                <a:defRPr/>
              </a:pPr>
              <a:t>‹#›</a:t>
            </a:fld>
            <a:endParaRPr lang="en-US"/>
          </a:p>
        </p:txBody>
      </p:sp>
    </p:spTree>
    <p:extLst>
      <p:ext uri="{BB962C8B-B14F-4D97-AF65-F5344CB8AC3E}">
        <p14:creationId xmlns:p14="http://schemas.microsoft.com/office/powerpoint/2010/main" val="16805942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8637258"/>
      </p:ext>
    </p:extLst>
  </p:cSld>
  <p:clrMapOvr>
    <a:masterClrMapping/>
  </p:clrMapOvr>
  <p:transition spd="slow">
    <p:split orient="vert"/>
    <p:sndAc>
      <p:stSnd>
        <p:snd r:embed="rId1" name="chimes.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26CCAC-F9EE-4585-8BCA-EE31BE9BF4FF}"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6FAB0-A537-41FB-9D2C-697DB6C09CB9}" type="slidenum">
              <a:rPr lang="en-US" smtClean="0"/>
              <a:t>‹#›</a:t>
            </a:fld>
            <a:endParaRPr lang="en-US"/>
          </a:p>
        </p:txBody>
      </p:sp>
    </p:spTree>
    <p:extLst>
      <p:ext uri="{BB962C8B-B14F-4D97-AF65-F5344CB8AC3E}">
        <p14:creationId xmlns:p14="http://schemas.microsoft.com/office/powerpoint/2010/main" val="3261152799"/>
      </p:ext>
    </p:extLst>
  </p:cSld>
  <p:clrMapOvr>
    <a:masterClrMapping/>
  </p:clrMapOvr>
  <mc:AlternateContent xmlns:mc="http://schemas.openxmlformats.org/markup-compatibility/2006" xmlns:p15="http://schemas.microsoft.com/office/powerpoint/2012/main">
    <mc:Choice Requires="p15">
      <p:transition spd="slow" advClick="0">
        <p15:prstTrans prst="pageCurlDouble"/>
      </p:transition>
    </mc:Choice>
    <mc:Fallback xmlns="">
      <p:transition spd="slow" advClick="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6CCAC-F9EE-4585-8BCA-EE31BE9BF4FF}"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6FAB0-A537-41FB-9D2C-697DB6C09CB9}" type="slidenum">
              <a:rPr lang="en-US" smtClean="0"/>
              <a:t>‹#›</a:t>
            </a:fld>
            <a:endParaRPr lang="en-US"/>
          </a:p>
        </p:txBody>
      </p:sp>
    </p:spTree>
    <p:extLst>
      <p:ext uri="{BB962C8B-B14F-4D97-AF65-F5344CB8AC3E}">
        <p14:creationId xmlns:p14="http://schemas.microsoft.com/office/powerpoint/2010/main" val="2598992877"/>
      </p:ext>
    </p:extLst>
  </p:cSld>
  <p:clrMapOvr>
    <a:masterClrMapping/>
  </p:clrMapOvr>
  <mc:AlternateContent xmlns:mc="http://schemas.openxmlformats.org/markup-compatibility/2006" xmlns:p15="http://schemas.microsoft.com/office/powerpoint/2012/main">
    <mc:Choice Requires="p15">
      <p:transition spd="slow" advClick="0">
        <p15:prstTrans prst="pageCurlDouble"/>
      </p:transition>
    </mc:Choice>
    <mc:Fallback xmlns="">
      <p:transition spd="slow" advClick="0">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6CCAC-F9EE-4585-8BCA-EE31BE9BF4FF}"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6FAB0-A537-41FB-9D2C-697DB6C09CB9}" type="slidenum">
              <a:rPr lang="en-US" smtClean="0"/>
              <a:t>‹#›</a:t>
            </a:fld>
            <a:endParaRPr lang="en-US"/>
          </a:p>
        </p:txBody>
      </p:sp>
    </p:spTree>
    <p:extLst>
      <p:ext uri="{BB962C8B-B14F-4D97-AF65-F5344CB8AC3E}">
        <p14:creationId xmlns:p14="http://schemas.microsoft.com/office/powerpoint/2010/main" val="427507461"/>
      </p:ext>
    </p:extLst>
  </p:cSld>
  <p:clrMapOvr>
    <a:masterClrMapping/>
  </p:clrMapOvr>
  <mc:AlternateContent xmlns:mc="http://schemas.openxmlformats.org/markup-compatibility/2006" xmlns:p15="http://schemas.microsoft.com/office/powerpoint/2012/main">
    <mc:Choice Requires="p15">
      <p:transition spd="slow" advClick="0">
        <p15:prstTrans prst="pageCurlDouble"/>
      </p:transition>
    </mc:Choice>
    <mc:Fallback xmlns="">
      <p:transition spd="slow" advClick="0">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26CCAC-F9EE-4585-8BCA-EE31BE9BF4FF}"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6FAB0-A537-41FB-9D2C-697DB6C09CB9}" type="slidenum">
              <a:rPr lang="en-US" smtClean="0"/>
              <a:t>‹#›</a:t>
            </a:fld>
            <a:endParaRPr lang="en-US"/>
          </a:p>
        </p:txBody>
      </p:sp>
    </p:spTree>
    <p:extLst>
      <p:ext uri="{BB962C8B-B14F-4D97-AF65-F5344CB8AC3E}">
        <p14:creationId xmlns:p14="http://schemas.microsoft.com/office/powerpoint/2010/main" val="1837421854"/>
      </p:ext>
    </p:extLst>
  </p:cSld>
  <p:clrMapOvr>
    <a:masterClrMapping/>
  </p:clrMapOvr>
  <mc:AlternateContent xmlns:mc="http://schemas.openxmlformats.org/markup-compatibility/2006" xmlns:p15="http://schemas.microsoft.com/office/powerpoint/2012/main">
    <mc:Choice Requires="p15">
      <p:transition spd="slow" advClick="0">
        <p15:prstTrans prst="pageCurlDouble"/>
      </p:transition>
    </mc:Choice>
    <mc:Fallback xmlns="">
      <p:transition spd="slow" advClick="0">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6CCAC-F9EE-4585-8BCA-EE31BE9BF4FF}" type="datetimeFigureOut">
              <a:rPr lang="en-US" smtClean="0"/>
              <a:t>1/11/2026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16FAB0-A537-41FB-9D2C-697DB6C09CB9}" type="slidenum">
              <a:rPr lang="en-US" smtClean="0"/>
              <a:t>‹#›</a:t>
            </a:fld>
            <a:endParaRPr lang="en-US"/>
          </a:p>
        </p:txBody>
      </p:sp>
    </p:spTree>
    <p:extLst>
      <p:ext uri="{BB962C8B-B14F-4D97-AF65-F5344CB8AC3E}">
        <p14:creationId xmlns:p14="http://schemas.microsoft.com/office/powerpoint/2010/main" val="1152284849"/>
      </p:ext>
    </p:extLst>
  </p:cSld>
  <p:clrMapOvr>
    <a:masterClrMapping/>
  </p:clrMapOvr>
  <mc:AlternateContent xmlns:mc="http://schemas.openxmlformats.org/markup-compatibility/2006" xmlns:p15="http://schemas.microsoft.com/office/powerpoint/2012/main">
    <mc:Choice Requires="p15">
      <p:transition spd="slow" advClick="0">
        <p15:prstTrans prst="pageCurlDouble"/>
      </p:transition>
    </mc:Choice>
    <mc:Fallback xmlns="">
      <p:transition spd="slow" advClick="0">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6CCAC-F9EE-4585-8BCA-EE31BE9BF4FF}" type="datetimeFigureOut">
              <a:rPr lang="en-US" smtClean="0"/>
              <a:t>1/11/2026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16FAB0-A537-41FB-9D2C-697DB6C09CB9}" type="slidenum">
              <a:rPr lang="en-US" smtClean="0"/>
              <a:t>‹#›</a:t>
            </a:fld>
            <a:endParaRPr lang="en-US"/>
          </a:p>
        </p:txBody>
      </p:sp>
    </p:spTree>
    <p:extLst>
      <p:ext uri="{BB962C8B-B14F-4D97-AF65-F5344CB8AC3E}">
        <p14:creationId xmlns:p14="http://schemas.microsoft.com/office/powerpoint/2010/main" val="1219473250"/>
      </p:ext>
    </p:extLst>
  </p:cSld>
  <p:clrMapOvr>
    <a:masterClrMapping/>
  </p:clrMapOvr>
  <mc:AlternateContent xmlns:mc="http://schemas.openxmlformats.org/markup-compatibility/2006" xmlns:p15="http://schemas.microsoft.com/office/powerpoint/2012/main">
    <mc:Choice Requires="p15">
      <p:transition spd="slow" advClick="0">
        <p15:prstTrans prst="pageCurlDoubl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8"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5.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1pPr>
            <a:lvl2pPr lvl="1"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2pPr>
            <a:lvl3pPr lvl="2"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3pPr>
            <a:lvl4pPr lvl="3"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4pPr>
            <a:lvl5pPr lvl="4"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5pPr>
            <a:lvl6pPr lvl="5"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6pPr>
            <a:lvl7pPr lvl="6"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7pPr>
            <a:lvl8pPr lvl="7"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8pPr>
            <a:lvl9pPr lvl="8"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1600"/>
              </a:spcBef>
              <a:spcAft>
                <a:spcPts val="160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72" r:id="rId6"/>
    <p:sldLayoutId id="2147483673" r:id="rId7"/>
    <p:sldLayoutId id="2147483674" r:id="rId8"/>
    <p:sldLayoutId id="214748367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1pPr>
            <a:lvl2pPr lvl="1"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2pPr>
            <a:lvl3pPr lvl="2"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3pPr>
            <a:lvl4pPr lvl="3"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4pPr>
            <a:lvl5pPr lvl="4"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5pPr>
            <a:lvl6pPr lvl="5"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6pPr>
            <a:lvl7pPr lvl="6"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7pPr>
            <a:lvl8pPr lvl="7"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8pPr>
            <a:lvl9pPr lvl="8" rtl="0">
              <a:spcBef>
                <a:spcPts val="0"/>
              </a:spcBef>
              <a:spcAft>
                <a:spcPts val="0"/>
              </a:spcAft>
              <a:buClr>
                <a:schemeClr val="accent4"/>
              </a:buClr>
              <a:buSzPts val="3000"/>
              <a:buFont typeface="Libre Baskerville"/>
              <a:buNone/>
              <a:defRPr sz="3000">
                <a:solidFill>
                  <a:schemeClr val="accent4"/>
                </a:solidFill>
                <a:latin typeface="Libre Baskerville"/>
                <a:ea typeface="Libre Baskerville"/>
                <a:cs typeface="Libre Baskerville"/>
                <a:sym typeface="Libre Baskervill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1600"/>
              </a:spcBef>
              <a:spcAft>
                <a:spcPts val="160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extLst>
      <p:ext uri="{BB962C8B-B14F-4D97-AF65-F5344CB8AC3E}">
        <p14:creationId xmlns:p14="http://schemas.microsoft.com/office/powerpoint/2010/main" val="3449463476"/>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9D8B037-F56B-2829-45F8-32F875DBE484}"/>
              </a:ext>
            </a:extLst>
          </p:cNvPr>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p>
        </p:txBody>
      </p:sp>
      <p:sp>
        <p:nvSpPr>
          <p:cNvPr id="1027" name="Text Placeholder 2">
            <a:extLst>
              <a:ext uri="{FF2B5EF4-FFF2-40B4-BE49-F238E27FC236}">
                <a16:creationId xmlns:a16="http://schemas.microsoft.com/office/drawing/2014/main" id="{61E3B1B3-A83D-DFC7-4492-DFAA976AB113}"/>
              </a:ext>
            </a:extLst>
          </p:cNvPr>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4" name="Date Placeholder 3">
            <a:extLst>
              <a:ext uri="{FF2B5EF4-FFF2-40B4-BE49-F238E27FC236}">
                <a16:creationId xmlns:a16="http://schemas.microsoft.com/office/drawing/2014/main" id="{8D488D8A-4D4C-99A7-F2CB-98F1B1005F4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CA121B82-A69E-E240-9767-FF0A1ABA905D}" type="datetimeFigureOut">
              <a:rPr lang="en-US"/>
              <a:pPr>
                <a:defRPr/>
              </a:pPr>
              <a:t>1/11/2026</a:t>
            </a:fld>
            <a:endParaRPr lang="en-US"/>
          </a:p>
        </p:txBody>
      </p:sp>
      <p:sp>
        <p:nvSpPr>
          <p:cNvPr id="5" name="Footer Placeholder 4">
            <a:extLst>
              <a:ext uri="{FF2B5EF4-FFF2-40B4-BE49-F238E27FC236}">
                <a16:creationId xmlns:a16="http://schemas.microsoft.com/office/drawing/2014/main" id="{298BAD60-C9DD-C768-9F00-74DE6E54FA0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8F902AD-055C-7874-B8D8-E9D027DBDF9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BA8BF7B6-1C7C-3F41-8EAF-2592864B4C04}" type="slidenum">
              <a:rPr lang="en-US"/>
              <a:pPr>
                <a:defRPr/>
              </a:pPr>
              <a:t>‹#›</a:t>
            </a:fld>
            <a:endParaRPr lang="en-US"/>
          </a:p>
        </p:txBody>
      </p:sp>
    </p:spTree>
    <p:extLst>
      <p:ext uri="{BB962C8B-B14F-4D97-AF65-F5344CB8AC3E}">
        <p14:creationId xmlns:p14="http://schemas.microsoft.com/office/powerpoint/2010/main" val="63135978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spd="slow" advClick="0">
    <p:fade/>
  </p:transition>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pt-BR" smtClean="0"/>
              <a:pPr/>
              <a:t>‹#›</a:t>
            </a:fld>
            <a:endParaRPr lang="pt-B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spTree>
    <p:extLst>
      <p:ext uri="{BB962C8B-B14F-4D97-AF65-F5344CB8AC3E}">
        <p14:creationId xmlns:p14="http://schemas.microsoft.com/office/powerpoint/2010/main" val="3988238550"/>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5B866678-E5FB-FE91-AD2A-11361DCDBDAE}"/>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p>
        </p:txBody>
      </p:sp>
      <p:sp>
        <p:nvSpPr>
          <p:cNvPr id="13315" name="Text Placeholder 2">
            <a:extLst>
              <a:ext uri="{FF2B5EF4-FFF2-40B4-BE49-F238E27FC236}">
                <a16:creationId xmlns:a16="http://schemas.microsoft.com/office/drawing/2014/main" id="{BF3BC15C-1FED-DBDD-208A-EC02D474CE9A}"/>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4" name="Date Placeholder 3">
            <a:extLst>
              <a:ext uri="{FF2B5EF4-FFF2-40B4-BE49-F238E27FC236}">
                <a16:creationId xmlns:a16="http://schemas.microsoft.com/office/drawing/2014/main" id="{4EA18550-E615-E5B4-0678-64455EA19B36}"/>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7BE57E66-B8A3-434F-BB44-31AD52107CCA}" type="datetimeFigureOut">
              <a:rPr lang="en-US"/>
              <a:pPr>
                <a:defRPr/>
              </a:pPr>
              <a:t>1/11/2026</a:t>
            </a:fld>
            <a:endParaRPr lang="en-US"/>
          </a:p>
        </p:txBody>
      </p:sp>
      <p:sp>
        <p:nvSpPr>
          <p:cNvPr id="5" name="Footer Placeholder 4">
            <a:extLst>
              <a:ext uri="{FF2B5EF4-FFF2-40B4-BE49-F238E27FC236}">
                <a16:creationId xmlns:a16="http://schemas.microsoft.com/office/drawing/2014/main" id="{940C9568-0FBD-B95C-FEEC-BD9289BA4761}"/>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BF89BC8-A885-490D-344B-3C9D51A637BE}"/>
              </a:ext>
            </a:extLst>
          </p:cNvPr>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8E3AA23D-1F7D-4C48-8909-A7DE928F44AB}" type="slidenum">
              <a:rPr lang="en-US"/>
              <a:pPr>
                <a:defRPr/>
              </a:pPr>
              <a:t>‹#›</a:t>
            </a:fld>
            <a:endParaRPr lang="en-US"/>
          </a:p>
        </p:txBody>
      </p:sp>
    </p:spTree>
    <p:extLst>
      <p:ext uri="{BB962C8B-B14F-4D97-AF65-F5344CB8AC3E}">
        <p14:creationId xmlns:p14="http://schemas.microsoft.com/office/powerpoint/2010/main" val="64451077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26CCAC-F9EE-4585-8BCA-EE31BE9BF4FF}" type="datetimeFigureOut">
              <a:rPr lang="en-US" smtClean="0"/>
              <a:t>1/11/2026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816FAB0-A537-41FB-9D2C-697DB6C09CB9}" type="slidenum">
              <a:rPr lang="en-US" smtClean="0"/>
              <a:t>‹#›</a:t>
            </a:fld>
            <a:endParaRPr lang="en-US"/>
          </a:p>
        </p:txBody>
      </p:sp>
    </p:spTree>
    <p:extLst>
      <p:ext uri="{BB962C8B-B14F-4D97-AF65-F5344CB8AC3E}">
        <p14:creationId xmlns:p14="http://schemas.microsoft.com/office/powerpoint/2010/main" val="276828344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mc:AlternateContent xmlns:mc="http://schemas.openxmlformats.org/markup-compatibility/2006" xmlns:p15="http://schemas.microsoft.com/office/powerpoint/2012/main">
    <mc:Choice Requires="p15">
      <p:transition spd="slow" advClick="0">
        <p15:prstTrans prst="pageCurlDouble"/>
      </p:transition>
    </mc:Choice>
    <mc:Fallback xmlns="">
      <p:transition spd="slow" advClick="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00.xml"/><Relationship Id="rId5" Type="http://schemas.openxmlformats.org/officeDocument/2006/relationships/image" Target="../media/image39.gif"/><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00.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00.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9.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audio" Target="../media/audio2.wav"/><Relationship Id="rId1" Type="http://schemas.openxmlformats.org/officeDocument/2006/relationships/slideLayout" Target="../slideLayouts/slideLayout40.xml"/><Relationship Id="rId6" Type="http://schemas.openxmlformats.org/officeDocument/2006/relationships/image" Target="../media/image22.jpeg"/><Relationship Id="rId5" Type="http://schemas.openxmlformats.org/officeDocument/2006/relationships/slide" Target="slide4.xml"/><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9.png"/><Relationship Id="rId1" Type="http://schemas.openxmlformats.org/officeDocument/2006/relationships/slideLayout" Target="../slideLayouts/slideLayout45.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9.png"/><Relationship Id="rId1" Type="http://schemas.openxmlformats.org/officeDocument/2006/relationships/slideLayout" Target="../slideLayouts/slideLayout45.xml"/><Relationship Id="rId5" Type="http://schemas.openxmlformats.org/officeDocument/2006/relationships/slide" Target="slide11.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9.png"/><Relationship Id="rId1" Type="http://schemas.openxmlformats.org/officeDocument/2006/relationships/slideLayout" Target="../slideLayouts/slideLayout45.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9.png"/><Relationship Id="rId1" Type="http://schemas.openxmlformats.org/officeDocument/2006/relationships/slideLayout" Target="../slideLayouts/slideLayout45.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Google Shape;142;p34"/>
          <p:cNvGrpSpPr/>
          <p:nvPr/>
        </p:nvGrpSpPr>
        <p:grpSpPr>
          <a:xfrm>
            <a:off x="5234091" y="852158"/>
            <a:ext cx="3020002" cy="3439184"/>
            <a:chOff x="5234091" y="852158"/>
            <a:chExt cx="3020002" cy="3439184"/>
          </a:xfrm>
        </p:grpSpPr>
        <p:grpSp>
          <p:nvGrpSpPr>
            <p:cNvPr id="143" name="Google Shape;143;p34"/>
            <p:cNvGrpSpPr/>
            <p:nvPr/>
          </p:nvGrpSpPr>
          <p:grpSpPr>
            <a:xfrm>
              <a:off x="5234091" y="852158"/>
              <a:ext cx="3020002" cy="3439184"/>
              <a:chOff x="3466775" y="317325"/>
              <a:chExt cx="2210350" cy="2517151"/>
            </a:xfrm>
          </p:grpSpPr>
          <p:sp>
            <p:nvSpPr>
              <p:cNvPr id="144" name="Google Shape;144;p34"/>
              <p:cNvSpPr/>
              <p:nvPr/>
            </p:nvSpPr>
            <p:spPr>
              <a:xfrm>
                <a:off x="3841422" y="539751"/>
                <a:ext cx="1462240" cy="2051178"/>
              </a:xfrm>
              <a:custGeom>
                <a:avLst/>
                <a:gdLst/>
                <a:ahLst/>
                <a:cxnLst/>
                <a:rect l="l" t="t" r="r" b="b"/>
                <a:pathLst>
                  <a:path w="11143" h="15631" extrusionOk="0">
                    <a:moveTo>
                      <a:pt x="0" y="1"/>
                    </a:moveTo>
                    <a:cubicBezTo>
                      <a:pt x="250" y="5104"/>
                      <a:pt x="259" y="8904"/>
                      <a:pt x="206" y="11482"/>
                    </a:cubicBezTo>
                    <a:cubicBezTo>
                      <a:pt x="206" y="11580"/>
                      <a:pt x="1098" y="11946"/>
                      <a:pt x="1098" y="11946"/>
                    </a:cubicBezTo>
                    <a:cubicBezTo>
                      <a:pt x="1098" y="11946"/>
                      <a:pt x="188" y="12151"/>
                      <a:pt x="179" y="12330"/>
                    </a:cubicBezTo>
                    <a:cubicBezTo>
                      <a:pt x="116" y="14551"/>
                      <a:pt x="0" y="15631"/>
                      <a:pt x="0" y="15631"/>
                    </a:cubicBezTo>
                    <a:lnTo>
                      <a:pt x="11143" y="15631"/>
                    </a:lnTo>
                    <a:cubicBezTo>
                      <a:pt x="11143" y="15631"/>
                      <a:pt x="10804" y="12464"/>
                      <a:pt x="10938" y="5782"/>
                    </a:cubicBezTo>
                    <a:cubicBezTo>
                      <a:pt x="10938" y="5719"/>
                      <a:pt x="10706" y="5594"/>
                      <a:pt x="10706" y="5594"/>
                    </a:cubicBezTo>
                    <a:cubicBezTo>
                      <a:pt x="10706" y="5594"/>
                      <a:pt x="10947" y="5470"/>
                      <a:pt x="10947" y="5398"/>
                    </a:cubicBezTo>
                    <a:cubicBezTo>
                      <a:pt x="10947" y="5193"/>
                      <a:pt x="10956" y="4988"/>
                      <a:pt x="10964" y="4783"/>
                    </a:cubicBezTo>
                    <a:cubicBezTo>
                      <a:pt x="10964" y="4684"/>
                      <a:pt x="10340" y="4506"/>
                      <a:pt x="10340" y="4506"/>
                    </a:cubicBezTo>
                    <a:cubicBezTo>
                      <a:pt x="10340" y="4506"/>
                      <a:pt x="10973" y="4310"/>
                      <a:pt x="10973" y="4212"/>
                    </a:cubicBezTo>
                    <a:cubicBezTo>
                      <a:pt x="11009" y="2918"/>
                      <a:pt x="11063" y="1518"/>
                      <a:pt x="11143" y="1"/>
                    </a:cubicBezTo>
                    <a:close/>
                  </a:path>
                </a:pathLst>
              </a:custGeom>
              <a:solidFill>
                <a:srgbClr val="FFD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4"/>
              <p:cNvSpPr/>
              <p:nvPr/>
            </p:nvSpPr>
            <p:spPr>
              <a:xfrm>
                <a:off x="3841422" y="539751"/>
                <a:ext cx="1462240" cy="369005"/>
              </a:xfrm>
              <a:custGeom>
                <a:avLst/>
                <a:gdLst/>
                <a:ahLst/>
                <a:cxnLst/>
                <a:rect l="l" t="t" r="r" b="b"/>
                <a:pathLst>
                  <a:path w="11143" h="2812" extrusionOk="0">
                    <a:moveTo>
                      <a:pt x="0" y="1"/>
                    </a:moveTo>
                    <a:cubicBezTo>
                      <a:pt x="36" y="706"/>
                      <a:pt x="63" y="1384"/>
                      <a:pt x="90" y="2035"/>
                    </a:cubicBezTo>
                    <a:cubicBezTo>
                      <a:pt x="806" y="2003"/>
                      <a:pt x="1504" y="1989"/>
                      <a:pt x="2177" y="1989"/>
                    </a:cubicBezTo>
                    <a:cubicBezTo>
                      <a:pt x="7303" y="1989"/>
                      <a:pt x="11018" y="2811"/>
                      <a:pt x="11018" y="2811"/>
                    </a:cubicBezTo>
                    <a:cubicBezTo>
                      <a:pt x="11054" y="1919"/>
                      <a:pt x="11089" y="982"/>
                      <a:pt x="11143"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4"/>
              <p:cNvSpPr/>
              <p:nvPr/>
            </p:nvSpPr>
            <p:spPr>
              <a:xfrm>
                <a:off x="3841422" y="2415212"/>
                <a:ext cx="1462240" cy="175710"/>
              </a:xfrm>
              <a:custGeom>
                <a:avLst/>
                <a:gdLst/>
                <a:ahLst/>
                <a:cxnLst/>
                <a:rect l="l" t="t" r="r" b="b"/>
                <a:pathLst>
                  <a:path w="11143" h="1339" extrusionOk="0">
                    <a:moveTo>
                      <a:pt x="99" y="0"/>
                    </a:moveTo>
                    <a:cubicBezTo>
                      <a:pt x="45" y="901"/>
                      <a:pt x="0" y="1339"/>
                      <a:pt x="0" y="1339"/>
                    </a:cubicBezTo>
                    <a:lnTo>
                      <a:pt x="11143" y="1339"/>
                    </a:lnTo>
                    <a:cubicBezTo>
                      <a:pt x="11143" y="1339"/>
                      <a:pt x="11098" y="901"/>
                      <a:pt x="11045" y="0"/>
                    </a:cubicBezTo>
                    <a:cubicBezTo>
                      <a:pt x="8704" y="45"/>
                      <a:pt x="6708" y="60"/>
                      <a:pt x="5086" y="60"/>
                    </a:cubicBezTo>
                    <a:cubicBezTo>
                      <a:pt x="1843" y="60"/>
                      <a:pt x="99" y="0"/>
                      <a:pt x="99" y="0"/>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4"/>
              <p:cNvSpPr/>
              <p:nvPr/>
            </p:nvSpPr>
            <p:spPr>
              <a:xfrm>
                <a:off x="5383181" y="2536989"/>
                <a:ext cx="293944" cy="161669"/>
              </a:xfrm>
              <a:custGeom>
                <a:avLst/>
                <a:gdLst/>
                <a:ahLst/>
                <a:cxnLst/>
                <a:rect l="l" t="t" r="r" b="b"/>
                <a:pathLst>
                  <a:path w="2240" h="1232" extrusionOk="0">
                    <a:moveTo>
                      <a:pt x="687" y="0"/>
                    </a:moveTo>
                    <a:cubicBezTo>
                      <a:pt x="72" y="0"/>
                      <a:pt x="0" y="277"/>
                      <a:pt x="0" y="616"/>
                    </a:cubicBezTo>
                    <a:cubicBezTo>
                      <a:pt x="0" y="955"/>
                      <a:pt x="72" y="1231"/>
                      <a:pt x="687" y="1231"/>
                    </a:cubicBezTo>
                    <a:cubicBezTo>
                      <a:pt x="1312" y="1231"/>
                      <a:pt x="2240" y="955"/>
                      <a:pt x="2240" y="616"/>
                    </a:cubicBezTo>
                    <a:cubicBezTo>
                      <a:pt x="2240" y="277"/>
                      <a:pt x="1312" y="0"/>
                      <a:pt x="687" y="0"/>
                    </a:cubicBezTo>
                    <a:close/>
                  </a:path>
                </a:pathLst>
              </a:custGeom>
              <a:solidFill>
                <a:srgbClr val="693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4"/>
              <p:cNvSpPr/>
              <p:nvPr/>
            </p:nvSpPr>
            <p:spPr>
              <a:xfrm>
                <a:off x="5383181" y="2603257"/>
                <a:ext cx="293944" cy="95401"/>
              </a:xfrm>
              <a:custGeom>
                <a:avLst/>
                <a:gdLst/>
                <a:ahLst/>
                <a:cxnLst/>
                <a:rect l="l" t="t" r="r" b="b"/>
                <a:pathLst>
                  <a:path w="2240" h="727" extrusionOk="0">
                    <a:moveTo>
                      <a:pt x="2172" y="0"/>
                    </a:moveTo>
                    <a:cubicBezTo>
                      <a:pt x="2023" y="0"/>
                      <a:pt x="1621" y="333"/>
                      <a:pt x="910" y="387"/>
                    </a:cubicBezTo>
                    <a:cubicBezTo>
                      <a:pt x="855" y="391"/>
                      <a:pt x="803" y="393"/>
                      <a:pt x="753" y="393"/>
                    </a:cubicBezTo>
                    <a:cubicBezTo>
                      <a:pt x="146" y="393"/>
                      <a:pt x="1" y="111"/>
                      <a:pt x="0" y="111"/>
                    </a:cubicBezTo>
                    <a:lnTo>
                      <a:pt x="0" y="111"/>
                    </a:lnTo>
                    <a:cubicBezTo>
                      <a:pt x="0" y="450"/>
                      <a:pt x="72" y="726"/>
                      <a:pt x="687" y="726"/>
                    </a:cubicBezTo>
                    <a:cubicBezTo>
                      <a:pt x="1312" y="726"/>
                      <a:pt x="2240" y="450"/>
                      <a:pt x="2240" y="111"/>
                    </a:cubicBezTo>
                    <a:cubicBezTo>
                      <a:pt x="2240" y="31"/>
                      <a:pt x="2218" y="0"/>
                      <a:pt x="2172" y="0"/>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4"/>
              <p:cNvSpPr/>
              <p:nvPr/>
            </p:nvSpPr>
            <p:spPr>
              <a:xfrm>
                <a:off x="3466775" y="2536989"/>
                <a:ext cx="293944" cy="161669"/>
              </a:xfrm>
              <a:custGeom>
                <a:avLst/>
                <a:gdLst/>
                <a:ahLst/>
                <a:cxnLst/>
                <a:rect l="l" t="t" r="r" b="b"/>
                <a:pathLst>
                  <a:path w="2240" h="1232" extrusionOk="0">
                    <a:moveTo>
                      <a:pt x="1544" y="0"/>
                    </a:moveTo>
                    <a:cubicBezTo>
                      <a:pt x="929" y="0"/>
                      <a:pt x="1" y="277"/>
                      <a:pt x="1" y="616"/>
                    </a:cubicBezTo>
                    <a:cubicBezTo>
                      <a:pt x="1" y="955"/>
                      <a:pt x="929" y="1231"/>
                      <a:pt x="1544" y="1231"/>
                    </a:cubicBezTo>
                    <a:cubicBezTo>
                      <a:pt x="2169" y="1231"/>
                      <a:pt x="2240" y="955"/>
                      <a:pt x="2240" y="616"/>
                    </a:cubicBezTo>
                    <a:cubicBezTo>
                      <a:pt x="2240" y="277"/>
                      <a:pt x="2169" y="0"/>
                      <a:pt x="1544" y="0"/>
                    </a:cubicBezTo>
                    <a:close/>
                  </a:path>
                </a:pathLst>
              </a:custGeom>
              <a:solidFill>
                <a:srgbClr val="944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4"/>
              <p:cNvSpPr/>
              <p:nvPr/>
            </p:nvSpPr>
            <p:spPr>
              <a:xfrm>
                <a:off x="3495644" y="2548274"/>
                <a:ext cx="197231" cy="49734"/>
              </a:xfrm>
              <a:custGeom>
                <a:avLst/>
                <a:gdLst/>
                <a:ahLst/>
                <a:cxnLst/>
                <a:rect l="l" t="t" r="r" b="b"/>
                <a:pathLst>
                  <a:path w="1503" h="379" extrusionOk="0">
                    <a:moveTo>
                      <a:pt x="1181" y="1"/>
                    </a:moveTo>
                    <a:cubicBezTo>
                      <a:pt x="668" y="1"/>
                      <a:pt x="18" y="250"/>
                      <a:pt x="4" y="360"/>
                    </a:cubicBezTo>
                    <a:cubicBezTo>
                      <a:pt x="0" y="373"/>
                      <a:pt x="8" y="379"/>
                      <a:pt x="28" y="379"/>
                    </a:cubicBezTo>
                    <a:cubicBezTo>
                      <a:pt x="104" y="379"/>
                      <a:pt x="349" y="294"/>
                      <a:pt x="717" y="209"/>
                    </a:cubicBezTo>
                    <a:cubicBezTo>
                      <a:pt x="1146" y="110"/>
                      <a:pt x="1503" y="128"/>
                      <a:pt x="1485" y="39"/>
                    </a:cubicBezTo>
                    <a:cubicBezTo>
                      <a:pt x="1395" y="12"/>
                      <a:pt x="1291" y="1"/>
                      <a:pt x="1181" y="1"/>
                    </a:cubicBezTo>
                    <a:close/>
                  </a:path>
                </a:pathLst>
              </a:custGeom>
              <a:solidFill>
                <a:srgbClr val="D18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4"/>
              <p:cNvSpPr/>
              <p:nvPr/>
            </p:nvSpPr>
            <p:spPr>
              <a:xfrm>
                <a:off x="3466775" y="2605882"/>
                <a:ext cx="293944" cy="92776"/>
              </a:xfrm>
              <a:custGeom>
                <a:avLst/>
                <a:gdLst/>
                <a:ahLst/>
                <a:cxnLst/>
                <a:rect l="l" t="t" r="r" b="b"/>
                <a:pathLst>
                  <a:path w="2240" h="707" extrusionOk="0">
                    <a:moveTo>
                      <a:pt x="37" y="1"/>
                    </a:moveTo>
                    <a:cubicBezTo>
                      <a:pt x="12" y="1"/>
                      <a:pt x="1" y="26"/>
                      <a:pt x="1" y="91"/>
                    </a:cubicBezTo>
                    <a:cubicBezTo>
                      <a:pt x="1" y="430"/>
                      <a:pt x="929" y="706"/>
                      <a:pt x="1544" y="706"/>
                    </a:cubicBezTo>
                    <a:cubicBezTo>
                      <a:pt x="2169" y="706"/>
                      <a:pt x="2240" y="430"/>
                      <a:pt x="2240" y="91"/>
                    </a:cubicBezTo>
                    <a:lnTo>
                      <a:pt x="2240" y="91"/>
                    </a:lnTo>
                    <a:cubicBezTo>
                      <a:pt x="2240" y="91"/>
                      <a:pt x="2070" y="385"/>
                      <a:pt x="1339" y="421"/>
                    </a:cubicBezTo>
                    <a:cubicBezTo>
                      <a:pt x="1297" y="423"/>
                      <a:pt x="1255" y="425"/>
                      <a:pt x="1215" y="425"/>
                    </a:cubicBezTo>
                    <a:cubicBezTo>
                      <a:pt x="471" y="425"/>
                      <a:pt x="139" y="1"/>
                      <a:pt x="37"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4"/>
              <p:cNvSpPr/>
              <p:nvPr/>
            </p:nvSpPr>
            <p:spPr>
              <a:xfrm>
                <a:off x="5336334" y="2394085"/>
                <a:ext cx="140673" cy="440391"/>
              </a:xfrm>
              <a:custGeom>
                <a:avLst/>
                <a:gdLst/>
                <a:ahLst/>
                <a:cxnLst/>
                <a:rect l="l" t="t" r="r" b="b"/>
                <a:pathLst>
                  <a:path w="1072" h="3356" extrusionOk="0">
                    <a:moveTo>
                      <a:pt x="1" y="1"/>
                    </a:moveTo>
                    <a:lnTo>
                      <a:pt x="1" y="3355"/>
                    </a:lnTo>
                    <a:lnTo>
                      <a:pt x="705" y="3355"/>
                    </a:lnTo>
                    <a:cubicBezTo>
                      <a:pt x="902" y="3355"/>
                      <a:pt x="1071" y="2606"/>
                      <a:pt x="1071" y="1678"/>
                    </a:cubicBezTo>
                    <a:cubicBezTo>
                      <a:pt x="1071" y="759"/>
                      <a:pt x="902" y="1"/>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4"/>
              <p:cNvSpPr/>
              <p:nvPr/>
            </p:nvSpPr>
            <p:spPr>
              <a:xfrm>
                <a:off x="5336334" y="2675037"/>
                <a:ext cx="138311" cy="159438"/>
              </a:xfrm>
              <a:custGeom>
                <a:avLst/>
                <a:gdLst/>
                <a:ahLst/>
                <a:cxnLst/>
                <a:rect l="l" t="t" r="r" b="b"/>
                <a:pathLst>
                  <a:path w="1054" h="1215" extrusionOk="0">
                    <a:moveTo>
                      <a:pt x="1" y="1"/>
                    </a:moveTo>
                    <a:lnTo>
                      <a:pt x="1" y="1214"/>
                    </a:lnTo>
                    <a:lnTo>
                      <a:pt x="705" y="1214"/>
                    </a:lnTo>
                    <a:cubicBezTo>
                      <a:pt x="875" y="1214"/>
                      <a:pt x="1009" y="706"/>
                      <a:pt x="1053"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4"/>
              <p:cNvSpPr/>
              <p:nvPr/>
            </p:nvSpPr>
            <p:spPr>
              <a:xfrm>
                <a:off x="5288306" y="2394085"/>
                <a:ext cx="96188" cy="440391"/>
              </a:xfrm>
              <a:custGeom>
                <a:avLst/>
                <a:gdLst/>
                <a:ahLst/>
                <a:cxnLst/>
                <a:rect l="l" t="t" r="r" b="b"/>
                <a:pathLst>
                  <a:path w="733" h="3356" extrusionOk="0">
                    <a:moveTo>
                      <a:pt x="367" y="1"/>
                    </a:moveTo>
                    <a:cubicBezTo>
                      <a:pt x="161" y="1"/>
                      <a:pt x="1" y="759"/>
                      <a:pt x="1" y="1678"/>
                    </a:cubicBezTo>
                    <a:cubicBezTo>
                      <a:pt x="1" y="2606"/>
                      <a:pt x="161" y="3355"/>
                      <a:pt x="367" y="3355"/>
                    </a:cubicBezTo>
                    <a:cubicBezTo>
                      <a:pt x="572" y="3355"/>
                      <a:pt x="732" y="2606"/>
                      <a:pt x="732" y="1678"/>
                    </a:cubicBezTo>
                    <a:cubicBezTo>
                      <a:pt x="732" y="759"/>
                      <a:pt x="572" y="1"/>
                      <a:pt x="367" y="1"/>
                    </a:cubicBezTo>
                    <a:close/>
                  </a:path>
                </a:pathLst>
              </a:custGeom>
              <a:solidFill>
                <a:srgbClr val="D18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4"/>
              <p:cNvSpPr/>
              <p:nvPr/>
            </p:nvSpPr>
            <p:spPr>
              <a:xfrm>
                <a:off x="5288306" y="2614149"/>
                <a:ext cx="95007" cy="220327"/>
              </a:xfrm>
              <a:custGeom>
                <a:avLst/>
                <a:gdLst/>
                <a:ahLst/>
                <a:cxnLst/>
                <a:rect l="l" t="t" r="r" b="b"/>
                <a:pathLst>
                  <a:path w="724" h="1679" extrusionOk="0">
                    <a:moveTo>
                      <a:pt x="1" y="1"/>
                    </a:moveTo>
                    <a:cubicBezTo>
                      <a:pt x="1" y="929"/>
                      <a:pt x="161" y="1678"/>
                      <a:pt x="367" y="1678"/>
                    </a:cubicBezTo>
                    <a:cubicBezTo>
                      <a:pt x="536" y="1678"/>
                      <a:pt x="679" y="1170"/>
                      <a:pt x="723" y="465"/>
                    </a:cubicBezTo>
                    <a:lnTo>
                      <a:pt x="723" y="465"/>
                    </a:lnTo>
                    <a:lnTo>
                      <a:pt x="599" y="492"/>
                    </a:lnTo>
                    <a:lnTo>
                      <a:pt x="1" y="1"/>
                    </a:ln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4"/>
              <p:cNvSpPr/>
              <p:nvPr/>
            </p:nvSpPr>
            <p:spPr>
              <a:xfrm>
                <a:off x="3667024" y="2394085"/>
                <a:ext cx="140542" cy="440391"/>
              </a:xfrm>
              <a:custGeom>
                <a:avLst/>
                <a:gdLst/>
                <a:ahLst/>
                <a:cxnLst/>
                <a:rect l="l" t="t" r="r" b="b"/>
                <a:pathLst>
                  <a:path w="1071" h="3356" extrusionOk="0">
                    <a:moveTo>
                      <a:pt x="366" y="1"/>
                    </a:moveTo>
                    <a:cubicBezTo>
                      <a:pt x="161" y="1"/>
                      <a:pt x="0" y="759"/>
                      <a:pt x="0" y="1678"/>
                    </a:cubicBezTo>
                    <a:cubicBezTo>
                      <a:pt x="0" y="2606"/>
                      <a:pt x="161" y="3355"/>
                      <a:pt x="366" y="3355"/>
                    </a:cubicBezTo>
                    <a:lnTo>
                      <a:pt x="1071" y="3355"/>
                    </a:lnTo>
                    <a:lnTo>
                      <a:pt x="10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4"/>
              <p:cNvSpPr/>
              <p:nvPr/>
            </p:nvSpPr>
            <p:spPr>
              <a:xfrm>
                <a:off x="3668205" y="2675037"/>
                <a:ext cx="139361" cy="159438"/>
              </a:xfrm>
              <a:custGeom>
                <a:avLst/>
                <a:gdLst/>
                <a:ahLst/>
                <a:cxnLst/>
                <a:rect l="l" t="t" r="r" b="b"/>
                <a:pathLst>
                  <a:path w="1062" h="1215" extrusionOk="0">
                    <a:moveTo>
                      <a:pt x="0" y="1"/>
                    </a:moveTo>
                    <a:cubicBezTo>
                      <a:pt x="45" y="706"/>
                      <a:pt x="188" y="1214"/>
                      <a:pt x="357" y="1214"/>
                    </a:cubicBezTo>
                    <a:lnTo>
                      <a:pt x="1062" y="1214"/>
                    </a:lnTo>
                    <a:lnTo>
                      <a:pt x="1062" y="1"/>
                    </a:ln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4"/>
              <p:cNvSpPr/>
              <p:nvPr/>
            </p:nvSpPr>
            <p:spPr>
              <a:xfrm>
                <a:off x="3759537" y="2394085"/>
                <a:ext cx="96057" cy="440391"/>
              </a:xfrm>
              <a:custGeom>
                <a:avLst/>
                <a:gdLst/>
                <a:ahLst/>
                <a:cxnLst/>
                <a:rect l="l" t="t" r="r" b="b"/>
                <a:pathLst>
                  <a:path w="732" h="3356" extrusionOk="0">
                    <a:moveTo>
                      <a:pt x="366" y="1"/>
                    </a:moveTo>
                    <a:cubicBezTo>
                      <a:pt x="161" y="1"/>
                      <a:pt x="0" y="759"/>
                      <a:pt x="0" y="1678"/>
                    </a:cubicBezTo>
                    <a:cubicBezTo>
                      <a:pt x="0" y="2606"/>
                      <a:pt x="161" y="3355"/>
                      <a:pt x="366" y="3355"/>
                    </a:cubicBezTo>
                    <a:cubicBezTo>
                      <a:pt x="571" y="3355"/>
                      <a:pt x="732" y="2606"/>
                      <a:pt x="732" y="1678"/>
                    </a:cubicBezTo>
                    <a:cubicBezTo>
                      <a:pt x="732" y="759"/>
                      <a:pt x="571" y="1"/>
                      <a:pt x="366" y="1"/>
                    </a:cubicBezTo>
                    <a:close/>
                  </a:path>
                </a:pathLst>
              </a:custGeom>
              <a:solidFill>
                <a:srgbClr val="693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4"/>
              <p:cNvSpPr/>
              <p:nvPr/>
            </p:nvSpPr>
            <p:spPr>
              <a:xfrm>
                <a:off x="3774628" y="2432797"/>
                <a:ext cx="1594646" cy="364149"/>
              </a:xfrm>
              <a:custGeom>
                <a:avLst/>
                <a:gdLst/>
                <a:ahLst/>
                <a:cxnLst/>
                <a:rect l="l" t="t" r="r" b="b"/>
                <a:pathLst>
                  <a:path w="12152" h="2775" extrusionOk="0">
                    <a:moveTo>
                      <a:pt x="313" y="0"/>
                    </a:moveTo>
                    <a:cubicBezTo>
                      <a:pt x="144" y="0"/>
                      <a:pt x="1" y="625"/>
                      <a:pt x="1" y="1383"/>
                    </a:cubicBezTo>
                    <a:cubicBezTo>
                      <a:pt x="1" y="2150"/>
                      <a:pt x="144" y="2775"/>
                      <a:pt x="313" y="2775"/>
                    </a:cubicBezTo>
                    <a:lnTo>
                      <a:pt x="11848" y="2775"/>
                    </a:lnTo>
                    <a:cubicBezTo>
                      <a:pt x="12018" y="2775"/>
                      <a:pt x="12151" y="2150"/>
                      <a:pt x="12151" y="1383"/>
                    </a:cubicBezTo>
                    <a:cubicBezTo>
                      <a:pt x="12151" y="625"/>
                      <a:pt x="12018" y="0"/>
                      <a:pt x="11848" y="0"/>
                    </a:cubicBezTo>
                    <a:close/>
                  </a:path>
                </a:pathLst>
              </a:custGeom>
              <a:solidFill>
                <a:srgbClr val="FFD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4"/>
              <p:cNvSpPr/>
              <p:nvPr/>
            </p:nvSpPr>
            <p:spPr>
              <a:xfrm>
                <a:off x="3778171" y="2678580"/>
                <a:ext cx="1588741" cy="118365"/>
              </a:xfrm>
              <a:custGeom>
                <a:avLst/>
                <a:gdLst/>
                <a:ahLst/>
                <a:cxnLst/>
                <a:rect l="l" t="t" r="r" b="b"/>
                <a:pathLst>
                  <a:path w="12107" h="902" extrusionOk="0">
                    <a:moveTo>
                      <a:pt x="1" y="1"/>
                    </a:moveTo>
                    <a:lnTo>
                      <a:pt x="1" y="1"/>
                    </a:lnTo>
                    <a:cubicBezTo>
                      <a:pt x="36" y="527"/>
                      <a:pt x="152" y="902"/>
                      <a:pt x="286" y="902"/>
                    </a:cubicBezTo>
                    <a:lnTo>
                      <a:pt x="11821" y="902"/>
                    </a:lnTo>
                    <a:cubicBezTo>
                      <a:pt x="11955" y="902"/>
                      <a:pt x="12062" y="527"/>
                      <a:pt x="12107" y="1"/>
                    </a:cubicBezTo>
                    <a:lnTo>
                      <a:pt x="12107" y="1"/>
                    </a:lnTo>
                    <a:cubicBezTo>
                      <a:pt x="12106" y="1"/>
                      <a:pt x="10215" y="152"/>
                      <a:pt x="6049" y="152"/>
                    </a:cubicBezTo>
                    <a:cubicBezTo>
                      <a:pt x="1883" y="152"/>
                      <a:pt x="1" y="1"/>
                      <a:pt x="1"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4"/>
              <p:cNvSpPr/>
              <p:nvPr/>
            </p:nvSpPr>
            <p:spPr>
              <a:xfrm>
                <a:off x="5383181" y="459048"/>
                <a:ext cx="293944" cy="161669"/>
              </a:xfrm>
              <a:custGeom>
                <a:avLst/>
                <a:gdLst/>
                <a:ahLst/>
                <a:cxnLst/>
                <a:rect l="l" t="t" r="r" b="b"/>
                <a:pathLst>
                  <a:path w="2240" h="1232" extrusionOk="0">
                    <a:moveTo>
                      <a:pt x="687" y="0"/>
                    </a:moveTo>
                    <a:cubicBezTo>
                      <a:pt x="72" y="0"/>
                      <a:pt x="0" y="277"/>
                      <a:pt x="0" y="616"/>
                    </a:cubicBezTo>
                    <a:cubicBezTo>
                      <a:pt x="0" y="955"/>
                      <a:pt x="72" y="1232"/>
                      <a:pt x="687" y="1232"/>
                    </a:cubicBezTo>
                    <a:cubicBezTo>
                      <a:pt x="1312" y="1232"/>
                      <a:pt x="2240" y="955"/>
                      <a:pt x="2240" y="616"/>
                    </a:cubicBezTo>
                    <a:cubicBezTo>
                      <a:pt x="2240" y="277"/>
                      <a:pt x="1312" y="0"/>
                      <a:pt x="687" y="0"/>
                    </a:cubicBezTo>
                    <a:close/>
                  </a:path>
                </a:pathLst>
              </a:custGeom>
              <a:solidFill>
                <a:srgbClr val="693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4"/>
              <p:cNvSpPr/>
              <p:nvPr/>
            </p:nvSpPr>
            <p:spPr>
              <a:xfrm>
                <a:off x="5383181" y="525316"/>
                <a:ext cx="293944" cy="95401"/>
              </a:xfrm>
              <a:custGeom>
                <a:avLst/>
                <a:gdLst/>
                <a:ahLst/>
                <a:cxnLst/>
                <a:rect l="l" t="t" r="r" b="b"/>
                <a:pathLst>
                  <a:path w="2240" h="727" extrusionOk="0">
                    <a:moveTo>
                      <a:pt x="2172" y="1"/>
                    </a:moveTo>
                    <a:cubicBezTo>
                      <a:pt x="2023" y="1"/>
                      <a:pt x="1621" y="333"/>
                      <a:pt x="910" y="388"/>
                    </a:cubicBezTo>
                    <a:cubicBezTo>
                      <a:pt x="855" y="392"/>
                      <a:pt x="803" y="393"/>
                      <a:pt x="753" y="393"/>
                    </a:cubicBezTo>
                    <a:cubicBezTo>
                      <a:pt x="146" y="393"/>
                      <a:pt x="1" y="111"/>
                      <a:pt x="0" y="111"/>
                    </a:cubicBezTo>
                    <a:lnTo>
                      <a:pt x="0" y="111"/>
                    </a:lnTo>
                    <a:cubicBezTo>
                      <a:pt x="0" y="450"/>
                      <a:pt x="72" y="727"/>
                      <a:pt x="687" y="727"/>
                    </a:cubicBezTo>
                    <a:cubicBezTo>
                      <a:pt x="1312" y="727"/>
                      <a:pt x="2240" y="450"/>
                      <a:pt x="2240" y="111"/>
                    </a:cubicBezTo>
                    <a:cubicBezTo>
                      <a:pt x="2240" y="32"/>
                      <a:pt x="2218" y="1"/>
                      <a:pt x="2172"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4"/>
              <p:cNvSpPr/>
              <p:nvPr/>
            </p:nvSpPr>
            <p:spPr>
              <a:xfrm>
                <a:off x="3466775" y="459048"/>
                <a:ext cx="293944" cy="161669"/>
              </a:xfrm>
              <a:custGeom>
                <a:avLst/>
                <a:gdLst/>
                <a:ahLst/>
                <a:cxnLst/>
                <a:rect l="l" t="t" r="r" b="b"/>
                <a:pathLst>
                  <a:path w="2240" h="1232" extrusionOk="0">
                    <a:moveTo>
                      <a:pt x="1544" y="0"/>
                    </a:moveTo>
                    <a:cubicBezTo>
                      <a:pt x="929" y="0"/>
                      <a:pt x="1" y="277"/>
                      <a:pt x="1" y="616"/>
                    </a:cubicBezTo>
                    <a:cubicBezTo>
                      <a:pt x="1" y="955"/>
                      <a:pt x="929" y="1232"/>
                      <a:pt x="1544" y="1232"/>
                    </a:cubicBezTo>
                    <a:cubicBezTo>
                      <a:pt x="2169" y="1232"/>
                      <a:pt x="2240" y="955"/>
                      <a:pt x="2240" y="616"/>
                    </a:cubicBezTo>
                    <a:cubicBezTo>
                      <a:pt x="2240" y="277"/>
                      <a:pt x="2169" y="0"/>
                      <a:pt x="1544" y="0"/>
                    </a:cubicBezTo>
                    <a:close/>
                  </a:path>
                </a:pathLst>
              </a:custGeom>
              <a:solidFill>
                <a:srgbClr val="944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4"/>
              <p:cNvSpPr/>
              <p:nvPr/>
            </p:nvSpPr>
            <p:spPr>
              <a:xfrm>
                <a:off x="3495644" y="470464"/>
                <a:ext cx="197231" cy="49603"/>
              </a:xfrm>
              <a:custGeom>
                <a:avLst/>
                <a:gdLst/>
                <a:ahLst/>
                <a:cxnLst/>
                <a:rect l="l" t="t" r="r" b="b"/>
                <a:pathLst>
                  <a:path w="1503" h="378" extrusionOk="0">
                    <a:moveTo>
                      <a:pt x="1181" y="0"/>
                    </a:moveTo>
                    <a:cubicBezTo>
                      <a:pt x="668" y="0"/>
                      <a:pt x="18" y="249"/>
                      <a:pt x="4" y="359"/>
                    </a:cubicBezTo>
                    <a:cubicBezTo>
                      <a:pt x="0" y="372"/>
                      <a:pt x="8" y="378"/>
                      <a:pt x="28" y="378"/>
                    </a:cubicBezTo>
                    <a:cubicBezTo>
                      <a:pt x="104" y="378"/>
                      <a:pt x="349" y="293"/>
                      <a:pt x="717" y="208"/>
                    </a:cubicBezTo>
                    <a:cubicBezTo>
                      <a:pt x="1146" y="110"/>
                      <a:pt x="1503" y="128"/>
                      <a:pt x="1485" y="38"/>
                    </a:cubicBezTo>
                    <a:cubicBezTo>
                      <a:pt x="1395" y="12"/>
                      <a:pt x="1291" y="0"/>
                      <a:pt x="1181" y="0"/>
                    </a:cubicBezTo>
                    <a:close/>
                  </a:path>
                </a:pathLst>
              </a:custGeom>
              <a:solidFill>
                <a:srgbClr val="D18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4"/>
              <p:cNvSpPr/>
              <p:nvPr/>
            </p:nvSpPr>
            <p:spPr>
              <a:xfrm>
                <a:off x="3466775" y="527940"/>
                <a:ext cx="293944" cy="92776"/>
              </a:xfrm>
              <a:custGeom>
                <a:avLst/>
                <a:gdLst/>
                <a:ahLst/>
                <a:cxnLst/>
                <a:rect l="l" t="t" r="r" b="b"/>
                <a:pathLst>
                  <a:path w="2240" h="707" extrusionOk="0">
                    <a:moveTo>
                      <a:pt x="37" y="1"/>
                    </a:moveTo>
                    <a:cubicBezTo>
                      <a:pt x="12" y="1"/>
                      <a:pt x="1" y="27"/>
                      <a:pt x="1" y="91"/>
                    </a:cubicBezTo>
                    <a:cubicBezTo>
                      <a:pt x="1" y="430"/>
                      <a:pt x="929" y="707"/>
                      <a:pt x="1544" y="707"/>
                    </a:cubicBezTo>
                    <a:cubicBezTo>
                      <a:pt x="2169" y="707"/>
                      <a:pt x="2240" y="430"/>
                      <a:pt x="2240" y="91"/>
                    </a:cubicBezTo>
                    <a:lnTo>
                      <a:pt x="2240" y="91"/>
                    </a:lnTo>
                    <a:cubicBezTo>
                      <a:pt x="2240" y="91"/>
                      <a:pt x="2070" y="385"/>
                      <a:pt x="1339" y="421"/>
                    </a:cubicBezTo>
                    <a:cubicBezTo>
                      <a:pt x="1297" y="424"/>
                      <a:pt x="1255" y="425"/>
                      <a:pt x="1215" y="425"/>
                    </a:cubicBezTo>
                    <a:cubicBezTo>
                      <a:pt x="471" y="425"/>
                      <a:pt x="139" y="1"/>
                      <a:pt x="37"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4"/>
              <p:cNvSpPr/>
              <p:nvPr/>
            </p:nvSpPr>
            <p:spPr>
              <a:xfrm>
                <a:off x="5336334" y="317325"/>
                <a:ext cx="140673" cy="439210"/>
              </a:xfrm>
              <a:custGeom>
                <a:avLst/>
                <a:gdLst/>
                <a:ahLst/>
                <a:cxnLst/>
                <a:rect l="l" t="t" r="r" b="b"/>
                <a:pathLst>
                  <a:path w="1072" h="3347" extrusionOk="0">
                    <a:moveTo>
                      <a:pt x="1" y="1"/>
                    </a:moveTo>
                    <a:lnTo>
                      <a:pt x="1" y="3346"/>
                    </a:lnTo>
                    <a:lnTo>
                      <a:pt x="705" y="3346"/>
                    </a:lnTo>
                    <a:cubicBezTo>
                      <a:pt x="902" y="3346"/>
                      <a:pt x="1071" y="2597"/>
                      <a:pt x="1071" y="1669"/>
                    </a:cubicBezTo>
                    <a:cubicBezTo>
                      <a:pt x="1071" y="750"/>
                      <a:pt x="902" y="1"/>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4"/>
              <p:cNvSpPr/>
              <p:nvPr/>
            </p:nvSpPr>
            <p:spPr>
              <a:xfrm>
                <a:off x="5336334" y="597227"/>
                <a:ext cx="138311" cy="159307"/>
              </a:xfrm>
              <a:custGeom>
                <a:avLst/>
                <a:gdLst/>
                <a:ahLst/>
                <a:cxnLst/>
                <a:rect l="l" t="t" r="r" b="b"/>
                <a:pathLst>
                  <a:path w="1054" h="1214" extrusionOk="0">
                    <a:moveTo>
                      <a:pt x="1" y="0"/>
                    </a:moveTo>
                    <a:lnTo>
                      <a:pt x="1" y="1213"/>
                    </a:lnTo>
                    <a:lnTo>
                      <a:pt x="705" y="1213"/>
                    </a:lnTo>
                    <a:cubicBezTo>
                      <a:pt x="875" y="1213"/>
                      <a:pt x="1009" y="705"/>
                      <a:pt x="1053" y="0"/>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4"/>
              <p:cNvSpPr/>
              <p:nvPr/>
            </p:nvSpPr>
            <p:spPr>
              <a:xfrm>
                <a:off x="5288306" y="317325"/>
                <a:ext cx="96188" cy="439210"/>
              </a:xfrm>
              <a:custGeom>
                <a:avLst/>
                <a:gdLst/>
                <a:ahLst/>
                <a:cxnLst/>
                <a:rect l="l" t="t" r="r" b="b"/>
                <a:pathLst>
                  <a:path w="733" h="3347" extrusionOk="0">
                    <a:moveTo>
                      <a:pt x="367" y="1"/>
                    </a:moveTo>
                    <a:cubicBezTo>
                      <a:pt x="161" y="1"/>
                      <a:pt x="1" y="750"/>
                      <a:pt x="1" y="1669"/>
                    </a:cubicBezTo>
                    <a:cubicBezTo>
                      <a:pt x="1" y="2597"/>
                      <a:pt x="161" y="3346"/>
                      <a:pt x="367" y="3346"/>
                    </a:cubicBezTo>
                    <a:cubicBezTo>
                      <a:pt x="572" y="3346"/>
                      <a:pt x="732" y="2597"/>
                      <a:pt x="732" y="1669"/>
                    </a:cubicBezTo>
                    <a:cubicBezTo>
                      <a:pt x="732" y="750"/>
                      <a:pt x="572" y="1"/>
                      <a:pt x="367" y="1"/>
                    </a:cubicBezTo>
                    <a:close/>
                  </a:path>
                </a:pathLst>
              </a:custGeom>
              <a:solidFill>
                <a:srgbClr val="D18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4"/>
              <p:cNvSpPr/>
              <p:nvPr/>
            </p:nvSpPr>
            <p:spPr>
              <a:xfrm>
                <a:off x="5288306" y="536339"/>
                <a:ext cx="95007" cy="220196"/>
              </a:xfrm>
              <a:custGeom>
                <a:avLst/>
                <a:gdLst/>
                <a:ahLst/>
                <a:cxnLst/>
                <a:rect l="l" t="t" r="r" b="b"/>
                <a:pathLst>
                  <a:path w="724" h="1678" extrusionOk="0">
                    <a:moveTo>
                      <a:pt x="1" y="0"/>
                    </a:moveTo>
                    <a:cubicBezTo>
                      <a:pt x="1" y="928"/>
                      <a:pt x="161" y="1677"/>
                      <a:pt x="367" y="1677"/>
                    </a:cubicBezTo>
                    <a:cubicBezTo>
                      <a:pt x="536" y="1677"/>
                      <a:pt x="679" y="1169"/>
                      <a:pt x="723" y="464"/>
                    </a:cubicBezTo>
                    <a:lnTo>
                      <a:pt x="723" y="464"/>
                    </a:lnTo>
                    <a:lnTo>
                      <a:pt x="599" y="491"/>
                    </a:lnTo>
                    <a:lnTo>
                      <a:pt x="1" y="0"/>
                    </a:ln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4"/>
              <p:cNvSpPr/>
              <p:nvPr/>
            </p:nvSpPr>
            <p:spPr>
              <a:xfrm>
                <a:off x="3667024" y="317325"/>
                <a:ext cx="140542" cy="439210"/>
              </a:xfrm>
              <a:custGeom>
                <a:avLst/>
                <a:gdLst/>
                <a:ahLst/>
                <a:cxnLst/>
                <a:rect l="l" t="t" r="r" b="b"/>
                <a:pathLst>
                  <a:path w="1071" h="3347" extrusionOk="0">
                    <a:moveTo>
                      <a:pt x="366" y="1"/>
                    </a:moveTo>
                    <a:cubicBezTo>
                      <a:pt x="161" y="1"/>
                      <a:pt x="0" y="750"/>
                      <a:pt x="0" y="1669"/>
                    </a:cubicBezTo>
                    <a:cubicBezTo>
                      <a:pt x="0" y="2597"/>
                      <a:pt x="161" y="3346"/>
                      <a:pt x="366" y="3346"/>
                    </a:cubicBezTo>
                    <a:lnTo>
                      <a:pt x="1071" y="3346"/>
                    </a:lnTo>
                    <a:lnTo>
                      <a:pt x="10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4"/>
              <p:cNvSpPr/>
              <p:nvPr/>
            </p:nvSpPr>
            <p:spPr>
              <a:xfrm>
                <a:off x="3668205" y="597227"/>
                <a:ext cx="139361" cy="159307"/>
              </a:xfrm>
              <a:custGeom>
                <a:avLst/>
                <a:gdLst/>
                <a:ahLst/>
                <a:cxnLst/>
                <a:rect l="l" t="t" r="r" b="b"/>
                <a:pathLst>
                  <a:path w="1062" h="1214" extrusionOk="0">
                    <a:moveTo>
                      <a:pt x="0" y="0"/>
                    </a:moveTo>
                    <a:cubicBezTo>
                      <a:pt x="45" y="705"/>
                      <a:pt x="188" y="1213"/>
                      <a:pt x="357" y="1213"/>
                    </a:cubicBezTo>
                    <a:lnTo>
                      <a:pt x="1062" y="1213"/>
                    </a:lnTo>
                    <a:lnTo>
                      <a:pt x="1062" y="0"/>
                    </a:ln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4"/>
              <p:cNvSpPr/>
              <p:nvPr/>
            </p:nvSpPr>
            <p:spPr>
              <a:xfrm>
                <a:off x="3759537" y="317325"/>
                <a:ext cx="96057" cy="439210"/>
              </a:xfrm>
              <a:custGeom>
                <a:avLst/>
                <a:gdLst/>
                <a:ahLst/>
                <a:cxnLst/>
                <a:rect l="l" t="t" r="r" b="b"/>
                <a:pathLst>
                  <a:path w="732" h="3347" extrusionOk="0">
                    <a:moveTo>
                      <a:pt x="366" y="1"/>
                    </a:moveTo>
                    <a:cubicBezTo>
                      <a:pt x="161" y="1"/>
                      <a:pt x="0" y="750"/>
                      <a:pt x="0" y="1669"/>
                    </a:cubicBezTo>
                    <a:cubicBezTo>
                      <a:pt x="0" y="2597"/>
                      <a:pt x="161" y="3346"/>
                      <a:pt x="366" y="3346"/>
                    </a:cubicBezTo>
                    <a:cubicBezTo>
                      <a:pt x="571" y="3346"/>
                      <a:pt x="732" y="2597"/>
                      <a:pt x="732" y="1669"/>
                    </a:cubicBezTo>
                    <a:cubicBezTo>
                      <a:pt x="732" y="750"/>
                      <a:pt x="571" y="1"/>
                      <a:pt x="366" y="1"/>
                    </a:cubicBezTo>
                    <a:close/>
                  </a:path>
                </a:pathLst>
              </a:custGeom>
              <a:solidFill>
                <a:srgbClr val="693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4"/>
              <p:cNvSpPr/>
              <p:nvPr/>
            </p:nvSpPr>
            <p:spPr>
              <a:xfrm>
                <a:off x="3774628" y="354855"/>
                <a:ext cx="1594646" cy="364149"/>
              </a:xfrm>
              <a:custGeom>
                <a:avLst/>
                <a:gdLst/>
                <a:ahLst/>
                <a:cxnLst/>
                <a:rect l="l" t="t" r="r" b="b"/>
                <a:pathLst>
                  <a:path w="12152" h="2775" extrusionOk="0">
                    <a:moveTo>
                      <a:pt x="313" y="0"/>
                    </a:moveTo>
                    <a:cubicBezTo>
                      <a:pt x="144" y="0"/>
                      <a:pt x="1" y="625"/>
                      <a:pt x="1" y="1383"/>
                    </a:cubicBezTo>
                    <a:cubicBezTo>
                      <a:pt x="1" y="2150"/>
                      <a:pt x="144" y="2775"/>
                      <a:pt x="313" y="2775"/>
                    </a:cubicBezTo>
                    <a:lnTo>
                      <a:pt x="11848" y="2775"/>
                    </a:lnTo>
                    <a:cubicBezTo>
                      <a:pt x="12018" y="2775"/>
                      <a:pt x="12151" y="2150"/>
                      <a:pt x="12151" y="1383"/>
                    </a:cubicBezTo>
                    <a:cubicBezTo>
                      <a:pt x="12151" y="625"/>
                      <a:pt x="12018" y="0"/>
                      <a:pt x="11848" y="0"/>
                    </a:cubicBezTo>
                    <a:close/>
                  </a:path>
                </a:pathLst>
              </a:custGeom>
              <a:solidFill>
                <a:srgbClr val="FFDD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4"/>
              <p:cNvSpPr/>
              <p:nvPr/>
            </p:nvSpPr>
            <p:spPr>
              <a:xfrm>
                <a:off x="3778171" y="600639"/>
                <a:ext cx="1588741" cy="118365"/>
              </a:xfrm>
              <a:custGeom>
                <a:avLst/>
                <a:gdLst/>
                <a:ahLst/>
                <a:cxnLst/>
                <a:rect l="l" t="t" r="r" b="b"/>
                <a:pathLst>
                  <a:path w="12107" h="902" extrusionOk="0">
                    <a:moveTo>
                      <a:pt x="1" y="1"/>
                    </a:moveTo>
                    <a:lnTo>
                      <a:pt x="1" y="1"/>
                    </a:lnTo>
                    <a:cubicBezTo>
                      <a:pt x="36" y="527"/>
                      <a:pt x="152" y="902"/>
                      <a:pt x="286" y="902"/>
                    </a:cubicBezTo>
                    <a:lnTo>
                      <a:pt x="11821" y="902"/>
                    </a:lnTo>
                    <a:cubicBezTo>
                      <a:pt x="11955" y="902"/>
                      <a:pt x="12062" y="527"/>
                      <a:pt x="12107" y="1"/>
                    </a:cubicBezTo>
                    <a:lnTo>
                      <a:pt x="12107" y="1"/>
                    </a:lnTo>
                    <a:cubicBezTo>
                      <a:pt x="12106" y="1"/>
                      <a:pt x="10215" y="153"/>
                      <a:pt x="6049" y="153"/>
                    </a:cubicBezTo>
                    <a:cubicBezTo>
                      <a:pt x="1883" y="153"/>
                      <a:pt x="1" y="1"/>
                      <a:pt x="1"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34"/>
            <p:cNvSpPr/>
            <p:nvPr/>
          </p:nvSpPr>
          <p:spPr>
            <a:xfrm>
              <a:off x="5997479" y="1875512"/>
              <a:ext cx="1494300" cy="1494300"/>
            </a:xfrm>
            <a:prstGeom prst="ellipse">
              <a:avLst/>
            </a:pr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34"/>
            <p:cNvGrpSpPr/>
            <p:nvPr/>
          </p:nvGrpSpPr>
          <p:grpSpPr>
            <a:xfrm>
              <a:off x="6381934" y="1689643"/>
              <a:ext cx="725394" cy="1866049"/>
              <a:chOff x="-1348425" y="1718472"/>
              <a:chExt cx="348881" cy="897484"/>
            </a:xfrm>
          </p:grpSpPr>
          <p:sp>
            <p:nvSpPr>
              <p:cNvPr id="177" name="Google Shape;177;p34"/>
              <p:cNvSpPr/>
              <p:nvPr/>
            </p:nvSpPr>
            <p:spPr>
              <a:xfrm>
                <a:off x="-1179888" y="1725330"/>
                <a:ext cx="22753" cy="23163"/>
              </a:xfrm>
              <a:custGeom>
                <a:avLst/>
                <a:gdLst/>
                <a:ahLst/>
                <a:cxnLst/>
                <a:rect l="l" t="t" r="r" b="b"/>
                <a:pathLst>
                  <a:path w="501" h="510" extrusionOk="0">
                    <a:moveTo>
                      <a:pt x="152" y="1"/>
                    </a:moveTo>
                    <a:lnTo>
                      <a:pt x="152" y="1"/>
                    </a:lnTo>
                    <a:cubicBezTo>
                      <a:pt x="54" y="188"/>
                      <a:pt x="0" y="367"/>
                      <a:pt x="250" y="509"/>
                    </a:cubicBezTo>
                    <a:cubicBezTo>
                      <a:pt x="500" y="286"/>
                      <a:pt x="322" y="63"/>
                      <a:pt x="152" y="1"/>
                    </a:cubicBezTo>
                    <a:close/>
                  </a:path>
                </a:pathLst>
              </a:custGeom>
              <a:solidFill>
                <a:srgbClr val="FCA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4"/>
              <p:cNvSpPr/>
              <p:nvPr/>
            </p:nvSpPr>
            <p:spPr>
              <a:xfrm>
                <a:off x="-1192468" y="1718472"/>
                <a:ext cx="18711" cy="18667"/>
              </a:xfrm>
              <a:custGeom>
                <a:avLst/>
                <a:gdLst/>
                <a:ahLst/>
                <a:cxnLst/>
                <a:rect l="l" t="t" r="r" b="b"/>
                <a:pathLst>
                  <a:path w="412" h="411" extrusionOk="0">
                    <a:moveTo>
                      <a:pt x="72" y="0"/>
                    </a:moveTo>
                    <a:cubicBezTo>
                      <a:pt x="19" y="170"/>
                      <a:pt x="1" y="330"/>
                      <a:pt x="233" y="411"/>
                    </a:cubicBezTo>
                    <a:cubicBezTo>
                      <a:pt x="411" y="188"/>
                      <a:pt x="224" y="27"/>
                      <a:pt x="72" y="0"/>
                    </a:cubicBezTo>
                    <a:close/>
                  </a:path>
                </a:pathLst>
              </a:custGeom>
              <a:solidFill>
                <a:srgbClr val="FCA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4"/>
              <p:cNvSpPr/>
              <p:nvPr/>
            </p:nvSpPr>
            <p:spPr>
              <a:xfrm>
                <a:off x="-1174211" y="1743587"/>
                <a:ext cx="24342" cy="25979"/>
              </a:xfrm>
              <a:custGeom>
                <a:avLst/>
                <a:gdLst/>
                <a:ahLst/>
                <a:cxnLst/>
                <a:rect l="l" t="t" r="r" b="b"/>
                <a:pathLst>
                  <a:path w="536" h="572" extrusionOk="0">
                    <a:moveTo>
                      <a:pt x="277" y="0"/>
                    </a:moveTo>
                    <a:lnTo>
                      <a:pt x="277" y="0"/>
                    </a:lnTo>
                    <a:cubicBezTo>
                      <a:pt x="116" y="170"/>
                      <a:pt x="0" y="339"/>
                      <a:pt x="206" y="571"/>
                    </a:cubicBezTo>
                    <a:cubicBezTo>
                      <a:pt x="536" y="420"/>
                      <a:pt x="429" y="116"/>
                      <a:pt x="277" y="0"/>
                    </a:cubicBezTo>
                    <a:close/>
                  </a:path>
                </a:pathLst>
              </a:custGeom>
              <a:solidFill>
                <a:srgbClr val="FCA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4"/>
              <p:cNvSpPr/>
              <p:nvPr/>
            </p:nvSpPr>
            <p:spPr>
              <a:xfrm>
                <a:off x="-1168125" y="1761799"/>
                <a:ext cx="23116" cy="25979"/>
              </a:xfrm>
              <a:custGeom>
                <a:avLst/>
                <a:gdLst/>
                <a:ahLst/>
                <a:cxnLst/>
                <a:rect l="l" t="t" r="r" b="b"/>
                <a:pathLst>
                  <a:path w="509" h="572" extrusionOk="0">
                    <a:moveTo>
                      <a:pt x="393" y="1"/>
                    </a:moveTo>
                    <a:cubicBezTo>
                      <a:pt x="179" y="126"/>
                      <a:pt x="0" y="268"/>
                      <a:pt x="134" y="572"/>
                    </a:cubicBezTo>
                    <a:cubicBezTo>
                      <a:pt x="509" y="509"/>
                      <a:pt x="500" y="170"/>
                      <a:pt x="393" y="1"/>
                    </a:cubicBezTo>
                    <a:close/>
                  </a:path>
                </a:pathLst>
              </a:custGeom>
              <a:solidFill>
                <a:srgbClr val="FCA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4"/>
              <p:cNvSpPr/>
              <p:nvPr/>
            </p:nvSpPr>
            <p:spPr>
              <a:xfrm>
                <a:off x="-1185565" y="1808759"/>
                <a:ext cx="28793" cy="16259"/>
              </a:xfrm>
              <a:custGeom>
                <a:avLst/>
                <a:gdLst/>
                <a:ahLst/>
                <a:cxnLst/>
                <a:rect l="l" t="t" r="r" b="b"/>
                <a:pathLst>
                  <a:path w="634" h="358" extrusionOk="0">
                    <a:moveTo>
                      <a:pt x="358" y="1"/>
                    </a:moveTo>
                    <a:cubicBezTo>
                      <a:pt x="226" y="1"/>
                      <a:pt x="102" y="61"/>
                      <a:pt x="1" y="242"/>
                    </a:cubicBezTo>
                    <a:cubicBezTo>
                      <a:pt x="91" y="324"/>
                      <a:pt x="180" y="357"/>
                      <a:pt x="263" y="357"/>
                    </a:cubicBezTo>
                    <a:cubicBezTo>
                      <a:pt x="440" y="357"/>
                      <a:pt x="585" y="204"/>
                      <a:pt x="634" y="64"/>
                    </a:cubicBezTo>
                    <a:cubicBezTo>
                      <a:pt x="541" y="28"/>
                      <a:pt x="447" y="1"/>
                      <a:pt x="358" y="1"/>
                    </a:cubicBezTo>
                    <a:close/>
                  </a:path>
                </a:pathLst>
              </a:custGeom>
              <a:solidFill>
                <a:srgbClr val="FCA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4"/>
              <p:cNvSpPr/>
              <p:nvPr/>
            </p:nvSpPr>
            <p:spPr>
              <a:xfrm>
                <a:off x="-1168125" y="1784099"/>
                <a:ext cx="24161" cy="23254"/>
              </a:xfrm>
              <a:custGeom>
                <a:avLst/>
                <a:gdLst/>
                <a:ahLst/>
                <a:cxnLst/>
                <a:rect l="l" t="t" r="r" b="b"/>
                <a:pathLst>
                  <a:path w="532" h="512" extrusionOk="0">
                    <a:moveTo>
                      <a:pt x="464" y="0"/>
                    </a:moveTo>
                    <a:lnTo>
                      <a:pt x="464" y="0"/>
                    </a:lnTo>
                    <a:cubicBezTo>
                      <a:pt x="214" y="72"/>
                      <a:pt x="0" y="179"/>
                      <a:pt x="45" y="509"/>
                    </a:cubicBezTo>
                    <a:cubicBezTo>
                      <a:pt x="64" y="511"/>
                      <a:pt x="82" y="511"/>
                      <a:pt x="99" y="511"/>
                    </a:cubicBezTo>
                    <a:cubicBezTo>
                      <a:pt x="446" y="511"/>
                      <a:pt x="532" y="187"/>
                      <a:pt x="464" y="0"/>
                    </a:cubicBezTo>
                    <a:close/>
                  </a:path>
                </a:pathLst>
              </a:custGeom>
              <a:solidFill>
                <a:srgbClr val="FCA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4"/>
              <p:cNvSpPr/>
              <p:nvPr/>
            </p:nvSpPr>
            <p:spPr>
              <a:xfrm>
                <a:off x="-1244332" y="1725330"/>
                <a:ext cx="21118" cy="21937"/>
              </a:xfrm>
              <a:custGeom>
                <a:avLst/>
                <a:gdLst/>
                <a:ahLst/>
                <a:cxnLst/>
                <a:rect l="l" t="t" r="r" b="b"/>
                <a:pathLst>
                  <a:path w="465" h="483" extrusionOk="0">
                    <a:moveTo>
                      <a:pt x="402" y="1"/>
                    </a:moveTo>
                    <a:cubicBezTo>
                      <a:pt x="224" y="28"/>
                      <a:pt x="1" y="224"/>
                      <a:pt x="188" y="483"/>
                    </a:cubicBezTo>
                    <a:cubicBezTo>
                      <a:pt x="465" y="393"/>
                      <a:pt x="456" y="206"/>
                      <a:pt x="402" y="1"/>
                    </a:cubicBezTo>
                    <a:close/>
                  </a:path>
                </a:pathLst>
              </a:custGeom>
              <a:solidFill>
                <a:srgbClr val="FCA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4"/>
              <p:cNvSpPr/>
              <p:nvPr/>
            </p:nvSpPr>
            <p:spPr>
              <a:xfrm>
                <a:off x="-1225667" y="1721288"/>
                <a:ext cx="17439" cy="17077"/>
              </a:xfrm>
              <a:custGeom>
                <a:avLst/>
                <a:gdLst/>
                <a:ahLst/>
                <a:cxnLst/>
                <a:rect l="l" t="t" r="r" b="b"/>
                <a:pathLst>
                  <a:path w="384" h="376" extrusionOk="0">
                    <a:moveTo>
                      <a:pt x="375" y="1"/>
                    </a:moveTo>
                    <a:cubicBezTo>
                      <a:pt x="214" y="1"/>
                      <a:pt x="0" y="126"/>
                      <a:pt x="116" y="375"/>
                    </a:cubicBezTo>
                    <a:cubicBezTo>
                      <a:pt x="366" y="340"/>
                      <a:pt x="384" y="179"/>
                      <a:pt x="375" y="1"/>
                    </a:cubicBezTo>
                    <a:close/>
                  </a:path>
                </a:pathLst>
              </a:custGeom>
              <a:solidFill>
                <a:srgbClr val="FCA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4"/>
              <p:cNvSpPr/>
              <p:nvPr/>
            </p:nvSpPr>
            <p:spPr>
              <a:xfrm>
                <a:off x="-1257276" y="1741135"/>
                <a:ext cx="24342" cy="26388"/>
              </a:xfrm>
              <a:custGeom>
                <a:avLst/>
                <a:gdLst/>
                <a:ahLst/>
                <a:cxnLst/>
                <a:rect l="l" t="t" r="r" b="b"/>
                <a:pathLst>
                  <a:path w="536" h="581" extrusionOk="0">
                    <a:moveTo>
                      <a:pt x="348" y="1"/>
                    </a:moveTo>
                    <a:cubicBezTo>
                      <a:pt x="170" y="90"/>
                      <a:pt x="1" y="367"/>
                      <a:pt x="277" y="581"/>
                    </a:cubicBezTo>
                    <a:cubicBezTo>
                      <a:pt x="536" y="393"/>
                      <a:pt x="464" y="197"/>
                      <a:pt x="348" y="1"/>
                    </a:cubicBezTo>
                    <a:close/>
                  </a:path>
                </a:pathLst>
              </a:custGeom>
              <a:solidFill>
                <a:srgbClr val="FCA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4"/>
              <p:cNvSpPr/>
              <p:nvPr/>
            </p:nvSpPr>
            <p:spPr>
              <a:xfrm>
                <a:off x="-1267404" y="1756940"/>
                <a:ext cx="25160" cy="27614"/>
              </a:xfrm>
              <a:custGeom>
                <a:avLst/>
                <a:gdLst/>
                <a:ahLst/>
                <a:cxnLst/>
                <a:rect l="l" t="t" r="r" b="b"/>
                <a:pathLst>
                  <a:path w="554" h="608" extrusionOk="0">
                    <a:moveTo>
                      <a:pt x="241" y="1"/>
                    </a:moveTo>
                    <a:lnTo>
                      <a:pt x="241" y="1"/>
                    </a:lnTo>
                    <a:cubicBezTo>
                      <a:pt x="90" y="152"/>
                      <a:pt x="0" y="482"/>
                      <a:pt x="348" y="607"/>
                    </a:cubicBezTo>
                    <a:cubicBezTo>
                      <a:pt x="554" y="331"/>
                      <a:pt x="420" y="161"/>
                      <a:pt x="241" y="1"/>
                    </a:cubicBezTo>
                    <a:close/>
                  </a:path>
                </a:pathLst>
              </a:custGeom>
              <a:solidFill>
                <a:srgbClr val="FCA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4"/>
              <p:cNvSpPr/>
              <p:nvPr/>
            </p:nvSpPr>
            <p:spPr>
              <a:xfrm>
                <a:off x="-1262135" y="1806307"/>
                <a:ext cx="26386" cy="17349"/>
              </a:xfrm>
              <a:custGeom>
                <a:avLst/>
                <a:gdLst/>
                <a:ahLst/>
                <a:cxnLst/>
                <a:rect l="l" t="t" r="r" b="b"/>
                <a:pathLst>
                  <a:path w="581" h="382" extrusionOk="0">
                    <a:moveTo>
                      <a:pt x="186" y="1"/>
                    </a:moveTo>
                    <a:cubicBezTo>
                      <a:pt x="127" y="1"/>
                      <a:pt x="64" y="9"/>
                      <a:pt x="0" y="20"/>
                    </a:cubicBezTo>
                    <a:cubicBezTo>
                      <a:pt x="14" y="183"/>
                      <a:pt x="146" y="381"/>
                      <a:pt x="357" y="381"/>
                    </a:cubicBezTo>
                    <a:cubicBezTo>
                      <a:pt x="424" y="381"/>
                      <a:pt x="499" y="361"/>
                      <a:pt x="580" y="314"/>
                    </a:cubicBezTo>
                    <a:cubicBezTo>
                      <a:pt x="507" y="68"/>
                      <a:pt x="360" y="1"/>
                      <a:pt x="186" y="1"/>
                    </a:cubicBezTo>
                    <a:close/>
                  </a:path>
                </a:pathLst>
              </a:custGeom>
              <a:solidFill>
                <a:srgbClr val="FCA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4"/>
              <p:cNvSpPr/>
              <p:nvPr/>
            </p:nvSpPr>
            <p:spPr>
              <a:xfrm>
                <a:off x="-1270219" y="1778422"/>
                <a:ext cx="23934" cy="26388"/>
              </a:xfrm>
              <a:custGeom>
                <a:avLst/>
                <a:gdLst/>
                <a:ahLst/>
                <a:cxnLst/>
                <a:rect l="l" t="t" r="r" b="b"/>
                <a:pathLst>
                  <a:path w="527" h="581" extrusionOk="0">
                    <a:moveTo>
                      <a:pt x="107" y="1"/>
                    </a:moveTo>
                    <a:cubicBezTo>
                      <a:pt x="0" y="179"/>
                      <a:pt x="9" y="536"/>
                      <a:pt x="401" y="580"/>
                    </a:cubicBezTo>
                    <a:cubicBezTo>
                      <a:pt x="526" y="259"/>
                      <a:pt x="339" y="116"/>
                      <a:pt x="107" y="1"/>
                    </a:cubicBezTo>
                    <a:close/>
                  </a:path>
                </a:pathLst>
              </a:custGeom>
              <a:solidFill>
                <a:srgbClr val="FCA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4"/>
              <p:cNvSpPr/>
              <p:nvPr/>
            </p:nvSpPr>
            <p:spPr>
              <a:xfrm>
                <a:off x="-1172212" y="1801311"/>
                <a:ext cx="17894" cy="24253"/>
              </a:xfrm>
              <a:custGeom>
                <a:avLst/>
                <a:gdLst/>
                <a:ahLst/>
                <a:cxnLst/>
                <a:rect l="l" t="t" r="r" b="b"/>
                <a:pathLst>
                  <a:path w="394" h="534" extrusionOk="0">
                    <a:moveTo>
                      <a:pt x="259" y="1"/>
                    </a:moveTo>
                    <a:cubicBezTo>
                      <a:pt x="183" y="1"/>
                      <a:pt x="94" y="92"/>
                      <a:pt x="54" y="219"/>
                    </a:cubicBezTo>
                    <a:cubicBezTo>
                      <a:pt x="1" y="371"/>
                      <a:pt x="28" y="505"/>
                      <a:pt x="108" y="531"/>
                    </a:cubicBezTo>
                    <a:cubicBezTo>
                      <a:pt x="114" y="533"/>
                      <a:pt x="121" y="533"/>
                      <a:pt x="127" y="533"/>
                    </a:cubicBezTo>
                    <a:cubicBezTo>
                      <a:pt x="205" y="533"/>
                      <a:pt x="299" y="440"/>
                      <a:pt x="340" y="308"/>
                    </a:cubicBezTo>
                    <a:cubicBezTo>
                      <a:pt x="393" y="166"/>
                      <a:pt x="367" y="32"/>
                      <a:pt x="286" y="5"/>
                    </a:cubicBezTo>
                    <a:cubicBezTo>
                      <a:pt x="277" y="2"/>
                      <a:pt x="268" y="1"/>
                      <a:pt x="259"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4"/>
              <p:cNvSpPr/>
              <p:nvPr/>
            </p:nvSpPr>
            <p:spPr>
              <a:xfrm>
                <a:off x="-1167716" y="1805535"/>
                <a:ext cx="10582" cy="15987"/>
              </a:xfrm>
              <a:custGeom>
                <a:avLst/>
                <a:gdLst/>
                <a:ahLst/>
                <a:cxnLst/>
                <a:rect l="l" t="t" r="r" b="b"/>
                <a:pathLst>
                  <a:path w="233" h="352" extrusionOk="0">
                    <a:moveTo>
                      <a:pt x="168" y="0"/>
                    </a:moveTo>
                    <a:cubicBezTo>
                      <a:pt x="117" y="0"/>
                      <a:pt x="61" y="61"/>
                      <a:pt x="36" y="153"/>
                    </a:cubicBezTo>
                    <a:cubicBezTo>
                      <a:pt x="0" y="251"/>
                      <a:pt x="9" y="340"/>
                      <a:pt x="54" y="349"/>
                    </a:cubicBezTo>
                    <a:cubicBezTo>
                      <a:pt x="58" y="351"/>
                      <a:pt x="63" y="352"/>
                      <a:pt x="68" y="352"/>
                    </a:cubicBezTo>
                    <a:cubicBezTo>
                      <a:pt x="113" y="352"/>
                      <a:pt x="172" y="285"/>
                      <a:pt x="196" y="197"/>
                    </a:cubicBezTo>
                    <a:cubicBezTo>
                      <a:pt x="232" y="108"/>
                      <a:pt x="223" y="19"/>
                      <a:pt x="178" y="1"/>
                    </a:cubicBezTo>
                    <a:cubicBezTo>
                      <a:pt x="175" y="1"/>
                      <a:pt x="172" y="0"/>
                      <a:pt x="168" y="0"/>
                    </a:cubicBezTo>
                    <a:close/>
                  </a:path>
                </a:pathLst>
              </a:custGeom>
              <a:solidFill>
                <a:srgbClr val="EB7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4"/>
              <p:cNvSpPr/>
              <p:nvPr/>
            </p:nvSpPr>
            <p:spPr>
              <a:xfrm>
                <a:off x="-1168534" y="1812801"/>
                <a:ext cx="8129" cy="9992"/>
              </a:xfrm>
              <a:custGeom>
                <a:avLst/>
                <a:gdLst/>
                <a:ahLst/>
                <a:cxnLst/>
                <a:rect l="l" t="t" r="r" b="b"/>
                <a:pathLst>
                  <a:path w="179" h="220" extrusionOk="0">
                    <a:moveTo>
                      <a:pt x="114" y="0"/>
                    </a:moveTo>
                    <a:cubicBezTo>
                      <a:pt x="81" y="0"/>
                      <a:pt x="42" y="35"/>
                      <a:pt x="18" y="91"/>
                    </a:cubicBezTo>
                    <a:cubicBezTo>
                      <a:pt x="0" y="153"/>
                      <a:pt x="9" y="207"/>
                      <a:pt x="54" y="216"/>
                    </a:cubicBezTo>
                    <a:cubicBezTo>
                      <a:pt x="59" y="219"/>
                      <a:pt x="65" y="220"/>
                      <a:pt x="70" y="220"/>
                    </a:cubicBezTo>
                    <a:cubicBezTo>
                      <a:pt x="102" y="220"/>
                      <a:pt x="137" y="180"/>
                      <a:pt x="152" y="127"/>
                    </a:cubicBezTo>
                    <a:cubicBezTo>
                      <a:pt x="179" y="73"/>
                      <a:pt x="161" y="11"/>
                      <a:pt x="125" y="2"/>
                    </a:cubicBezTo>
                    <a:cubicBezTo>
                      <a:pt x="121" y="1"/>
                      <a:pt x="118" y="0"/>
                      <a:pt x="114"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4"/>
              <p:cNvSpPr/>
              <p:nvPr/>
            </p:nvSpPr>
            <p:spPr>
              <a:xfrm>
                <a:off x="-1255232" y="1738773"/>
                <a:ext cx="98868" cy="98511"/>
              </a:xfrm>
              <a:custGeom>
                <a:avLst/>
                <a:gdLst/>
                <a:ahLst/>
                <a:cxnLst/>
                <a:rect l="l" t="t" r="r" b="b"/>
                <a:pathLst>
                  <a:path w="2177" h="2169" extrusionOk="0">
                    <a:moveTo>
                      <a:pt x="1460" y="0"/>
                    </a:moveTo>
                    <a:cubicBezTo>
                      <a:pt x="1365" y="0"/>
                      <a:pt x="1265" y="71"/>
                      <a:pt x="1258" y="169"/>
                    </a:cubicBezTo>
                    <a:cubicBezTo>
                      <a:pt x="1124" y="169"/>
                      <a:pt x="964" y="178"/>
                      <a:pt x="883" y="294"/>
                    </a:cubicBezTo>
                    <a:cubicBezTo>
                      <a:pt x="825" y="210"/>
                      <a:pt x="743" y="150"/>
                      <a:pt x="652" y="150"/>
                    </a:cubicBezTo>
                    <a:cubicBezTo>
                      <a:pt x="646" y="150"/>
                      <a:pt x="640" y="150"/>
                      <a:pt x="634" y="151"/>
                    </a:cubicBezTo>
                    <a:cubicBezTo>
                      <a:pt x="535" y="169"/>
                      <a:pt x="455" y="311"/>
                      <a:pt x="518" y="392"/>
                    </a:cubicBezTo>
                    <a:cubicBezTo>
                      <a:pt x="510" y="390"/>
                      <a:pt x="502" y="390"/>
                      <a:pt x="495" y="390"/>
                    </a:cubicBezTo>
                    <a:cubicBezTo>
                      <a:pt x="456" y="390"/>
                      <a:pt x="415" y="408"/>
                      <a:pt x="393" y="445"/>
                    </a:cubicBezTo>
                    <a:cubicBezTo>
                      <a:pt x="366" y="499"/>
                      <a:pt x="375" y="561"/>
                      <a:pt x="410" y="597"/>
                    </a:cubicBezTo>
                    <a:cubicBezTo>
                      <a:pt x="312" y="615"/>
                      <a:pt x="205" y="633"/>
                      <a:pt x="125" y="704"/>
                    </a:cubicBezTo>
                    <a:cubicBezTo>
                      <a:pt x="45" y="784"/>
                      <a:pt x="27" y="936"/>
                      <a:pt x="107" y="998"/>
                    </a:cubicBezTo>
                    <a:cubicBezTo>
                      <a:pt x="0" y="1150"/>
                      <a:pt x="45" y="1391"/>
                      <a:pt x="187" y="1489"/>
                    </a:cubicBezTo>
                    <a:cubicBezTo>
                      <a:pt x="143" y="1525"/>
                      <a:pt x="179" y="1632"/>
                      <a:pt x="241" y="1632"/>
                    </a:cubicBezTo>
                    <a:cubicBezTo>
                      <a:pt x="223" y="1721"/>
                      <a:pt x="312" y="1783"/>
                      <a:pt x="393" y="1810"/>
                    </a:cubicBezTo>
                    <a:cubicBezTo>
                      <a:pt x="375" y="1890"/>
                      <a:pt x="357" y="1980"/>
                      <a:pt x="384" y="2051"/>
                    </a:cubicBezTo>
                    <a:cubicBezTo>
                      <a:pt x="412" y="2115"/>
                      <a:pt x="470" y="2168"/>
                      <a:pt x="528" y="2168"/>
                    </a:cubicBezTo>
                    <a:cubicBezTo>
                      <a:pt x="542" y="2168"/>
                      <a:pt x="557" y="2165"/>
                      <a:pt x="571" y="2158"/>
                    </a:cubicBezTo>
                    <a:lnTo>
                      <a:pt x="1668" y="2060"/>
                    </a:lnTo>
                    <a:lnTo>
                      <a:pt x="1668" y="2060"/>
                    </a:lnTo>
                    <a:cubicBezTo>
                      <a:pt x="1642" y="2087"/>
                      <a:pt x="1642" y="2131"/>
                      <a:pt x="1659" y="2158"/>
                    </a:cubicBezTo>
                    <a:cubicBezTo>
                      <a:pt x="1758" y="2131"/>
                      <a:pt x="1847" y="2078"/>
                      <a:pt x="1918" y="1998"/>
                    </a:cubicBezTo>
                    <a:cubicBezTo>
                      <a:pt x="1990" y="1926"/>
                      <a:pt x="2034" y="1792"/>
                      <a:pt x="1972" y="1712"/>
                    </a:cubicBezTo>
                    <a:cubicBezTo>
                      <a:pt x="2034" y="1641"/>
                      <a:pt x="2097" y="1569"/>
                      <a:pt x="2123" y="1471"/>
                    </a:cubicBezTo>
                    <a:cubicBezTo>
                      <a:pt x="2150" y="1382"/>
                      <a:pt x="2123" y="1266"/>
                      <a:pt x="2043" y="1221"/>
                    </a:cubicBezTo>
                    <a:cubicBezTo>
                      <a:pt x="2123" y="1141"/>
                      <a:pt x="2177" y="1025"/>
                      <a:pt x="2159" y="909"/>
                    </a:cubicBezTo>
                    <a:cubicBezTo>
                      <a:pt x="2144" y="820"/>
                      <a:pt x="2062" y="738"/>
                      <a:pt x="1978" y="738"/>
                    </a:cubicBezTo>
                    <a:cubicBezTo>
                      <a:pt x="1961" y="738"/>
                      <a:pt x="1944" y="741"/>
                      <a:pt x="1927" y="749"/>
                    </a:cubicBezTo>
                    <a:cubicBezTo>
                      <a:pt x="1963" y="695"/>
                      <a:pt x="1981" y="624"/>
                      <a:pt x="1954" y="561"/>
                    </a:cubicBezTo>
                    <a:cubicBezTo>
                      <a:pt x="1936" y="499"/>
                      <a:pt x="1882" y="454"/>
                      <a:pt x="1820" y="445"/>
                    </a:cubicBezTo>
                    <a:cubicBezTo>
                      <a:pt x="1856" y="419"/>
                      <a:pt x="1838" y="356"/>
                      <a:pt x="1802" y="338"/>
                    </a:cubicBezTo>
                    <a:cubicBezTo>
                      <a:pt x="1789" y="331"/>
                      <a:pt x="1774" y="329"/>
                      <a:pt x="1758" y="329"/>
                    </a:cubicBezTo>
                    <a:cubicBezTo>
                      <a:pt x="1734" y="329"/>
                      <a:pt x="1708" y="336"/>
                      <a:pt x="1686" y="347"/>
                    </a:cubicBezTo>
                    <a:cubicBezTo>
                      <a:pt x="1695" y="213"/>
                      <a:pt x="1642" y="71"/>
                      <a:pt x="1535" y="17"/>
                    </a:cubicBezTo>
                    <a:cubicBezTo>
                      <a:pt x="1511" y="6"/>
                      <a:pt x="1486" y="0"/>
                      <a:pt x="1460" y="0"/>
                    </a:cubicBezTo>
                    <a:close/>
                  </a:path>
                </a:pathLst>
              </a:custGeom>
              <a:solidFill>
                <a:srgbClr val="7C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4"/>
              <p:cNvSpPr/>
              <p:nvPr/>
            </p:nvSpPr>
            <p:spPr>
              <a:xfrm>
                <a:off x="-1096822" y="1904406"/>
                <a:ext cx="95644" cy="193796"/>
              </a:xfrm>
              <a:custGeom>
                <a:avLst/>
                <a:gdLst/>
                <a:ahLst/>
                <a:cxnLst/>
                <a:rect l="l" t="t" r="r" b="b"/>
                <a:pathLst>
                  <a:path w="2106" h="4267" extrusionOk="0">
                    <a:moveTo>
                      <a:pt x="723" y="1"/>
                    </a:moveTo>
                    <a:lnTo>
                      <a:pt x="0" y="4194"/>
                    </a:lnTo>
                    <a:cubicBezTo>
                      <a:pt x="0" y="4194"/>
                      <a:pt x="541" y="4266"/>
                      <a:pt x="1071" y="4266"/>
                    </a:cubicBezTo>
                    <a:cubicBezTo>
                      <a:pt x="1576" y="4266"/>
                      <a:pt x="2070" y="4201"/>
                      <a:pt x="2079" y="3944"/>
                    </a:cubicBezTo>
                    <a:cubicBezTo>
                      <a:pt x="2106" y="3409"/>
                      <a:pt x="1784" y="1321"/>
                      <a:pt x="723"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4"/>
              <p:cNvSpPr/>
              <p:nvPr/>
            </p:nvSpPr>
            <p:spPr>
              <a:xfrm>
                <a:off x="-1106541" y="1903225"/>
                <a:ext cx="95644" cy="193751"/>
              </a:xfrm>
              <a:custGeom>
                <a:avLst/>
                <a:gdLst/>
                <a:ahLst/>
                <a:cxnLst/>
                <a:rect l="l" t="t" r="r" b="b"/>
                <a:pathLst>
                  <a:path w="2106" h="4266" extrusionOk="0">
                    <a:moveTo>
                      <a:pt x="723" y="0"/>
                    </a:moveTo>
                    <a:lnTo>
                      <a:pt x="0" y="4193"/>
                    </a:lnTo>
                    <a:cubicBezTo>
                      <a:pt x="0" y="4193"/>
                      <a:pt x="541" y="4266"/>
                      <a:pt x="1072" y="4266"/>
                    </a:cubicBezTo>
                    <a:cubicBezTo>
                      <a:pt x="1578" y="4266"/>
                      <a:pt x="2075" y="4200"/>
                      <a:pt x="2088" y="3943"/>
                    </a:cubicBezTo>
                    <a:cubicBezTo>
                      <a:pt x="2106" y="3408"/>
                      <a:pt x="1784" y="1320"/>
                      <a:pt x="723"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4"/>
              <p:cNvSpPr/>
              <p:nvPr/>
            </p:nvSpPr>
            <p:spPr>
              <a:xfrm>
                <a:off x="-1096822" y="1904406"/>
                <a:ext cx="70938" cy="193933"/>
              </a:xfrm>
              <a:custGeom>
                <a:avLst/>
                <a:gdLst/>
                <a:ahLst/>
                <a:cxnLst/>
                <a:rect l="l" t="t" r="r" b="b"/>
                <a:pathLst>
                  <a:path w="1562" h="4270" extrusionOk="0">
                    <a:moveTo>
                      <a:pt x="723" y="1"/>
                    </a:moveTo>
                    <a:lnTo>
                      <a:pt x="0" y="4194"/>
                    </a:lnTo>
                    <a:cubicBezTo>
                      <a:pt x="0" y="4194"/>
                      <a:pt x="527" y="4269"/>
                      <a:pt x="1054" y="4269"/>
                    </a:cubicBezTo>
                    <a:cubicBezTo>
                      <a:pt x="1230" y="4269"/>
                      <a:pt x="1405" y="4261"/>
                      <a:pt x="1561" y="4238"/>
                    </a:cubicBezTo>
                    <a:cubicBezTo>
                      <a:pt x="1267" y="3801"/>
                      <a:pt x="1044" y="3105"/>
                      <a:pt x="982" y="2303"/>
                    </a:cubicBezTo>
                    <a:cubicBezTo>
                      <a:pt x="928" y="1669"/>
                      <a:pt x="990" y="1071"/>
                      <a:pt x="1133" y="608"/>
                    </a:cubicBezTo>
                    <a:cubicBezTo>
                      <a:pt x="1008" y="402"/>
                      <a:pt x="875" y="197"/>
                      <a:pt x="723"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4"/>
              <p:cNvSpPr/>
              <p:nvPr/>
            </p:nvSpPr>
            <p:spPr>
              <a:xfrm>
                <a:off x="-1275124" y="1870798"/>
                <a:ext cx="167808" cy="202607"/>
              </a:xfrm>
              <a:custGeom>
                <a:avLst/>
                <a:gdLst/>
                <a:ahLst/>
                <a:cxnLst/>
                <a:rect l="l" t="t" r="r" b="b"/>
                <a:pathLst>
                  <a:path w="3695" h="4461" extrusionOk="0">
                    <a:moveTo>
                      <a:pt x="1509" y="0"/>
                    </a:moveTo>
                    <a:cubicBezTo>
                      <a:pt x="1509" y="0"/>
                      <a:pt x="331" y="741"/>
                      <a:pt x="1" y="1098"/>
                    </a:cubicBezTo>
                    <a:lnTo>
                      <a:pt x="3391" y="4461"/>
                    </a:lnTo>
                    <a:lnTo>
                      <a:pt x="3694" y="357"/>
                    </a:lnTo>
                    <a:lnTo>
                      <a:pt x="1509" y="0"/>
                    </a:ln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4"/>
              <p:cNvSpPr/>
              <p:nvPr/>
            </p:nvSpPr>
            <p:spPr>
              <a:xfrm>
                <a:off x="-1237429" y="1882561"/>
                <a:ext cx="126072" cy="190844"/>
              </a:xfrm>
              <a:custGeom>
                <a:avLst/>
                <a:gdLst/>
                <a:ahLst/>
                <a:cxnLst/>
                <a:rect l="l" t="t" r="r" b="b"/>
                <a:pathLst>
                  <a:path w="2776" h="4202" extrusionOk="0">
                    <a:moveTo>
                      <a:pt x="2338" y="0"/>
                    </a:moveTo>
                    <a:lnTo>
                      <a:pt x="2106" y="3051"/>
                    </a:lnTo>
                    <a:lnTo>
                      <a:pt x="393" y="553"/>
                    </a:lnTo>
                    <a:lnTo>
                      <a:pt x="1" y="678"/>
                    </a:lnTo>
                    <a:lnTo>
                      <a:pt x="2400" y="4202"/>
                    </a:lnTo>
                    <a:lnTo>
                      <a:pt x="2775" y="72"/>
                    </a:lnTo>
                    <a:lnTo>
                      <a:pt x="2338" y="0"/>
                    </a:ln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4"/>
              <p:cNvSpPr/>
              <p:nvPr/>
            </p:nvSpPr>
            <p:spPr>
              <a:xfrm>
                <a:off x="-1256458" y="1870798"/>
                <a:ext cx="130886" cy="44100"/>
              </a:xfrm>
              <a:custGeom>
                <a:avLst/>
                <a:gdLst/>
                <a:ahLst/>
                <a:cxnLst/>
                <a:rect l="l" t="t" r="r" b="b"/>
                <a:pathLst>
                  <a:path w="2882" h="971" extrusionOk="0">
                    <a:moveTo>
                      <a:pt x="1098" y="0"/>
                    </a:moveTo>
                    <a:cubicBezTo>
                      <a:pt x="1098" y="0"/>
                      <a:pt x="464" y="402"/>
                      <a:pt x="0" y="750"/>
                    </a:cubicBezTo>
                    <a:cubicBezTo>
                      <a:pt x="239" y="886"/>
                      <a:pt x="604" y="971"/>
                      <a:pt x="1022" y="971"/>
                    </a:cubicBezTo>
                    <a:cubicBezTo>
                      <a:pt x="1150" y="971"/>
                      <a:pt x="1283" y="963"/>
                      <a:pt x="1419" y="946"/>
                    </a:cubicBezTo>
                    <a:cubicBezTo>
                      <a:pt x="2106" y="866"/>
                      <a:pt x="2668" y="598"/>
                      <a:pt x="2882" y="286"/>
                    </a:cubicBezTo>
                    <a:lnTo>
                      <a:pt x="1098" y="0"/>
                    </a:ln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4"/>
              <p:cNvSpPr/>
              <p:nvPr/>
            </p:nvSpPr>
            <p:spPr>
              <a:xfrm>
                <a:off x="-1173393" y="2003685"/>
                <a:ext cx="57950" cy="55137"/>
              </a:xfrm>
              <a:custGeom>
                <a:avLst/>
                <a:gdLst/>
                <a:ahLst/>
                <a:cxnLst/>
                <a:rect l="l" t="t" r="r" b="b"/>
                <a:pathLst>
                  <a:path w="1276" h="1214" extrusionOk="0">
                    <a:moveTo>
                      <a:pt x="0" y="1"/>
                    </a:moveTo>
                    <a:lnTo>
                      <a:pt x="928" y="1214"/>
                    </a:lnTo>
                    <a:lnTo>
                      <a:pt x="1276" y="224"/>
                    </a:lnTo>
                    <a:cubicBezTo>
                      <a:pt x="634" y="215"/>
                      <a:pt x="0" y="1"/>
                      <a:pt x="0"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4"/>
              <p:cNvSpPr/>
              <p:nvPr/>
            </p:nvSpPr>
            <p:spPr>
              <a:xfrm>
                <a:off x="-1147870" y="1880517"/>
                <a:ext cx="97279" cy="242757"/>
              </a:xfrm>
              <a:custGeom>
                <a:avLst/>
                <a:gdLst/>
                <a:ahLst/>
                <a:cxnLst/>
                <a:rect l="l" t="t" r="r" b="b"/>
                <a:pathLst>
                  <a:path w="2142" h="5345" extrusionOk="0">
                    <a:moveTo>
                      <a:pt x="606" y="1"/>
                    </a:moveTo>
                    <a:cubicBezTo>
                      <a:pt x="561" y="1"/>
                      <a:pt x="532" y="6"/>
                      <a:pt x="527" y="18"/>
                    </a:cubicBezTo>
                    <a:cubicBezTo>
                      <a:pt x="482" y="99"/>
                      <a:pt x="553" y="2641"/>
                      <a:pt x="0" y="5344"/>
                    </a:cubicBezTo>
                    <a:lnTo>
                      <a:pt x="1508" y="4809"/>
                    </a:lnTo>
                    <a:cubicBezTo>
                      <a:pt x="1508" y="4809"/>
                      <a:pt x="2141" y="349"/>
                      <a:pt x="1865" y="250"/>
                    </a:cubicBezTo>
                    <a:cubicBezTo>
                      <a:pt x="1638" y="167"/>
                      <a:pt x="860" y="1"/>
                      <a:pt x="606" y="1"/>
                    </a:cubicBezTo>
                    <a:close/>
                  </a:path>
                </a:pathLst>
              </a:custGeom>
              <a:solidFill>
                <a:srgbClr val="E8D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4"/>
              <p:cNvSpPr/>
              <p:nvPr/>
            </p:nvSpPr>
            <p:spPr>
              <a:xfrm>
                <a:off x="-1147870" y="1880926"/>
                <a:ext cx="83882" cy="242348"/>
              </a:xfrm>
              <a:custGeom>
                <a:avLst/>
                <a:gdLst/>
                <a:ahLst/>
                <a:cxnLst/>
                <a:rect l="l" t="t" r="r" b="b"/>
                <a:pathLst>
                  <a:path w="1847" h="5336" extrusionOk="0">
                    <a:moveTo>
                      <a:pt x="535" y="1"/>
                    </a:moveTo>
                    <a:cubicBezTo>
                      <a:pt x="527" y="1"/>
                      <a:pt x="527" y="9"/>
                      <a:pt x="527" y="9"/>
                    </a:cubicBezTo>
                    <a:cubicBezTo>
                      <a:pt x="482" y="90"/>
                      <a:pt x="553" y="2632"/>
                      <a:pt x="0" y="5335"/>
                    </a:cubicBezTo>
                    <a:lnTo>
                      <a:pt x="1508" y="4800"/>
                    </a:lnTo>
                    <a:cubicBezTo>
                      <a:pt x="1508" y="4800"/>
                      <a:pt x="1722" y="3292"/>
                      <a:pt x="1847" y="2008"/>
                    </a:cubicBezTo>
                    <a:lnTo>
                      <a:pt x="1847" y="2008"/>
                    </a:lnTo>
                    <a:cubicBezTo>
                      <a:pt x="1713" y="2552"/>
                      <a:pt x="1499" y="2909"/>
                      <a:pt x="1267" y="2909"/>
                    </a:cubicBezTo>
                    <a:cubicBezTo>
                      <a:pt x="848" y="2909"/>
                      <a:pt x="518" y="1847"/>
                      <a:pt x="518" y="536"/>
                    </a:cubicBezTo>
                    <a:cubicBezTo>
                      <a:pt x="518" y="357"/>
                      <a:pt x="527" y="170"/>
                      <a:pt x="535" y="1"/>
                    </a:cubicBezTo>
                    <a:close/>
                  </a:path>
                </a:pathLst>
              </a:custGeom>
              <a:solidFill>
                <a:srgbClr val="DCC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4"/>
              <p:cNvSpPr/>
              <p:nvPr/>
            </p:nvSpPr>
            <p:spPr>
              <a:xfrm>
                <a:off x="-1304281" y="1895232"/>
                <a:ext cx="213587" cy="237352"/>
              </a:xfrm>
              <a:custGeom>
                <a:avLst/>
                <a:gdLst/>
                <a:ahLst/>
                <a:cxnLst/>
                <a:rect l="l" t="t" r="r" b="b"/>
                <a:pathLst>
                  <a:path w="4703" h="5226" extrusionOk="0">
                    <a:moveTo>
                      <a:pt x="1266" y="1"/>
                    </a:moveTo>
                    <a:cubicBezTo>
                      <a:pt x="986" y="1"/>
                      <a:pt x="70" y="730"/>
                      <a:pt x="36" y="926"/>
                    </a:cubicBezTo>
                    <a:cubicBezTo>
                      <a:pt x="1" y="1131"/>
                      <a:pt x="411" y="2977"/>
                      <a:pt x="1535" y="5225"/>
                    </a:cubicBezTo>
                    <a:lnTo>
                      <a:pt x="4702" y="4806"/>
                    </a:lnTo>
                    <a:cubicBezTo>
                      <a:pt x="4060" y="4084"/>
                      <a:pt x="1517" y="87"/>
                      <a:pt x="1303" y="7"/>
                    </a:cubicBezTo>
                    <a:cubicBezTo>
                      <a:pt x="1292" y="3"/>
                      <a:pt x="1280" y="1"/>
                      <a:pt x="1266" y="1"/>
                    </a:cubicBezTo>
                    <a:close/>
                  </a:path>
                </a:pathLst>
              </a:custGeom>
              <a:solidFill>
                <a:srgbClr val="E8D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4"/>
              <p:cNvSpPr/>
              <p:nvPr/>
            </p:nvSpPr>
            <p:spPr>
              <a:xfrm>
                <a:off x="-1319677" y="2549450"/>
                <a:ext cx="41782" cy="66082"/>
              </a:xfrm>
              <a:custGeom>
                <a:avLst/>
                <a:gdLst/>
                <a:ahLst/>
                <a:cxnLst/>
                <a:rect l="l" t="t" r="r" b="b"/>
                <a:pathLst>
                  <a:path w="920" h="1455" extrusionOk="0">
                    <a:moveTo>
                      <a:pt x="723" y="0"/>
                    </a:moveTo>
                    <a:lnTo>
                      <a:pt x="1" y="339"/>
                    </a:lnTo>
                    <a:lnTo>
                      <a:pt x="143" y="1454"/>
                    </a:lnTo>
                    <a:lnTo>
                      <a:pt x="920" y="1454"/>
                    </a:lnTo>
                    <a:lnTo>
                      <a:pt x="723" y="0"/>
                    </a:lnTo>
                    <a:close/>
                  </a:path>
                </a:pathLst>
              </a:custGeom>
              <a:solidFill>
                <a:srgbClr val="DCC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4"/>
              <p:cNvSpPr/>
              <p:nvPr/>
            </p:nvSpPr>
            <p:spPr>
              <a:xfrm>
                <a:off x="-1298604" y="2410068"/>
                <a:ext cx="209499" cy="205878"/>
              </a:xfrm>
              <a:custGeom>
                <a:avLst/>
                <a:gdLst/>
                <a:ahLst/>
                <a:cxnLst/>
                <a:rect l="l" t="t" r="r" b="b"/>
                <a:pathLst>
                  <a:path w="4613" h="4533" extrusionOk="0">
                    <a:moveTo>
                      <a:pt x="3319" y="0"/>
                    </a:moveTo>
                    <a:lnTo>
                      <a:pt x="1" y="4532"/>
                    </a:lnTo>
                    <a:lnTo>
                      <a:pt x="2855" y="4532"/>
                    </a:lnTo>
                    <a:cubicBezTo>
                      <a:pt x="2855" y="4532"/>
                      <a:pt x="4586" y="2141"/>
                      <a:pt x="4595" y="1588"/>
                    </a:cubicBezTo>
                    <a:cubicBezTo>
                      <a:pt x="4613" y="1026"/>
                      <a:pt x="3319" y="0"/>
                      <a:pt x="3319" y="0"/>
                    </a:cubicBezTo>
                    <a:close/>
                  </a:path>
                </a:pathLst>
              </a:custGeom>
              <a:solidFill>
                <a:srgbClr val="AF9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4"/>
              <p:cNvSpPr/>
              <p:nvPr/>
            </p:nvSpPr>
            <p:spPr>
              <a:xfrm>
                <a:off x="-1254460" y="2269051"/>
                <a:ext cx="69757" cy="327415"/>
              </a:xfrm>
              <a:custGeom>
                <a:avLst/>
                <a:gdLst/>
                <a:ahLst/>
                <a:cxnLst/>
                <a:rect l="l" t="t" r="r" b="b"/>
                <a:pathLst>
                  <a:path w="1536" h="7209" extrusionOk="0">
                    <a:moveTo>
                      <a:pt x="63" y="1"/>
                    </a:moveTo>
                    <a:lnTo>
                      <a:pt x="63" y="1"/>
                    </a:lnTo>
                    <a:cubicBezTo>
                      <a:pt x="54" y="1009"/>
                      <a:pt x="1" y="2525"/>
                      <a:pt x="242" y="2909"/>
                    </a:cubicBezTo>
                    <a:cubicBezTo>
                      <a:pt x="242" y="2909"/>
                      <a:pt x="144" y="3400"/>
                      <a:pt x="90" y="3908"/>
                    </a:cubicBezTo>
                    <a:cubicBezTo>
                      <a:pt x="37" y="4408"/>
                      <a:pt x="501" y="5942"/>
                      <a:pt x="501" y="7209"/>
                    </a:cubicBezTo>
                    <a:lnTo>
                      <a:pt x="608" y="7111"/>
                    </a:lnTo>
                    <a:cubicBezTo>
                      <a:pt x="929" y="5425"/>
                      <a:pt x="1410" y="3748"/>
                      <a:pt x="1134" y="3025"/>
                    </a:cubicBezTo>
                    <a:cubicBezTo>
                      <a:pt x="1482" y="2231"/>
                      <a:pt x="1535" y="830"/>
                      <a:pt x="1509" y="179"/>
                    </a:cubicBezTo>
                    <a:lnTo>
                      <a:pt x="63" y="1"/>
                    </a:ln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4"/>
              <p:cNvSpPr/>
              <p:nvPr/>
            </p:nvSpPr>
            <p:spPr>
              <a:xfrm>
                <a:off x="-1255232" y="2576972"/>
                <a:ext cx="44189" cy="36516"/>
              </a:xfrm>
              <a:custGeom>
                <a:avLst/>
                <a:gdLst/>
                <a:ahLst/>
                <a:cxnLst/>
                <a:rect l="l" t="t" r="r" b="b"/>
                <a:pathLst>
                  <a:path w="973" h="804" extrusionOk="0">
                    <a:moveTo>
                      <a:pt x="535" y="1"/>
                    </a:moveTo>
                    <a:cubicBezTo>
                      <a:pt x="473" y="1"/>
                      <a:pt x="268" y="474"/>
                      <a:pt x="268" y="474"/>
                    </a:cubicBezTo>
                    <a:cubicBezTo>
                      <a:pt x="268" y="474"/>
                      <a:pt x="0" y="661"/>
                      <a:pt x="54" y="759"/>
                    </a:cubicBezTo>
                    <a:lnTo>
                      <a:pt x="250" y="804"/>
                    </a:lnTo>
                    <a:lnTo>
                      <a:pt x="928" y="804"/>
                    </a:lnTo>
                    <a:cubicBezTo>
                      <a:pt x="973" y="714"/>
                      <a:pt x="785" y="518"/>
                      <a:pt x="749" y="483"/>
                    </a:cubicBezTo>
                    <a:cubicBezTo>
                      <a:pt x="723" y="304"/>
                      <a:pt x="669" y="108"/>
                      <a:pt x="598" y="36"/>
                    </a:cubicBezTo>
                    <a:cubicBezTo>
                      <a:pt x="589" y="10"/>
                      <a:pt x="580" y="1"/>
                      <a:pt x="562"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4"/>
              <p:cNvSpPr/>
              <p:nvPr/>
            </p:nvSpPr>
            <p:spPr>
              <a:xfrm>
                <a:off x="-1258502" y="2606583"/>
                <a:ext cx="51092" cy="9356"/>
              </a:xfrm>
              <a:custGeom>
                <a:avLst/>
                <a:gdLst/>
                <a:ahLst/>
                <a:cxnLst/>
                <a:rect l="l" t="t" r="r" b="b"/>
                <a:pathLst>
                  <a:path w="1125" h="206" extrusionOk="0">
                    <a:moveTo>
                      <a:pt x="1" y="0"/>
                    </a:moveTo>
                    <a:lnTo>
                      <a:pt x="10" y="205"/>
                    </a:lnTo>
                    <a:lnTo>
                      <a:pt x="1125" y="205"/>
                    </a:lnTo>
                    <a:lnTo>
                      <a:pt x="1107" y="0"/>
                    </a:lnTo>
                    <a:close/>
                  </a:path>
                </a:pathLst>
              </a:custGeom>
              <a:solidFill>
                <a:srgbClr val="8C3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4"/>
              <p:cNvSpPr/>
              <p:nvPr/>
            </p:nvSpPr>
            <p:spPr>
              <a:xfrm>
                <a:off x="-1254823" y="2588326"/>
                <a:ext cx="41328" cy="20710"/>
              </a:xfrm>
              <a:custGeom>
                <a:avLst/>
                <a:gdLst/>
                <a:ahLst/>
                <a:cxnLst/>
                <a:rect l="l" t="t" r="r" b="b"/>
                <a:pathLst>
                  <a:path w="910" h="456" extrusionOk="0">
                    <a:moveTo>
                      <a:pt x="437" y="1"/>
                    </a:moveTo>
                    <a:cubicBezTo>
                      <a:pt x="187" y="1"/>
                      <a:pt x="0" y="206"/>
                      <a:pt x="18" y="456"/>
                    </a:cubicBezTo>
                    <a:lnTo>
                      <a:pt x="152" y="456"/>
                    </a:lnTo>
                    <a:cubicBezTo>
                      <a:pt x="152" y="295"/>
                      <a:pt x="286" y="161"/>
                      <a:pt x="446" y="161"/>
                    </a:cubicBezTo>
                    <a:cubicBezTo>
                      <a:pt x="607" y="161"/>
                      <a:pt x="749" y="295"/>
                      <a:pt x="767" y="456"/>
                    </a:cubicBezTo>
                    <a:lnTo>
                      <a:pt x="910" y="456"/>
                    </a:lnTo>
                    <a:cubicBezTo>
                      <a:pt x="892" y="206"/>
                      <a:pt x="687" y="1"/>
                      <a:pt x="437" y="1"/>
                    </a:cubicBezTo>
                    <a:close/>
                  </a:path>
                </a:pathLst>
              </a:custGeom>
              <a:solidFill>
                <a:srgbClr val="8C3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4"/>
              <p:cNvSpPr/>
              <p:nvPr/>
            </p:nvSpPr>
            <p:spPr>
              <a:xfrm>
                <a:off x="-1166127" y="2258515"/>
                <a:ext cx="77433" cy="333909"/>
              </a:xfrm>
              <a:custGeom>
                <a:avLst/>
                <a:gdLst/>
                <a:ahLst/>
                <a:cxnLst/>
                <a:rect l="l" t="t" r="r" b="b"/>
                <a:pathLst>
                  <a:path w="1705" h="7352" extrusionOk="0">
                    <a:moveTo>
                      <a:pt x="1517" y="1"/>
                    </a:moveTo>
                    <a:lnTo>
                      <a:pt x="1" y="536"/>
                    </a:lnTo>
                    <a:lnTo>
                      <a:pt x="474" y="2856"/>
                    </a:lnTo>
                    <a:cubicBezTo>
                      <a:pt x="474" y="2856"/>
                      <a:pt x="322" y="3337"/>
                      <a:pt x="322" y="3864"/>
                    </a:cubicBezTo>
                    <a:cubicBezTo>
                      <a:pt x="313" y="4390"/>
                      <a:pt x="1045" y="6031"/>
                      <a:pt x="1178" y="7352"/>
                    </a:cubicBezTo>
                    <a:lnTo>
                      <a:pt x="1276" y="7254"/>
                    </a:lnTo>
                    <a:cubicBezTo>
                      <a:pt x="1410" y="5612"/>
                      <a:pt x="1535" y="3962"/>
                      <a:pt x="1419" y="2980"/>
                    </a:cubicBezTo>
                    <a:cubicBezTo>
                      <a:pt x="1705" y="2151"/>
                      <a:pt x="1615" y="679"/>
                      <a:pt x="1517"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4"/>
              <p:cNvSpPr/>
              <p:nvPr/>
            </p:nvSpPr>
            <p:spPr>
              <a:xfrm>
                <a:off x="-1119121" y="2566844"/>
                <a:ext cx="83927" cy="45417"/>
              </a:xfrm>
              <a:custGeom>
                <a:avLst/>
                <a:gdLst/>
                <a:ahLst/>
                <a:cxnLst/>
                <a:rect l="l" t="t" r="r" b="b"/>
                <a:pathLst>
                  <a:path w="1848" h="1000" extrusionOk="0">
                    <a:moveTo>
                      <a:pt x="241" y="1"/>
                    </a:moveTo>
                    <a:cubicBezTo>
                      <a:pt x="1" y="19"/>
                      <a:pt x="45" y="1000"/>
                      <a:pt x="45" y="1000"/>
                    </a:cubicBezTo>
                    <a:lnTo>
                      <a:pt x="1803" y="1000"/>
                    </a:lnTo>
                    <a:cubicBezTo>
                      <a:pt x="1847" y="875"/>
                      <a:pt x="848" y="572"/>
                      <a:pt x="848" y="572"/>
                    </a:cubicBezTo>
                    <a:cubicBezTo>
                      <a:pt x="848" y="572"/>
                      <a:pt x="331" y="1"/>
                      <a:pt x="241"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4"/>
              <p:cNvSpPr/>
              <p:nvPr/>
            </p:nvSpPr>
            <p:spPr>
              <a:xfrm>
                <a:off x="-1121937" y="2604131"/>
                <a:ext cx="85925" cy="11809"/>
              </a:xfrm>
              <a:custGeom>
                <a:avLst/>
                <a:gdLst/>
                <a:ahLst/>
                <a:cxnLst/>
                <a:rect l="l" t="t" r="r" b="b"/>
                <a:pathLst>
                  <a:path w="1892" h="260" extrusionOk="0">
                    <a:moveTo>
                      <a:pt x="0" y="0"/>
                    </a:moveTo>
                    <a:lnTo>
                      <a:pt x="18" y="259"/>
                    </a:lnTo>
                    <a:lnTo>
                      <a:pt x="1891" y="259"/>
                    </a:lnTo>
                    <a:lnTo>
                      <a:pt x="1882" y="0"/>
                    </a:lnTo>
                    <a:close/>
                  </a:path>
                </a:pathLst>
              </a:custGeom>
              <a:solidFill>
                <a:srgbClr val="8C3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4"/>
              <p:cNvSpPr/>
              <p:nvPr/>
            </p:nvSpPr>
            <p:spPr>
              <a:xfrm>
                <a:off x="-1084288" y="2587509"/>
                <a:ext cx="16259" cy="23572"/>
              </a:xfrm>
              <a:custGeom>
                <a:avLst/>
                <a:gdLst/>
                <a:ahLst/>
                <a:cxnLst/>
                <a:rect l="l" t="t" r="r" b="b"/>
                <a:pathLst>
                  <a:path w="358" h="519" extrusionOk="0">
                    <a:moveTo>
                      <a:pt x="36" y="1"/>
                    </a:moveTo>
                    <a:lnTo>
                      <a:pt x="1" y="518"/>
                    </a:lnTo>
                    <a:lnTo>
                      <a:pt x="242" y="518"/>
                    </a:lnTo>
                    <a:lnTo>
                      <a:pt x="358" y="126"/>
                    </a:lnTo>
                    <a:lnTo>
                      <a:pt x="36" y="1"/>
                    </a:lnTo>
                    <a:close/>
                  </a:path>
                </a:pathLst>
              </a:custGeom>
              <a:solidFill>
                <a:srgbClr val="8C3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4"/>
              <p:cNvSpPr/>
              <p:nvPr/>
            </p:nvSpPr>
            <p:spPr>
              <a:xfrm>
                <a:off x="-1060762" y="2594412"/>
                <a:ext cx="10582" cy="15442"/>
              </a:xfrm>
              <a:custGeom>
                <a:avLst/>
                <a:gdLst/>
                <a:ahLst/>
                <a:cxnLst/>
                <a:rect l="l" t="t" r="r" b="b"/>
                <a:pathLst>
                  <a:path w="233" h="340" extrusionOk="0">
                    <a:moveTo>
                      <a:pt x="0" y="0"/>
                    </a:moveTo>
                    <a:lnTo>
                      <a:pt x="18" y="339"/>
                    </a:lnTo>
                    <a:lnTo>
                      <a:pt x="188" y="313"/>
                    </a:lnTo>
                    <a:lnTo>
                      <a:pt x="232" y="45"/>
                    </a:lnTo>
                    <a:lnTo>
                      <a:pt x="0" y="0"/>
                    </a:lnTo>
                    <a:close/>
                  </a:path>
                </a:pathLst>
              </a:custGeom>
              <a:solidFill>
                <a:srgbClr val="8C3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4"/>
              <p:cNvSpPr/>
              <p:nvPr/>
            </p:nvSpPr>
            <p:spPr>
              <a:xfrm>
                <a:off x="-1107768" y="2571295"/>
                <a:ext cx="18257" cy="37742"/>
              </a:xfrm>
              <a:custGeom>
                <a:avLst/>
                <a:gdLst/>
                <a:ahLst/>
                <a:cxnLst/>
                <a:rect l="l" t="t" r="r" b="b"/>
                <a:pathLst>
                  <a:path w="402" h="831" extrusionOk="0">
                    <a:moveTo>
                      <a:pt x="214" y="1"/>
                    </a:moveTo>
                    <a:lnTo>
                      <a:pt x="0" y="786"/>
                    </a:lnTo>
                    <a:lnTo>
                      <a:pt x="241" y="831"/>
                    </a:lnTo>
                    <a:lnTo>
                      <a:pt x="402" y="170"/>
                    </a:lnTo>
                    <a:lnTo>
                      <a:pt x="214" y="1"/>
                    </a:lnTo>
                    <a:close/>
                  </a:path>
                </a:pathLst>
              </a:custGeom>
              <a:solidFill>
                <a:srgbClr val="8C3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4"/>
              <p:cNvSpPr/>
              <p:nvPr/>
            </p:nvSpPr>
            <p:spPr>
              <a:xfrm>
                <a:off x="-1309549" y="2071764"/>
                <a:ext cx="252053" cy="544192"/>
              </a:xfrm>
              <a:custGeom>
                <a:avLst/>
                <a:gdLst/>
                <a:ahLst/>
                <a:cxnLst/>
                <a:rect l="l" t="t" r="r" b="b"/>
                <a:pathLst>
                  <a:path w="5550" h="11982" extrusionOk="0">
                    <a:moveTo>
                      <a:pt x="5148" y="0"/>
                    </a:moveTo>
                    <a:lnTo>
                      <a:pt x="554" y="883"/>
                    </a:lnTo>
                    <a:cubicBezTo>
                      <a:pt x="554" y="883"/>
                      <a:pt x="108" y="3185"/>
                      <a:pt x="295" y="4033"/>
                    </a:cubicBezTo>
                    <a:cubicBezTo>
                      <a:pt x="491" y="4880"/>
                      <a:pt x="215" y="8181"/>
                      <a:pt x="411" y="8841"/>
                    </a:cubicBezTo>
                    <a:cubicBezTo>
                      <a:pt x="1" y="9394"/>
                      <a:pt x="143" y="11981"/>
                      <a:pt x="143" y="11981"/>
                    </a:cubicBezTo>
                    <a:cubicBezTo>
                      <a:pt x="2177" y="11981"/>
                      <a:pt x="5148" y="8975"/>
                      <a:pt x="5148" y="8975"/>
                    </a:cubicBezTo>
                    <a:cubicBezTo>
                      <a:pt x="5193" y="7851"/>
                      <a:pt x="5496" y="6379"/>
                      <a:pt x="5112" y="6334"/>
                    </a:cubicBezTo>
                    <a:cubicBezTo>
                      <a:pt x="5112" y="6334"/>
                      <a:pt x="5550" y="3230"/>
                      <a:pt x="5139" y="2891"/>
                    </a:cubicBezTo>
                    <a:cubicBezTo>
                      <a:pt x="5353" y="1981"/>
                      <a:pt x="5148" y="0"/>
                      <a:pt x="5148" y="0"/>
                    </a:cubicBezTo>
                    <a:close/>
                  </a:path>
                </a:pathLst>
              </a:custGeom>
              <a:solidFill>
                <a:srgbClr val="E8D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4"/>
              <p:cNvSpPr/>
              <p:nvPr/>
            </p:nvSpPr>
            <p:spPr>
              <a:xfrm>
                <a:off x="-1271445" y="2187620"/>
                <a:ext cx="198146" cy="260969"/>
              </a:xfrm>
              <a:custGeom>
                <a:avLst/>
                <a:gdLst/>
                <a:ahLst/>
                <a:cxnLst/>
                <a:rect l="l" t="t" r="r" b="b"/>
                <a:pathLst>
                  <a:path w="4363" h="5746" extrusionOk="0">
                    <a:moveTo>
                      <a:pt x="4354" y="1"/>
                    </a:moveTo>
                    <a:cubicBezTo>
                      <a:pt x="3613" y="72"/>
                      <a:pt x="1553" y="393"/>
                      <a:pt x="652" y="1740"/>
                    </a:cubicBezTo>
                    <a:lnTo>
                      <a:pt x="0" y="5746"/>
                    </a:lnTo>
                    <a:cubicBezTo>
                      <a:pt x="1294" y="1401"/>
                      <a:pt x="3613" y="813"/>
                      <a:pt x="4363" y="429"/>
                    </a:cubicBezTo>
                    <a:cubicBezTo>
                      <a:pt x="4345" y="384"/>
                      <a:pt x="4327" y="358"/>
                      <a:pt x="4300" y="340"/>
                    </a:cubicBezTo>
                    <a:cubicBezTo>
                      <a:pt x="4327" y="233"/>
                      <a:pt x="4345" y="126"/>
                      <a:pt x="4354" y="1"/>
                    </a:cubicBezTo>
                    <a:close/>
                  </a:path>
                </a:pathLst>
              </a:custGeom>
              <a:solidFill>
                <a:srgbClr val="DCC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4"/>
              <p:cNvSpPr/>
              <p:nvPr/>
            </p:nvSpPr>
            <p:spPr>
              <a:xfrm>
                <a:off x="-1304281" y="2112684"/>
                <a:ext cx="117534" cy="444910"/>
              </a:xfrm>
              <a:custGeom>
                <a:avLst/>
                <a:gdLst/>
                <a:ahLst/>
                <a:cxnLst/>
                <a:rect l="l" t="t" r="r" b="b"/>
                <a:pathLst>
                  <a:path w="2588" h="9796" extrusionOk="0">
                    <a:moveTo>
                      <a:pt x="2588" y="0"/>
                    </a:moveTo>
                    <a:lnTo>
                      <a:pt x="1339" y="36"/>
                    </a:lnTo>
                    <a:lnTo>
                      <a:pt x="242" y="1231"/>
                    </a:lnTo>
                    <a:cubicBezTo>
                      <a:pt x="152" y="1909"/>
                      <a:pt x="90" y="2703"/>
                      <a:pt x="179" y="3132"/>
                    </a:cubicBezTo>
                    <a:cubicBezTo>
                      <a:pt x="375" y="3979"/>
                      <a:pt x="99" y="7280"/>
                      <a:pt x="295" y="7940"/>
                    </a:cubicBezTo>
                    <a:cubicBezTo>
                      <a:pt x="81" y="8225"/>
                      <a:pt x="19" y="9064"/>
                      <a:pt x="1" y="9796"/>
                    </a:cubicBezTo>
                    <a:lnTo>
                      <a:pt x="964" y="7940"/>
                    </a:lnTo>
                    <a:lnTo>
                      <a:pt x="1749" y="4095"/>
                    </a:lnTo>
                    <a:lnTo>
                      <a:pt x="1749" y="1508"/>
                    </a:lnTo>
                    <a:cubicBezTo>
                      <a:pt x="1749" y="1508"/>
                      <a:pt x="2142" y="295"/>
                      <a:pt x="2588" y="0"/>
                    </a:cubicBezTo>
                    <a:close/>
                  </a:path>
                </a:pathLst>
              </a:custGeom>
              <a:solidFill>
                <a:srgbClr val="DCC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4"/>
              <p:cNvSpPr/>
              <p:nvPr/>
            </p:nvSpPr>
            <p:spPr>
              <a:xfrm>
                <a:off x="-1273489" y="2318918"/>
                <a:ext cx="203823" cy="164911"/>
              </a:xfrm>
              <a:custGeom>
                <a:avLst/>
                <a:gdLst/>
                <a:ahLst/>
                <a:cxnLst/>
                <a:rect l="l" t="t" r="r" b="b"/>
                <a:pathLst>
                  <a:path w="4488" h="3631" extrusionOk="0">
                    <a:moveTo>
                      <a:pt x="4426" y="0"/>
                    </a:moveTo>
                    <a:lnTo>
                      <a:pt x="1" y="3631"/>
                    </a:lnTo>
                    <a:cubicBezTo>
                      <a:pt x="1" y="3631"/>
                      <a:pt x="2739" y="2221"/>
                      <a:pt x="4488" y="1115"/>
                    </a:cubicBezTo>
                    <a:cubicBezTo>
                      <a:pt x="4452" y="981"/>
                      <a:pt x="4408" y="901"/>
                      <a:pt x="4318" y="892"/>
                    </a:cubicBezTo>
                    <a:cubicBezTo>
                      <a:pt x="4318" y="892"/>
                      <a:pt x="4372" y="509"/>
                      <a:pt x="4426" y="0"/>
                    </a:cubicBezTo>
                    <a:close/>
                  </a:path>
                </a:pathLst>
              </a:custGeom>
              <a:solidFill>
                <a:srgbClr val="DCC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4"/>
              <p:cNvSpPr/>
              <p:nvPr/>
            </p:nvSpPr>
            <p:spPr>
              <a:xfrm>
                <a:off x="-1341567" y="1934426"/>
                <a:ext cx="97279" cy="220865"/>
              </a:xfrm>
              <a:custGeom>
                <a:avLst/>
                <a:gdLst/>
                <a:ahLst/>
                <a:cxnLst/>
                <a:rect l="l" t="t" r="r" b="b"/>
                <a:pathLst>
                  <a:path w="2142" h="4863" extrusionOk="0">
                    <a:moveTo>
                      <a:pt x="980" y="1"/>
                    </a:moveTo>
                    <a:cubicBezTo>
                      <a:pt x="941" y="1"/>
                      <a:pt x="900" y="20"/>
                      <a:pt x="857" y="63"/>
                    </a:cubicBezTo>
                    <a:cubicBezTo>
                      <a:pt x="331" y="598"/>
                      <a:pt x="1" y="2685"/>
                      <a:pt x="108" y="4862"/>
                    </a:cubicBezTo>
                    <a:cubicBezTo>
                      <a:pt x="108" y="4862"/>
                      <a:pt x="2142" y="2953"/>
                      <a:pt x="1883" y="2757"/>
                    </a:cubicBezTo>
                    <a:cubicBezTo>
                      <a:pt x="1645" y="2568"/>
                      <a:pt x="1430" y="1"/>
                      <a:pt x="980" y="1"/>
                    </a:cubicBezTo>
                    <a:close/>
                  </a:path>
                </a:pathLst>
              </a:custGeom>
              <a:solidFill>
                <a:srgbClr val="E8D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4"/>
              <p:cNvSpPr/>
              <p:nvPr/>
            </p:nvSpPr>
            <p:spPr>
              <a:xfrm>
                <a:off x="-1237020" y="1827062"/>
                <a:ext cx="67714" cy="71896"/>
              </a:xfrm>
              <a:custGeom>
                <a:avLst/>
                <a:gdLst/>
                <a:ahLst/>
                <a:cxnLst/>
                <a:rect l="l" t="t" r="r" b="b"/>
                <a:pathLst>
                  <a:path w="1491" h="1583" extrusionOk="0">
                    <a:moveTo>
                      <a:pt x="179" y="0"/>
                    </a:moveTo>
                    <a:lnTo>
                      <a:pt x="1" y="1445"/>
                    </a:lnTo>
                    <a:cubicBezTo>
                      <a:pt x="1" y="1445"/>
                      <a:pt x="449" y="1582"/>
                      <a:pt x="658" y="1582"/>
                    </a:cubicBezTo>
                    <a:cubicBezTo>
                      <a:pt x="676" y="1582"/>
                      <a:pt x="692" y="1581"/>
                      <a:pt x="705" y="1579"/>
                    </a:cubicBezTo>
                    <a:cubicBezTo>
                      <a:pt x="928" y="1534"/>
                      <a:pt x="1490" y="1097"/>
                      <a:pt x="1490" y="1097"/>
                    </a:cubicBezTo>
                    <a:lnTo>
                      <a:pt x="1267" y="303"/>
                    </a:lnTo>
                    <a:lnTo>
                      <a:pt x="179" y="0"/>
                    </a:lnTo>
                    <a:close/>
                  </a:path>
                </a:pathLst>
              </a:custGeom>
              <a:solidFill>
                <a:srgbClr val="EB7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p:nvPr/>
            </p:nvSpPr>
            <p:spPr>
              <a:xfrm>
                <a:off x="-1268221" y="1880926"/>
                <a:ext cx="189244" cy="233446"/>
              </a:xfrm>
              <a:custGeom>
                <a:avLst/>
                <a:gdLst/>
                <a:ahLst/>
                <a:cxnLst/>
                <a:rect l="l" t="t" r="r" b="b"/>
                <a:pathLst>
                  <a:path w="4167" h="5140" extrusionOk="0">
                    <a:moveTo>
                      <a:pt x="545" y="1"/>
                    </a:moveTo>
                    <a:lnTo>
                      <a:pt x="1" y="232"/>
                    </a:lnTo>
                    <a:cubicBezTo>
                      <a:pt x="1009" y="2374"/>
                      <a:pt x="4078" y="5139"/>
                      <a:pt x="4078" y="5139"/>
                    </a:cubicBezTo>
                    <a:lnTo>
                      <a:pt x="4167" y="5112"/>
                    </a:lnTo>
                    <a:cubicBezTo>
                      <a:pt x="4167" y="5112"/>
                      <a:pt x="2347" y="2775"/>
                      <a:pt x="1999" y="2195"/>
                    </a:cubicBezTo>
                    <a:cubicBezTo>
                      <a:pt x="1499" y="1401"/>
                      <a:pt x="545" y="1"/>
                      <a:pt x="545" y="1"/>
                    </a:cubicBezTo>
                    <a:close/>
                  </a:path>
                </a:pathLst>
              </a:custGeom>
              <a:solidFill>
                <a:srgbClr val="F2E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4"/>
              <p:cNvSpPr/>
              <p:nvPr/>
            </p:nvSpPr>
            <p:spPr>
              <a:xfrm>
                <a:off x="-1233387" y="1762980"/>
                <a:ext cx="64081" cy="100781"/>
              </a:xfrm>
              <a:custGeom>
                <a:avLst/>
                <a:gdLst/>
                <a:ahLst/>
                <a:cxnLst/>
                <a:rect l="l" t="t" r="r" b="b"/>
                <a:pathLst>
                  <a:path w="1411" h="2219" extrusionOk="0">
                    <a:moveTo>
                      <a:pt x="671" y="0"/>
                    </a:moveTo>
                    <a:cubicBezTo>
                      <a:pt x="664" y="0"/>
                      <a:pt x="658" y="1"/>
                      <a:pt x="652" y="2"/>
                    </a:cubicBezTo>
                    <a:cubicBezTo>
                      <a:pt x="500" y="19"/>
                      <a:pt x="1" y="189"/>
                      <a:pt x="1" y="385"/>
                    </a:cubicBezTo>
                    <a:cubicBezTo>
                      <a:pt x="10" y="572"/>
                      <a:pt x="90" y="1768"/>
                      <a:pt x="117" y="1920"/>
                    </a:cubicBezTo>
                    <a:cubicBezTo>
                      <a:pt x="133" y="2050"/>
                      <a:pt x="456" y="2218"/>
                      <a:pt x="764" y="2218"/>
                    </a:cubicBezTo>
                    <a:cubicBezTo>
                      <a:pt x="792" y="2218"/>
                      <a:pt x="821" y="2217"/>
                      <a:pt x="848" y="2214"/>
                    </a:cubicBezTo>
                    <a:cubicBezTo>
                      <a:pt x="1009" y="2196"/>
                      <a:pt x="1339" y="1964"/>
                      <a:pt x="1375" y="1848"/>
                    </a:cubicBezTo>
                    <a:cubicBezTo>
                      <a:pt x="1410" y="1741"/>
                      <a:pt x="1321" y="376"/>
                      <a:pt x="1285" y="287"/>
                    </a:cubicBezTo>
                    <a:cubicBezTo>
                      <a:pt x="1243" y="210"/>
                      <a:pt x="837" y="0"/>
                      <a:pt x="671"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4"/>
              <p:cNvSpPr/>
              <p:nvPr/>
            </p:nvSpPr>
            <p:spPr>
              <a:xfrm>
                <a:off x="-1250373" y="1805172"/>
                <a:ext cx="18666" cy="24480"/>
              </a:xfrm>
              <a:custGeom>
                <a:avLst/>
                <a:gdLst/>
                <a:ahLst/>
                <a:cxnLst/>
                <a:rect l="l" t="t" r="r" b="b"/>
                <a:pathLst>
                  <a:path w="411" h="539" extrusionOk="0">
                    <a:moveTo>
                      <a:pt x="109" y="1"/>
                    </a:moveTo>
                    <a:cubicBezTo>
                      <a:pt x="95" y="1"/>
                      <a:pt x="83" y="4"/>
                      <a:pt x="72" y="9"/>
                    </a:cubicBezTo>
                    <a:cubicBezTo>
                      <a:pt x="0" y="54"/>
                      <a:pt x="0" y="205"/>
                      <a:pt x="72" y="348"/>
                    </a:cubicBezTo>
                    <a:cubicBezTo>
                      <a:pt x="137" y="464"/>
                      <a:pt x="226" y="539"/>
                      <a:pt x="295" y="539"/>
                    </a:cubicBezTo>
                    <a:cubicBezTo>
                      <a:pt x="311" y="539"/>
                      <a:pt x="326" y="535"/>
                      <a:pt x="339" y="527"/>
                    </a:cubicBezTo>
                    <a:cubicBezTo>
                      <a:pt x="411" y="491"/>
                      <a:pt x="411" y="339"/>
                      <a:pt x="339" y="197"/>
                    </a:cubicBezTo>
                    <a:cubicBezTo>
                      <a:pt x="272" y="77"/>
                      <a:pt x="179" y="1"/>
                      <a:pt x="109"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4"/>
              <p:cNvSpPr/>
              <p:nvPr/>
            </p:nvSpPr>
            <p:spPr>
              <a:xfrm>
                <a:off x="-1286024" y="2091202"/>
                <a:ext cx="89558" cy="238669"/>
              </a:xfrm>
              <a:custGeom>
                <a:avLst/>
                <a:gdLst/>
                <a:ahLst/>
                <a:cxnLst/>
                <a:rect l="l" t="t" r="r" b="b"/>
                <a:pathLst>
                  <a:path w="1972" h="5255" extrusionOk="0">
                    <a:moveTo>
                      <a:pt x="1231" y="1"/>
                    </a:moveTo>
                    <a:lnTo>
                      <a:pt x="277" y="2266"/>
                    </a:lnTo>
                    <a:lnTo>
                      <a:pt x="0" y="5255"/>
                    </a:lnTo>
                    <a:cubicBezTo>
                      <a:pt x="758" y="2240"/>
                      <a:pt x="1972" y="527"/>
                      <a:pt x="1972" y="527"/>
                    </a:cubicBezTo>
                    <a:lnTo>
                      <a:pt x="1231" y="1"/>
                    </a:lnTo>
                    <a:close/>
                  </a:path>
                </a:pathLst>
              </a:custGeom>
              <a:solidFill>
                <a:srgbClr val="AF97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4"/>
              <p:cNvSpPr/>
              <p:nvPr/>
            </p:nvSpPr>
            <p:spPr>
              <a:xfrm>
                <a:off x="-1227710" y="2081165"/>
                <a:ext cx="45824" cy="27841"/>
              </a:xfrm>
              <a:custGeom>
                <a:avLst/>
                <a:gdLst/>
                <a:ahLst/>
                <a:cxnLst/>
                <a:rect l="l" t="t" r="r" b="b"/>
                <a:pathLst>
                  <a:path w="1009" h="613" extrusionOk="0">
                    <a:moveTo>
                      <a:pt x="263" y="1"/>
                    </a:moveTo>
                    <a:cubicBezTo>
                      <a:pt x="160" y="1"/>
                      <a:pt x="82" y="32"/>
                      <a:pt x="54" y="97"/>
                    </a:cubicBezTo>
                    <a:cubicBezTo>
                      <a:pt x="1" y="213"/>
                      <a:pt x="152" y="391"/>
                      <a:pt x="393" y="507"/>
                    </a:cubicBezTo>
                    <a:cubicBezTo>
                      <a:pt x="524" y="565"/>
                      <a:pt x="644" y="613"/>
                      <a:pt x="741" y="613"/>
                    </a:cubicBezTo>
                    <a:cubicBezTo>
                      <a:pt x="823" y="613"/>
                      <a:pt x="888" y="579"/>
                      <a:pt x="929" y="489"/>
                    </a:cubicBezTo>
                    <a:cubicBezTo>
                      <a:pt x="1009" y="302"/>
                      <a:pt x="830" y="195"/>
                      <a:pt x="590" y="79"/>
                    </a:cubicBezTo>
                    <a:cubicBezTo>
                      <a:pt x="474" y="27"/>
                      <a:pt x="358" y="1"/>
                      <a:pt x="263"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4"/>
              <p:cNvSpPr/>
              <p:nvPr/>
            </p:nvSpPr>
            <p:spPr>
              <a:xfrm>
                <a:off x="-1207046" y="2102919"/>
                <a:ext cx="28839" cy="20847"/>
              </a:xfrm>
              <a:custGeom>
                <a:avLst/>
                <a:gdLst/>
                <a:ahLst/>
                <a:cxnLst/>
                <a:rect l="l" t="t" r="r" b="b"/>
                <a:pathLst>
                  <a:path w="635" h="459" extrusionOk="0">
                    <a:moveTo>
                      <a:pt x="324" y="0"/>
                    </a:moveTo>
                    <a:cubicBezTo>
                      <a:pt x="211" y="0"/>
                      <a:pt x="98" y="59"/>
                      <a:pt x="54" y="153"/>
                    </a:cubicBezTo>
                    <a:cubicBezTo>
                      <a:pt x="1" y="269"/>
                      <a:pt x="72" y="394"/>
                      <a:pt x="206" y="438"/>
                    </a:cubicBezTo>
                    <a:cubicBezTo>
                      <a:pt x="250" y="450"/>
                      <a:pt x="292" y="459"/>
                      <a:pt x="331" y="459"/>
                    </a:cubicBezTo>
                    <a:cubicBezTo>
                      <a:pt x="413" y="459"/>
                      <a:pt x="485" y="422"/>
                      <a:pt x="545" y="296"/>
                    </a:cubicBezTo>
                    <a:cubicBezTo>
                      <a:pt x="634" y="108"/>
                      <a:pt x="536" y="55"/>
                      <a:pt x="402" y="10"/>
                    </a:cubicBezTo>
                    <a:cubicBezTo>
                      <a:pt x="377" y="3"/>
                      <a:pt x="350" y="0"/>
                      <a:pt x="324"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4"/>
              <p:cNvSpPr/>
              <p:nvPr/>
            </p:nvSpPr>
            <p:spPr>
              <a:xfrm>
                <a:off x="-1213132" y="2118315"/>
                <a:ext cx="25977" cy="16487"/>
              </a:xfrm>
              <a:custGeom>
                <a:avLst/>
                <a:gdLst/>
                <a:ahLst/>
                <a:cxnLst/>
                <a:rect l="l" t="t" r="r" b="b"/>
                <a:pathLst>
                  <a:path w="572" h="363" extrusionOk="0">
                    <a:moveTo>
                      <a:pt x="316" y="0"/>
                    </a:moveTo>
                    <a:cubicBezTo>
                      <a:pt x="255" y="0"/>
                      <a:pt x="190" y="18"/>
                      <a:pt x="135" y="55"/>
                    </a:cubicBezTo>
                    <a:cubicBezTo>
                      <a:pt x="28" y="126"/>
                      <a:pt x="1" y="242"/>
                      <a:pt x="72" y="305"/>
                    </a:cubicBezTo>
                    <a:cubicBezTo>
                      <a:pt x="110" y="337"/>
                      <a:pt x="150" y="363"/>
                      <a:pt x="205" y="363"/>
                    </a:cubicBezTo>
                    <a:cubicBezTo>
                      <a:pt x="255" y="363"/>
                      <a:pt x="318" y="342"/>
                      <a:pt x="402" y="287"/>
                    </a:cubicBezTo>
                    <a:cubicBezTo>
                      <a:pt x="572" y="171"/>
                      <a:pt x="536" y="108"/>
                      <a:pt x="465" y="46"/>
                    </a:cubicBezTo>
                    <a:cubicBezTo>
                      <a:pt x="426" y="16"/>
                      <a:pt x="373" y="0"/>
                      <a:pt x="316"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4"/>
              <p:cNvSpPr/>
              <p:nvPr/>
            </p:nvSpPr>
            <p:spPr>
              <a:xfrm>
                <a:off x="-1248783" y="2079394"/>
                <a:ext cx="63626" cy="62585"/>
              </a:xfrm>
              <a:custGeom>
                <a:avLst/>
                <a:gdLst/>
                <a:ahLst/>
                <a:cxnLst/>
                <a:rect l="l" t="t" r="r" b="b"/>
                <a:pathLst>
                  <a:path w="1401" h="1378" extrusionOk="0">
                    <a:moveTo>
                      <a:pt x="583" y="1"/>
                    </a:moveTo>
                    <a:cubicBezTo>
                      <a:pt x="579" y="1"/>
                      <a:pt x="575" y="1"/>
                      <a:pt x="572" y="2"/>
                    </a:cubicBezTo>
                    <a:cubicBezTo>
                      <a:pt x="447" y="20"/>
                      <a:pt x="1" y="671"/>
                      <a:pt x="37" y="867"/>
                    </a:cubicBezTo>
                    <a:cubicBezTo>
                      <a:pt x="63" y="974"/>
                      <a:pt x="349" y="1349"/>
                      <a:pt x="554" y="1376"/>
                    </a:cubicBezTo>
                    <a:cubicBezTo>
                      <a:pt x="560" y="1377"/>
                      <a:pt x="566" y="1377"/>
                      <a:pt x="573" y="1377"/>
                    </a:cubicBezTo>
                    <a:cubicBezTo>
                      <a:pt x="789" y="1377"/>
                      <a:pt x="1401" y="843"/>
                      <a:pt x="1384" y="653"/>
                    </a:cubicBezTo>
                    <a:cubicBezTo>
                      <a:pt x="1375" y="462"/>
                      <a:pt x="733" y="1"/>
                      <a:pt x="583"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4"/>
              <p:cNvSpPr/>
              <p:nvPr/>
            </p:nvSpPr>
            <p:spPr>
              <a:xfrm>
                <a:off x="-1248783" y="2079394"/>
                <a:ext cx="40919" cy="62540"/>
              </a:xfrm>
              <a:custGeom>
                <a:avLst/>
                <a:gdLst/>
                <a:ahLst/>
                <a:cxnLst/>
                <a:rect l="l" t="t" r="r" b="b"/>
                <a:pathLst>
                  <a:path w="901" h="1377" extrusionOk="0">
                    <a:moveTo>
                      <a:pt x="583" y="1"/>
                    </a:moveTo>
                    <a:cubicBezTo>
                      <a:pt x="579" y="1"/>
                      <a:pt x="575" y="1"/>
                      <a:pt x="572" y="2"/>
                    </a:cubicBezTo>
                    <a:cubicBezTo>
                      <a:pt x="447" y="20"/>
                      <a:pt x="1" y="671"/>
                      <a:pt x="37" y="867"/>
                    </a:cubicBezTo>
                    <a:cubicBezTo>
                      <a:pt x="63" y="974"/>
                      <a:pt x="349" y="1349"/>
                      <a:pt x="554" y="1376"/>
                    </a:cubicBezTo>
                    <a:cubicBezTo>
                      <a:pt x="557" y="1376"/>
                      <a:pt x="560" y="1377"/>
                      <a:pt x="564" y="1377"/>
                    </a:cubicBezTo>
                    <a:cubicBezTo>
                      <a:pt x="661" y="1377"/>
                      <a:pt x="900" y="1143"/>
                      <a:pt x="857" y="1126"/>
                    </a:cubicBezTo>
                    <a:cubicBezTo>
                      <a:pt x="643" y="1028"/>
                      <a:pt x="634" y="600"/>
                      <a:pt x="831" y="171"/>
                    </a:cubicBezTo>
                    <a:cubicBezTo>
                      <a:pt x="839" y="153"/>
                      <a:pt x="839" y="145"/>
                      <a:pt x="848" y="127"/>
                    </a:cubicBezTo>
                    <a:cubicBezTo>
                      <a:pt x="733" y="52"/>
                      <a:pt x="632" y="1"/>
                      <a:pt x="583"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4"/>
              <p:cNvSpPr/>
              <p:nvPr/>
            </p:nvSpPr>
            <p:spPr>
              <a:xfrm>
                <a:off x="-1348425" y="2054415"/>
                <a:ext cx="129705" cy="307885"/>
              </a:xfrm>
              <a:custGeom>
                <a:avLst/>
                <a:gdLst/>
                <a:ahLst/>
                <a:cxnLst/>
                <a:rect l="l" t="t" r="r" b="b"/>
                <a:pathLst>
                  <a:path w="2856" h="6779" extrusionOk="0">
                    <a:moveTo>
                      <a:pt x="1976" y="1"/>
                    </a:moveTo>
                    <a:cubicBezTo>
                      <a:pt x="1953" y="1"/>
                      <a:pt x="1931" y="3"/>
                      <a:pt x="1909" y="8"/>
                    </a:cubicBezTo>
                    <a:cubicBezTo>
                      <a:pt x="1544" y="79"/>
                      <a:pt x="72" y="1301"/>
                      <a:pt x="36" y="2104"/>
                    </a:cubicBezTo>
                    <a:cubicBezTo>
                      <a:pt x="0" y="2916"/>
                      <a:pt x="1258" y="6779"/>
                      <a:pt x="1258" y="6779"/>
                    </a:cubicBezTo>
                    <a:cubicBezTo>
                      <a:pt x="1258" y="6779"/>
                      <a:pt x="2454" y="1265"/>
                      <a:pt x="2855" y="570"/>
                    </a:cubicBezTo>
                    <a:cubicBezTo>
                      <a:pt x="2855" y="570"/>
                      <a:pt x="2341" y="1"/>
                      <a:pt x="1976" y="1"/>
                    </a:cubicBezTo>
                    <a:close/>
                  </a:path>
                </a:pathLst>
              </a:custGeom>
              <a:solidFill>
                <a:srgbClr val="F2E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4"/>
              <p:cNvSpPr/>
              <p:nvPr/>
            </p:nvSpPr>
            <p:spPr>
              <a:xfrm>
                <a:off x="-1335073" y="1907267"/>
                <a:ext cx="158408" cy="154374"/>
              </a:xfrm>
              <a:custGeom>
                <a:avLst/>
                <a:gdLst/>
                <a:ahLst/>
                <a:cxnLst/>
                <a:rect l="l" t="t" r="r" b="b"/>
                <a:pathLst>
                  <a:path w="3488" h="3399" extrusionOk="0">
                    <a:moveTo>
                      <a:pt x="1401" y="0"/>
                    </a:moveTo>
                    <a:cubicBezTo>
                      <a:pt x="1009" y="99"/>
                      <a:pt x="643" y="384"/>
                      <a:pt x="616" y="500"/>
                    </a:cubicBezTo>
                    <a:lnTo>
                      <a:pt x="670" y="625"/>
                    </a:lnTo>
                    <a:cubicBezTo>
                      <a:pt x="322" y="973"/>
                      <a:pt x="108" y="2025"/>
                      <a:pt x="1" y="3292"/>
                    </a:cubicBezTo>
                    <a:cubicBezTo>
                      <a:pt x="72" y="3337"/>
                      <a:pt x="143" y="3373"/>
                      <a:pt x="224" y="3390"/>
                    </a:cubicBezTo>
                    <a:cubicBezTo>
                      <a:pt x="249" y="3396"/>
                      <a:pt x="274" y="3398"/>
                      <a:pt x="299" y="3398"/>
                    </a:cubicBezTo>
                    <a:cubicBezTo>
                      <a:pt x="736" y="3398"/>
                      <a:pt x="1103" y="2634"/>
                      <a:pt x="2173" y="2634"/>
                    </a:cubicBezTo>
                    <a:cubicBezTo>
                      <a:pt x="2388" y="2634"/>
                      <a:pt x="2631" y="2665"/>
                      <a:pt x="2909" y="2739"/>
                    </a:cubicBezTo>
                    <a:cubicBezTo>
                      <a:pt x="2934" y="2746"/>
                      <a:pt x="2956" y="2749"/>
                      <a:pt x="2975" y="2749"/>
                    </a:cubicBezTo>
                    <a:cubicBezTo>
                      <a:pt x="3487" y="2749"/>
                      <a:pt x="1668" y="362"/>
                      <a:pt x="1401" y="0"/>
                    </a:cubicBezTo>
                    <a:close/>
                  </a:path>
                </a:pathLst>
              </a:custGeom>
              <a:solidFill>
                <a:srgbClr val="F2E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4"/>
              <p:cNvSpPr/>
              <p:nvPr/>
            </p:nvSpPr>
            <p:spPr>
              <a:xfrm>
                <a:off x="-1310367" y="1925887"/>
                <a:ext cx="123211" cy="140249"/>
              </a:xfrm>
              <a:custGeom>
                <a:avLst/>
                <a:gdLst/>
                <a:ahLst/>
                <a:cxnLst/>
                <a:rect l="l" t="t" r="r" b="b"/>
                <a:pathLst>
                  <a:path w="2713" h="3088" extrusionOk="0">
                    <a:moveTo>
                      <a:pt x="126" y="1"/>
                    </a:moveTo>
                    <a:cubicBezTo>
                      <a:pt x="99" y="36"/>
                      <a:pt x="81" y="63"/>
                      <a:pt x="72" y="90"/>
                    </a:cubicBezTo>
                    <a:lnTo>
                      <a:pt x="126" y="215"/>
                    </a:lnTo>
                    <a:cubicBezTo>
                      <a:pt x="81" y="259"/>
                      <a:pt x="37" y="313"/>
                      <a:pt x="1" y="384"/>
                    </a:cubicBezTo>
                    <a:cubicBezTo>
                      <a:pt x="286" y="688"/>
                      <a:pt x="2311" y="2739"/>
                      <a:pt x="2686" y="3087"/>
                    </a:cubicBezTo>
                    <a:cubicBezTo>
                      <a:pt x="2695" y="3061"/>
                      <a:pt x="2704" y="2980"/>
                      <a:pt x="2713" y="2963"/>
                    </a:cubicBezTo>
                    <a:cubicBezTo>
                      <a:pt x="2445" y="2632"/>
                      <a:pt x="500" y="545"/>
                      <a:pt x="126" y="1"/>
                    </a:cubicBezTo>
                    <a:close/>
                  </a:path>
                </a:pathLst>
              </a:custGeom>
              <a:solidFill>
                <a:srgbClr val="E8D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4"/>
              <p:cNvSpPr/>
              <p:nvPr/>
            </p:nvSpPr>
            <p:spPr>
              <a:xfrm>
                <a:off x="-1348425" y="2073353"/>
                <a:ext cx="129705" cy="288946"/>
              </a:xfrm>
              <a:custGeom>
                <a:avLst/>
                <a:gdLst/>
                <a:ahLst/>
                <a:cxnLst/>
                <a:rect l="l" t="t" r="r" b="b"/>
                <a:pathLst>
                  <a:path w="2856" h="6362" extrusionOk="0">
                    <a:moveTo>
                      <a:pt x="2703" y="1"/>
                    </a:moveTo>
                    <a:cubicBezTo>
                      <a:pt x="2659" y="224"/>
                      <a:pt x="2587" y="456"/>
                      <a:pt x="2507" y="697"/>
                    </a:cubicBezTo>
                    <a:cubicBezTo>
                      <a:pt x="2136" y="1769"/>
                      <a:pt x="1543" y="2559"/>
                      <a:pt x="1132" y="2559"/>
                    </a:cubicBezTo>
                    <a:cubicBezTo>
                      <a:pt x="1098" y="2559"/>
                      <a:pt x="1066" y="2554"/>
                      <a:pt x="1035" y="2543"/>
                    </a:cubicBezTo>
                    <a:cubicBezTo>
                      <a:pt x="634" y="2401"/>
                      <a:pt x="616" y="1357"/>
                      <a:pt x="1008" y="206"/>
                    </a:cubicBezTo>
                    <a:lnTo>
                      <a:pt x="1008" y="206"/>
                    </a:lnTo>
                    <a:cubicBezTo>
                      <a:pt x="536" y="652"/>
                      <a:pt x="63" y="1241"/>
                      <a:pt x="36" y="1687"/>
                    </a:cubicBezTo>
                    <a:cubicBezTo>
                      <a:pt x="0" y="2499"/>
                      <a:pt x="1258" y="6362"/>
                      <a:pt x="1258" y="6362"/>
                    </a:cubicBezTo>
                    <a:cubicBezTo>
                      <a:pt x="1258" y="6362"/>
                      <a:pt x="2454" y="848"/>
                      <a:pt x="2855" y="153"/>
                    </a:cubicBezTo>
                    <a:cubicBezTo>
                      <a:pt x="2855" y="153"/>
                      <a:pt x="2793" y="90"/>
                      <a:pt x="2703" y="1"/>
                    </a:cubicBezTo>
                    <a:close/>
                  </a:path>
                </a:pathLst>
              </a:custGeom>
              <a:solidFill>
                <a:srgbClr val="E8D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4"/>
              <p:cNvSpPr/>
              <p:nvPr/>
            </p:nvSpPr>
            <p:spPr>
              <a:xfrm>
                <a:off x="-1195692" y="2057594"/>
                <a:ext cx="104182" cy="82660"/>
              </a:xfrm>
              <a:custGeom>
                <a:avLst/>
                <a:gdLst/>
                <a:ahLst/>
                <a:cxnLst/>
                <a:rect l="l" t="t" r="r" b="b"/>
                <a:pathLst>
                  <a:path w="2294" h="1820" extrusionOk="0">
                    <a:moveTo>
                      <a:pt x="1" y="0"/>
                    </a:moveTo>
                    <a:cubicBezTo>
                      <a:pt x="1" y="0"/>
                      <a:pt x="607" y="1151"/>
                      <a:pt x="2293" y="1820"/>
                    </a:cubicBezTo>
                    <a:cubicBezTo>
                      <a:pt x="1615" y="1231"/>
                      <a:pt x="830" y="633"/>
                      <a:pt x="1" y="0"/>
                    </a:cubicBezTo>
                    <a:close/>
                  </a:path>
                </a:pathLst>
              </a:custGeom>
              <a:solidFill>
                <a:srgbClr val="DCC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4"/>
              <p:cNvSpPr/>
              <p:nvPr/>
            </p:nvSpPr>
            <p:spPr>
              <a:xfrm>
                <a:off x="-1147870" y="2445447"/>
                <a:ext cx="66896" cy="44872"/>
              </a:xfrm>
              <a:custGeom>
                <a:avLst/>
                <a:gdLst/>
                <a:ahLst/>
                <a:cxnLst/>
                <a:rect l="l" t="t" r="r" b="b"/>
                <a:pathLst>
                  <a:path w="1473" h="988" extrusionOk="0">
                    <a:moveTo>
                      <a:pt x="1454" y="1"/>
                    </a:moveTo>
                    <a:cubicBezTo>
                      <a:pt x="1376" y="1"/>
                      <a:pt x="831" y="339"/>
                      <a:pt x="0" y="988"/>
                    </a:cubicBezTo>
                    <a:cubicBezTo>
                      <a:pt x="1008" y="470"/>
                      <a:pt x="1472" y="51"/>
                      <a:pt x="1463" y="6"/>
                    </a:cubicBezTo>
                    <a:cubicBezTo>
                      <a:pt x="1463" y="3"/>
                      <a:pt x="1459" y="1"/>
                      <a:pt x="1454" y="1"/>
                    </a:cubicBezTo>
                    <a:close/>
                  </a:path>
                </a:pathLst>
              </a:custGeom>
              <a:solidFill>
                <a:srgbClr val="DCC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4"/>
              <p:cNvSpPr/>
              <p:nvPr/>
            </p:nvSpPr>
            <p:spPr>
              <a:xfrm>
                <a:off x="-1305507" y="2474468"/>
                <a:ext cx="181569" cy="141476"/>
              </a:xfrm>
              <a:custGeom>
                <a:avLst/>
                <a:gdLst/>
                <a:ahLst/>
                <a:cxnLst/>
                <a:rect l="l" t="t" r="r" b="b"/>
                <a:pathLst>
                  <a:path w="3998" h="3115" extrusionOk="0">
                    <a:moveTo>
                      <a:pt x="3998" y="1"/>
                    </a:moveTo>
                    <a:cubicBezTo>
                      <a:pt x="3400" y="349"/>
                      <a:pt x="2142" y="964"/>
                      <a:pt x="46" y="1357"/>
                    </a:cubicBezTo>
                    <a:cubicBezTo>
                      <a:pt x="1" y="2213"/>
                      <a:pt x="54" y="3114"/>
                      <a:pt x="54" y="3114"/>
                    </a:cubicBezTo>
                    <a:cubicBezTo>
                      <a:pt x="135" y="3114"/>
                      <a:pt x="215" y="3114"/>
                      <a:pt x="295" y="3105"/>
                    </a:cubicBezTo>
                    <a:cubicBezTo>
                      <a:pt x="991" y="2106"/>
                      <a:pt x="3088" y="616"/>
                      <a:pt x="3998" y="1"/>
                    </a:cubicBezTo>
                    <a:close/>
                  </a:path>
                </a:pathLst>
              </a:custGeom>
              <a:solidFill>
                <a:srgbClr val="DCC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4"/>
              <p:cNvSpPr/>
              <p:nvPr/>
            </p:nvSpPr>
            <p:spPr>
              <a:xfrm>
                <a:off x="-1267812" y="2242347"/>
                <a:ext cx="96053" cy="103098"/>
              </a:xfrm>
              <a:custGeom>
                <a:avLst/>
                <a:gdLst/>
                <a:ahLst/>
                <a:cxnLst/>
                <a:rect l="l" t="t" r="r" b="b"/>
                <a:pathLst>
                  <a:path w="2115" h="2270" extrusionOk="0">
                    <a:moveTo>
                      <a:pt x="2115" y="0"/>
                    </a:moveTo>
                    <a:cubicBezTo>
                      <a:pt x="2115" y="0"/>
                      <a:pt x="1044" y="393"/>
                      <a:pt x="732" y="830"/>
                    </a:cubicBezTo>
                    <a:cubicBezTo>
                      <a:pt x="411" y="1276"/>
                      <a:pt x="1" y="2186"/>
                      <a:pt x="197" y="2266"/>
                    </a:cubicBezTo>
                    <a:cubicBezTo>
                      <a:pt x="202" y="2268"/>
                      <a:pt x="207" y="2269"/>
                      <a:pt x="213" y="2269"/>
                    </a:cubicBezTo>
                    <a:cubicBezTo>
                      <a:pt x="441" y="2269"/>
                      <a:pt x="1515" y="800"/>
                      <a:pt x="2115" y="0"/>
                    </a:cubicBezTo>
                    <a:close/>
                  </a:path>
                </a:pathLst>
              </a:custGeom>
              <a:solidFill>
                <a:srgbClr val="E8D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1168170" y="2126354"/>
                <a:ext cx="100549" cy="61722"/>
              </a:xfrm>
              <a:custGeom>
                <a:avLst/>
                <a:gdLst/>
                <a:ahLst/>
                <a:cxnLst/>
                <a:rect l="l" t="t" r="r" b="b"/>
                <a:pathLst>
                  <a:path w="2214" h="1359" extrusionOk="0">
                    <a:moveTo>
                      <a:pt x="66" y="1"/>
                    </a:moveTo>
                    <a:cubicBezTo>
                      <a:pt x="24" y="1"/>
                      <a:pt x="0" y="9"/>
                      <a:pt x="1" y="29"/>
                    </a:cubicBezTo>
                    <a:cubicBezTo>
                      <a:pt x="10" y="217"/>
                      <a:pt x="1036" y="1189"/>
                      <a:pt x="2080" y="1359"/>
                    </a:cubicBezTo>
                    <a:cubicBezTo>
                      <a:pt x="2205" y="1162"/>
                      <a:pt x="2214" y="913"/>
                      <a:pt x="2124" y="627"/>
                    </a:cubicBezTo>
                    <a:cubicBezTo>
                      <a:pt x="2124" y="627"/>
                      <a:pt x="423" y="1"/>
                      <a:pt x="66" y="1"/>
                    </a:cubicBezTo>
                    <a:close/>
                  </a:path>
                </a:pathLst>
              </a:custGeom>
              <a:solidFill>
                <a:srgbClr val="F2E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1247557" y="1812120"/>
                <a:ext cx="12217" cy="14488"/>
              </a:xfrm>
              <a:custGeom>
                <a:avLst/>
                <a:gdLst/>
                <a:ahLst/>
                <a:cxnLst/>
                <a:rect l="l" t="t" r="r" b="b"/>
                <a:pathLst>
                  <a:path w="269" h="319" extrusionOk="0">
                    <a:moveTo>
                      <a:pt x="61" y="0"/>
                    </a:moveTo>
                    <a:cubicBezTo>
                      <a:pt x="52" y="0"/>
                      <a:pt x="43" y="3"/>
                      <a:pt x="36" y="8"/>
                    </a:cubicBezTo>
                    <a:cubicBezTo>
                      <a:pt x="1" y="35"/>
                      <a:pt x="10" y="124"/>
                      <a:pt x="63" y="204"/>
                    </a:cubicBezTo>
                    <a:cubicBezTo>
                      <a:pt x="106" y="276"/>
                      <a:pt x="167" y="319"/>
                      <a:pt x="207" y="319"/>
                    </a:cubicBezTo>
                    <a:cubicBezTo>
                      <a:pt x="217" y="319"/>
                      <a:pt x="226" y="316"/>
                      <a:pt x="233" y="311"/>
                    </a:cubicBezTo>
                    <a:cubicBezTo>
                      <a:pt x="268" y="284"/>
                      <a:pt x="250" y="195"/>
                      <a:pt x="197" y="115"/>
                    </a:cubicBezTo>
                    <a:cubicBezTo>
                      <a:pt x="154" y="43"/>
                      <a:pt x="99" y="0"/>
                      <a:pt x="61" y="0"/>
                    </a:cubicBezTo>
                    <a:close/>
                  </a:path>
                </a:pathLst>
              </a:custGeom>
              <a:solidFill>
                <a:srgbClr val="EB7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1243515" y="1818524"/>
                <a:ext cx="8583" cy="10037"/>
              </a:xfrm>
              <a:custGeom>
                <a:avLst/>
                <a:gdLst/>
                <a:ahLst/>
                <a:cxnLst/>
                <a:rect l="l" t="t" r="r" b="b"/>
                <a:pathLst>
                  <a:path w="189" h="221" extrusionOk="0">
                    <a:moveTo>
                      <a:pt x="55" y="1"/>
                    </a:moveTo>
                    <a:cubicBezTo>
                      <a:pt x="45" y="1"/>
                      <a:pt x="36" y="3"/>
                      <a:pt x="28" y="10"/>
                    </a:cubicBezTo>
                    <a:cubicBezTo>
                      <a:pt x="1" y="27"/>
                      <a:pt x="10" y="90"/>
                      <a:pt x="45" y="152"/>
                    </a:cubicBezTo>
                    <a:cubicBezTo>
                      <a:pt x="74" y="195"/>
                      <a:pt x="113" y="220"/>
                      <a:pt x="142" y="220"/>
                    </a:cubicBezTo>
                    <a:cubicBezTo>
                      <a:pt x="149" y="220"/>
                      <a:pt x="156" y="219"/>
                      <a:pt x="161" y="215"/>
                    </a:cubicBezTo>
                    <a:cubicBezTo>
                      <a:pt x="188" y="188"/>
                      <a:pt x="188" y="126"/>
                      <a:pt x="152" y="72"/>
                    </a:cubicBezTo>
                    <a:cubicBezTo>
                      <a:pt x="125" y="31"/>
                      <a:pt x="87" y="1"/>
                      <a:pt x="55"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a:off x="-1228528" y="2129215"/>
                <a:ext cx="26386" cy="16078"/>
              </a:xfrm>
              <a:custGeom>
                <a:avLst/>
                <a:gdLst/>
                <a:ahLst/>
                <a:cxnLst/>
                <a:rect l="l" t="t" r="r" b="b"/>
                <a:pathLst>
                  <a:path w="581" h="354" extrusionOk="0">
                    <a:moveTo>
                      <a:pt x="323" y="1"/>
                    </a:moveTo>
                    <a:cubicBezTo>
                      <a:pt x="264" y="1"/>
                      <a:pt x="200" y="17"/>
                      <a:pt x="144" y="47"/>
                    </a:cubicBezTo>
                    <a:cubicBezTo>
                      <a:pt x="37" y="109"/>
                      <a:pt x="1" y="216"/>
                      <a:pt x="63" y="279"/>
                    </a:cubicBezTo>
                    <a:cubicBezTo>
                      <a:pt x="105" y="321"/>
                      <a:pt x="147" y="353"/>
                      <a:pt x="212" y="353"/>
                    </a:cubicBezTo>
                    <a:cubicBezTo>
                      <a:pt x="258" y="353"/>
                      <a:pt x="316" y="337"/>
                      <a:pt x="393" y="296"/>
                    </a:cubicBezTo>
                    <a:cubicBezTo>
                      <a:pt x="581" y="198"/>
                      <a:pt x="545" y="127"/>
                      <a:pt x="474" y="56"/>
                    </a:cubicBezTo>
                    <a:cubicBezTo>
                      <a:pt x="441" y="19"/>
                      <a:pt x="385" y="1"/>
                      <a:pt x="323"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p:nvPr/>
            </p:nvSpPr>
            <p:spPr>
              <a:xfrm>
                <a:off x="-1221625" y="1796497"/>
                <a:ext cx="8947" cy="14125"/>
              </a:xfrm>
              <a:custGeom>
                <a:avLst/>
                <a:gdLst/>
                <a:ahLst/>
                <a:cxnLst/>
                <a:rect l="l" t="t" r="r" b="b"/>
                <a:pathLst>
                  <a:path w="197" h="311" extrusionOk="0">
                    <a:moveTo>
                      <a:pt x="90" y="1"/>
                    </a:moveTo>
                    <a:cubicBezTo>
                      <a:pt x="84" y="1"/>
                      <a:pt x="78" y="2"/>
                      <a:pt x="72" y="4"/>
                    </a:cubicBezTo>
                    <a:cubicBezTo>
                      <a:pt x="27" y="13"/>
                      <a:pt x="1" y="102"/>
                      <a:pt x="18" y="182"/>
                    </a:cubicBezTo>
                    <a:cubicBezTo>
                      <a:pt x="26" y="260"/>
                      <a:pt x="68" y="311"/>
                      <a:pt x="108" y="311"/>
                    </a:cubicBezTo>
                    <a:cubicBezTo>
                      <a:pt x="114" y="311"/>
                      <a:pt x="120" y="310"/>
                      <a:pt x="125" y="307"/>
                    </a:cubicBezTo>
                    <a:cubicBezTo>
                      <a:pt x="170" y="289"/>
                      <a:pt x="197" y="209"/>
                      <a:pt x="179" y="120"/>
                    </a:cubicBezTo>
                    <a:cubicBezTo>
                      <a:pt x="171" y="50"/>
                      <a:pt x="130" y="1"/>
                      <a:pt x="90" y="1"/>
                    </a:cubicBezTo>
                    <a:close/>
                  </a:path>
                </a:pathLst>
              </a:custGeom>
              <a:solidFill>
                <a:srgbClr val="60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1189607" y="1796088"/>
                <a:ext cx="8947" cy="14534"/>
              </a:xfrm>
              <a:custGeom>
                <a:avLst/>
                <a:gdLst/>
                <a:ahLst/>
                <a:cxnLst/>
                <a:rect l="l" t="t" r="r" b="b"/>
                <a:pathLst>
                  <a:path w="197" h="320" extrusionOk="0">
                    <a:moveTo>
                      <a:pt x="88" y="1"/>
                    </a:moveTo>
                    <a:cubicBezTo>
                      <a:pt x="82" y="1"/>
                      <a:pt x="77" y="2"/>
                      <a:pt x="72" y="4"/>
                    </a:cubicBezTo>
                    <a:cubicBezTo>
                      <a:pt x="27" y="22"/>
                      <a:pt x="0" y="102"/>
                      <a:pt x="9" y="191"/>
                    </a:cubicBezTo>
                    <a:cubicBezTo>
                      <a:pt x="25" y="262"/>
                      <a:pt x="69" y="319"/>
                      <a:pt x="109" y="319"/>
                    </a:cubicBezTo>
                    <a:cubicBezTo>
                      <a:pt x="115" y="319"/>
                      <a:pt x="120" y="318"/>
                      <a:pt x="125" y="316"/>
                    </a:cubicBezTo>
                    <a:cubicBezTo>
                      <a:pt x="170" y="298"/>
                      <a:pt x="197" y="218"/>
                      <a:pt x="179" y="129"/>
                    </a:cubicBezTo>
                    <a:cubicBezTo>
                      <a:pt x="171" y="58"/>
                      <a:pt x="128" y="1"/>
                      <a:pt x="88" y="1"/>
                    </a:cubicBezTo>
                    <a:close/>
                  </a:path>
                </a:pathLst>
              </a:custGeom>
              <a:solidFill>
                <a:srgbClr val="60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a:off x="-1229709" y="1782009"/>
                <a:ext cx="22708" cy="14397"/>
              </a:xfrm>
              <a:custGeom>
                <a:avLst/>
                <a:gdLst/>
                <a:ahLst/>
                <a:cxnLst/>
                <a:rect l="l" t="t" r="r" b="b"/>
                <a:pathLst>
                  <a:path w="500" h="317" extrusionOk="0">
                    <a:moveTo>
                      <a:pt x="433" y="0"/>
                    </a:moveTo>
                    <a:cubicBezTo>
                      <a:pt x="429" y="0"/>
                      <a:pt x="424" y="1"/>
                      <a:pt x="419" y="2"/>
                    </a:cubicBezTo>
                    <a:lnTo>
                      <a:pt x="80" y="82"/>
                    </a:lnTo>
                    <a:cubicBezTo>
                      <a:pt x="36" y="91"/>
                      <a:pt x="0" y="136"/>
                      <a:pt x="0" y="180"/>
                    </a:cubicBezTo>
                    <a:lnTo>
                      <a:pt x="9" y="261"/>
                    </a:lnTo>
                    <a:cubicBezTo>
                      <a:pt x="9" y="298"/>
                      <a:pt x="34" y="316"/>
                      <a:pt x="68" y="316"/>
                    </a:cubicBezTo>
                    <a:cubicBezTo>
                      <a:pt x="75" y="316"/>
                      <a:pt x="82" y="316"/>
                      <a:pt x="89" y="314"/>
                    </a:cubicBezTo>
                    <a:lnTo>
                      <a:pt x="428" y="234"/>
                    </a:lnTo>
                    <a:cubicBezTo>
                      <a:pt x="464" y="225"/>
                      <a:pt x="500" y="180"/>
                      <a:pt x="500" y="145"/>
                    </a:cubicBezTo>
                    <a:lnTo>
                      <a:pt x="491" y="64"/>
                    </a:lnTo>
                    <a:cubicBezTo>
                      <a:pt x="491" y="25"/>
                      <a:pt x="464" y="0"/>
                      <a:pt x="433" y="0"/>
                    </a:cubicBezTo>
                    <a:close/>
                  </a:path>
                </a:pathLst>
              </a:custGeom>
              <a:solidFill>
                <a:srgbClr val="7C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1192468" y="1782464"/>
                <a:ext cx="18302" cy="11400"/>
              </a:xfrm>
              <a:custGeom>
                <a:avLst/>
                <a:gdLst/>
                <a:ahLst/>
                <a:cxnLst/>
                <a:rect l="l" t="t" r="r" b="b"/>
                <a:pathLst>
                  <a:path w="403" h="251" extrusionOk="0">
                    <a:moveTo>
                      <a:pt x="72" y="1"/>
                    </a:moveTo>
                    <a:cubicBezTo>
                      <a:pt x="37" y="1"/>
                      <a:pt x="10" y="36"/>
                      <a:pt x="10" y="72"/>
                    </a:cubicBezTo>
                    <a:lnTo>
                      <a:pt x="1" y="152"/>
                    </a:lnTo>
                    <a:cubicBezTo>
                      <a:pt x="1" y="197"/>
                      <a:pt x="28" y="233"/>
                      <a:pt x="63" y="233"/>
                    </a:cubicBezTo>
                    <a:lnTo>
                      <a:pt x="331" y="251"/>
                    </a:lnTo>
                    <a:cubicBezTo>
                      <a:pt x="367" y="251"/>
                      <a:pt x="393" y="224"/>
                      <a:pt x="402" y="179"/>
                    </a:cubicBezTo>
                    <a:lnTo>
                      <a:pt x="402" y="99"/>
                    </a:lnTo>
                    <a:cubicBezTo>
                      <a:pt x="402" y="63"/>
                      <a:pt x="384" y="27"/>
                      <a:pt x="349" y="27"/>
                    </a:cubicBezTo>
                    <a:lnTo>
                      <a:pt x="72" y="1"/>
                    </a:lnTo>
                    <a:close/>
                  </a:path>
                </a:pathLst>
              </a:custGeom>
              <a:solidFill>
                <a:srgbClr val="7C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4"/>
              <p:cNvSpPr/>
              <p:nvPr/>
            </p:nvSpPr>
            <p:spPr>
              <a:xfrm>
                <a:off x="-1205411" y="1797042"/>
                <a:ext cx="12989" cy="28613"/>
              </a:xfrm>
              <a:custGeom>
                <a:avLst/>
                <a:gdLst/>
                <a:ahLst/>
                <a:cxnLst/>
                <a:rect l="l" t="t" r="r" b="b"/>
                <a:pathLst>
                  <a:path w="286" h="630" extrusionOk="0">
                    <a:moveTo>
                      <a:pt x="107" y="1"/>
                    </a:moveTo>
                    <a:cubicBezTo>
                      <a:pt x="107" y="1"/>
                      <a:pt x="99" y="19"/>
                      <a:pt x="90" y="45"/>
                    </a:cubicBezTo>
                    <a:cubicBezTo>
                      <a:pt x="125" y="135"/>
                      <a:pt x="223" y="474"/>
                      <a:pt x="197" y="554"/>
                    </a:cubicBezTo>
                    <a:cubicBezTo>
                      <a:pt x="188" y="581"/>
                      <a:pt x="157" y="587"/>
                      <a:pt x="119" y="587"/>
                    </a:cubicBezTo>
                    <a:cubicBezTo>
                      <a:pt x="81" y="587"/>
                      <a:pt x="36" y="581"/>
                      <a:pt x="0" y="581"/>
                    </a:cubicBezTo>
                    <a:cubicBezTo>
                      <a:pt x="0" y="590"/>
                      <a:pt x="0" y="599"/>
                      <a:pt x="0" y="599"/>
                    </a:cubicBezTo>
                    <a:cubicBezTo>
                      <a:pt x="57" y="614"/>
                      <a:pt x="120" y="629"/>
                      <a:pt x="168" y="629"/>
                    </a:cubicBezTo>
                    <a:cubicBezTo>
                      <a:pt x="203" y="629"/>
                      <a:pt x="230" y="621"/>
                      <a:pt x="241" y="599"/>
                    </a:cubicBezTo>
                    <a:cubicBezTo>
                      <a:pt x="286" y="492"/>
                      <a:pt x="143" y="63"/>
                      <a:pt x="107" y="1"/>
                    </a:cubicBezTo>
                    <a:close/>
                  </a:path>
                </a:pathLst>
              </a:custGeom>
              <a:solidFill>
                <a:srgbClr val="EB7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4"/>
              <p:cNvSpPr/>
              <p:nvPr/>
            </p:nvSpPr>
            <p:spPr>
              <a:xfrm>
                <a:off x="-1211497" y="1831922"/>
                <a:ext cx="24342" cy="13035"/>
              </a:xfrm>
              <a:custGeom>
                <a:avLst/>
                <a:gdLst/>
                <a:ahLst/>
                <a:cxnLst/>
                <a:rect l="l" t="t" r="r" b="b"/>
                <a:pathLst>
                  <a:path w="536" h="287" extrusionOk="0">
                    <a:moveTo>
                      <a:pt x="536" y="0"/>
                    </a:moveTo>
                    <a:lnTo>
                      <a:pt x="1" y="27"/>
                    </a:lnTo>
                    <a:cubicBezTo>
                      <a:pt x="18" y="173"/>
                      <a:pt x="134" y="286"/>
                      <a:pt x="271" y="286"/>
                    </a:cubicBezTo>
                    <a:cubicBezTo>
                      <a:pt x="276" y="286"/>
                      <a:pt x="281" y="286"/>
                      <a:pt x="286" y="286"/>
                    </a:cubicBezTo>
                    <a:cubicBezTo>
                      <a:pt x="420" y="286"/>
                      <a:pt x="527" y="178"/>
                      <a:pt x="536" y="45"/>
                    </a:cubicBezTo>
                    <a:cubicBezTo>
                      <a:pt x="536" y="27"/>
                      <a:pt x="536" y="18"/>
                      <a:pt x="536" y="0"/>
                    </a:cubicBezTo>
                    <a:close/>
                  </a:path>
                </a:pathLst>
              </a:custGeom>
              <a:solidFill>
                <a:srgbClr val="482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4"/>
              <p:cNvSpPr/>
              <p:nvPr/>
            </p:nvSpPr>
            <p:spPr>
              <a:xfrm>
                <a:off x="-1209453" y="1833102"/>
                <a:ext cx="21118" cy="6540"/>
              </a:xfrm>
              <a:custGeom>
                <a:avLst/>
                <a:gdLst/>
                <a:ahLst/>
                <a:cxnLst/>
                <a:rect l="l" t="t" r="r" b="b"/>
                <a:pathLst>
                  <a:path w="465" h="144" extrusionOk="0">
                    <a:moveTo>
                      <a:pt x="464" y="1"/>
                    </a:moveTo>
                    <a:lnTo>
                      <a:pt x="0" y="10"/>
                    </a:lnTo>
                    <a:cubicBezTo>
                      <a:pt x="0" y="63"/>
                      <a:pt x="27" y="108"/>
                      <a:pt x="63" y="144"/>
                    </a:cubicBezTo>
                    <a:lnTo>
                      <a:pt x="437" y="99"/>
                    </a:lnTo>
                    <a:cubicBezTo>
                      <a:pt x="455" y="81"/>
                      <a:pt x="464" y="54"/>
                      <a:pt x="464" y="28"/>
                    </a:cubicBezTo>
                    <a:cubicBezTo>
                      <a:pt x="464" y="19"/>
                      <a:pt x="464" y="10"/>
                      <a:pt x="464" y="1"/>
                    </a:cubicBezTo>
                    <a:close/>
                  </a:path>
                </a:pathLst>
              </a:custGeom>
              <a:solidFill>
                <a:srgbClr val="F7E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4"/>
              <p:cNvSpPr/>
              <p:nvPr/>
            </p:nvSpPr>
            <p:spPr>
              <a:xfrm>
                <a:off x="-1202595" y="1848090"/>
                <a:ext cx="8175" cy="2089"/>
              </a:xfrm>
              <a:custGeom>
                <a:avLst/>
                <a:gdLst/>
                <a:ahLst/>
                <a:cxnLst/>
                <a:rect l="l" t="t" r="r" b="b"/>
                <a:pathLst>
                  <a:path w="180" h="46" extrusionOk="0">
                    <a:moveTo>
                      <a:pt x="90" y="1"/>
                    </a:moveTo>
                    <a:cubicBezTo>
                      <a:pt x="45" y="1"/>
                      <a:pt x="1" y="10"/>
                      <a:pt x="1" y="19"/>
                    </a:cubicBezTo>
                    <a:cubicBezTo>
                      <a:pt x="1" y="37"/>
                      <a:pt x="45" y="46"/>
                      <a:pt x="90" y="46"/>
                    </a:cubicBezTo>
                    <a:cubicBezTo>
                      <a:pt x="144" y="46"/>
                      <a:pt x="179" y="37"/>
                      <a:pt x="179" y="19"/>
                    </a:cubicBezTo>
                    <a:cubicBezTo>
                      <a:pt x="179" y="10"/>
                      <a:pt x="144" y="1"/>
                      <a:pt x="90" y="1"/>
                    </a:cubicBezTo>
                    <a:close/>
                  </a:path>
                </a:pathLst>
              </a:custGeom>
              <a:solidFill>
                <a:srgbClr val="EB7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4"/>
              <p:cNvSpPr/>
              <p:nvPr/>
            </p:nvSpPr>
            <p:spPr>
              <a:xfrm>
                <a:off x="-1138151" y="2021534"/>
                <a:ext cx="132975" cy="111727"/>
              </a:xfrm>
              <a:custGeom>
                <a:avLst/>
                <a:gdLst/>
                <a:ahLst/>
                <a:cxnLst/>
                <a:rect l="l" t="t" r="r" b="b"/>
                <a:pathLst>
                  <a:path w="2928" h="2460" extrusionOk="0">
                    <a:moveTo>
                      <a:pt x="2176" y="1"/>
                    </a:moveTo>
                    <a:cubicBezTo>
                      <a:pt x="2124" y="1"/>
                      <a:pt x="2071" y="15"/>
                      <a:pt x="2016" y="45"/>
                    </a:cubicBezTo>
                    <a:cubicBezTo>
                      <a:pt x="1624" y="250"/>
                      <a:pt x="295" y="1169"/>
                      <a:pt x="143" y="1445"/>
                    </a:cubicBezTo>
                    <a:cubicBezTo>
                      <a:pt x="0" y="1722"/>
                      <a:pt x="295" y="2382"/>
                      <a:pt x="687" y="2453"/>
                    </a:cubicBezTo>
                    <a:cubicBezTo>
                      <a:pt x="711" y="2457"/>
                      <a:pt x="737" y="2459"/>
                      <a:pt x="764" y="2459"/>
                    </a:cubicBezTo>
                    <a:cubicBezTo>
                      <a:pt x="1179" y="2459"/>
                      <a:pt x="1941" y="2017"/>
                      <a:pt x="2694" y="1338"/>
                    </a:cubicBezTo>
                    <a:cubicBezTo>
                      <a:pt x="2928" y="1129"/>
                      <a:pt x="2639" y="1"/>
                      <a:pt x="2176"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4"/>
              <p:cNvSpPr/>
              <p:nvPr/>
            </p:nvSpPr>
            <p:spPr>
              <a:xfrm>
                <a:off x="-1111810" y="2049056"/>
                <a:ext cx="112266" cy="84249"/>
              </a:xfrm>
              <a:custGeom>
                <a:avLst/>
                <a:gdLst/>
                <a:ahLst/>
                <a:cxnLst/>
                <a:rect l="l" t="t" r="r" b="b"/>
                <a:pathLst>
                  <a:path w="2472" h="1855" extrusionOk="0">
                    <a:moveTo>
                      <a:pt x="2222" y="1"/>
                    </a:moveTo>
                    <a:cubicBezTo>
                      <a:pt x="2025" y="304"/>
                      <a:pt x="1722" y="616"/>
                      <a:pt x="1356" y="902"/>
                    </a:cubicBezTo>
                    <a:cubicBezTo>
                      <a:pt x="1005" y="1167"/>
                      <a:pt x="761" y="1190"/>
                      <a:pt x="510" y="1190"/>
                    </a:cubicBezTo>
                    <a:cubicBezTo>
                      <a:pt x="457" y="1190"/>
                      <a:pt x="403" y="1189"/>
                      <a:pt x="348" y="1189"/>
                    </a:cubicBezTo>
                    <a:cubicBezTo>
                      <a:pt x="261" y="1189"/>
                      <a:pt x="170" y="1192"/>
                      <a:pt x="72" y="1205"/>
                    </a:cubicBezTo>
                    <a:cubicBezTo>
                      <a:pt x="170" y="1321"/>
                      <a:pt x="0" y="1830"/>
                      <a:pt x="107" y="1847"/>
                    </a:cubicBezTo>
                    <a:cubicBezTo>
                      <a:pt x="139" y="1852"/>
                      <a:pt x="175" y="1855"/>
                      <a:pt x="215" y="1855"/>
                    </a:cubicBezTo>
                    <a:cubicBezTo>
                      <a:pt x="668" y="1855"/>
                      <a:pt x="1609" y="1530"/>
                      <a:pt x="2346" y="866"/>
                    </a:cubicBezTo>
                    <a:cubicBezTo>
                      <a:pt x="2471" y="759"/>
                      <a:pt x="2400" y="358"/>
                      <a:pt x="2222"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4"/>
              <p:cNvSpPr/>
              <p:nvPr/>
            </p:nvSpPr>
            <p:spPr>
              <a:xfrm>
                <a:off x="-1164492" y="2115500"/>
                <a:ext cx="36922" cy="30611"/>
              </a:xfrm>
              <a:custGeom>
                <a:avLst/>
                <a:gdLst/>
                <a:ahLst/>
                <a:cxnLst/>
                <a:rect l="l" t="t" r="r" b="b"/>
                <a:pathLst>
                  <a:path w="813" h="674" extrusionOk="0">
                    <a:moveTo>
                      <a:pt x="63" y="1"/>
                    </a:moveTo>
                    <a:cubicBezTo>
                      <a:pt x="0" y="135"/>
                      <a:pt x="45" y="349"/>
                      <a:pt x="179" y="518"/>
                    </a:cubicBezTo>
                    <a:cubicBezTo>
                      <a:pt x="281" y="639"/>
                      <a:pt x="424" y="674"/>
                      <a:pt x="524" y="674"/>
                    </a:cubicBezTo>
                    <a:cubicBezTo>
                      <a:pt x="563" y="674"/>
                      <a:pt x="596" y="669"/>
                      <a:pt x="616" y="661"/>
                    </a:cubicBezTo>
                    <a:cubicBezTo>
                      <a:pt x="687" y="643"/>
                      <a:pt x="812" y="447"/>
                      <a:pt x="607" y="349"/>
                    </a:cubicBezTo>
                    <a:cubicBezTo>
                      <a:pt x="402" y="242"/>
                      <a:pt x="464" y="108"/>
                      <a:pt x="464" y="108"/>
                    </a:cubicBezTo>
                    <a:lnTo>
                      <a:pt x="63" y="1"/>
                    </a:ln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p:nvPr/>
            </p:nvSpPr>
            <p:spPr>
              <a:xfrm>
                <a:off x="-1149096" y="2133757"/>
                <a:ext cx="38921" cy="24889"/>
              </a:xfrm>
              <a:custGeom>
                <a:avLst/>
                <a:gdLst/>
                <a:ahLst/>
                <a:cxnLst/>
                <a:rect l="l" t="t" r="r" b="b"/>
                <a:pathLst>
                  <a:path w="857" h="548" extrusionOk="0">
                    <a:moveTo>
                      <a:pt x="411" y="0"/>
                    </a:moveTo>
                    <a:lnTo>
                      <a:pt x="0" y="27"/>
                    </a:lnTo>
                    <a:cubicBezTo>
                      <a:pt x="0" y="170"/>
                      <a:pt x="116" y="366"/>
                      <a:pt x="313" y="482"/>
                    </a:cubicBezTo>
                    <a:cubicBezTo>
                      <a:pt x="391" y="530"/>
                      <a:pt x="472" y="548"/>
                      <a:pt x="543" y="548"/>
                    </a:cubicBezTo>
                    <a:cubicBezTo>
                      <a:pt x="644" y="548"/>
                      <a:pt x="727" y="513"/>
                      <a:pt x="759" y="482"/>
                    </a:cubicBezTo>
                    <a:cubicBezTo>
                      <a:pt x="812" y="437"/>
                      <a:pt x="857" y="214"/>
                      <a:pt x="634" y="179"/>
                    </a:cubicBezTo>
                    <a:cubicBezTo>
                      <a:pt x="402" y="152"/>
                      <a:pt x="411" y="0"/>
                      <a:pt x="411" y="0"/>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4"/>
              <p:cNvSpPr/>
              <p:nvPr/>
            </p:nvSpPr>
            <p:spPr>
              <a:xfrm>
                <a:off x="-1163674" y="2073217"/>
                <a:ext cx="77978" cy="75711"/>
              </a:xfrm>
              <a:custGeom>
                <a:avLst/>
                <a:gdLst/>
                <a:ahLst/>
                <a:cxnLst/>
                <a:rect l="l" t="t" r="r" b="b"/>
                <a:pathLst>
                  <a:path w="1717" h="1667" extrusionOk="0">
                    <a:moveTo>
                      <a:pt x="1191" y="1"/>
                    </a:moveTo>
                    <a:cubicBezTo>
                      <a:pt x="1166" y="1"/>
                      <a:pt x="1141" y="5"/>
                      <a:pt x="1115" y="13"/>
                    </a:cubicBezTo>
                    <a:cubicBezTo>
                      <a:pt x="741" y="120"/>
                      <a:pt x="0" y="575"/>
                      <a:pt x="27" y="985"/>
                    </a:cubicBezTo>
                    <a:cubicBezTo>
                      <a:pt x="44" y="1241"/>
                      <a:pt x="589" y="1666"/>
                      <a:pt x="832" y="1666"/>
                    </a:cubicBezTo>
                    <a:cubicBezTo>
                      <a:pt x="844" y="1666"/>
                      <a:pt x="855" y="1665"/>
                      <a:pt x="866" y="1663"/>
                    </a:cubicBezTo>
                    <a:cubicBezTo>
                      <a:pt x="964" y="1637"/>
                      <a:pt x="1008" y="1378"/>
                      <a:pt x="1249" y="1342"/>
                    </a:cubicBezTo>
                    <a:cubicBezTo>
                      <a:pt x="1579" y="1289"/>
                      <a:pt x="1561" y="1110"/>
                      <a:pt x="1642" y="887"/>
                    </a:cubicBezTo>
                    <a:cubicBezTo>
                      <a:pt x="1716" y="672"/>
                      <a:pt x="1513" y="1"/>
                      <a:pt x="1191"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4"/>
              <p:cNvSpPr/>
              <p:nvPr/>
            </p:nvSpPr>
            <p:spPr>
              <a:xfrm>
                <a:off x="-1139377" y="2101557"/>
                <a:ext cx="75026" cy="49051"/>
              </a:xfrm>
              <a:custGeom>
                <a:avLst/>
                <a:gdLst/>
                <a:ahLst/>
                <a:cxnLst/>
                <a:rect l="l" t="t" r="r" b="b"/>
                <a:pathLst>
                  <a:path w="1652" h="1080" extrusionOk="0">
                    <a:moveTo>
                      <a:pt x="900" y="0"/>
                    </a:moveTo>
                    <a:cubicBezTo>
                      <a:pt x="756" y="0"/>
                      <a:pt x="652" y="35"/>
                      <a:pt x="670" y="120"/>
                    </a:cubicBezTo>
                    <a:cubicBezTo>
                      <a:pt x="732" y="468"/>
                      <a:pt x="438" y="816"/>
                      <a:pt x="1" y="932"/>
                    </a:cubicBezTo>
                    <a:cubicBezTo>
                      <a:pt x="89" y="1042"/>
                      <a:pt x="219" y="1080"/>
                      <a:pt x="307" y="1080"/>
                    </a:cubicBezTo>
                    <a:cubicBezTo>
                      <a:pt x="326" y="1080"/>
                      <a:pt x="343" y="1078"/>
                      <a:pt x="357" y="1075"/>
                    </a:cubicBezTo>
                    <a:cubicBezTo>
                      <a:pt x="447" y="1057"/>
                      <a:pt x="473" y="754"/>
                      <a:pt x="714" y="718"/>
                    </a:cubicBezTo>
                    <a:cubicBezTo>
                      <a:pt x="1044" y="665"/>
                      <a:pt x="1517" y="522"/>
                      <a:pt x="1597" y="299"/>
                    </a:cubicBezTo>
                    <a:cubicBezTo>
                      <a:pt x="1651" y="144"/>
                      <a:pt x="1193" y="0"/>
                      <a:pt x="900" y="0"/>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6" name="Google Shape;256;p34"/>
          <p:cNvSpPr txBox="1">
            <a:spLocks noGrp="1"/>
          </p:cNvSpPr>
          <p:nvPr>
            <p:ph type="ctrTitle"/>
          </p:nvPr>
        </p:nvSpPr>
        <p:spPr>
          <a:xfrm>
            <a:off x="255354" y="1368578"/>
            <a:ext cx="3963389" cy="194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err="1">
                <a:solidFill>
                  <a:schemeClr val="accent4"/>
                </a:solidFill>
              </a:rPr>
              <a:t>Các</a:t>
            </a:r>
            <a:r>
              <a:rPr lang="en" sz="2800" dirty="0">
                <a:solidFill>
                  <a:schemeClr val="accent4"/>
                </a:solidFill>
              </a:rPr>
              <a:t> </a:t>
            </a:r>
            <a:r>
              <a:rPr lang="en" sz="2800" dirty="0" err="1">
                <a:solidFill>
                  <a:schemeClr val="accent4"/>
                </a:solidFill>
              </a:rPr>
              <a:t>cuộc</a:t>
            </a:r>
            <a:r>
              <a:rPr lang="en" sz="2800" dirty="0">
                <a:solidFill>
                  <a:schemeClr val="accent4"/>
                </a:solidFill>
              </a:rPr>
              <a:t> </a:t>
            </a:r>
            <a:r>
              <a:rPr lang="en" sz="2800" dirty="0" err="1">
                <a:solidFill>
                  <a:schemeClr val="accent4"/>
                </a:solidFill>
              </a:rPr>
              <a:t>phát</a:t>
            </a:r>
            <a:r>
              <a:rPr lang="en" sz="2800" dirty="0">
                <a:solidFill>
                  <a:schemeClr val="accent4"/>
                </a:solidFill>
              </a:rPr>
              <a:t> </a:t>
            </a:r>
            <a:r>
              <a:rPr lang="en" sz="2800" dirty="0" err="1">
                <a:solidFill>
                  <a:schemeClr val="accent4"/>
                </a:solidFill>
              </a:rPr>
              <a:t>kiến</a:t>
            </a:r>
            <a:r>
              <a:rPr lang="en" sz="2800" dirty="0">
                <a:solidFill>
                  <a:schemeClr val="accent4"/>
                </a:solidFill>
              </a:rPr>
              <a:t> </a:t>
            </a:r>
            <a:r>
              <a:rPr lang="en" sz="2800" dirty="0" err="1">
                <a:solidFill>
                  <a:schemeClr val="accent4"/>
                </a:solidFill>
              </a:rPr>
              <a:t>địa</a:t>
            </a:r>
            <a:r>
              <a:rPr lang="en" sz="2800" dirty="0">
                <a:solidFill>
                  <a:schemeClr val="accent4"/>
                </a:solidFill>
              </a:rPr>
              <a:t> </a:t>
            </a:r>
            <a:r>
              <a:rPr lang="en" sz="2800" dirty="0" err="1">
                <a:solidFill>
                  <a:schemeClr val="accent4"/>
                </a:solidFill>
              </a:rPr>
              <a:t>lí</a:t>
            </a:r>
            <a:r>
              <a:rPr lang="en" sz="2800" dirty="0">
                <a:solidFill>
                  <a:schemeClr val="accent4"/>
                </a:solidFill>
              </a:rPr>
              <a:t> </a:t>
            </a:r>
            <a:r>
              <a:rPr lang="en" sz="2800" dirty="0" err="1">
                <a:solidFill>
                  <a:schemeClr val="accent4"/>
                </a:solidFill>
              </a:rPr>
              <a:t>và</a:t>
            </a:r>
            <a:r>
              <a:rPr lang="en" sz="2800" dirty="0">
                <a:solidFill>
                  <a:schemeClr val="accent4"/>
                </a:solidFill>
              </a:rPr>
              <a:t> </a:t>
            </a:r>
            <a:r>
              <a:rPr lang="en" sz="2800" dirty="0" err="1">
                <a:solidFill>
                  <a:schemeClr val="accent4"/>
                </a:solidFill>
              </a:rPr>
              <a:t>sự</a:t>
            </a:r>
            <a:r>
              <a:rPr lang="en" sz="2800" dirty="0">
                <a:solidFill>
                  <a:schemeClr val="accent4"/>
                </a:solidFill>
              </a:rPr>
              <a:t> </a:t>
            </a:r>
            <a:r>
              <a:rPr lang="en" sz="2800" dirty="0" err="1">
                <a:solidFill>
                  <a:schemeClr val="accent4"/>
                </a:solidFill>
              </a:rPr>
              <a:t>hình</a:t>
            </a:r>
            <a:r>
              <a:rPr lang="en" sz="2800" dirty="0">
                <a:solidFill>
                  <a:schemeClr val="accent4"/>
                </a:solidFill>
              </a:rPr>
              <a:t> </a:t>
            </a:r>
            <a:r>
              <a:rPr lang="en" sz="2800" dirty="0" err="1">
                <a:solidFill>
                  <a:schemeClr val="accent4"/>
                </a:solidFill>
              </a:rPr>
              <a:t>thành</a:t>
            </a:r>
            <a:r>
              <a:rPr lang="en" sz="2800" dirty="0">
                <a:solidFill>
                  <a:schemeClr val="accent4"/>
                </a:solidFill>
              </a:rPr>
              <a:t> </a:t>
            </a:r>
            <a:r>
              <a:rPr lang="en" sz="2800" dirty="0" err="1">
                <a:solidFill>
                  <a:schemeClr val="accent4"/>
                </a:solidFill>
              </a:rPr>
              <a:t>quan</a:t>
            </a:r>
            <a:r>
              <a:rPr lang="en" sz="2800" dirty="0">
                <a:solidFill>
                  <a:schemeClr val="accent4"/>
                </a:solidFill>
              </a:rPr>
              <a:t> </a:t>
            </a:r>
            <a:r>
              <a:rPr lang="en" sz="2800" dirty="0" err="1">
                <a:solidFill>
                  <a:schemeClr val="accent4"/>
                </a:solidFill>
              </a:rPr>
              <a:t>hệ</a:t>
            </a:r>
            <a:r>
              <a:rPr lang="en" sz="2800" dirty="0">
                <a:solidFill>
                  <a:schemeClr val="accent4"/>
                </a:solidFill>
              </a:rPr>
              <a:t> </a:t>
            </a:r>
            <a:r>
              <a:rPr lang="en" sz="2800" dirty="0" err="1">
                <a:solidFill>
                  <a:schemeClr val="accent4"/>
                </a:solidFill>
              </a:rPr>
              <a:t>sản</a:t>
            </a:r>
            <a:r>
              <a:rPr lang="en" sz="2800" dirty="0">
                <a:solidFill>
                  <a:schemeClr val="accent4"/>
                </a:solidFill>
              </a:rPr>
              <a:t> </a:t>
            </a:r>
            <a:r>
              <a:rPr lang="en" sz="2800" dirty="0" err="1">
                <a:solidFill>
                  <a:schemeClr val="accent4"/>
                </a:solidFill>
              </a:rPr>
              <a:t>xuất</a:t>
            </a:r>
            <a:r>
              <a:rPr lang="en" sz="2800" dirty="0">
                <a:solidFill>
                  <a:schemeClr val="accent4"/>
                </a:solidFill>
              </a:rPr>
              <a:t> </a:t>
            </a:r>
            <a:r>
              <a:rPr lang="en" sz="2800" dirty="0" err="1">
                <a:solidFill>
                  <a:schemeClr val="accent4"/>
                </a:solidFill>
              </a:rPr>
              <a:t>tư</a:t>
            </a:r>
            <a:r>
              <a:rPr lang="en" sz="2800" dirty="0">
                <a:solidFill>
                  <a:schemeClr val="accent4"/>
                </a:solidFill>
              </a:rPr>
              <a:t> </a:t>
            </a:r>
            <a:r>
              <a:rPr lang="en" sz="2800" dirty="0" err="1">
                <a:solidFill>
                  <a:schemeClr val="accent4"/>
                </a:solidFill>
              </a:rPr>
              <a:t>bản</a:t>
            </a:r>
            <a:r>
              <a:rPr lang="en" sz="2800" dirty="0">
                <a:solidFill>
                  <a:schemeClr val="accent4"/>
                </a:solidFill>
              </a:rPr>
              <a:t> </a:t>
            </a:r>
            <a:r>
              <a:rPr lang="en" sz="2800" dirty="0" err="1">
                <a:solidFill>
                  <a:schemeClr val="accent4"/>
                </a:solidFill>
              </a:rPr>
              <a:t>chủ</a:t>
            </a:r>
            <a:r>
              <a:rPr lang="en" sz="2800" dirty="0">
                <a:solidFill>
                  <a:schemeClr val="accent4"/>
                </a:solidFill>
              </a:rPr>
              <a:t> </a:t>
            </a:r>
            <a:r>
              <a:rPr lang="en" sz="2800" dirty="0" err="1">
                <a:solidFill>
                  <a:schemeClr val="accent4"/>
                </a:solidFill>
              </a:rPr>
              <a:t>nghĩa</a:t>
            </a:r>
            <a:r>
              <a:rPr lang="en" sz="2800" dirty="0">
                <a:solidFill>
                  <a:schemeClr val="accent4"/>
                </a:solidFill>
              </a:rPr>
              <a:t> </a:t>
            </a:r>
            <a:r>
              <a:rPr lang="en" sz="2800" dirty="0" err="1">
                <a:solidFill>
                  <a:schemeClr val="accent4"/>
                </a:solidFill>
              </a:rPr>
              <a:t>ở</a:t>
            </a:r>
            <a:r>
              <a:rPr lang="en" sz="2800" dirty="0">
                <a:solidFill>
                  <a:schemeClr val="accent4"/>
                </a:solidFill>
              </a:rPr>
              <a:t> </a:t>
            </a:r>
            <a:r>
              <a:rPr lang="en" sz="2800" dirty="0" err="1">
                <a:solidFill>
                  <a:schemeClr val="accent4"/>
                </a:solidFill>
              </a:rPr>
              <a:t>Tây</a:t>
            </a:r>
            <a:r>
              <a:rPr lang="en" sz="2800" dirty="0">
                <a:solidFill>
                  <a:schemeClr val="accent4"/>
                </a:solidFill>
              </a:rPr>
              <a:t> </a:t>
            </a:r>
            <a:r>
              <a:rPr lang="en" sz="2800" dirty="0" err="1">
                <a:solidFill>
                  <a:schemeClr val="accent4"/>
                </a:solidFill>
              </a:rPr>
              <a:t>Âu</a:t>
            </a:r>
            <a:endParaRPr sz="2800" dirty="0">
              <a:solidFill>
                <a:schemeClr val="accent1"/>
              </a:solidFill>
            </a:endParaRPr>
          </a:p>
        </p:txBody>
      </p:sp>
      <p:sp>
        <p:nvSpPr>
          <p:cNvPr id="4" name="Rectangle 3">
            <a:extLst>
              <a:ext uri="{FF2B5EF4-FFF2-40B4-BE49-F238E27FC236}">
                <a16:creationId xmlns:a16="http://schemas.microsoft.com/office/drawing/2014/main" id="{9A7E4987-2175-28F5-3360-47734127E2F3}"/>
              </a:ext>
            </a:extLst>
          </p:cNvPr>
          <p:cNvSpPr/>
          <p:nvPr/>
        </p:nvSpPr>
        <p:spPr>
          <a:xfrm>
            <a:off x="1601822" y="399463"/>
            <a:ext cx="1351652" cy="646331"/>
          </a:xfrm>
          <a:prstGeom prst="rect">
            <a:avLst/>
          </a:prstGeom>
          <a:noFill/>
        </p:spPr>
        <p:txBody>
          <a:bodyPr wrap="none" lIns="91440" tIns="45720" rIns="91440" bIns="45720">
            <a:spAutoFit/>
          </a:bodyPr>
          <a:lstStyle/>
          <a:p>
            <a:pPr algn="ctr"/>
            <a:r>
              <a:rPr lang="en-US" sz="3600" b="1" cap="none" spc="0" dirty="0">
                <a:ln w="0"/>
                <a:solidFill>
                  <a:schemeClr val="bg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2</a:t>
            </a:r>
          </a:p>
        </p:txBody>
      </p:sp>
      <p:pic>
        <p:nvPicPr>
          <p:cNvPr id="1026" name="Picture 2" descr="Wounded Wretch - MoonMana">
            <a:extLst>
              <a:ext uri="{FF2B5EF4-FFF2-40B4-BE49-F238E27FC236}">
                <a16:creationId xmlns:a16="http://schemas.microsoft.com/office/drawing/2014/main" id="{747255A5-2043-4697-9D99-B2603A386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3" y="3574050"/>
            <a:ext cx="1726087" cy="172608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Wounded Wretch - MoonMana">
            <a:extLst>
              <a:ext uri="{FF2B5EF4-FFF2-40B4-BE49-F238E27FC236}">
                <a16:creationId xmlns:a16="http://schemas.microsoft.com/office/drawing/2014/main" id="{449309EB-AB8B-8B8D-9695-F27A7D50D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310" y="3341641"/>
            <a:ext cx="1726087" cy="1726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0"/>
                                  </p:iterate>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anim calcmode="lin" valueType="num">
                                      <p:cBhvr>
                                        <p:cTn id="8" dur="1000" fill="hold"/>
                                        <p:tgtEl>
                                          <p:spTgt spid="256"/>
                                        </p:tgtEl>
                                        <p:attrNameLst>
                                          <p:attrName>ppt_x</p:attrName>
                                        </p:attrNameLst>
                                      </p:cBhvr>
                                      <p:tavLst>
                                        <p:tav tm="0">
                                          <p:val>
                                            <p:strVal val="#ppt_x"/>
                                          </p:val>
                                        </p:tav>
                                        <p:tav tm="100000">
                                          <p:val>
                                            <p:strVal val="#ppt_x"/>
                                          </p:val>
                                        </p:tav>
                                      </p:tavLst>
                                    </p:anim>
                                    <p:anim calcmode="lin" valueType="num">
                                      <p:cBhvr>
                                        <p:cTn id="9" dur="1000" fill="hold"/>
                                        <p:tgtEl>
                                          <p:spTgt spid="2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4" presetClass="emph" presetSubtype="0" fill="hold" grpId="1" nodeType="after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4"/>
                                        </p:tgtEl>
                                        <p:attrNameLst>
                                          <p:attrName>ppt_x</p:attrName>
                                          <p:attrName>ppt_y</p:attrName>
                                        </p:attrNameLst>
                                      </p:cBhvr>
                                    </p:animMotion>
                                    <p:animRot by="1500000">
                                      <p:cBhvr>
                                        <p:cTn id="18" dur="125" fill="hold">
                                          <p:stCondLst>
                                            <p:cond delay="0"/>
                                          </p:stCondLst>
                                        </p:cTn>
                                        <p:tgtEl>
                                          <p:spTgt spid="4"/>
                                        </p:tgtEl>
                                        <p:attrNameLst>
                                          <p:attrName>r</p:attrName>
                                        </p:attrNameLst>
                                      </p:cBhvr>
                                    </p:animRot>
                                    <p:animRot by="-1500000">
                                      <p:cBhvr>
                                        <p:cTn id="19" dur="125" fill="hold">
                                          <p:stCondLst>
                                            <p:cond delay="125"/>
                                          </p:stCondLst>
                                        </p:cTn>
                                        <p:tgtEl>
                                          <p:spTgt spid="4"/>
                                        </p:tgtEl>
                                        <p:attrNameLst>
                                          <p:attrName>r</p:attrName>
                                        </p:attrNameLst>
                                      </p:cBhvr>
                                    </p:animRot>
                                    <p:animRot by="-1500000">
                                      <p:cBhvr>
                                        <p:cTn id="20" dur="125" fill="hold">
                                          <p:stCondLst>
                                            <p:cond delay="250"/>
                                          </p:stCondLst>
                                        </p:cTn>
                                        <p:tgtEl>
                                          <p:spTgt spid="4"/>
                                        </p:tgtEl>
                                        <p:attrNameLst>
                                          <p:attrName>r</p:attrName>
                                        </p:attrNameLst>
                                      </p:cBhvr>
                                    </p:animRot>
                                    <p:animRot by="1500000">
                                      <p:cBhvr>
                                        <p:cTn id="21" dur="125" fill="hold">
                                          <p:stCondLst>
                                            <p:cond delay="375"/>
                                          </p:stCondLst>
                                        </p:cTn>
                                        <p:tgtEl>
                                          <p:spTgt spid="4"/>
                                        </p:tgtEl>
                                        <p:attrNameLst>
                                          <p:attrName>r</p:attrName>
                                        </p:attrNameLst>
                                      </p:cBhvr>
                                    </p:animRot>
                                  </p:childTnLst>
                                </p:cTn>
                              </p:par>
                              <p:par>
                                <p:cTn id="22" presetID="34" presetClass="emph" presetSubtype="0" fill="hold" grpId="1" nodeType="with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256"/>
                                        </p:tgtEl>
                                        <p:attrNameLst>
                                          <p:attrName>ppt_x</p:attrName>
                                          <p:attrName>ppt_y</p:attrName>
                                        </p:attrNameLst>
                                      </p:cBhvr>
                                    </p:animMotion>
                                    <p:animRot by="1500000">
                                      <p:cBhvr>
                                        <p:cTn id="24" dur="125" fill="hold">
                                          <p:stCondLst>
                                            <p:cond delay="0"/>
                                          </p:stCondLst>
                                        </p:cTn>
                                        <p:tgtEl>
                                          <p:spTgt spid="256"/>
                                        </p:tgtEl>
                                        <p:attrNameLst>
                                          <p:attrName>r</p:attrName>
                                        </p:attrNameLst>
                                      </p:cBhvr>
                                    </p:animRot>
                                    <p:animRot by="-1500000">
                                      <p:cBhvr>
                                        <p:cTn id="25" dur="125" fill="hold">
                                          <p:stCondLst>
                                            <p:cond delay="125"/>
                                          </p:stCondLst>
                                        </p:cTn>
                                        <p:tgtEl>
                                          <p:spTgt spid="256"/>
                                        </p:tgtEl>
                                        <p:attrNameLst>
                                          <p:attrName>r</p:attrName>
                                        </p:attrNameLst>
                                      </p:cBhvr>
                                    </p:animRot>
                                    <p:animRot by="-1500000">
                                      <p:cBhvr>
                                        <p:cTn id="26" dur="125" fill="hold">
                                          <p:stCondLst>
                                            <p:cond delay="250"/>
                                          </p:stCondLst>
                                        </p:cTn>
                                        <p:tgtEl>
                                          <p:spTgt spid="256"/>
                                        </p:tgtEl>
                                        <p:attrNameLst>
                                          <p:attrName>r</p:attrName>
                                        </p:attrNameLst>
                                      </p:cBhvr>
                                    </p:animRot>
                                    <p:animRot by="1500000">
                                      <p:cBhvr>
                                        <p:cTn id="27" dur="125" fill="hold">
                                          <p:stCondLst>
                                            <p:cond delay="375"/>
                                          </p:stCondLst>
                                        </p:cTn>
                                        <p:tgtEl>
                                          <p:spTgt spid="2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P spid="256" grpId="1"/>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47"/>
          <p:cNvSpPr/>
          <p:nvPr/>
        </p:nvSpPr>
        <p:spPr>
          <a:xfrm>
            <a:off x="0" y="2455135"/>
            <a:ext cx="4629610" cy="2703131"/>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12" name="Google Shape;612;p47"/>
          <p:cNvSpPr/>
          <p:nvPr/>
        </p:nvSpPr>
        <p:spPr>
          <a:xfrm>
            <a:off x="5279161" y="1080413"/>
            <a:ext cx="582000" cy="582000"/>
          </a:xfrm>
          <a:prstGeom prst="ellipse">
            <a:avLst/>
          </a:prstGeom>
          <a:solidFill>
            <a:schemeClr val="dk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13" name="Google Shape;613;p47"/>
          <p:cNvSpPr/>
          <p:nvPr/>
        </p:nvSpPr>
        <p:spPr>
          <a:xfrm>
            <a:off x="233497" y="857994"/>
            <a:ext cx="3040844" cy="1521194"/>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defTabSz="914378">
              <a:defRPr/>
            </a:pPr>
            <a:endParaRPr>
              <a:ea typeface="+mn-ea"/>
            </a:endParaRPr>
          </a:p>
        </p:txBody>
      </p:sp>
      <p:grpSp>
        <p:nvGrpSpPr>
          <p:cNvPr id="4" name="Group 3">
            <a:extLst>
              <a:ext uri="{FF2B5EF4-FFF2-40B4-BE49-F238E27FC236}">
                <a16:creationId xmlns:a16="http://schemas.microsoft.com/office/drawing/2014/main" id="{5AF08877-FD7B-86E4-C7A5-B84D9F4D5A3F}"/>
              </a:ext>
            </a:extLst>
          </p:cNvPr>
          <p:cNvGrpSpPr/>
          <p:nvPr/>
        </p:nvGrpSpPr>
        <p:grpSpPr>
          <a:xfrm>
            <a:off x="4525890" y="2691224"/>
            <a:ext cx="4512432" cy="2339341"/>
            <a:chOff x="6114985" y="3413625"/>
            <a:chExt cx="6016576" cy="3119121"/>
          </a:xfrm>
        </p:grpSpPr>
        <p:sp>
          <p:nvSpPr>
            <p:cNvPr id="626" name="Google Shape;626;p47"/>
            <p:cNvSpPr/>
            <p:nvPr/>
          </p:nvSpPr>
          <p:spPr>
            <a:xfrm>
              <a:off x="6114985" y="3413625"/>
              <a:ext cx="6016576" cy="3119121"/>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27" name="Google Shape;627;p47"/>
            <p:cNvSpPr txBox="1"/>
            <p:nvPr/>
          </p:nvSpPr>
          <p:spPr>
            <a:xfrm>
              <a:off x="6404385" y="3788492"/>
              <a:ext cx="5578581" cy="2520643"/>
            </a:xfrm>
            <a:prstGeom prst="rect">
              <a:avLst/>
            </a:prstGeom>
            <a:noFill/>
            <a:ln>
              <a:noFill/>
            </a:ln>
          </p:spPr>
          <p:txBody>
            <a:bodyPr spcFirstLastPara="1" wrap="square" lIns="91425" tIns="91425" rIns="91425" bIns="91425" anchor="t" anchorCtr="0">
              <a:noAutofit/>
            </a:bodyPr>
            <a:lstStyle/>
            <a:p>
              <a:pPr algn="ctr" defTabSz="685800">
                <a:buClrTx/>
                <a:defRPr/>
              </a:pPr>
              <a:r>
                <a:rPr lang="vi-VN" sz="3200" i="1" kern="1200" dirty="0">
                  <a:solidFill>
                    <a:srgbClr val="0E1C30"/>
                  </a:solidFill>
                  <a:latin typeface="Times New Roman" panose="02020603050405020304" pitchFamily="18" charset="0"/>
                  <a:ea typeface="+mn-ea"/>
                  <a:cs typeface="Times New Roman" panose="02020603050405020304" pitchFamily="18" charset="0"/>
                </a:rPr>
                <a:t>Theo em, cuộc phát kiến địa lý nào là quan trọng nhất? Vì sao?</a:t>
              </a:r>
              <a:endParaRPr lang="en-US" sz="3200" i="1" dirty="0">
                <a:solidFill>
                  <a:srgbClr val="4F81BD">
                    <a:lumMod val="75000"/>
                  </a:srgbClr>
                </a:solidFill>
                <a:effectLst>
                  <a:reflection endPos="0" dist="50800" dir="5400000" sy="-100000" algn="bl" rotWithShape="0"/>
                </a:effectLst>
                <a:latin typeface="Times New Roman" pitchFamily="18" charset="0"/>
                <a:ea typeface="+mn-ea"/>
                <a:cs typeface="Times New Roman" pitchFamily="18" charset="0"/>
              </a:endParaRPr>
            </a:p>
          </p:txBody>
        </p:sp>
      </p:grpSp>
      <p:sp>
        <p:nvSpPr>
          <p:cNvPr id="628" name="Google Shape;628;p47"/>
          <p:cNvSpPr/>
          <p:nvPr/>
        </p:nvSpPr>
        <p:spPr>
          <a:xfrm rot="2277391">
            <a:off x="3813665" y="738033"/>
            <a:ext cx="1294241" cy="1208772"/>
          </a:xfrm>
          <a:custGeom>
            <a:avLst/>
            <a:gdLst/>
            <a:ahLst/>
            <a:cxnLst/>
            <a:rect l="l" t="t" r="r" b="b"/>
            <a:pathLst>
              <a:path w="9644" h="9007" extrusionOk="0">
                <a:moveTo>
                  <a:pt x="5336" y="1"/>
                </a:moveTo>
                <a:cubicBezTo>
                  <a:pt x="3792" y="1"/>
                  <a:pt x="2265" y="837"/>
                  <a:pt x="1475" y="2278"/>
                </a:cubicBezTo>
                <a:cubicBezTo>
                  <a:pt x="0" y="4930"/>
                  <a:pt x="912" y="8393"/>
                  <a:pt x="4176" y="8940"/>
                </a:cubicBezTo>
                <a:cubicBezTo>
                  <a:pt x="4455" y="8985"/>
                  <a:pt x="4726" y="9007"/>
                  <a:pt x="4991" y="9007"/>
                </a:cubicBezTo>
                <a:cubicBezTo>
                  <a:pt x="7729" y="9007"/>
                  <a:pt x="9643" y="6688"/>
                  <a:pt x="9628" y="4300"/>
                </a:cubicBezTo>
                <a:cubicBezTo>
                  <a:pt x="9611" y="2908"/>
                  <a:pt x="8932" y="1599"/>
                  <a:pt x="7789" y="804"/>
                </a:cubicBezTo>
                <a:cubicBezTo>
                  <a:pt x="7046" y="256"/>
                  <a:pt x="6188" y="1"/>
                  <a:pt x="5336" y="1"/>
                </a:cubicBezTo>
                <a:close/>
              </a:path>
            </a:pathLst>
          </a:custGeom>
          <a:solidFill>
            <a:schemeClr val="accent5"/>
          </a:solidFill>
          <a:ln>
            <a:noFill/>
          </a:ln>
        </p:spPr>
        <p:txBody>
          <a:bodyPr spcFirstLastPara="1" wrap="square" lIns="91425" tIns="91425" rIns="91425" bIns="91425" anchor="ctr" anchorCtr="0">
            <a:noAutofit/>
          </a:bodyPr>
          <a:lstStyle/>
          <a:p>
            <a:pPr defTabSz="914378">
              <a:defRPr/>
            </a:pPr>
            <a:endParaRPr>
              <a:ea typeface="+mn-ea"/>
            </a:endParaRPr>
          </a:p>
        </p:txBody>
      </p:sp>
      <p:grpSp>
        <p:nvGrpSpPr>
          <p:cNvPr id="629" name="Google Shape;629;p47"/>
          <p:cNvGrpSpPr/>
          <p:nvPr/>
        </p:nvGrpSpPr>
        <p:grpSpPr>
          <a:xfrm>
            <a:off x="4048206" y="741902"/>
            <a:ext cx="927460" cy="448814"/>
            <a:chOff x="4156010" y="2327488"/>
            <a:chExt cx="927460" cy="448814"/>
          </a:xfrm>
        </p:grpSpPr>
        <p:grpSp>
          <p:nvGrpSpPr>
            <p:cNvPr id="630" name="Google Shape;630;p47"/>
            <p:cNvGrpSpPr/>
            <p:nvPr/>
          </p:nvGrpSpPr>
          <p:grpSpPr>
            <a:xfrm>
              <a:off x="4156010" y="2627654"/>
              <a:ext cx="927460" cy="148648"/>
              <a:chOff x="1173250" y="3599475"/>
              <a:chExt cx="327875" cy="52550"/>
            </a:xfrm>
          </p:grpSpPr>
          <p:sp>
            <p:nvSpPr>
              <p:cNvPr id="631" name="Google Shape;631;p47"/>
              <p:cNvSpPr/>
              <p:nvPr/>
            </p:nvSpPr>
            <p:spPr>
              <a:xfrm>
                <a:off x="1187350" y="3599475"/>
                <a:ext cx="294550" cy="44825"/>
              </a:xfrm>
              <a:custGeom>
                <a:avLst/>
                <a:gdLst/>
                <a:ahLst/>
                <a:cxnLst/>
                <a:rect l="l" t="t" r="r" b="b"/>
                <a:pathLst>
                  <a:path w="11782" h="1793" extrusionOk="0">
                    <a:moveTo>
                      <a:pt x="3407" y="0"/>
                    </a:moveTo>
                    <a:cubicBezTo>
                      <a:pt x="2254" y="0"/>
                      <a:pt x="1613" y="1384"/>
                      <a:pt x="51" y="1384"/>
                    </a:cubicBezTo>
                    <a:lnTo>
                      <a:pt x="1" y="1691"/>
                    </a:lnTo>
                    <a:lnTo>
                      <a:pt x="5685" y="1793"/>
                    </a:lnTo>
                    <a:lnTo>
                      <a:pt x="11782" y="1588"/>
                    </a:lnTo>
                    <a:lnTo>
                      <a:pt x="11705" y="1230"/>
                    </a:lnTo>
                    <a:cubicBezTo>
                      <a:pt x="10680" y="1230"/>
                      <a:pt x="9119" y="155"/>
                      <a:pt x="7633" y="155"/>
                    </a:cubicBezTo>
                    <a:cubicBezTo>
                      <a:pt x="6147" y="155"/>
                      <a:pt x="5685" y="1256"/>
                      <a:pt x="5685" y="1256"/>
                    </a:cubicBezTo>
                    <a:cubicBezTo>
                      <a:pt x="5685" y="1256"/>
                      <a:pt x="4559" y="0"/>
                      <a:pt x="3407" y="0"/>
                    </a:cubicBezTo>
                    <a:close/>
                  </a:path>
                </a:pathLst>
              </a:custGeom>
              <a:solidFill>
                <a:schemeClr val="accent6"/>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32" name="Google Shape;632;p47"/>
              <p:cNvSpPr/>
              <p:nvPr/>
            </p:nvSpPr>
            <p:spPr>
              <a:xfrm>
                <a:off x="1173250" y="3639175"/>
                <a:ext cx="327875" cy="12850"/>
              </a:xfrm>
              <a:custGeom>
                <a:avLst/>
                <a:gdLst/>
                <a:ahLst/>
                <a:cxnLst/>
                <a:rect l="l" t="t" r="r" b="b"/>
                <a:pathLst>
                  <a:path w="13115" h="514" extrusionOk="0">
                    <a:moveTo>
                      <a:pt x="12960" y="0"/>
                    </a:moveTo>
                    <a:lnTo>
                      <a:pt x="103" y="103"/>
                    </a:lnTo>
                    <a:lnTo>
                      <a:pt x="1" y="513"/>
                    </a:lnTo>
                    <a:lnTo>
                      <a:pt x="13114" y="513"/>
                    </a:lnTo>
                    <a:lnTo>
                      <a:pt x="12960" y="0"/>
                    </a:lnTo>
                    <a:close/>
                  </a:path>
                </a:pathLst>
              </a:custGeom>
              <a:solidFill>
                <a:schemeClr val="accent3"/>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633" name="Google Shape;633;p47"/>
            <p:cNvGrpSpPr/>
            <p:nvPr/>
          </p:nvGrpSpPr>
          <p:grpSpPr>
            <a:xfrm rot="394953">
              <a:off x="4412884" y="2336946"/>
              <a:ext cx="178038" cy="226677"/>
              <a:chOff x="1192475" y="2684000"/>
              <a:chExt cx="70450" cy="89700"/>
            </a:xfrm>
          </p:grpSpPr>
          <p:sp>
            <p:nvSpPr>
              <p:cNvPr id="634" name="Google Shape;634;p47"/>
              <p:cNvSpPr/>
              <p:nvPr/>
            </p:nvSpPr>
            <p:spPr>
              <a:xfrm>
                <a:off x="1192475" y="2684000"/>
                <a:ext cx="62125" cy="76875"/>
              </a:xfrm>
              <a:custGeom>
                <a:avLst/>
                <a:gdLst/>
                <a:ahLst/>
                <a:cxnLst/>
                <a:rect l="l" t="t" r="r" b="b"/>
                <a:pathLst>
                  <a:path w="2485" h="3075" extrusionOk="0">
                    <a:moveTo>
                      <a:pt x="1357" y="0"/>
                    </a:moveTo>
                    <a:lnTo>
                      <a:pt x="0" y="975"/>
                    </a:lnTo>
                    <a:lnTo>
                      <a:pt x="333" y="2178"/>
                    </a:lnTo>
                    <a:lnTo>
                      <a:pt x="897" y="2025"/>
                    </a:lnTo>
                    <a:lnTo>
                      <a:pt x="743" y="1256"/>
                    </a:lnTo>
                    <a:lnTo>
                      <a:pt x="1152" y="897"/>
                    </a:lnTo>
                    <a:lnTo>
                      <a:pt x="1716" y="1410"/>
                    </a:lnTo>
                    <a:lnTo>
                      <a:pt x="1640" y="2640"/>
                    </a:lnTo>
                    <a:lnTo>
                      <a:pt x="1870" y="3074"/>
                    </a:lnTo>
                    <a:lnTo>
                      <a:pt x="2485" y="2691"/>
                    </a:lnTo>
                    <a:lnTo>
                      <a:pt x="2202" y="2331"/>
                    </a:lnTo>
                    <a:lnTo>
                      <a:pt x="2458" y="1052"/>
                    </a:lnTo>
                    <a:lnTo>
                      <a:pt x="1357" y="0"/>
                    </a:lnTo>
                    <a:close/>
                  </a:path>
                </a:pathLst>
              </a:custGeom>
              <a:solidFill>
                <a:schemeClr val="lt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35" name="Google Shape;635;p47"/>
              <p:cNvSpPr/>
              <p:nvPr/>
            </p:nvSpPr>
            <p:spPr>
              <a:xfrm>
                <a:off x="1242400" y="2755100"/>
                <a:ext cx="20525" cy="18600"/>
              </a:xfrm>
              <a:custGeom>
                <a:avLst/>
                <a:gdLst/>
                <a:ahLst/>
                <a:cxnLst/>
                <a:rect l="l" t="t" r="r" b="b"/>
                <a:pathLst>
                  <a:path w="821" h="744" extrusionOk="0">
                    <a:moveTo>
                      <a:pt x="590" y="0"/>
                    </a:moveTo>
                    <a:lnTo>
                      <a:pt x="0" y="409"/>
                    </a:lnTo>
                    <a:lnTo>
                      <a:pt x="181" y="743"/>
                    </a:lnTo>
                    <a:lnTo>
                      <a:pt x="820" y="281"/>
                    </a:lnTo>
                    <a:lnTo>
                      <a:pt x="590" y="0"/>
                    </a:lnTo>
                    <a:close/>
                  </a:path>
                </a:pathLst>
              </a:custGeom>
              <a:solidFill>
                <a:schemeClr val="lt2"/>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636" name="Google Shape;636;p47"/>
            <p:cNvGrpSpPr/>
            <p:nvPr/>
          </p:nvGrpSpPr>
          <p:grpSpPr>
            <a:xfrm rot="2700136">
              <a:off x="4641646" y="2391304"/>
              <a:ext cx="126208" cy="160681"/>
              <a:chOff x="1192475" y="2684000"/>
              <a:chExt cx="70450" cy="89700"/>
            </a:xfrm>
          </p:grpSpPr>
          <p:sp>
            <p:nvSpPr>
              <p:cNvPr id="637" name="Google Shape;637;p47"/>
              <p:cNvSpPr/>
              <p:nvPr/>
            </p:nvSpPr>
            <p:spPr>
              <a:xfrm>
                <a:off x="1192475" y="2684000"/>
                <a:ext cx="62125" cy="76875"/>
              </a:xfrm>
              <a:custGeom>
                <a:avLst/>
                <a:gdLst/>
                <a:ahLst/>
                <a:cxnLst/>
                <a:rect l="l" t="t" r="r" b="b"/>
                <a:pathLst>
                  <a:path w="2485" h="3075" extrusionOk="0">
                    <a:moveTo>
                      <a:pt x="1357" y="0"/>
                    </a:moveTo>
                    <a:lnTo>
                      <a:pt x="0" y="975"/>
                    </a:lnTo>
                    <a:lnTo>
                      <a:pt x="333" y="2178"/>
                    </a:lnTo>
                    <a:lnTo>
                      <a:pt x="897" y="2025"/>
                    </a:lnTo>
                    <a:lnTo>
                      <a:pt x="743" y="1256"/>
                    </a:lnTo>
                    <a:lnTo>
                      <a:pt x="1152" y="897"/>
                    </a:lnTo>
                    <a:lnTo>
                      <a:pt x="1716" y="1410"/>
                    </a:lnTo>
                    <a:lnTo>
                      <a:pt x="1640" y="2640"/>
                    </a:lnTo>
                    <a:lnTo>
                      <a:pt x="1870" y="3074"/>
                    </a:lnTo>
                    <a:lnTo>
                      <a:pt x="2485" y="2691"/>
                    </a:lnTo>
                    <a:lnTo>
                      <a:pt x="2202" y="2331"/>
                    </a:lnTo>
                    <a:lnTo>
                      <a:pt x="2458" y="1052"/>
                    </a:lnTo>
                    <a:lnTo>
                      <a:pt x="1357" y="0"/>
                    </a:lnTo>
                    <a:close/>
                  </a:path>
                </a:pathLst>
              </a:custGeom>
              <a:solidFill>
                <a:schemeClr val="lt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38" name="Google Shape;638;p47"/>
              <p:cNvSpPr/>
              <p:nvPr/>
            </p:nvSpPr>
            <p:spPr>
              <a:xfrm>
                <a:off x="1242400" y="2755100"/>
                <a:ext cx="20525" cy="18600"/>
              </a:xfrm>
              <a:custGeom>
                <a:avLst/>
                <a:gdLst/>
                <a:ahLst/>
                <a:cxnLst/>
                <a:rect l="l" t="t" r="r" b="b"/>
                <a:pathLst>
                  <a:path w="821" h="744" extrusionOk="0">
                    <a:moveTo>
                      <a:pt x="590" y="0"/>
                    </a:moveTo>
                    <a:lnTo>
                      <a:pt x="0" y="409"/>
                    </a:lnTo>
                    <a:lnTo>
                      <a:pt x="181" y="743"/>
                    </a:lnTo>
                    <a:lnTo>
                      <a:pt x="820" y="281"/>
                    </a:lnTo>
                    <a:lnTo>
                      <a:pt x="590" y="0"/>
                    </a:lnTo>
                    <a:close/>
                  </a:path>
                </a:pathLst>
              </a:custGeom>
              <a:solidFill>
                <a:schemeClr val="lt2"/>
              </a:solidFill>
              <a:ln>
                <a:noFill/>
              </a:ln>
            </p:spPr>
            <p:txBody>
              <a:bodyPr spcFirstLastPara="1" wrap="square" lIns="91425" tIns="91425" rIns="91425" bIns="91425" anchor="ctr" anchorCtr="0">
                <a:noAutofit/>
              </a:bodyPr>
              <a:lstStyle/>
              <a:p>
                <a:pPr defTabSz="914378">
                  <a:defRPr/>
                </a:pPr>
                <a:endParaRPr>
                  <a:ea typeface="+mn-ea"/>
                </a:endParaRPr>
              </a:p>
            </p:txBody>
          </p:sp>
        </p:grpSp>
      </p:grpSp>
      <p:grpSp>
        <p:nvGrpSpPr>
          <p:cNvPr id="639" name="Google Shape;639;p47"/>
          <p:cNvGrpSpPr/>
          <p:nvPr/>
        </p:nvGrpSpPr>
        <p:grpSpPr>
          <a:xfrm>
            <a:off x="3962339" y="1190721"/>
            <a:ext cx="946788" cy="442465"/>
            <a:chOff x="9395188" y="2988476"/>
            <a:chExt cx="1505945" cy="703777"/>
          </a:xfrm>
        </p:grpSpPr>
        <p:sp>
          <p:nvSpPr>
            <p:cNvPr id="640" name="Google Shape;640;p47"/>
            <p:cNvSpPr/>
            <p:nvPr/>
          </p:nvSpPr>
          <p:spPr>
            <a:xfrm>
              <a:off x="9431934" y="2988476"/>
              <a:ext cx="1280996" cy="151619"/>
            </a:xfrm>
            <a:custGeom>
              <a:avLst/>
              <a:gdLst/>
              <a:ahLst/>
              <a:cxnLst/>
              <a:rect l="l" t="t" r="r" b="b"/>
              <a:pathLst>
                <a:path w="8018" h="949" extrusionOk="0">
                  <a:moveTo>
                    <a:pt x="52" y="0"/>
                  </a:moveTo>
                  <a:lnTo>
                    <a:pt x="1" y="949"/>
                  </a:lnTo>
                  <a:lnTo>
                    <a:pt x="8018" y="949"/>
                  </a:lnTo>
                  <a:lnTo>
                    <a:pt x="8018" y="0"/>
                  </a:lnTo>
                  <a:close/>
                </a:path>
              </a:pathLst>
            </a:cu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41" name="Google Shape;641;p47"/>
            <p:cNvSpPr/>
            <p:nvPr/>
          </p:nvSpPr>
          <p:spPr>
            <a:xfrm>
              <a:off x="9607835" y="3045673"/>
              <a:ext cx="920885" cy="57516"/>
            </a:xfrm>
            <a:custGeom>
              <a:avLst/>
              <a:gdLst/>
              <a:ahLst/>
              <a:cxnLst/>
              <a:rect l="l" t="t" r="r" b="b"/>
              <a:pathLst>
                <a:path w="5764" h="360" extrusionOk="0">
                  <a:moveTo>
                    <a:pt x="5764" y="0"/>
                  </a:moveTo>
                  <a:lnTo>
                    <a:pt x="52" y="26"/>
                  </a:lnTo>
                  <a:lnTo>
                    <a:pt x="1" y="283"/>
                  </a:lnTo>
                  <a:lnTo>
                    <a:pt x="5764" y="359"/>
                  </a:lnTo>
                  <a:lnTo>
                    <a:pt x="5764" y="0"/>
                  </a:lnTo>
                  <a:close/>
                </a:path>
              </a:pathLst>
            </a:custGeom>
            <a:solidFill>
              <a:schemeClr val="dk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42" name="Google Shape;642;p47"/>
            <p:cNvSpPr/>
            <p:nvPr/>
          </p:nvSpPr>
          <p:spPr>
            <a:xfrm>
              <a:off x="9493284" y="3045673"/>
              <a:ext cx="86113" cy="45214"/>
            </a:xfrm>
            <a:custGeom>
              <a:avLst/>
              <a:gdLst/>
              <a:ahLst/>
              <a:cxnLst/>
              <a:rect l="l" t="t" r="r" b="b"/>
              <a:pathLst>
                <a:path w="539" h="283" extrusionOk="0">
                  <a:moveTo>
                    <a:pt x="52" y="0"/>
                  </a:moveTo>
                  <a:lnTo>
                    <a:pt x="0" y="283"/>
                  </a:lnTo>
                  <a:lnTo>
                    <a:pt x="462" y="283"/>
                  </a:lnTo>
                  <a:lnTo>
                    <a:pt x="539" y="0"/>
                  </a:lnTo>
                  <a:close/>
                </a:path>
              </a:pathLst>
            </a:custGeom>
            <a:solidFill>
              <a:schemeClr val="dk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43" name="Google Shape;643;p47"/>
            <p:cNvSpPr/>
            <p:nvPr/>
          </p:nvSpPr>
          <p:spPr>
            <a:xfrm>
              <a:off x="10573775" y="3041519"/>
              <a:ext cx="81800" cy="57516"/>
            </a:xfrm>
            <a:custGeom>
              <a:avLst/>
              <a:gdLst/>
              <a:ahLst/>
              <a:cxnLst/>
              <a:rect l="l" t="t" r="r" b="b"/>
              <a:pathLst>
                <a:path w="512" h="360" extrusionOk="0">
                  <a:moveTo>
                    <a:pt x="460" y="0"/>
                  </a:moveTo>
                  <a:lnTo>
                    <a:pt x="0" y="26"/>
                  </a:lnTo>
                  <a:lnTo>
                    <a:pt x="26" y="360"/>
                  </a:lnTo>
                  <a:lnTo>
                    <a:pt x="512" y="360"/>
                  </a:lnTo>
                  <a:lnTo>
                    <a:pt x="460" y="0"/>
                  </a:lnTo>
                  <a:close/>
                </a:path>
              </a:pathLst>
            </a:custGeom>
            <a:solidFill>
              <a:schemeClr val="dk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44" name="Google Shape;644;p47"/>
            <p:cNvSpPr/>
            <p:nvPr/>
          </p:nvSpPr>
          <p:spPr>
            <a:xfrm>
              <a:off x="9464686" y="3139937"/>
              <a:ext cx="1358642" cy="270007"/>
            </a:xfrm>
            <a:custGeom>
              <a:avLst/>
              <a:gdLst/>
              <a:ahLst/>
              <a:cxnLst/>
              <a:rect l="l" t="t" r="r" b="b"/>
              <a:pathLst>
                <a:path w="8504" h="1690" extrusionOk="0">
                  <a:moveTo>
                    <a:pt x="104" y="1"/>
                  </a:moveTo>
                  <a:lnTo>
                    <a:pt x="1" y="1690"/>
                  </a:lnTo>
                  <a:lnTo>
                    <a:pt x="1" y="1690"/>
                  </a:lnTo>
                  <a:lnTo>
                    <a:pt x="8503" y="1613"/>
                  </a:lnTo>
                  <a:lnTo>
                    <a:pt x="8428" y="1"/>
                  </a:lnTo>
                  <a:close/>
                </a:path>
              </a:pathLst>
            </a:custGeom>
            <a:solidFill>
              <a:schemeClr val="accent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45" name="Google Shape;645;p47"/>
            <p:cNvSpPr/>
            <p:nvPr/>
          </p:nvSpPr>
          <p:spPr>
            <a:xfrm>
              <a:off x="10532715" y="3205122"/>
              <a:ext cx="180215" cy="98417"/>
            </a:xfrm>
            <a:custGeom>
              <a:avLst/>
              <a:gdLst/>
              <a:ahLst/>
              <a:cxnLst/>
              <a:rect l="l" t="t" r="r" b="b"/>
              <a:pathLst>
                <a:path w="1128" h="616" extrusionOk="0">
                  <a:moveTo>
                    <a:pt x="513" y="1"/>
                  </a:moveTo>
                  <a:cubicBezTo>
                    <a:pt x="202" y="1"/>
                    <a:pt x="0" y="138"/>
                    <a:pt x="0" y="309"/>
                  </a:cubicBezTo>
                  <a:cubicBezTo>
                    <a:pt x="0" y="478"/>
                    <a:pt x="154" y="616"/>
                    <a:pt x="564" y="616"/>
                  </a:cubicBezTo>
                  <a:cubicBezTo>
                    <a:pt x="875" y="616"/>
                    <a:pt x="1128" y="437"/>
                    <a:pt x="1128" y="309"/>
                  </a:cubicBezTo>
                  <a:cubicBezTo>
                    <a:pt x="1128" y="138"/>
                    <a:pt x="824" y="1"/>
                    <a:pt x="513" y="1"/>
                  </a:cubicBezTo>
                  <a:close/>
                </a:path>
              </a:pathLst>
            </a:custGeom>
            <a:solidFill>
              <a:schemeClr val="accent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46" name="Google Shape;646;p47"/>
            <p:cNvSpPr/>
            <p:nvPr/>
          </p:nvSpPr>
          <p:spPr>
            <a:xfrm>
              <a:off x="9567095" y="3270787"/>
              <a:ext cx="900276" cy="49049"/>
            </a:xfrm>
            <a:custGeom>
              <a:avLst/>
              <a:gdLst/>
              <a:ahLst/>
              <a:cxnLst/>
              <a:rect l="l" t="t" r="r" b="b"/>
              <a:pathLst>
                <a:path w="5635" h="307" extrusionOk="0">
                  <a:moveTo>
                    <a:pt x="5635" y="0"/>
                  </a:moveTo>
                  <a:lnTo>
                    <a:pt x="0" y="77"/>
                  </a:lnTo>
                  <a:lnTo>
                    <a:pt x="0" y="307"/>
                  </a:lnTo>
                  <a:lnTo>
                    <a:pt x="5635" y="179"/>
                  </a:lnTo>
                  <a:lnTo>
                    <a:pt x="5635" y="0"/>
                  </a:lnTo>
                  <a:close/>
                </a:path>
              </a:pathLst>
            </a:custGeom>
            <a:solidFill>
              <a:schemeClr val="accent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47" name="Google Shape;647;p47"/>
            <p:cNvSpPr/>
            <p:nvPr/>
          </p:nvSpPr>
          <p:spPr>
            <a:xfrm>
              <a:off x="9567095" y="3188826"/>
              <a:ext cx="900276" cy="57516"/>
            </a:xfrm>
            <a:custGeom>
              <a:avLst/>
              <a:gdLst/>
              <a:ahLst/>
              <a:cxnLst/>
              <a:rect l="l" t="t" r="r" b="b"/>
              <a:pathLst>
                <a:path w="5635" h="360" extrusionOk="0">
                  <a:moveTo>
                    <a:pt x="51" y="0"/>
                  </a:moveTo>
                  <a:lnTo>
                    <a:pt x="0" y="360"/>
                  </a:lnTo>
                  <a:lnTo>
                    <a:pt x="5635" y="283"/>
                  </a:lnTo>
                  <a:lnTo>
                    <a:pt x="5635" y="0"/>
                  </a:lnTo>
                  <a:close/>
                </a:path>
              </a:pathLst>
            </a:custGeom>
            <a:solidFill>
              <a:schemeClr val="accent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48" name="Google Shape;648;p47"/>
            <p:cNvSpPr/>
            <p:nvPr/>
          </p:nvSpPr>
          <p:spPr>
            <a:xfrm>
              <a:off x="9395188" y="3348274"/>
              <a:ext cx="1505945" cy="343979"/>
            </a:xfrm>
            <a:custGeom>
              <a:avLst/>
              <a:gdLst/>
              <a:ahLst/>
              <a:cxnLst/>
              <a:rect l="l" t="t" r="r" b="b"/>
              <a:pathLst>
                <a:path w="9426" h="2153" extrusionOk="0">
                  <a:moveTo>
                    <a:pt x="9298" y="1"/>
                  </a:moveTo>
                  <a:lnTo>
                    <a:pt x="153" y="258"/>
                  </a:lnTo>
                  <a:lnTo>
                    <a:pt x="1" y="2153"/>
                  </a:lnTo>
                  <a:lnTo>
                    <a:pt x="9425" y="2153"/>
                  </a:lnTo>
                  <a:lnTo>
                    <a:pt x="9298" y="1"/>
                  </a:lnTo>
                  <a:close/>
                </a:path>
              </a:pathLst>
            </a:custGeom>
            <a:solidFill>
              <a:schemeClr val="dk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49" name="Google Shape;649;p47"/>
            <p:cNvSpPr/>
            <p:nvPr/>
          </p:nvSpPr>
          <p:spPr>
            <a:xfrm>
              <a:off x="9693949" y="3409785"/>
              <a:ext cx="883980" cy="241728"/>
            </a:xfrm>
            <a:custGeom>
              <a:avLst/>
              <a:gdLst/>
              <a:ahLst/>
              <a:cxnLst/>
              <a:rect l="l" t="t" r="r" b="b"/>
              <a:pathLst>
                <a:path w="5533" h="1513" extrusionOk="0">
                  <a:moveTo>
                    <a:pt x="4688" y="1"/>
                  </a:moveTo>
                  <a:lnTo>
                    <a:pt x="896" y="103"/>
                  </a:lnTo>
                  <a:cubicBezTo>
                    <a:pt x="896" y="103"/>
                    <a:pt x="743" y="616"/>
                    <a:pt x="0" y="616"/>
                  </a:cubicBezTo>
                  <a:lnTo>
                    <a:pt x="0" y="999"/>
                  </a:lnTo>
                  <a:cubicBezTo>
                    <a:pt x="0" y="999"/>
                    <a:pt x="105" y="984"/>
                    <a:pt x="247" y="984"/>
                  </a:cubicBezTo>
                  <a:cubicBezTo>
                    <a:pt x="558" y="984"/>
                    <a:pt x="1050" y="1056"/>
                    <a:pt x="1050" y="1512"/>
                  </a:cubicBezTo>
                  <a:lnTo>
                    <a:pt x="4867" y="1410"/>
                  </a:lnTo>
                  <a:cubicBezTo>
                    <a:pt x="4867" y="1410"/>
                    <a:pt x="4867" y="974"/>
                    <a:pt x="5533" y="974"/>
                  </a:cubicBezTo>
                  <a:lnTo>
                    <a:pt x="5456" y="410"/>
                  </a:lnTo>
                  <a:cubicBezTo>
                    <a:pt x="5456" y="410"/>
                    <a:pt x="5392" y="418"/>
                    <a:pt x="5302" y="418"/>
                  </a:cubicBezTo>
                  <a:cubicBezTo>
                    <a:pt x="5077" y="418"/>
                    <a:pt x="4688" y="366"/>
                    <a:pt x="4688" y="1"/>
                  </a:cubicBezTo>
                  <a:close/>
                </a:path>
              </a:pathLst>
            </a:cu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50" name="Google Shape;650;p47"/>
            <p:cNvSpPr/>
            <p:nvPr/>
          </p:nvSpPr>
          <p:spPr>
            <a:xfrm>
              <a:off x="9480982" y="3483438"/>
              <a:ext cx="168073" cy="102411"/>
            </a:xfrm>
            <a:custGeom>
              <a:avLst/>
              <a:gdLst/>
              <a:ahLst/>
              <a:cxnLst/>
              <a:rect l="l" t="t" r="r" b="b"/>
              <a:pathLst>
                <a:path w="1052" h="641" extrusionOk="0">
                  <a:moveTo>
                    <a:pt x="437" y="0"/>
                  </a:moveTo>
                  <a:lnTo>
                    <a:pt x="1" y="359"/>
                  </a:lnTo>
                  <a:lnTo>
                    <a:pt x="539" y="641"/>
                  </a:lnTo>
                  <a:lnTo>
                    <a:pt x="1052" y="359"/>
                  </a:lnTo>
                  <a:lnTo>
                    <a:pt x="437" y="0"/>
                  </a:lnTo>
                  <a:close/>
                </a:path>
              </a:pathLst>
            </a:cu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51" name="Google Shape;651;p47"/>
            <p:cNvSpPr/>
            <p:nvPr/>
          </p:nvSpPr>
          <p:spPr>
            <a:xfrm>
              <a:off x="10622823" y="3462988"/>
              <a:ext cx="175901" cy="110559"/>
            </a:xfrm>
            <a:custGeom>
              <a:avLst/>
              <a:gdLst/>
              <a:ahLst/>
              <a:cxnLst/>
              <a:rect l="l" t="t" r="r" b="b"/>
              <a:pathLst>
                <a:path w="1101" h="692" extrusionOk="0">
                  <a:moveTo>
                    <a:pt x="615" y="0"/>
                  </a:moveTo>
                  <a:lnTo>
                    <a:pt x="0" y="334"/>
                  </a:lnTo>
                  <a:lnTo>
                    <a:pt x="538" y="692"/>
                  </a:lnTo>
                  <a:lnTo>
                    <a:pt x="1101" y="360"/>
                  </a:lnTo>
                  <a:lnTo>
                    <a:pt x="615" y="0"/>
                  </a:lnTo>
                  <a:close/>
                </a:path>
              </a:pathLst>
            </a:cu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grpSp>
      <p:sp>
        <p:nvSpPr>
          <p:cNvPr id="652" name="Google Shape;652;p47"/>
          <p:cNvSpPr/>
          <p:nvPr/>
        </p:nvSpPr>
        <p:spPr>
          <a:xfrm rot="1803810" flipH="1">
            <a:off x="3070459" y="-26151"/>
            <a:ext cx="2791239" cy="2794986"/>
          </a:xfrm>
          <a:prstGeom prst="blockArc">
            <a:avLst>
              <a:gd name="adj1" fmla="val 12622480"/>
              <a:gd name="adj2" fmla="val 18176457"/>
              <a:gd name="adj3" fmla="val 20786"/>
            </a:avLst>
          </a:prstGeom>
          <a:solidFill>
            <a:schemeClr val="dk2"/>
          </a:solidFill>
          <a:ln>
            <a:noFill/>
          </a:ln>
        </p:spPr>
        <p:txBody>
          <a:bodyPr spcFirstLastPara="1" wrap="square" lIns="91425" tIns="91425" rIns="91425" bIns="91425" anchor="ctr" anchorCtr="0">
            <a:noAutofit/>
          </a:bodyPr>
          <a:lstStyle/>
          <a:p>
            <a:pPr defTabSz="914378">
              <a:defRPr/>
            </a:pPr>
            <a:endParaRPr>
              <a:ea typeface="+mn-ea"/>
            </a:endParaRPr>
          </a:p>
        </p:txBody>
      </p:sp>
      <p:pic>
        <p:nvPicPr>
          <p:cNvPr id="1026" name="Picture 2" descr="GIF group groupe gruppe - animated GIF on GIFER">
            <a:extLst>
              <a:ext uri="{FF2B5EF4-FFF2-40B4-BE49-F238E27FC236}">
                <a16:creationId xmlns:a16="http://schemas.microsoft.com/office/drawing/2014/main" id="{26CB2158-6D30-C220-3A6F-9EE1C340E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 y="2435904"/>
            <a:ext cx="4168604" cy="2719637"/>
          </a:xfrm>
          <a:prstGeom prst="ellipse">
            <a:avLst/>
          </a:prstGeom>
          <a:noFill/>
          <a:extLst>
            <a:ext uri="{909E8E84-426E-40DD-AFC4-6F175D3DCCD1}">
              <a14:hiddenFill xmlns:a14="http://schemas.microsoft.com/office/drawing/2010/main">
                <a:solidFill>
                  <a:srgbClr val="FFFFFF"/>
                </a:solidFill>
              </a14:hiddenFill>
            </a:ext>
          </a:extLst>
        </p:spPr>
      </p:pic>
      <p:grpSp>
        <p:nvGrpSpPr>
          <p:cNvPr id="653" name="Google Shape;653;p47"/>
          <p:cNvGrpSpPr/>
          <p:nvPr/>
        </p:nvGrpSpPr>
        <p:grpSpPr>
          <a:xfrm>
            <a:off x="3066286" y="-26068"/>
            <a:ext cx="2795410" cy="2795582"/>
            <a:chOff x="3170800" y="1358769"/>
            <a:chExt cx="2795410" cy="2795581"/>
          </a:xfrm>
        </p:grpSpPr>
        <p:sp>
          <p:nvSpPr>
            <p:cNvPr id="654" name="Google Shape;654;p47"/>
            <p:cNvSpPr/>
            <p:nvPr/>
          </p:nvSpPr>
          <p:spPr>
            <a:xfrm rot="-3604175" flipH="1">
              <a:off x="3169337" y="1360642"/>
              <a:ext cx="2794986" cy="2791239"/>
            </a:xfrm>
            <a:prstGeom prst="blockArc">
              <a:avLst>
                <a:gd name="adj1" fmla="val 12564381"/>
                <a:gd name="adj2" fmla="val 18346131"/>
                <a:gd name="adj3" fmla="val 20844"/>
              </a:avLst>
            </a:pr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55" name="Google Shape;655;p47"/>
            <p:cNvSpPr/>
            <p:nvPr/>
          </p:nvSpPr>
          <p:spPr>
            <a:xfrm rot="-8996190" flipH="1">
              <a:off x="3172333" y="1358815"/>
              <a:ext cx="2791239" cy="2794986"/>
            </a:xfrm>
            <a:prstGeom prst="blockArc">
              <a:avLst>
                <a:gd name="adj1" fmla="val 12622480"/>
                <a:gd name="adj2" fmla="val 18081133"/>
                <a:gd name="adj3" fmla="val 20809"/>
              </a:avLst>
            </a:prstGeom>
            <a:solidFill>
              <a:schemeClr val="accent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56" name="Google Shape;656;p47"/>
            <p:cNvSpPr/>
            <p:nvPr/>
          </p:nvSpPr>
          <p:spPr>
            <a:xfrm rot="7195825" flipH="1">
              <a:off x="3173098" y="1360688"/>
              <a:ext cx="2794986" cy="2791239"/>
            </a:xfrm>
            <a:prstGeom prst="blockArc">
              <a:avLst>
                <a:gd name="adj1" fmla="val 12622480"/>
                <a:gd name="adj2" fmla="val 18176457"/>
                <a:gd name="adj3" fmla="val 20786"/>
              </a:avLst>
            </a:prstGeom>
            <a:solidFill>
              <a:schemeClr val="lt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57" name="Google Shape;657;p47"/>
            <p:cNvSpPr/>
            <p:nvPr/>
          </p:nvSpPr>
          <p:spPr>
            <a:xfrm>
              <a:off x="3170800" y="2461750"/>
              <a:ext cx="582000" cy="582000"/>
            </a:xfrm>
            <a:prstGeom prst="ellipse">
              <a:avLst/>
            </a:prstGeom>
            <a:solidFill>
              <a:schemeClr val="accent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58" name="Google Shape;658;p47"/>
            <p:cNvSpPr/>
            <p:nvPr/>
          </p:nvSpPr>
          <p:spPr>
            <a:xfrm>
              <a:off x="4302575" y="1359650"/>
              <a:ext cx="582000" cy="582000"/>
            </a:xfrm>
            <a:prstGeom prst="ellipse">
              <a:avLst/>
            </a:pr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59" name="Google Shape;659;p47"/>
            <p:cNvSpPr/>
            <p:nvPr/>
          </p:nvSpPr>
          <p:spPr>
            <a:xfrm>
              <a:off x="4278400" y="3572350"/>
              <a:ext cx="582000" cy="582000"/>
            </a:xfrm>
            <a:prstGeom prst="ellipse">
              <a:avLst/>
            </a:prstGeom>
            <a:solidFill>
              <a:schemeClr val="lt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660" name="Google Shape;660;p47"/>
            <p:cNvSpPr/>
            <p:nvPr/>
          </p:nvSpPr>
          <p:spPr>
            <a:xfrm>
              <a:off x="5383675" y="2449100"/>
              <a:ext cx="582000" cy="582000"/>
            </a:xfrm>
            <a:prstGeom prst="ellipse">
              <a:avLst/>
            </a:prstGeom>
            <a:solidFill>
              <a:schemeClr val="dk2"/>
            </a:solidFill>
            <a:ln>
              <a:noFill/>
            </a:ln>
          </p:spPr>
          <p:txBody>
            <a:bodyPr spcFirstLastPara="1" wrap="square" lIns="91425" tIns="91425" rIns="91425" bIns="91425" anchor="ctr" anchorCtr="0">
              <a:noAutofit/>
            </a:bodyPr>
            <a:lstStyle/>
            <a:p>
              <a:pPr defTabSz="914378">
                <a:defRPr/>
              </a:pPr>
              <a:endParaRPr>
                <a:ea typeface="+mn-ea"/>
              </a:endParaRPr>
            </a:p>
          </p:txBody>
        </p:sp>
      </p:grpSp>
      <p:sp>
        <p:nvSpPr>
          <p:cNvPr id="9" name="Rectangle 8">
            <a:extLst>
              <a:ext uri="{FF2B5EF4-FFF2-40B4-BE49-F238E27FC236}">
                <a16:creationId xmlns:a16="http://schemas.microsoft.com/office/drawing/2014/main" id="{AFDBCDA3-A088-E677-95DB-48F1283CF351}"/>
              </a:ext>
            </a:extLst>
          </p:cNvPr>
          <p:cNvSpPr/>
          <p:nvPr/>
        </p:nvSpPr>
        <p:spPr>
          <a:xfrm>
            <a:off x="394468" y="1260230"/>
            <a:ext cx="2736647" cy="600164"/>
          </a:xfrm>
          <a:prstGeom prst="rect">
            <a:avLst/>
          </a:prstGeom>
        </p:spPr>
        <p:txBody>
          <a:bodyPr wrap="none">
            <a:spAutoFit/>
          </a:bodyPr>
          <a:lstStyle/>
          <a:p>
            <a:pPr defTabSz="685800">
              <a:buClrTx/>
              <a:defRPr/>
            </a:pPr>
            <a:r>
              <a:rPr lang="en-US" sz="3300" b="1" kern="1200" dirty="0">
                <a:solidFill>
                  <a:srgbClr val="0070C0"/>
                </a:solidFill>
                <a:latin typeface="Times New Roman" panose="02020603050405020304" pitchFamily="18" charset="0"/>
                <a:ea typeface="+mn-ea"/>
                <a:cs typeface="Times New Roman" panose="02020603050405020304" pitchFamily="18" charset="0"/>
              </a:rPr>
              <a:t>THẢO LUẬN</a:t>
            </a:r>
            <a:endParaRPr lang="en-VN" sz="3300" b="1" kern="1200" dirty="0">
              <a:solidFill>
                <a:srgbClr val="0070C0"/>
              </a:solidFill>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21EF2F60-946C-55F7-2E8B-767A04969A97}"/>
              </a:ext>
            </a:extLst>
          </p:cNvPr>
          <p:cNvSpPr/>
          <p:nvPr/>
        </p:nvSpPr>
        <p:spPr>
          <a:xfrm>
            <a:off x="5989575" y="542262"/>
            <a:ext cx="3004925" cy="900246"/>
          </a:xfrm>
          <a:prstGeom prst="rect">
            <a:avLst/>
          </a:prstGeom>
          <a:noFill/>
        </p:spPr>
        <p:txBody>
          <a:bodyPr wrap="none" lIns="68580" tIns="34290" rIns="68580" bIns="34290">
            <a:spAutoFit/>
          </a:bodyPr>
          <a:lstStyle/>
          <a:p>
            <a:pPr algn="ctr" defTabSz="685800">
              <a:buClrTx/>
            </a:pPr>
            <a:r>
              <a:rPr lang="en-US" sz="5400" b="1" kern="1200" dirty="0">
                <a:ln w="0"/>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CẶP ĐÔI</a:t>
            </a:r>
          </a:p>
        </p:txBody>
      </p:sp>
    </p:spTree>
    <p:extLst>
      <p:ext uri="{BB962C8B-B14F-4D97-AF65-F5344CB8AC3E}">
        <p14:creationId xmlns:p14="http://schemas.microsoft.com/office/powerpoint/2010/main" val="250346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checkerboard(across)">
                                      <p:cBhvr>
                                        <p:cTn id="7" dur="500"/>
                                        <p:tgtEl>
                                          <p:spTgt spid="6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2"/>
                                        </p:tgtEl>
                                        <p:attrNameLst>
                                          <p:attrName>style.visibility</p:attrName>
                                        </p:attrNameLst>
                                      </p:cBhvr>
                                      <p:to>
                                        <p:strVal val="visible"/>
                                      </p:to>
                                    </p:set>
                                    <p:animEffect transition="in" filter="checkerboard(across)">
                                      <p:cBhvr>
                                        <p:cTn id="10" dur="500"/>
                                        <p:tgtEl>
                                          <p:spTgt spid="612"/>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28"/>
                                        </p:tgtEl>
                                        <p:attrNameLst>
                                          <p:attrName>style.visibility</p:attrName>
                                        </p:attrNameLst>
                                      </p:cBhvr>
                                      <p:to>
                                        <p:strVal val="visible"/>
                                      </p:to>
                                    </p:set>
                                    <p:animEffect transition="in" filter="checkerboard(across)">
                                      <p:cBhvr>
                                        <p:cTn id="16" dur="500"/>
                                        <p:tgtEl>
                                          <p:spTgt spid="628"/>
                                        </p:tgtEl>
                                      </p:cBhvr>
                                    </p:animEffect>
                                  </p:childTnLst>
                                </p:cTn>
                              </p:par>
                              <p:par>
                                <p:cTn id="17" presetID="5" presetClass="entr" presetSubtype="10" fill="hold" nodeType="withEffect">
                                  <p:stCondLst>
                                    <p:cond delay="0"/>
                                  </p:stCondLst>
                                  <p:childTnLst>
                                    <p:set>
                                      <p:cBhvr>
                                        <p:cTn id="18" dur="1" fill="hold">
                                          <p:stCondLst>
                                            <p:cond delay="0"/>
                                          </p:stCondLst>
                                        </p:cTn>
                                        <p:tgtEl>
                                          <p:spTgt spid="629"/>
                                        </p:tgtEl>
                                        <p:attrNameLst>
                                          <p:attrName>style.visibility</p:attrName>
                                        </p:attrNameLst>
                                      </p:cBhvr>
                                      <p:to>
                                        <p:strVal val="visible"/>
                                      </p:to>
                                    </p:set>
                                    <p:animEffect transition="in" filter="checkerboard(across)">
                                      <p:cBhvr>
                                        <p:cTn id="19" dur="500"/>
                                        <p:tgtEl>
                                          <p:spTgt spid="629"/>
                                        </p:tgtEl>
                                      </p:cBhvr>
                                    </p:animEffect>
                                  </p:childTnLst>
                                </p:cTn>
                              </p:par>
                              <p:par>
                                <p:cTn id="20" presetID="5" presetClass="entr" presetSubtype="10" fill="hold" nodeType="withEffect">
                                  <p:stCondLst>
                                    <p:cond delay="0"/>
                                  </p:stCondLst>
                                  <p:childTnLst>
                                    <p:set>
                                      <p:cBhvr>
                                        <p:cTn id="21" dur="1" fill="hold">
                                          <p:stCondLst>
                                            <p:cond delay="0"/>
                                          </p:stCondLst>
                                        </p:cTn>
                                        <p:tgtEl>
                                          <p:spTgt spid="639"/>
                                        </p:tgtEl>
                                        <p:attrNameLst>
                                          <p:attrName>style.visibility</p:attrName>
                                        </p:attrNameLst>
                                      </p:cBhvr>
                                      <p:to>
                                        <p:strVal val="visible"/>
                                      </p:to>
                                    </p:set>
                                    <p:animEffect transition="in" filter="checkerboard(across)">
                                      <p:cBhvr>
                                        <p:cTn id="22" dur="500"/>
                                        <p:tgtEl>
                                          <p:spTgt spid="63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652"/>
                                        </p:tgtEl>
                                        <p:attrNameLst>
                                          <p:attrName>style.visibility</p:attrName>
                                        </p:attrNameLst>
                                      </p:cBhvr>
                                      <p:to>
                                        <p:strVal val="visible"/>
                                      </p:to>
                                    </p:set>
                                    <p:animEffect transition="in" filter="checkerboard(across)">
                                      <p:cBhvr>
                                        <p:cTn id="25" dur="500"/>
                                        <p:tgtEl>
                                          <p:spTgt spid="652"/>
                                        </p:tgtEl>
                                      </p:cBhvr>
                                    </p:animEffect>
                                  </p:childTnLst>
                                </p:cTn>
                              </p:par>
                              <p:par>
                                <p:cTn id="26" presetID="5" presetClass="entr" presetSubtype="1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checkerboard(across)">
                                      <p:cBhvr>
                                        <p:cTn id="28" dur="500"/>
                                        <p:tgtEl>
                                          <p:spTgt spid="1026"/>
                                        </p:tgtEl>
                                      </p:cBhvr>
                                    </p:animEffect>
                                  </p:childTnLst>
                                </p:cTn>
                              </p:par>
                              <p:par>
                                <p:cTn id="29" presetID="5" presetClass="entr" presetSubtype="10" fill="hold" nodeType="withEffect">
                                  <p:stCondLst>
                                    <p:cond delay="0"/>
                                  </p:stCondLst>
                                  <p:childTnLst>
                                    <p:set>
                                      <p:cBhvr>
                                        <p:cTn id="30" dur="1" fill="hold">
                                          <p:stCondLst>
                                            <p:cond delay="0"/>
                                          </p:stCondLst>
                                        </p:cTn>
                                        <p:tgtEl>
                                          <p:spTgt spid="653"/>
                                        </p:tgtEl>
                                        <p:attrNameLst>
                                          <p:attrName>style.visibility</p:attrName>
                                        </p:attrNameLst>
                                      </p:cBhvr>
                                      <p:to>
                                        <p:strVal val="visible"/>
                                      </p:to>
                                    </p:set>
                                    <p:animEffect transition="in" filter="checkerboard(across)">
                                      <p:cBhvr>
                                        <p:cTn id="31" dur="500"/>
                                        <p:tgtEl>
                                          <p:spTgt spid="65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p:bldP spid="612" grpId="0" animBg="1"/>
      <p:bldP spid="628" grpId="0" animBg="1"/>
      <p:bldP spid="65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grpSp>
        <p:nvGrpSpPr>
          <p:cNvPr id="833" name="Google Shape;833;p55"/>
          <p:cNvGrpSpPr/>
          <p:nvPr/>
        </p:nvGrpSpPr>
        <p:grpSpPr>
          <a:xfrm>
            <a:off x="5829580" y="684515"/>
            <a:ext cx="3314420" cy="3774469"/>
            <a:chOff x="3466775" y="317325"/>
            <a:chExt cx="2210350" cy="2517151"/>
          </a:xfrm>
        </p:grpSpPr>
        <p:sp>
          <p:nvSpPr>
            <p:cNvPr id="834" name="Google Shape;834;p55"/>
            <p:cNvSpPr/>
            <p:nvPr/>
          </p:nvSpPr>
          <p:spPr>
            <a:xfrm>
              <a:off x="3841422" y="539751"/>
              <a:ext cx="1462240" cy="2051178"/>
            </a:xfrm>
            <a:custGeom>
              <a:avLst/>
              <a:gdLst/>
              <a:ahLst/>
              <a:cxnLst/>
              <a:rect l="l" t="t" r="r" b="b"/>
              <a:pathLst>
                <a:path w="11143" h="15631" extrusionOk="0">
                  <a:moveTo>
                    <a:pt x="0" y="1"/>
                  </a:moveTo>
                  <a:cubicBezTo>
                    <a:pt x="250" y="5104"/>
                    <a:pt x="259" y="8904"/>
                    <a:pt x="206" y="11482"/>
                  </a:cubicBezTo>
                  <a:cubicBezTo>
                    <a:pt x="206" y="11580"/>
                    <a:pt x="1098" y="11946"/>
                    <a:pt x="1098" y="11946"/>
                  </a:cubicBezTo>
                  <a:cubicBezTo>
                    <a:pt x="1098" y="11946"/>
                    <a:pt x="188" y="12151"/>
                    <a:pt x="179" y="12330"/>
                  </a:cubicBezTo>
                  <a:cubicBezTo>
                    <a:pt x="116" y="14551"/>
                    <a:pt x="0" y="15631"/>
                    <a:pt x="0" y="15631"/>
                  </a:cubicBezTo>
                  <a:lnTo>
                    <a:pt x="11143" y="15631"/>
                  </a:lnTo>
                  <a:cubicBezTo>
                    <a:pt x="11143" y="15631"/>
                    <a:pt x="10804" y="12464"/>
                    <a:pt x="10938" y="5782"/>
                  </a:cubicBezTo>
                  <a:cubicBezTo>
                    <a:pt x="10938" y="5719"/>
                    <a:pt x="10706" y="5594"/>
                    <a:pt x="10706" y="5594"/>
                  </a:cubicBezTo>
                  <a:cubicBezTo>
                    <a:pt x="10706" y="5594"/>
                    <a:pt x="10947" y="5470"/>
                    <a:pt x="10947" y="5398"/>
                  </a:cubicBezTo>
                  <a:cubicBezTo>
                    <a:pt x="10947" y="5193"/>
                    <a:pt x="10956" y="4988"/>
                    <a:pt x="10964" y="4783"/>
                  </a:cubicBezTo>
                  <a:cubicBezTo>
                    <a:pt x="10964" y="4684"/>
                    <a:pt x="10340" y="4506"/>
                    <a:pt x="10340" y="4506"/>
                  </a:cubicBezTo>
                  <a:cubicBezTo>
                    <a:pt x="10340" y="4506"/>
                    <a:pt x="10973" y="4310"/>
                    <a:pt x="10973" y="4212"/>
                  </a:cubicBezTo>
                  <a:cubicBezTo>
                    <a:pt x="11009" y="2918"/>
                    <a:pt x="11063" y="1518"/>
                    <a:pt x="111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55"/>
            <p:cNvSpPr/>
            <p:nvPr/>
          </p:nvSpPr>
          <p:spPr>
            <a:xfrm>
              <a:off x="3841422" y="2415212"/>
              <a:ext cx="1462240" cy="175710"/>
            </a:xfrm>
            <a:custGeom>
              <a:avLst/>
              <a:gdLst/>
              <a:ahLst/>
              <a:cxnLst/>
              <a:rect l="l" t="t" r="r" b="b"/>
              <a:pathLst>
                <a:path w="11143" h="1339" extrusionOk="0">
                  <a:moveTo>
                    <a:pt x="99" y="0"/>
                  </a:moveTo>
                  <a:cubicBezTo>
                    <a:pt x="45" y="901"/>
                    <a:pt x="0" y="1339"/>
                    <a:pt x="0" y="1339"/>
                  </a:cubicBezTo>
                  <a:lnTo>
                    <a:pt x="11143" y="1339"/>
                  </a:lnTo>
                  <a:cubicBezTo>
                    <a:pt x="11143" y="1339"/>
                    <a:pt x="11098" y="901"/>
                    <a:pt x="11045" y="0"/>
                  </a:cubicBezTo>
                  <a:cubicBezTo>
                    <a:pt x="8704" y="45"/>
                    <a:pt x="6708" y="60"/>
                    <a:pt x="5086" y="60"/>
                  </a:cubicBezTo>
                  <a:cubicBezTo>
                    <a:pt x="1843" y="60"/>
                    <a:pt x="99" y="0"/>
                    <a:pt x="99" y="0"/>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55"/>
            <p:cNvSpPr/>
            <p:nvPr/>
          </p:nvSpPr>
          <p:spPr>
            <a:xfrm>
              <a:off x="5383181" y="2536989"/>
              <a:ext cx="293944" cy="161669"/>
            </a:xfrm>
            <a:custGeom>
              <a:avLst/>
              <a:gdLst/>
              <a:ahLst/>
              <a:cxnLst/>
              <a:rect l="l" t="t" r="r" b="b"/>
              <a:pathLst>
                <a:path w="2240" h="1232" extrusionOk="0">
                  <a:moveTo>
                    <a:pt x="687" y="0"/>
                  </a:moveTo>
                  <a:cubicBezTo>
                    <a:pt x="72" y="0"/>
                    <a:pt x="0" y="277"/>
                    <a:pt x="0" y="616"/>
                  </a:cubicBezTo>
                  <a:cubicBezTo>
                    <a:pt x="0" y="955"/>
                    <a:pt x="72" y="1231"/>
                    <a:pt x="687" y="1231"/>
                  </a:cubicBezTo>
                  <a:cubicBezTo>
                    <a:pt x="1312" y="1231"/>
                    <a:pt x="2240" y="955"/>
                    <a:pt x="2240" y="616"/>
                  </a:cubicBezTo>
                  <a:cubicBezTo>
                    <a:pt x="2240" y="277"/>
                    <a:pt x="1312" y="0"/>
                    <a:pt x="687" y="0"/>
                  </a:cubicBezTo>
                  <a:close/>
                </a:path>
              </a:pathLst>
            </a:custGeom>
            <a:solidFill>
              <a:srgbClr val="6931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55"/>
            <p:cNvSpPr/>
            <p:nvPr/>
          </p:nvSpPr>
          <p:spPr>
            <a:xfrm>
              <a:off x="5383181" y="2603257"/>
              <a:ext cx="293944" cy="95401"/>
            </a:xfrm>
            <a:custGeom>
              <a:avLst/>
              <a:gdLst/>
              <a:ahLst/>
              <a:cxnLst/>
              <a:rect l="l" t="t" r="r" b="b"/>
              <a:pathLst>
                <a:path w="2240" h="727" extrusionOk="0">
                  <a:moveTo>
                    <a:pt x="2172" y="0"/>
                  </a:moveTo>
                  <a:cubicBezTo>
                    <a:pt x="2023" y="0"/>
                    <a:pt x="1621" y="333"/>
                    <a:pt x="910" y="387"/>
                  </a:cubicBezTo>
                  <a:cubicBezTo>
                    <a:pt x="855" y="391"/>
                    <a:pt x="803" y="393"/>
                    <a:pt x="753" y="393"/>
                  </a:cubicBezTo>
                  <a:cubicBezTo>
                    <a:pt x="146" y="393"/>
                    <a:pt x="1" y="111"/>
                    <a:pt x="0" y="111"/>
                  </a:cubicBezTo>
                  <a:lnTo>
                    <a:pt x="0" y="111"/>
                  </a:lnTo>
                  <a:cubicBezTo>
                    <a:pt x="0" y="450"/>
                    <a:pt x="72" y="726"/>
                    <a:pt x="687" y="726"/>
                  </a:cubicBezTo>
                  <a:cubicBezTo>
                    <a:pt x="1312" y="726"/>
                    <a:pt x="2240" y="450"/>
                    <a:pt x="2240" y="111"/>
                  </a:cubicBezTo>
                  <a:cubicBezTo>
                    <a:pt x="2240" y="31"/>
                    <a:pt x="2218" y="0"/>
                    <a:pt x="2172" y="0"/>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55"/>
            <p:cNvSpPr/>
            <p:nvPr/>
          </p:nvSpPr>
          <p:spPr>
            <a:xfrm>
              <a:off x="3466775" y="2536989"/>
              <a:ext cx="293944" cy="161669"/>
            </a:xfrm>
            <a:custGeom>
              <a:avLst/>
              <a:gdLst/>
              <a:ahLst/>
              <a:cxnLst/>
              <a:rect l="l" t="t" r="r" b="b"/>
              <a:pathLst>
                <a:path w="2240" h="1232" extrusionOk="0">
                  <a:moveTo>
                    <a:pt x="1544" y="0"/>
                  </a:moveTo>
                  <a:cubicBezTo>
                    <a:pt x="929" y="0"/>
                    <a:pt x="1" y="277"/>
                    <a:pt x="1" y="616"/>
                  </a:cubicBezTo>
                  <a:cubicBezTo>
                    <a:pt x="1" y="955"/>
                    <a:pt x="929" y="1231"/>
                    <a:pt x="1544" y="1231"/>
                  </a:cubicBezTo>
                  <a:cubicBezTo>
                    <a:pt x="2169" y="1231"/>
                    <a:pt x="2240" y="955"/>
                    <a:pt x="2240" y="616"/>
                  </a:cubicBezTo>
                  <a:cubicBezTo>
                    <a:pt x="2240" y="277"/>
                    <a:pt x="2169" y="0"/>
                    <a:pt x="1544" y="0"/>
                  </a:cubicBezTo>
                  <a:close/>
                </a:path>
              </a:pathLst>
            </a:custGeom>
            <a:solidFill>
              <a:srgbClr val="944E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55"/>
            <p:cNvSpPr/>
            <p:nvPr/>
          </p:nvSpPr>
          <p:spPr>
            <a:xfrm>
              <a:off x="3495644" y="2548274"/>
              <a:ext cx="197231" cy="49734"/>
            </a:xfrm>
            <a:custGeom>
              <a:avLst/>
              <a:gdLst/>
              <a:ahLst/>
              <a:cxnLst/>
              <a:rect l="l" t="t" r="r" b="b"/>
              <a:pathLst>
                <a:path w="1503" h="379" extrusionOk="0">
                  <a:moveTo>
                    <a:pt x="1181" y="1"/>
                  </a:moveTo>
                  <a:cubicBezTo>
                    <a:pt x="668" y="1"/>
                    <a:pt x="18" y="250"/>
                    <a:pt x="4" y="360"/>
                  </a:cubicBezTo>
                  <a:cubicBezTo>
                    <a:pt x="0" y="373"/>
                    <a:pt x="8" y="379"/>
                    <a:pt x="28" y="379"/>
                  </a:cubicBezTo>
                  <a:cubicBezTo>
                    <a:pt x="104" y="379"/>
                    <a:pt x="349" y="294"/>
                    <a:pt x="717" y="209"/>
                  </a:cubicBezTo>
                  <a:cubicBezTo>
                    <a:pt x="1146" y="110"/>
                    <a:pt x="1503" y="128"/>
                    <a:pt x="1485" y="39"/>
                  </a:cubicBezTo>
                  <a:cubicBezTo>
                    <a:pt x="1395" y="12"/>
                    <a:pt x="1291" y="1"/>
                    <a:pt x="1181" y="1"/>
                  </a:cubicBezTo>
                  <a:close/>
                </a:path>
              </a:pathLst>
            </a:custGeom>
            <a:solidFill>
              <a:srgbClr val="D18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55"/>
            <p:cNvSpPr/>
            <p:nvPr/>
          </p:nvSpPr>
          <p:spPr>
            <a:xfrm>
              <a:off x="3466775" y="2605882"/>
              <a:ext cx="293944" cy="92776"/>
            </a:xfrm>
            <a:custGeom>
              <a:avLst/>
              <a:gdLst/>
              <a:ahLst/>
              <a:cxnLst/>
              <a:rect l="l" t="t" r="r" b="b"/>
              <a:pathLst>
                <a:path w="2240" h="707" extrusionOk="0">
                  <a:moveTo>
                    <a:pt x="37" y="1"/>
                  </a:moveTo>
                  <a:cubicBezTo>
                    <a:pt x="12" y="1"/>
                    <a:pt x="1" y="26"/>
                    <a:pt x="1" y="91"/>
                  </a:cubicBezTo>
                  <a:cubicBezTo>
                    <a:pt x="1" y="430"/>
                    <a:pt x="929" y="706"/>
                    <a:pt x="1544" y="706"/>
                  </a:cubicBezTo>
                  <a:cubicBezTo>
                    <a:pt x="2169" y="706"/>
                    <a:pt x="2240" y="430"/>
                    <a:pt x="2240" y="91"/>
                  </a:cubicBezTo>
                  <a:lnTo>
                    <a:pt x="2240" y="91"/>
                  </a:lnTo>
                  <a:cubicBezTo>
                    <a:pt x="2240" y="91"/>
                    <a:pt x="2070" y="385"/>
                    <a:pt x="1339" y="421"/>
                  </a:cubicBezTo>
                  <a:cubicBezTo>
                    <a:pt x="1297" y="423"/>
                    <a:pt x="1255" y="425"/>
                    <a:pt x="1215" y="425"/>
                  </a:cubicBezTo>
                  <a:cubicBezTo>
                    <a:pt x="471" y="425"/>
                    <a:pt x="139" y="1"/>
                    <a:pt x="37"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55"/>
            <p:cNvSpPr/>
            <p:nvPr/>
          </p:nvSpPr>
          <p:spPr>
            <a:xfrm>
              <a:off x="5336334" y="2394085"/>
              <a:ext cx="140673" cy="440391"/>
            </a:xfrm>
            <a:custGeom>
              <a:avLst/>
              <a:gdLst/>
              <a:ahLst/>
              <a:cxnLst/>
              <a:rect l="l" t="t" r="r" b="b"/>
              <a:pathLst>
                <a:path w="1072" h="3356" extrusionOk="0">
                  <a:moveTo>
                    <a:pt x="1" y="1"/>
                  </a:moveTo>
                  <a:lnTo>
                    <a:pt x="1" y="3355"/>
                  </a:lnTo>
                  <a:lnTo>
                    <a:pt x="705" y="3355"/>
                  </a:lnTo>
                  <a:cubicBezTo>
                    <a:pt x="902" y="3355"/>
                    <a:pt x="1071" y="2606"/>
                    <a:pt x="1071" y="1678"/>
                  </a:cubicBezTo>
                  <a:cubicBezTo>
                    <a:pt x="1071" y="759"/>
                    <a:pt x="902" y="1"/>
                    <a:pt x="7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55"/>
            <p:cNvSpPr/>
            <p:nvPr/>
          </p:nvSpPr>
          <p:spPr>
            <a:xfrm>
              <a:off x="5336334" y="2675037"/>
              <a:ext cx="138311" cy="159438"/>
            </a:xfrm>
            <a:custGeom>
              <a:avLst/>
              <a:gdLst/>
              <a:ahLst/>
              <a:cxnLst/>
              <a:rect l="l" t="t" r="r" b="b"/>
              <a:pathLst>
                <a:path w="1054" h="1215" extrusionOk="0">
                  <a:moveTo>
                    <a:pt x="1" y="1"/>
                  </a:moveTo>
                  <a:lnTo>
                    <a:pt x="1" y="1214"/>
                  </a:lnTo>
                  <a:lnTo>
                    <a:pt x="705" y="1214"/>
                  </a:lnTo>
                  <a:cubicBezTo>
                    <a:pt x="875" y="1214"/>
                    <a:pt x="1009" y="706"/>
                    <a:pt x="1053"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55"/>
            <p:cNvSpPr/>
            <p:nvPr/>
          </p:nvSpPr>
          <p:spPr>
            <a:xfrm>
              <a:off x="5288306" y="2394085"/>
              <a:ext cx="96188" cy="440391"/>
            </a:xfrm>
            <a:custGeom>
              <a:avLst/>
              <a:gdLst/>
              <a:ahLst/>
              <a:cxnLst/>
              <a:rect l="l" t="t" r="r" b="b"/>
              <a:pathLst>
                <a:path w="733" h="3356" extrusionOk="0">
                  <a:moveTo>
                    <a:pt x="367" y="1"/>
                  </a:moveTo>
                  <a:cubicBezTo>
                    <a:pt x="161" y="1"/>
                    <a:pt x="1" y="759"/>
                    <a:pt x="1" y="1678"/>
                  </a:cubicBezTo>
                  <a:cubicBezTo>
                    <a:pt x="1" y="2606"/>
                    <a:pt x="161" y="3355"/>
                    <a:pt x="367" y="3355"/>
                  </a:cubicBezTo>
                  <a:cubicBezTo>
                    <a:pt x="572" y="3355"/>
                    <a:pt x="732" y="2606"/>
                    <a:pt x="732" y="1678"/>
                  </a:cubicBezTo>
                  <a:cubicBezTo>
                    <a:pt x="732" y="759"/>
                    <a:pt x="572" y="1"/>
                    <a:pt x="367" y="1"/>
                  </a:cubicBezTo>
                  <a:close/>
                </a:path>
              </a:pathLst>
            </a:custGeom>
            <a:solidFill>
              <a:srgbClr val="D18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55"/>
            <p:cNvSpPr/>
            <p:nvPr/>
          </p:nvSpPr>
          <p:spPr>
            <a:xfrm>
              <a:off x="5288306" y="2614149"/>
              <a:ext cx="95007" cy="220327"/>
            </a:xfrm>
            <a:custGeom>
              <a:avLst/>
              <a:gdLst/>
              <a:ahLst/>
              <a:cxnLst/>
              <a:rect l="l" t="t" r="r" b="b"/>
              <a:pathLst>
                <a:path w="724" h="1679" extrusionOk="0">
                  <a:moveTo>
                    <a:pt x="1" y="1"/>
                  </a:moveTo>
                  <a:cubicBezTo>
                    <a:pt x="1" y="929"/>
                    <a:pt x="161" y="1678"/>
                    <a:pt x="367" y="1678"/>
                  </a:cubicBezTo>
                  <a:cubicBezTo>
                    <a:pt x="536" y="1678"/>
                    <a:pt x="679" y="1170"/>
                    <a:pt x="723" y="465"/>
                  </a:cubicBezTo>
                  <a:lnTo>
                    <a:pt x="723" y="465"/>
                  </a:lnTo>
                  <a:lnTo>
                    <a:pt x="599" y="492"/>
                  </a:lnTo>
                  <a:lnTo>
                    <a:pt x="1" y="1"/>
                  </a:ln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55"/>
            <p:cNvSpPr/>
            <p:nvPr/>
          </p:nvSpPr>
          <p:spPr>
            <a:xfrm>
              <a:off x="3667024" y="2394085"/>
              <a:ext cx="140542" cy="440391"/>
            </a:xfrm>
            <a:custGeom>
              <a:avLst/>
              <a:gdLst/>
              <a:ahLst/>
              <a:cxnLst/>
              <a:rect l="l" t="t" r="r" b="b"/>
              <a:pathLst>
                <a:path w="1071" h="3356" extrusionOk="0">
                  <a:moveTo>
                    <a:pt x="366" y="1"/>
                  </a:moveTo>
                  <a:cubicBezTo>
                    <a:pt x="161" y="1"/>
                    <a:pt x="0" y="759"/>
                    <a:pt x="0" y="1678"/>
                  </a:cubicBezTo>
                  <a:cubicBezTo>
                    <a:pt x="0" y="2606"/>
                    <a:pt x="161" y="3355"/>
                    <a:pt x="366" y="3355"/>
                  </a:cubicBezTo>
                  <a:lnTo>
                    <a:pt x="1071" y="3355"/>
                  </a:lnTo>
                  <a:lnTo>
                    <a:pt x="107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55"/>
            <p:cNvSpPr/>
            <p:nvPr/>
          </p:nvSpPr>
          <p:spPr>
            <a:xfrm>
              <a:off x="3668205" y="2675037"/>
              <a:ext cx="139361" cy="159438"/>
            </a:xfrm>
            <a:custGeom>
              <a:avLst/>
              <a:gdLst/>
              <a:ahLst/>
              <a:cxnLst/>
              <a:rect l="l" t="t" r="r" b="b"/>
              <a:pathLst>
                <a:path w="1062" h="1215" extrusionOk="0">
                  <a:moveTo>
                    <a:pt x="0" y="1"/>
                  </a:moveTo>
                  <a:cubicBezTo>
                    <a:pt x="45" y="706"/>
                    <a:pt x="188" y="1214"/>
                    <a:pt x="357" y="1214"/>
                  </a:cubicBezTo>
                  <a:lnTo>
                    <a:pt x="1062" y="1214"/>
                  </a:lnTo>
                  <a:lnTo>
                    <a:pt x="1062" y="1"/>
                  </a:ln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55"/>
            <p:cNvSpPr/>
            <p:nvPr/>
          </p:nvSpPr>
          <p:spPr>
            <a:xfrm>
              <a:off x="3759537" y="2394085"/>
              <a:ext cx="96057" cy="440391"/>
            </a:xfrm>
            <a:custGeom>
              <a:avLst/>
              <a:gdLst/>
              <a:ahLst/>
              <a:cxnLst/>
              <a:rect l="l" t="t" r="r" b="b"/>
              <a:pathLst>
                <a:path w="732" h="3356" extrusionOk="0">
                  <a:moveTo>
                    <a:pt x="366" y="1"/>
                  </a:moveTo>
                  <a:cubicBezTo>
                    <a:pt x="161" y="1"/>
                    <a:pt x="0" y="759"/>
                    <a:pt x="0" y="1678"/>
                  </a:cubicBezTo>
                  <a:cubicBezTo>
                    <a:pt x="0" y="2606"/>
                    <a:pt x="161" y="3355"/>
                    <a:pt x="366" y="3355"/>
                  </a:cubicBezTo>
                  <a:cubicBezTo>
                    <a:pt x="571" y="3355"/>
                    <a:pt x="732" y="2606"/>
                    <a:pt x="732" y="1678"/>
                  </a:cubicBezTo>
                  <a:cubicBezTo>
                    <a:pt x="732" y="759"/>
                    <a:pt x="571" y="1"/>
                    <a:pt x="366" y="1"/>
                  </a:cubicBezTo>
                  <a:close/>
                </a:path>
              </a:pathLst>
            </a:custGeom>
            <a:solidFill>
              <a:srgbClr val="6931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55"/>
            <p:cNvSpPr/>
            <p:nvPr/>
          </p:nvSpPr>
          <p:spPr>
            <a:xfrm>
              <a:off x="3774628" y="2432797"/>
              <a:ext cx="1594646" cy="364149"/>
            </a:xfrm>
            <a:custGeom>
              <a:avLst/>
              <a:gdLst/>
              <a:ahLst/>
              <a:cxnLst/>
              <a:rect l="l" t="t" r="r" b="b"/>
              <a:pathLst>
                <a:path w="12152" h="2775" extrusionOk="0">
                  <a:moveTo>
                    <a:pt x="313" y="0"/>
                  </a:moveTo>
                  <a:cubicBezTo>
                    <a:pt x="144" y="0"/>
                    <a:pt x="1" y="625"/>
                    <a:pt x="1" y="1383"/>
                  </a:cubicBezTo>
                  <a:cubicBezTo>
                    <a:pt x="1" y="2150"/>
                    <a:pt x="144" y="2775"/>
                    <a:pt x="313" y="2775"/>
                  </a:cubicBezTo>
                  <a:lnTo>
                    <a:pt x="11848" y="2775"/>
                  </a:lnTo>
                  <a:cubicBezTo>
                    <a:pt x="12018" y="2775"/>
                    <a:pt x="12151" y="2150"/>
                    <a:pt x="12151" y="1383"/>
                  </a:cubicBezTo>
                  <a:cubicBezTo>
                    <a:pt x="12151" y="625"/>
                    <a:pt x="12018" y="0"/>
                    <a:pt x="118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55"/>
            <p:cNvSpPr/>
            <p:nvPr/>
          </p:nvSpPr>
          <p:spPr>
            <a:xfrm>
              <a:off x="3778171" y="2678580"/>
              <a:ext cx="1588741" cy="118365"/>
            </a:xfrm>
            <a:custGeom>
              <a:avLst/>
              <a:gdLst/>
              <a:ahLst/>
              <a:cxnLst/>
              <a:rect l="l" t="t" r="r" b="b"/>
              <a:pathLst>
                <a:path w="12107" h="902" extrusionOk="0">
                  <a:moveTo>
                    <a:pt x="1" y="1"/>
                  </a:moveTo>
                  <a:lnTo>
                    <a:pt x="1" y="1"/>
                  </a:lnTo>
                  <a:cubicBezTo>
                    <a:pt x="36" y="527"/>
                    <a:pt x="152" y="902"/>
                    <a:pt x="286" y="902"/>
                  </a:cubicBezTo>
                  <a:lnTo>
                    <a:pt x="11821" y="902"/>
                  </a:lnTo>
                  <a:cubicBezTo>
                    <a:pt x="11955" y="902"/>
                    <a:pt x="12062" y="527"/>
                    <a:pt x="12107" y="1"/>
                  </a:cubicBezTo>
                  <a:lnTo>
                    <a:pt x="12107" y="1"/>
                  </a:lnTo>
                  <a:cubicBezTo>
                    <a:pt x="12106" y="1"/>
                    <a:pt x="10215" y="152"/>
                    <a:pt x="6049" y="152"/>
                  </a:cubicBezTo>
                  <a:cubicBezTo>
                    <a:pt x="1883" y="152"/>
                    <a:pt x="1" y="1"/>
                    <a:pt x="1" y="1"/>
                  </a:cubicBezTo>
                  <a:close/>
                </a:path>
              </a:pathLst>
            </a:custGeom>
            <a:solidFill>
              <a:srgbClr val="000000">
                <a:alpha val="16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55"/>
            <p:cNvSpPr/>
            <p:nvPr/>
          </p:nvSpPr>
          <p:spPr>
            <a:xfrm>
              <a:off x="5383181" y="459048"/>
              <a:ext cx="293944" cy="161669"/>
            </a:xfrm>
            <a:custGeom>
              <a:avLst/>
              <a:gdLst/>
              <a:ahLst/>
              <a:cxnLst/>
              <a:rect l="l" t="t" r="r" b="b"/>
              <a:pathLst>
                <a:path w="2240" h="1232" extrusionOk="0">
                  <a:moveTo>
                    <a:pt x="687" y="0"/>
                  </a:moveTo>
                  <a:cubicBezTo>
                    <a:pt x="72" y="0"/>
                    <a:pt x="0" y="277"/>
                    <a:pt x="0" y="616"/>
                  </a:cubicBezTo>
                  <a:cubicBezTo>
                    <a:pt x="0" y="955"/>
                    <a:pt x="72" y="1232"/>
                    <a:pt x="687" y="1232"/>
                  </a:cubicBezTo>
                  <a:cubicBezTo>
                    <a:pt x="1312" y="1232"/>
                    <a:pt x="2240" y="955"/>
                    <a:pt x="2240" y="616"/>
                  </a:cubicBezTo>
                  <a:cubicBezTo>
                    <a:pt x="2240" y="277"/>
                    <a:pt x="1312" y="0"/>
                    <a:pt x="687" y="0"/>
                  </a:cubicBezTo>
                  <a:close/>
                </a:path>
              </a:pathLst>
            </a:custGeom>
            <a:solidFill>
              <a:srgbClr val="6931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55"/>
            <p:cNvSpPr/>
            <p:nvPr/>
          </p:nvSpPr>
          <p:spPr>
            <a:xfrm>
              <a:off x="5383181" y="525316"/>
              <a:ext cx="293944" cy="95401"/>
            </a:xfrm>
            <a:custGeom>
              <a:avLst/>
              <a:gdLst/>
              <a:ahLst/>
              <a:cxnLst/>
              <a:rect l="l" t="t" r="r" b="b"/>
              <a:pathLst>
                <a:path w="2240" h="727" extrusionOk="0">
                  <a:moveTo>
                    <a:pt x="2172" y="1"/>
                  </a:moveTo>
                  <a:cubicBezTo>
                    <a:pt x="2023" y="1"/>
                    <a:pt x="1621" y="333"/>
                    <a:pt x="910" y="388"/>
                  </a:cubicBezTo>
                  <a:cubicBezTo>
                    <a:pt x="855" y="392"/>
                    <a:pt x="803" y="393"/>
                    <a:pt x="753" y="393"/>
                  </a:cubicBezTo>
                  <a:cubicBezTo>
                    <a:pt x="146" y="393"/>
                    <a:pt x="1" y="111"/>
                    <a:pt x="0" y="111"/>
                  </a:cubicBezTo>
                  <a:lnTo>
                    <a:pt x="0" y="111"/>
                  </a:lnTo>
                  <a:cubicBezTo>
                    <a:pt x="0" y="450"/>
                    <a:pt x="72" y="727"/>
                    <a:pt x="687" y="727"/>
                  </a:cubicBezTo>
                  <a:cubicBezTo>
                    <a:pt x="1312" y="727"/>
                    <a:pt x="2240" y="450"/>
                    <a:pt x="2240" y="111"/>
                  </a:cubicBezTo>
                  <a:cubicBezTo>
                    <a:pt x="2240" y="32"/>
                    <a:pt x="2218" y="1"/>
                    <a:pt x="2172"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55"/>
            <p:cNvSpPr/>
            <p:nvPr/>
          </p:nvSpPr>
          <p:spPr>
            <a:xfrm>
              <a:off x="3466775" y="459048"/>
              <a:ext cx="293944" cy="161669"/>
            </a:xfrm>
            <a:custGeom>
              <a:avLst/>
              <a:gdLst/>
              <a:ahLst/>
              <a:cxnLst/>
              <a:rect l="l" t="t" r="r" b="b"/>
              <a:pathLst>
                <a:path w="2240" h="1232" extrusionOk="0">
                  <a:moveTo>
                    <a:pt x="1544" y="0"/>
                  </a:moveTo>
                  <a:cubicBezTo>
                    <a:pt x="929" y="0"/>
                    <a:pt x="1" y="277"/>
                    <a:pt x="1" y="616"/>
                  </a:cubicBezTo>
                  <a:cubicBezTo>
                    <a:pt x="1" y="955"/>
                    <a:pt x="929" y="1232"/>
                    <a:pt x="1544" y="1232"/>
                  </a:cubicBezTo>
                  <a:cubicBezTo>
                    <a:pt x="2169" y="1232"/>
                    <a:pt x="2240" y="955"/>
                    <a:pt x="2240" y="616"/>
                  </a:cubicBezTo>
                  <a:cubicBezTo>
                    <a:pt x="2240" y="277"/>
                    <a:pt x="2169" y="0"/>
                    <a:pt x="1544" y="0"/>
                  </a:cubicBezTo>
                  <a:close/>
                </a:path>
              </a:pathLst>
            </a:custGeom>
            <a:solidFill>
              <a:srgbClr val="944E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55"/>
            <p:cNvSpPr/>
            <p:nvPr/>
          </p:nvSpPr>
          <p:spPr>
            <a:xfrm>
              <a:off x="3495644" y="470464"/>
              <a:ext cx="197231" cy="49603"/>
            </a:xfrm>
            <a:custGeom>
              <a:avLst/>
              <a:gdLst/>
              <a:ahLst/>
              <a:cxnLst/>
              <a:rect l="l" t="t" r="r" b="b"/>
              <a:pathLst>
                <a:path w="1503" h="378" extrusionOk="0">
                  <a:moveTo>
                    <a:pt x="1181" y="0"/>
                  </a:moveTo>
                  <a:cubicBezTo>
                    <a:pt x="668" y="0"/>
                    <a:pt x="18" y="249"/>
                    <a:pt x="4" y="359"/>
                  </a:cubicBezTo>
                  <a:cubicBezTo>
                    <a:pt x="0" y="372"/>
                    <a:pt x="8" y="378"/>
                    <a:pt x="28" y="378"/>
                  </a:cubicBezTo>
                  <a:cubicBezTo>
                    <a:pt x="104" y="378"/>
                    <a:pt x="349" y="293"/>
                    <a:pt x="717" y="208"/>
                  </a:cubicBezTo>
                  <a:cubicBezTo>
                    <a:pt x="1146" y="110"/>
                    <a:pt x="1503" y="128"/>
                    <a:pt x="1485" y="38"/>
                  </a:cubicBezTo>
                  <a:cubicBezTo>
                    <a:pt x="1395" y="12"/>
                    <a:pt x="1291" y="0"/>
                    <a:pt x="1181" y="0"/>
                  </a:cubicBezTo>
                  <a:close/>
                </a:path>
              </a:pathLst>
            </a:custGeom>
            <a:solidFill>
              <a:srgbClr val="D18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55"/>
            <p:cNvSpPr/>
            <p:nvPr/>
          </p:nvSpPr>
          <p:spPr>
            <a:xfrm>
              <a:off x="3466775" y="527940"/>
              <a:ext cx="293944" cy="92776"/>
            </a:xfrm>
            <a:custGeom>
              <a:avLst/>
              <a:gdLst/>
              <a:ahLst/>
              <a:cxnLst/>
              <a:rect l="l" t="t" r="r" b="b"/>
              <a:pathLst>
                <a:path w="2240" h="707" extrusionOk="0">
                  <a:moveTo>
                    <a:pt x="37" y="1"/>
                  </a:moveTo>
                  <a:cubicBezTo>
                    <a:pt x="12" y="1"/>
                    <a:pt x="1" y="27"/>
                    <a:pt x="1" y="91"/>
                  </a:cubicBezTo>
                  <a:cubicBezTo>
                    <a:pt x="1" y="430"/>
                    <a:pt x="929" y="707"/>
                    <a:pt x="1544" y="707"/>
                  </a:cubicBezTo>
                  <a:cubicBezTo>
                    <a:pt x="2169" y="707"/>
                    <a:pt x="2240" y="430"/>
                    <a:pt x="2240" y="91"/>
                  </a:cubicBezTo>
                  <a:lnTo>
                    <a:pt x="2240" y="91"/>
                  </a:lnTo>
                  <a:cubicBezTo>
                    <a:pt x="2240" y="91"/>
                    <a:pt x="2070" y="385"/>
                    <a:pt x="1339" y="421"/>
                  </a:cubicBezTo>
                  <a:cubicBezTo>
                    <a:pt x="1297" y="424"/>
                    <a:pt x="1255" y="425"/>
                    <a:pt x="1215" y="425"/>
                  </a:cubicBezTo>
                  <a:cubicBezTo>
                    <a:pt x="471" y="425"/>
                    <a:pt x="139" y="1"/>
                    <a:pt x="37"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55"/>
            <p:cNvSpPr/>
            <p:nvPr/>
          </p:nvSpPr>
          <p:spPr>
            <a:xfrm>
              <a:off x="5336334" y="317325"/>
              <a:ext cx="140673" cy="439210"/>
            </a:xfrm>
            <a:custGeom>
              <a:avLst/>
              <a:gdLst/>
              <a:ahLst/>
              <a:cxnLst/>
              <a:rect l="l" t="t" r="r" b="b"/>
              <a:pathLst>
                <a:path w="1072" h="3347" extrusionOk="0">
                  <a:moveTo>
                    <a:pt x="1" y="1"/>
                  </a:moveTo>
                  <a:lnTo>
                    <a:pt x="1" y="3346"/>
                  </a:lnTo>
                  <a:lnTo>
                    <a:pt x="705" y="3346"/>
                  </a:lnTo>
                  <a:cubicBezTo>
                    <a:pt x="902" y="3346"/>
                    <a:pt x="1071" y="2597"/>
                    <a:pt x="1071" y="1669"/>
                  </a:cubicBezTo>
                  <a:cubicBezTo>
                    <a:pt x="1071" y="750"/>
                    <a:pt x="902" y="1"/>
                    <a:pt x="7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55"/>
            <p:cNvSpPr/>
            <p:nvPr/>
          </p:nvSpPr>
          <p:spPr>
            <a:xfrm>
              <a:off x="5336334" y="597227"/>
              <a:ext cx="138311" cy="159307"/>
            </a:xfrm>
            <a:custGeom>
              <a:avLst/>
              <a:gdLst/>
              <a:ahLst/>
              <a:cxnLst/>
              <a:rect l="l" t="t" r="r" b="b"/>
              <a:pathLst>
                <a:path w="1054" h="1214" extrusionOk="0">
                  <a:moveTo>
                    <a:pt x="1" y="0"/>
                  </a:moveTo>
                  <a:lnTo>
                    <a:pt x="1" y="1213"/>
                  </a:lnTo>
                  <a:lnTo>
                    <a:pt x="705" y="1213"/>
                  </a:lnTo>
                  <a:cubicBezTo>
                    <a:pt x="875" y="1213"/>
                    <a:pt x="1009" y="705"/>
                    <a:pt x="1053" y="0"/>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55"/>
            <p:cNvSpPr/>
            <p:nvPr/>
          </p:nvSpPr>
          <p:spPr>
            <a:xfrm>
              <a:off x="5288306" y="317325"/>
              <a:ext cx="96188" cy="439210"/>
            </a:xfrm>
            <a:custGeom>
              <a:avLst/>
              <a:gdLst/>
              <a:ahLst/>
              <a:cxnLst/>
              <a:rect l="l" t="t" r="r" b="b"/>
              <a:pathLst>
                <a:path w="733" h="3347" extrusionOk="0">
                  <a:moveTo>
                    <a:pt x="367" y="1"/>
                  </a:moveTo>
                  <a:cubicBezTo>
                    <a:pt x="161" y="1"/>
                    <a:pt x="1" y="750"/>
                    <a:pt x="1" y="1669"/>
                  </a:cubicBezTo>
                  <a:cubicBezTo>
                    <a:pt x="1" y="2597"/>
                    <a:pt x="161" y="3346"/>
                    <a:pt x="367" y="3346"/>
                  </a:cubicBezTo>
                  <a:cubicBezTo>
                    <a:pt x="572" y="3346"/>
                    <a:pt x="732" y="2597"/>
                    <a:pt x="732" y="1669"/>
                  </a:cubicBezTo>
                  <a:cubicBezTo>
                    <a:pt x="732" y="750"/>
                    <a:pt x="572" y="1"/>
                    <a:pt x="367" y="1"/>
                  </a:cubicBezTo>
                  <a:close/>
                </a:path>
              </a:pathLst>
            </a:custGeom>
            <a:solidFill>
              <a:srgbClr val="D18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55"/>
            <p:cNvSpPr/>
            <p:nvPr/>
          </p:nvSpPr>
          <p:spPr>
            <a:xfrm>
              <a:off x="5288306" y="536339"/>
              <a:ext cx="95007" cy="220196"/>
            </a:xfrm>
            <a:custGeom>
              <a:avLst/>
              <a:gdLst/>
              <a:ahLst/>
              <a:cxnLst/>
              <a:rect l="l" t="t" r="r" b="b"/>
              <a:pathLst>
                <a:path w="724" h="1678" extrusionOk="0">
                  <a:moveTo>
                    <a:pt x="1" y="0"/>
                  </a:moveTo>
                  <a:cubicBezTo>
                    <a:pt x="1" y="928"/>
                    <a:pt x="161" y="1677"/>
                    <a:pt x="367" y="1677"/>
                  </a:cubicBezTo>
                  <a:cubicBezTo>
                    <a:pt x="536" y="1677"/>
                    <a:pt x="679" y="1169"/>
                    <a:pt x="723" y="464"/>
                  </a:cubicBezTo>
                  <a:lnTo>
                    <a:pt x="723" y="464"/>
                  </a:lnTo>
                  <a:lnTo>
                    <a:pt x="599" y="491"/>
                  </a:lnTo>
                  <a:lnTo>
                    <a:pt x="1" y="0"/>
                  </a:ln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55"/>
            <p:cNvSpPr/>
            <p:nvPr/>
          </p:nvSpPr>
          <p:spPr>
            <a:xfrm>
              <a:off x="3667024" y="317325"/>
              <a:ext cx="140542" cy="439210"/>
            </a:xfrm>
            <a:custGeom>
              <a:avLst/>
              <a:gdLst/>
              <a:ahLst/>
              <a:cxnLst/>
              <a:rect l="l" t="t" r="r" b="b"/>
              <a:pathLst>
                <a:path w="1071" h="3347" extrusionOk="0">
                  <a:moveTo>
                    <a:pt x="366" y="1"/>
                  </a:moveTo>
                  <a:cubicBezTo>
                    <a:pt x="161" y="1"/>
                    <a:pt x="0" y="750"/>
                    <a:pt x="0" y="1669"/>
                  </a:cubicBezTo>
                  <a:cubicBezTo>
                    <a:pt x="0" y="2597"/>
                    <a:pt x="161" y="3346"/>
                    <a:pt x="366" y="3346"/>
                  </a:cubicBezTo>
                  <a:lnTo>
                    <a:pt x="1071" y="3346"/>
                  </a:lnTo>
                  <a:lnTo>
                    <a:pt x="107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55"/>
            <p:cNvSpPr/>
            <p:nvPr/>
          </p:nvSpPr>
          <p:spPr>
            <a:xfrm>
              <a:off x="3668205" y="597227"/>
              <a:ext cx="139361" cy="159307"/>
            </a:xfrm>
            <a:custGeom>
              <a:avLst/>
              <a:gdLst/>
              <a:ahLst/>
              <a:cxnLst/>
              <a:rect l="l" t="t" r="r" b="b"/>
              <a:pathLst>
                <a:path w="1062" h="1214" extrusionOk="0">
                  <a:moveTo>
                    <a:pt x="0" y="0"/>
                  </a:moveTo>
                  <a:cubicBezTo>
                    <a:pt x="45" y="705"/>
                    <a:pt x="188" y="1213"/>
                    <a:pt x="357" y="1213"/>
                  </a:cubicBezTo>
                  <a:lnTo>
                    <a:pt x="1062" y="1213"/>
                  </a:lnTo>
                  <a:lnTo>
                    <a:pt x="1062" y="0"/>
                  </a:ln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55"/>
            <p:cNvSpPr/>
            <p:nvPr/>
          </p:nvSpPr>
          <p:spPr>
            <a:xfrm>
              <a:off x="3759537" y="317325"/>
              <a:ext cx="96057" cy="439210"/>
            </a:xfrm>
            <a:custGeom>
              <a:avLst/>
              <a:gdLst/>
              <a:ahLst/>
              <a:cxnLst/>
              <a:rect l="l" t="t" r="r" b="b"/>
              <a:pathLst>
                <a:path w="732" h="3347" extrusionOk="0">
                  <a:moveTo>
                    <a:pt x="366" y="1"/>
                  </a:moveTo>
                  <a:cubicBezTo>
                    <a:pt x="161" y="1"/>
                    <a:pt x="0" y="750"/>
                    <a:pt x="0" y="1669"/>
                  </a:cubicBezTo>
                  <a:cubicBezTo>
                    <a:pt x="0" y="2597"/>
                    <a:pt x="161" y="3346"/>
                    <a:pt x="366" y="3346"/>
                  </a:cubicBezTo>
                  <a:cubicBezTo>
                    <a:pt x="571" y="3346"/>
                    <a:pt x="732" y="2597"/>
                    <a:pt x="732" y="1669"/>
                  </a:cubicBezTo>
                  <a:cubicBezTo>
                    <a:pt x="732" y="750"/>
                    <a:pt x="571" y="1"/>
                    <a:pt x="366" y="1"/>
                  </a:cubicBezTo>
                  <a:close/>
                </a:path>
              </a:pathLst>
            </a:custGeom>
            <a:solidFill>
              <a:srgbClr val="6931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55"/>
            <p:cNvSpPr/>
            <p:nvPr/>
          </p:nvSpPr>
          <p:spPr>
            <a:xfrm>
              <a:off x="3774628" y="354855"/>
              <a:ext cx="1594646" cy="364149"/>
            </a:xfrm>
            <a:custGeom>
              <a:avLst/>
              <a:gdLst/>
              <a:ahLst/>
              <a:cxnLst/>
              <a:rect l="l" t="t" r="r" b="b"/>
              <a:pathLst>
                <a:path w="12152" h="2775" extrusionOk="0">
                  <a:moveTo>
                    <a:pt x="313" y="0"/>
                  </a:moveTo>
                  <a:cubicBezTo>
                    <a:pt x="144" y="0"/>
                    <a:pt x="1" y="625"/>
                    <a:pt x="1" y="1383"/>
                  </a:cubicBezTo>
                  <a:cubicBezTo>
                    <a:pt x="1" y="2150"/>
                    <a:pt x="144" y="2775"/>
                    <a:pt x="313" y="2775"/>
                  </a:cubicBezTo>
                  <a:lnTo>
                    <a:pt x="11848" y="2775"/>
                  </a:lnTo>
                  <a:cubicBezTo>
                    <a:pt x="12018" y="2775"/>
                    <a:pt x="12151" y="2150"/>
                    <a:pt x="12151" y="1383"/>
                  </a:cubicBezTo>
                  <a:cubicBezTo>
                    <a:pt x="12151" y="625"/>
                    <a:pt x="12018" y="0"/>
                    <a:pt x="118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55"/>
            <p:cNvSpPr/>
            <p:nvPr/>
          </p:nvSpPr>
          <p:spPr>
            <a:xfrm>
              <a:off x="3778171" y="600639"/>
              <a:ext cx="1588741" cy="118365"/>
            </a:xfrm>
            <a:custGeom>
              <a:avLst/>
              <a:gdLst/>
              <a:ahLst/>
              <a:cxnLst/>
              <a:rect l="l" t="t" r="r" b="b"/>
              <a:pathLst>
                <a:path w="12107" h="902" extrusionOk="0">
                  <a:moveTo>
                    <a:pt x="1" y="1"/>
                  </a:moveTo>
                  <a:lnTo>
                    <a:pt x="1" y="1"/>
                  </a:lnTo>
                  <a:cubicBezTo>
                    <a:pt x="36" y="527"/>
                    <a:pt x="152" y="902"/>
                    <a:pt x="286" y="902"/>
                  </a:cubicBezTo>
                  <a:lnTo>
                    <a:pt x="11821" y="902"/>
                  </a:lnTo>
                  <a:cubicBezTo>
                    <a:pt x="11955" y="902"/>
                    <a:pt x="12062" y="527"/>
                    <a:pt x="12107" y="1"/>
                  </a:cubicBezTo>
                  <a:lnTo>
                    <a:pt x="12107" y="1"/>
                  </a:lnTo>
                  <a:cubicBezTo>
                    <a:pt x="12106" y="1"/>
                    <a:pt x="10215" y="153"/>
                    <a:pt x="6049" y="153"/>
                  </a:cubicBezTo>
                  <a:cubicBezTo>
                    <a:pt x="1883" y="153"/>
                    <a:pt x="1" y="1"/>
                    <a:pt x="1" y="1"/>
                  </a:cubicBezTo>
                  <a:close/>
                </a:path>
              </a:pathLst>
            </a:custGeom>
            <a:solidFill>
              <a:srgbClr val="000000">
                <a:alpha val="16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864" name="Google Shape;864;p55"/>
          <p:cNvPicPr preferRelativeResize="0"/>
          <p:nvPr/>
        </p:nvPicPr>
        <p:blipFill rotWithShape="1">
          <a:blip r:embed="rId3">
            <a:alphaModFix/>
          </a:blip>
          <a:srcRect l="60342" r="906" b="23797"/>
          <a:stretch/>
        </p:blipFill>
        <p:spPr>
          <a:xfrm>
            <a:off x="6573818" y="1346073"/>
            <a:ext cx="1858175" cy="2435224"/>
          </a:xfrm>
          <a:prstGeom prst="rect">
            <a:avLst/>
          </a:prstGeom>
          <a:noFill/>
          <a:ln>
            <a:noFill/>
          </a:ln>
        </p:spPr>
      </p:pic>
      <p:sp>
        <p:nvSpPr>
          <p:cNvPr id="6" name="Rectangle 5">
            <a:extLst>
              <a:ext uri="{FF2B5EF4-FFF2-40B4-BE49-F238E27FC236}">
                <a16:creationId xmlns:a16="http://schemas.microsoft.com/office/drawing/2014/main" id="{1C6E5FE8-E8C4-5DA5-3901-B86AF63289A2}"/>
              </a:ext>
            </a:extLst>
          </p:cNvPr>
          <p:cNvSpPr/>
          <p:nvPr/>
        </p:nvSpPr>
        <p:spPr>
          <a:xfrm>
            <a:off x="-85469" y="577854"/>
            <a:ext cx="595656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36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1. Các cuộc phát kiến địa lý lớn trên thế giới</a:t>
            </a:r>
          </a:p>
        </p:txBody>
      </p:sp>
      <p:sp>
        <p:nvSpPr>
          <p:cNvPr id="41" name="Rectangle 40">
            <a:extLst>
              <a:ext uri="{FF2B5EF4-FFF2-40B4-BE49-F238E27FC236}">
                <a16:creationId xmlns:a16="http://schemas.microsoft.com/office/drawing/2014/main" id="{A8A35908-8E65-BD96-8F1D-66C32CE71CE4}"/>
              </a:ext>
            </a:extLst>
          </p:cNvPr>
          <p:cNvSpPr/>
          <p:nvPr/>
        </p:nvSpPr>
        <p:spPr>
          <a:xfrm>
            <a:off x="25455" y="1841473"/>
            <a:ext cx="6209769"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a. Sơ lược về hành trình của một số cuộc phát kiến địa lý lớn.</a:t>
            </a:r>
          </a:p>
        </p:txBody>
      </p:sp>
      <p:sp>
        <p:nvSpPr>
          <p:cNvPr id="36" name="Rectangle 35">
            <a:extLst>
              <a:ext uri="{FF2B5EF4-FFF2-40B4-BE49-F238E27FC236}">
                <a16:creationId xmlns:a16="http://schemas.microsoft.com/office/drawing/2014/main" id="{6F343E09-0C1F-770E-8CD2-9E2F0B7FEAD6}"/>
              </a:ext>
            </a:extLst>
          </p:cNvPr>
          <p:cNvSpPr/>
          <p:nvPr/>
        </p:nvSpPr>
        <p:spPr>
          <a:xfrm>
            <a:off x="-10554" y="3013672"/>
            <a:ext cx="6209769"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rPr>
              <a:t>b. Hệ quả của các cuộc phát kiến địa lí</a:t>
            </a:r>
          </a:p>
        </p:txBody>
      </p:sp>
    </p:spTree>
    <p:extLst>
      <p:ext uri="{BB962C8B-B14F-4D97-AF65-F5344CB8AC3E}">
        <p14:creationId xmlns:p14="http://schemas.microsoft.com/office/powerpoint/2010/main" val="4006975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65" name="Rectangle 64">
            <a:extLst>
              <a:ext uri="{FF2B5EF4-FFF2-40B4-BE49-F238E27FC236}">
                <a16:creationId xmlns:a16="http://schemas.microsoft.com/office/drawing/2014/main" id="{CA0662F1-DC75-6752-ECCC-54583DB24FFA}"/>
              </a:ext>
            </a:extLst>
          </p:cNvPr>
          <p:cNvSpPr/>
          <p:nvPr/>
        </p:nvSpPr>
        <p:spPr>
          <a:xfrm>
            <a:off x="0" y="0"/>
            <a:ext cx="9144000" cy="5143500"/>
          </a:xfrm>
          <a:prstGeom prst="rect">
            <a:avLst/>
          </a:prstGeom>
          <a:solidFill>
            <a:schemeClr val="bg1">
              <a:alpha val="747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ectangle 1">
            <a:extLst>
              <a:ext uri="{FF2B5EF4-FFF2-40B4-BE49-F238E27FC236}">
                <a16:creationId xmlns:a16="http://schemas.microsoft.com/office/drawing/2014/main" id="{7FE5E729-3D79-63B9-172B-55704AAB7344}"/>
              </a:ext>
            </a:extLst>
          </p:cNvPr>
          <p:cNvSpPr/>
          <p:nvPr/>
        </p:nvSpPr>
        <p:spPr>
          <a:xfrm>
            <a:off x="0" y="1088702"/>
            <a:ext cx="4453201" cy="2123658"/>
          </a:xfrm>
          <a:prstGeom prst="rect">
            <a:avLst/>
          </a:prstGeom>
          <a:noFill/>
        </p:spPr>
        <p:txBody>
          <a:bodyPr wrap="square" lIns="91440" tIns="45720" rIns="91440" bIns="45720">
            <a:spAutoFit/>
          </a:bodyPr>
          <a:lstStyle/>
          <a:p>
            <a:pPr algn="ctr"/>
            <a:r>
              <a:rPr lang="en-US" sz="4400" b="0" cap="none" spc="0" dirty="0" err="1">
                <a:ln w="0"/>
                <a:solidFill>
                  <a:srgbClr val="C00000"/>
                </a:solidFill>
                <a:effectLst/>
                <a:latin typeface="Times New Roman" panose="02020603050405020304" pitchFamily="18" charset="0"/>
                <a:cs typeface="Times New Roman" panose="02020603050405020304" pitchFamily="18" charset="0"/>
              </a:rPr>
              <a:t>Trình</a:t>
            </a:r>
            <a:r>
              <a:rPr lang="en-US" sz="4400" b="0" cap="none" spc="0" dirty="0">
                <a:ln w="0"/>
                <a:solidFill>
                  <a:srgbClr val="C00000"/>
                </a:solidFill>
                <a:effectLst/>
                <a:latin typeface="Times New Roman" panose="02020603050405020304" pitchFamily="18" charset="0"/>
                <a:cs typeface="Times New Roman" panose="02020603050405020304" pitchFamily="18" charset="0"/>
              </a:rPr>
              <a:t> </a:t>
            </a:r>
            <a:r>
              <a:rPr lang="en-US" sz="4400" b="0" cap="none" spc="0" dirty="0" err="1">
                <a:ln w="0"/>
                <a:solidFill>
                  <a:srgbClr val="C00000"/>
                </a:solidFill>
                <a:effectLst/>
                <a:latin typeface="Times New Roman" panose="02020603050405020304" pitchFamily="18" charset="0"/>
                <a:cs typeface="Times New Roman" panose="02020603050405020304" pitchFamily="18" charset="0"/>
              </a:rPr>
              <a:t>bày</a:t>
            </a:r>
            <a:r>
              <a:rPr lang="en-US" sz="4400" b="0" cap="none" spc="0" dirty="0">
                <a:ln w="0"/>
                <a:solidFill>
                  <a:srgbClr val="C00000"/>
                </a:solidFill>
                <a:effectLst/>
                <a:latin typeface="Times New Roman" panose="02020603050405020304" pitchFamily="18" charset="0"/>
                <a:cs typeface="Times New Roman" panose="02020603050405020304" pitchFamily="18" charset="0"/>
              </a:rPr>
              <a:t> </a:t>
            </a:r>
            <a:r>
              <a:rPr lang="en-US" sz="4400" b="0" cap="none" spc="0" dirty="0" err="1">
                <a:ln w="0"/>
                <a:solidFill>
                  <a:srgbClr val="C00000"/>
                </a:solidFill>
                <a:effectLst/>
                <a:latin typeface="Times New Roman" panose="02020603050405020304" pitchFamily="18" charset="0"/>
                <a:cs typeface="Times New Roman" panose="02020603050405020304" pitchFamily="18" charset="0"/>
              </a:rPr>
              <a:t>hệ</a:t>
            </a:r>
            <a:r>
              <a:rPr lang="en-US" sz="4400" b="0" cap="none" spc="0" dirty="0">
                <a:ln w="0"/>
                <a:solidFill>
                  <a:srgbClr val="C00000"/>
                </a:solidFill>
                <a:effectLst/>
                <a:latin typeface="Times New Roman" panose="02020603050405020304" pitchFamily="18" charset="0"/>
                <a:cs typeface="Times New Roman" panose="02020603050405020304" pitchFamily="18" charset="0"/>
              </a:rPr>
              <a:t> </a:t>
            </a:r>
            <a:r>
              <a:rPr lang="en-US" sz="4400" b="0" cap="none" spc="0" dirty="0" err="1">
                <a:ln w="0"/>
                <a:solidFill>
                  <a:srgbClr val="C00000"/>
                </a:solidFill>
                <a:effectLst/>
                <a:latin typeface="Times New Roman" panose="02020603050405020304" pitchFamily="18" charset="0"/>
                <a:cs typeface="Times New Roman" panose="02020603050405020304" pitchFamily="18" charset="0"/>
              </a:rPr>
              <a:t>quả</a:t>
            </a:r>
            <a:r>
              <a:rPr lang="en-US" sz="4400" b="0" cap="none" spc="0" dirty="0">
                <a:ln w="0"/>
                <a:solidFill>
                  <a:srgbClr val="C00000"/>
                </a:solidFill>
                <a:effectLst/>
                <a:latin typeface="Times New Roman" panose="02020603050405020304" pitchFamily="18" charset="0"/>
                <a:cs typeface="Times New Roman" panose="02020603050405020304" pitchFamily="18" charset="0"/>
              </a:rPr>
              <a:t> </a:t>
            </a:r>
            <a:r>
              <a:rPr lang="en-US" sz="4400" b="0" cap="none" spc="0" dirty="0" err="1">
                <a:ln w="0"/>
                <a:solidFill>
                  <a:srgbClr val="C00000"/>
                </a:solidFill>
                <a:effectLst/>
                <a:latin typeface="Times New Roman" panose="02020603050405020304" pitchFamily="18" charset="0"/>
                <a:cs typeface="Times New Roman" panose="02020603050405020304" pitchFamily="18" charset="0"/>
              </a:rPr>
              <a:t>của</a:t>
            </a:r>
            <a:r>
              <a:rPr lang="en-US" sz="4400" b="0" cap="none" spc="0" dirty="0">
                <a:ln w="0"/>
                <a:solidFill>
                  <a:srgbClr val="C00000"/>
                </a:solidFill>
                <a:effectLst/>
                <a:latin typeface="Times New Roman" panose="02020603050405020304" pitchFamily="18" charset="0"/>
                <a:cs typeface="Times New Roman" panose="02020603050405020304" pitchFamily="18" charset="0"/>
              </a:rPr>
              <a:t> </a:t>
            </a:r>
            <a:r>
              <a:rPr lang="en-US" sz="4400" b="0" cap="none" spc="0" dirty="0" err="1">
                <a:ln w="0"/>
                <a:solidFill>
                  <a:srgbClr val="C00000"/>
                </a:solidFill>
                <a:effectLst/>
                <a:latin typeface="Times New Roman" panose="02020603050405020304" pitchFamily="18" charset="0"/>
                <a:cs typeface="Times New Roman" panose="02020603050405020304" pitchFamily="18" charset="0"/>
              </a:rPr>
              <a:t>các</a:t>
            </a:r>
            <a:r>
              <a:rPr lang="en-US" sz="4400" b="0" cap="none" spc="0" dirty="0">
                <a:ln w="0"/>
                <a:solidFill>
                  <a:srgbClr val="C00000"/>
                </a:solidFill>
                <a:effectLst/>
                <a:latin typeface="Times New Roman" panose="02020603050405020304" pitchFamily="18" charset="0"/>
                <a:cs typeface="Times New Roman" panose="02020603050405020304" pitchFamily="18" charset="0"/>
              </a:rPr>
              <a:t> </a:t>
            </a:r>
            <a:r>
              <a:rPr lang="en-US" sz="4400" b="0" cap="none" spc="0" dirty="0" err="1">
                <a:ln w="0"/>
                <a:solidFill>
                  <a:srgbClr val="C00000"/>
                </a:solidFill>
                <a:effectLst/>
                <a:latin typeface="Times New Roman" panose="02020603050405020304" pitchFamily="18" charset="0"/>
                <a:cs typeface="Times New Roman" panose="02020603050405020304" pitchFamily="18" charset="0"/>
              </a:rPr>
              <a:t>cuộc</a:t>
            </a:r>
            <a:r>
              <a:rPr lang="en-US" sz="4400" b="0" cap="none" spc="0" dirty="0">
                <a:ln w="0"/>
                <a:solidFill>
                  <a:srgbClr val="C00000"/>
                </a:solidFill>
                <a:effectLst/>
                <a:latin typeface="Times New Roman" panose="02020603050405020304" pitchFamily="18" charset="0"/>
                <a:cs typeface="Times New Roman" panose="02020603050405020304" pitchFamily="18" charset="0"/>
              </a:rPr>
              <a:t> </a:t>
            </a:r>
            <a:r>
              <a:rPr lang="en-US" sz="4400" b="0" cap="none" spc="0" dirty="0" err="1">
                <a:ln w="0"/>
                <a:solidFill>
                  <a:srgbClr val="C00000"/>
                </a:solidFill>
                <a:effectLst/>
                <a:latin typeface="Times New Roman" panose="02020603050405020304" pitchFamily="18" charset="0"/>
                <a:cs typeface="Times New Roman" panose="02020603050405020304" pitchFamily="18" charset="0"/>
              </a:rPr>
              <a:t>phát</a:t>
            </a:r>
            <a:r>
              <a:rPr lang="en-US" sz="4400" b="0" cap="none" spc="0" dirty="0">
                <a:ln w="0"/>
                <a:solidFill>
                  <a:srgbClr val="C00000"/>
                </a:solidFill>
                <a:effectLst/>
                <a:latin typeface="Times New Roman" panose="02020603050405020304" pitchFamily="18" charset="0"/>
                <a:cs typeface="Times New Roman" panose="02020603050405020304" pitchFamily="18" charset="0"/>
              </a:rPr>
              <a:t> </a:t>
            </a:r>
            <a:r>
              <a:rPr lang="en-US" sz="4400" b="0" cap="none" spc="0" dirty="0" err="1">
                <a:ln w="0"/>
                <a:solidFill>
                  <a:srgbClr val="C00000"/>
                </a:solidFill>
                <a:effectLst/>
                <a:latin typeface="Times New Roman" panose="02020603050405020304" pitchFamily="18" charset="0"/>
                <a:cs typeface="Times New Roman" panose="02020603050405020304" pitchFamily="18" charset="0"/>
              </a:rPr>
              <a:t>kiến</a:t>
            </a:r>
            <a:r>
              <a:rPr lang="en-US" sz="4400" b="0" cap="none" spc="0" dirty="0">
                <a:ln w="0"/>
                <a:solidFill>
                  <a:srgbClr val="C00000"/>
                </a:solidFill>
                <a:effectLst/>
                <a:latin typeface="Times New Roman" panose="02020603050405020304" pitchFamily="18" charset="0"/>
                <a:cs typeface="Times New Roman" panose="02020603050405020304" pitchFamily="18" charset="0"/>
              </a:rPr>
              <a:t> </a:t>
            </a:r>
            <a:r>
              <a:rPr lang="en-US" sz="4400" b="0" cap="none" spc="0" dirty="0" err="1">
                <a:ln w="0"/>
                <a:solidFill>
                  <a:srgbClr val="C00000"/>
                </a:solidFill>
                <a:effectLst/>
                <a:latin typeface="Times New Roman" panose="02020603050405020304" pitchFamily="18" charset="0"/>
                <a:cs typeface="Times New Roman" panose="02020603050405020304" pitchFamily="18" charset="0"/>
              </a:rPr>
              <a:t>địa</a:t>
            </a:r>
            <a:r>
              <a:rPr lang="en-US" sz="4400" b="0" cap="none" spc="0" dirty="0">
                <a:ln w="0"/>
                <a:solidFill>
                  <a:srgbClr val="C00000"/>
                </a:solidFill>
                <a:effectLst/>
                <a:latin typeface="Times New Roman" panose="02020603050405020304" pitchFamily="18" charset="0"/>
                <a:cs typeface="Times New Roman" panose="02020603050405020304" pitchFamily="18" charset="0"/>
              </a:rPr>
              <a:t> </a:t>
            </a:r>
            <a:r>
              <a:rPr lang="en-US" sz="4400" b="0" cap="none" spc="0" dirty="0" err="1">
                <a:ln w="0"/>
                <a:solidFill>
                  <a:srgbClr val="C00000"/>
                </a:solidFill>
                <a:effectLst/>
                <a:latin typeface="Times New Roman" panose="02020603050405020304" pitchFamily="18" charset="0"/>
                <a:cs typeface="Times New Roman" panose="02020603050405020304" pitchFamily="18" charset="0"/>
              </a:rPr>
              <a:t>lí</a:t>
            </a:r>
            <a:r>
              <a:rPr lang="en-US" sz="4400" b="0" cap="none" spc="0" dirty="0">
                <a:ln w="0"/>
                <a:solidFill>
                  <a:srgbClr val="C00000"/>
                </a:solidFill>
                <a:effectLst/>
                <a:latin typeface="Times New Roman" panose="02020603050405020304" pitchFamily="18" charset="0"/>
                <a:cs typeface="Times New Roman" panose="02020603050405020304" pitchFamily="18" charset="0"/>
              </a:rPr>
              <a:t>?</a:t>
            </a:r>
          </a:p>
        </p:txBody>
      </p:sp>
      <p:pic>
        <p:nvPicPr>
          <p:cNvPr id="2052" name="Picture 4">
            <a:extLst>
              <a:ext uri="{FF2B5EF4-FFF2-40B4-BE49-F238E27FC236}">
                <a16:creationId xmlns:a16="http://schemas.microsoft.com/office/drawing/2014/main" id="{1D1BEF5E-F459-2205-0677-D61F35D0FB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00" r="8095" b="19278"/>
          <a:stretch/>
        </p:blipFill>
        <p:spPr bwMode="auto">
          <a:xfrm>
            <a:off x="4101084" y="355600"/>
            <a:ext cx="4925544" cy="478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01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checkerboard(across)">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65" name="Rectangle 64">
            <a:extLst>
              <a:ext uri="{FF2B5EF4-FFF2-40B4-BE49-F238E27FC236}">
                <a16:creationId xmlns:a16="http://schemas.microsoft.com/office/drawing/2014/main" id="{CA0662F1-DC75-6752-ECCC-54583DB24FFA}"/>
              </a:ext>
            </a:extLst>
          </p:cNvPr>
          <p:cNvSpPr/>
          <p:nvPr/>
        </p:nvSpPr>
        <p:spPr>
          <a:xfrm>
            <a:off x="0" y="0"/>
            <a:ext cx="9144000" cy="5143500"/>
          </a:xfrm>
          <a:prstGeom prst="rect">
            <a:avLst/>
          </a:prstGeom>
          <a:solidFill>
            <a:schemeClr val="bg1">
              <a:alpha val="747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Rectangle 4">
            <a:extLst>
              <a:ext uri="{FF2B5EF4-FFF2-40B4-BE49-F238E27FC236}">
                <a16:creationId xmlns:a16="http://schemas.microsoft.com/office/drawing/2014/main" id="{F5F0029E-C817-56F2-3108-0B0F03FF0258}"/>
              </a:ext>
            </a:extLst>
          </p:cNvPr>
          <p:cNvSpPr/>
          <p:nvPr/>
        </p:nvSpPr>
        <p:spPr>
          <a:xfrm>
            <a:off x="-187069" y="0"/>
            <a:ext cx="839973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32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1. Các cuộc phát kiến địa lý lớn trên thế giới</a:t>
            </a:r>
          </a:p>
        </p:txBody>
      </p:sp>
      <p:sp>
        <p:nvSpPr>
          <p:cNvPr id="6" name="Rectangle 5">
            <a:extLst>
              <a:ext uri="{FF2B5EF4-FFF2-40B4-BE49-F238E27FC236}">
                <a16:creationId xmlns:a16="http://schemas.microsoft.com/office/drawing/2014/main" id="{F9A9C7B4-0CA6-3985-9732-7636D88BD214}"/>
              </a:ext>
            </a:extLst>
          </p:cNvPr>
          <p:cNvSpPr/>
          <p:nvPr/>
        </p:nvSpPr>
        <p:spPr>
          <a:xfrm>
            <a:off x="-191097" y="575070"/>
            <a:ext cx="775546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b. Hệ quả của các cuộc phát kiến địa lí</a:t>
            </a:r>
          </a:p>
        </p:txBody>
      </p:sp>
      <p:sp>
        <p:nvSpPr>
          <p:cNvPr id="9" name="Freeform 8">
            <a:extLst>
              <a:ext uri="{FF2B5EF4-FFF2-40B4-BE49-F238E27FC236}">
                <a16:creationId xmlns:a16="http://schemas.microsoft.com/office/drawing/2014/main" id="{053B745D-61F5-B10D-A1F8-93CEB6208326}"/>
              </a:ext>
            </a:extLst>
          </p:cNvPr>
          <p:cNvSpPr/>
          <p:nvPr/>
        </p:nvSpPr>
        <p:spPr>
          <a:xfrm>
            <a:off x="0" y="2092620"/>
            <a:ext cx="2654505" cy="2917687"/>
          </a:xfrm>
          <a:custGeom>
            <a:avLst/>
            <a:gdLst>
              <a:gd name="connsiteX0" fmla="*/ 0 w 1983602"/>
              <a:gd name="connsiteY0" fmla="*/ 198360 h 2917687"/>
              <a:gd name="connsiteX1" fmla="*/ 198360 w 1983602"/>
              <a:gd name="connsiteY1" fmla="*/ 0 h 2917687"/>
              <a:gd name="connsiteX2" fmla="*/ 1785242 w 1983602"/>
              <a:gd name="connsiteY2" fmla="*/ 0 h 2917687"/>
              <a:gd name="connsiteX3" fmla="*/ 1983602 w 1983602"/>
              <a:gd name="connsiteY3" fmla="*/ 198360 h 2917687"/>
              <a:gd name="connsiteX4" fmla="*/ 1983602 w 1983602"/>
              <a:gd name="connsiteY4" fmla="*/ 2719327 h 2917687"/>
              <a:gd name="connsiteX5" fmla="*/ 1785242 w 1983602"/>
              <a:gd name="connsiteY5" fmla="*/ 2917687 h 2917687"/>
              <a:gd name="connsiteX6" fmla="*/ 198360 w 1983602"/>
              <a:gd name="connsiteY6" fmla="*/ 2917687 h 2917687"/>
              <a:gd name="connsiteX7" fmla="*/ 0 w 1983602"/>
              <a:gd name="connsiteY7" fmla="*/ 2719327 h 2917687"/>
              <a:gd name="connsiteX8" fmla="*/ 0 w 1983602"/>
              <a:gd name="connsiteY8" fmla="*/ 198360 h 29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602" h="2917687">
                <a:moveTo>
                  <a:pt x="0" y="198360"/>
                </a:moveTo>
                <a:cubicBezTo>
                  <a:pt x="0" y="88809"/>
                  <a:pt x="88809" y="0"/>
                  <a:pt x="198360" y="0"/>
                </a:cubicBezTo>
                <a:lnTo>
                  <a:pt x="1785242" y="0"/>
                </a:lnTo>
                <a:cubicBezTo>
                  <a:pt x="1894793" y="0"/>
                  <a:pt x="1983602" y="88809"/>
                  <a:pt x="1983602" y="198360"/>
                </a:cubicBezTo>
                <a:lnTo>
                  <a:pt x="1983602" y="2719327"/>
                </a:lnTo>
                <a:cubicBezTo>
                  <a:pt x="1983602" y="2828878"/>
                  <a:pt x="1894793" y="2917687"/>
                  <a:pt x="1785242" y="2917687"/>
                </a:cubicBezTo>
                <a:lnTo>
                  <a:pt x="198360" y="2917687"/>
                </a:lnTo>
                <a:cubicBezTo>
                  <a:pt x="88809" y="2917687"/>
                  <a:pt x="0" y="2828878"/>
                  <a:pt x="0" y="2719327"/>
                </a:cubicBezTo>
                <a:lnTo>
                  <a:pt x="0" y="19836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3226" tIns="193226" rIns="193226" bIns="193226" numCol="1" spcCol="1270" anchor="t" anchorCtr="0">
            <a:noAutofit/>
          </a:bodyPr>
          <a:lstStyle/>
          <a:p>
            <a:pPr marL="171450" lvl="1" indent="-171450" algn="ctr" defTabSz="84455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Mở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ra</a:t>
            </a:r>
            <a:r>
              <a:rPr lang="en-US" sz="2400" kern="1200" dirty="0">
                <a:latin typeface="Times New Roman" panose="02020603050405020304" pitchFamily="18" charset="0"/>
                <a:cs typeface="Times New Roman" panose="02020603050405020304" pitchFamily="18" charset="0"/>
              </a:rPr>
              <a:t> con </a:t>
            </a:r>
            <a:r>
              <a:rPr lang="en-US" sz="2400" kern="1200" dirty="0" err="1">
                <a:latin typeface="Times New Roman" panose="02020603050405020304" pitchFamily="18" charset="0"/>
                <a:cs typeface="Times New Roman" panose="02020603050405020304" pitchFamily="18" charset="0"/>
              </a:rPr>
              <a:t>đường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mới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mới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trường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mới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thúc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đẩy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hàng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quốc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phát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triển</a:t>
            </a:r>
            <a:r>
              <a:rPr lang="en-US" sz="2400" kern="1200" dirty="0">
                <a:latin typeface="Times New Roman" panose="02020603050405020304" pitchFamily="18" charset="0"/>
                <a:cs typeface="Times New Roman" panose="02020603050405020304" pitchFamily="18" charset="0"/>
              </a:rPr>
              <a:t>…</a:t>
            </a:r>
          </a:p>
        </p:txBody>
      </p:sp>
      <p:sp>
        <p:nvSpPr>
          <p:cNvPr id="10" name="Freeform 9">
            <a:extLst>
              <a:ext uri="{FF2B5EF4-FFF2-40B4-BE49-F238E27FC236}">
                <a16:creationId xmlns:a16="http://schemas.microsoft.com/office/drawing/2014/main" id="{8EA8092F-E570-3102-6076-0F5C86BBA703}"/>
              </a:ext>
            </a:extLst>
          </p:cNvPr>
          <p:cNvSpPr/>
          <p:nvPr/>
        </p:nvSpPr>
        <p:spPr>
          <a:xfrm>
            <a:off x="2458003" y="1465568"/>
            <a:ext cx="637498" cy="493859"/>
          </a:xfrm>
          <a:custGeom>
            <a:avLst/>
            <a:gdLst>
              <a:gd name="connsiteX0" fmla="*/ 0 w 637498"/>
              <a:gd name="connsiteY0" fmla="*/ 98772 h 493859"/>
              <a:gd name="connsiteX1" fmla="*/ 390569 w 637498"/>
              <a:gd name="connsiteY1" fmla="*/ 98772 h 493859"/>
              <a:gd name="connsiteX2" fmla="*/ 390569 w 637498"/>
              <a:gd name="connsiteY2" fmla="*/ 0 h 493859"/>
              <a:gd name="connsiteX3" fmla="*/ 637498 w 637498"/>
              <a:gd name="connsiteY3" fmla="*/ 246930 h 493859"/>
              <a:gd name="connsiteX4" fmla="*/ 390569 w 637498"/>
              <a:gd name="connsiteY4" fmla="*/ 493859 h 493859"/>
              <a:gd name="connsiteX5" fmla="*/ 390569 w 637498"/>
              <a:gd name="connsiteY5" fmla="*/ 395087 h 493859"/>
              <a:gd name="connsiteX6" fmla="*/ 0 w 637498"/>
              <a:gd name="connsiteY6" fmla="*/ 395087 h 493859"/>
              <a:gd name="connsiteX7" fmla="*/ 0 w 637498"/>
              <a:gd name="connsiteY7" fmla="*/ 98772 h 49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498" h="493859">
                <a:moveTo>
                  <a:pt x="0" y="98772"/>
                </a:moveTo>
                <a:lnTo>
                  <a:pt x="390569" y="98772"/>
                </a:lnTo>
                <a:lnTo>
                  <a:pt x="390569" y="0"/>
                </a:lnTo>
                <a:lnTo>
                  <a:pt x="637498" y="246930"/>
                </a:lnTo>
                <a:lnTo>
                  <a:pt x="390569" y="493859"/>
                </a:lnTo>
                <a:lnTo>
                  <a:pt x="390569" y="395087"/>
                </a:lnTo>
                <a:lnTo>
                  <a:pt x="0" y="395087"/>
                </a:lnTo>
                <a:lnTo>
                  <a:pt x="0" y="98772"/>
                </a:lnTo>
                <a:close/>
              </a:path>
            </a:pathLst>
          </a:custGeom>
          <a:ln>
            <a:solidFill>
              <a:srgbClr val="FF0000"/>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8772" rIns="148158" bIns="98772" numCol="1" spcCol="1270" anchor="ctr" anchorCtr="0">
            <a:noAutofit/>
          </a:bodyPr>
          <a:lstStyle/>
          <a:p>
            <a:pPr marL="0" lvl="0" indent="0" algn="ctr" defTabSz="666750">
              <a:lnSpc>
                <a:spcPct val="90000"/>
              </a:lnSpc>
              <a:spcBef>
                <a:spcPct val="0"/>
              </a:spcBef>
              <a:spcAft>
                <a:spcPct val="35000"/>
              </a:spcAft>
              <a:buNone/>
            </a:pPr>
            <a:endParaRPr lang="en-US" sz="2400" kern="1200" dirty="0">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id="{5A73DA04-26FF-4598-5573-B0BFB0F925A1}"/>
              </a:ext>
            </a:extLst>
          </p:cNvPr>
          <p:cNvSpPr/>
          <p:nvPr/>
        </p:nvSpPr>
        <p:spPr>
          <a:xfrm>
            <a:off x="3095501" y="1986098"/>
            <a:ext cx="2654505" cy="2917687"/>
          </a:xfrm>
          <a:custGeom>
            <a:avLst/>
            <a:gdLst>
              <a:gd name="connsiteX0" fmla="*/ 0 w 1983602"/>
              <a:gd name="connsiteY0" fmla="*/ 198360 h 2917687"/>
              <a:gd name="connsiteX1" fmla="*/ 198360 w 1983602"/>
              <a:gd name="connsiteY1" fmla="*/ 0 h 2917687"/>
              <a:gd name="connsiteX2" fmla="*/ 1785242 w 1983602"/>
              <a:gd name="connsiteY2" fmla="*/ 0 h 2917687"/>
              <a:gd name="connsiteX3" fmla="*/ 1983602 w 1983602"/>
              <a:gd name="connsiteY3" fmla="*/ 198360 h 2917687"/>
              <a:gd name="connsiteX4" fmla="*/ 1983602 w 1983602"/>
              <a:gd name="connsiteY4" fmla="*/ 2719327 h 2917687"/>
              <a:gd name="connsiteX5" fmla="*/ 1785242 w 1983602"/>
              <a:gd name="connsiteY5" fmla="*/ 2917687 h 2917687"/>
              <a:gd name="connsiteX6" fmla="*/ 198360 w 1983602"/>
              <a:gd name="connsiteY6" fmla="*/ 2917687 h 2917687"/>
              <a:gd name="connsiteX7" fmla="*/ 0 w 1983602"/>
              <a:gd name="connsiteY7" fmla="*/ 2719327 h 2917687"/>
              <a:gd name="connsiteX8" fmla="*/ 0 w 1983602"/>
              <a:gd name="connsiteY8" fmla="*/ 198360 h 29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602" h="2917687">
                <a:moveTo>
                  <a:pt x="0" y="198360"/>
                </a:moveTo>
                <a:cubicBezTo>
                  <a:pt x="0" y="88809"/>
                  <a:pt x="88809" y="0"/>
                  <a:pt x="198360" y="0"/>
                </a:cubicBezTo>
                <a:lnTo>
                  <a:pt x="1785242" y="0"/>
                </a:lnTo>
                <a:cubicBezTo>
                  <a:pt x="1894793" y="0"/>
                  <a:pt x="1983602" y="88809"/>
                  <a:pt x="1983602" y="198360"/>
                </a:cubicBezTo>
                <a:lnTo>
                  <a:pt x="1983602" y="2719327"/>
                </a:lnTo>
                <a:cubicBezTo>
                  <a:pt x="1983602" y="2828878"/>
                  <a:pt x="1894793" y="2917687"/>
                  <a:pt x="1785242" y="2917687"/>
                </a:cubicBezTo>
                <a:lnTo>
                  <a:pt x="198360" y="2917687"/>
                </a:lnTo>
                <a:cubicBezTo>
                  <a:pt x="88809" y="2917687"/>
                  <a:pt x="0" y="2828878"/>
                  <a:pt x="0" y="2719327"/>
                </a:cubicBezTo>
                <a:lnTo>
                  <a:pt x="0" y="19836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3226" tIns="193226" rIns="193226" bIns="193226" numCol="1" spcCol="1270" anchor="t" anchorCtr="0">
            <a:noAutofit/>
          </a:bodyPr>
          <a:lstStyle/>
          <a:p>
            <a:pPr marL="171450" lvl="1" indent="-171450" algn="ctr" defTabSz="84455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Đem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châu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Âu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khối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lượng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lớn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nguyên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liệu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thúc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đẩy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nền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sản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xuất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nghiệp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đây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phát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triển</a:t>
            </a:r>
            <a:endParaRPr lang="en-US" sz="2400" kern="1200" dirty="0">
              <a:latin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66803919-3058-9083-0642-00586149CDC0}"/>
              </a:ext>
            </a:extLst>
          </p:cNvPr>
          <p:cNvSpPr/>
          <p:nvPr/>
        </p:nvSpPr>
        <p:spPr>
          <a:xfrm>
            <a:off x="5644433" y="1465568"/>
            <a:ext cx="637498" cy="493859"/>
          </a:xfrm>
          <a:custGeom>
            <a:avLst/>
            <a:gdLst>
              <a:gd name="connsiteX0" fmla="*/ 0 w 637498"/>
              <a:gd name="connsiteY0" fmla="*/ 98772 h 493859"/>
              <a:gd name="connsiteX1" fmla="*/ 390569 w 637498"/>
              <a:gd name="connsiteY1" fmla="*/ 98772 h 493859"/>
              <a:gd name="connsiteX2" fmla="*/ 390569 w 637498"/>
              <a:gd name="connsiteY2" fmla="*/ 0 h 493859"/>
              <a:gd name="connsiteX3" fmla="*/ 637498 w 637498"/>
              <a:gd name="connsiteY3" fmla="*/ 246930 h 493859"/>
              <a:gd name="connsiteX4" fmla="*/ 390569 w 637498"/>
              <a:gd name="connsiteY4" fmla="*/ 493859 h 493859"/>
              <a:gd name="connsiteX5" fmla="*/ 390569 w 637498"/>
              <a:gd name="connsiteY5" fmla="*/ 395087 h 493859"/>
              <a:gd name="connsiteX6" fmla="*/ 0 w 637498"/>
              <a:gd name="connsiteY6" fmla="*/ 395087 h 493859"/>
              <a:gd name="connsiteX7" fmla="*/ 0 w 637498"/>
              <a:gd name="connsiteY7" fmla="*/ 98772 h 49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498" h="493859">
                <a:moveTo>
                  <a:pt x="0" y="98772"/>
                </a:moveTo>
                <a:lnTo>
                  <a:pt x="390569" y="98772"/>
                </a:lnTo>
                <a:lnTo>
                  <a:pt x="390569" y="0"/>
                </a:lnTo>
                <a:lnTo>
                  <a:pt x="637498" y="246930"/>
                </a:lnTo>
                <a:lnTo>
                  <a:pt x="390569" y="493859"/>
                </a:lnTo>
                <a:lnTo>
                  <a:pt x="390569" y="395087"/>
                </a:lnTo>
                <a:lnTo>
                  <a:pt x="0" y="395087"/>
                </a:lnTo>
                <a:lnTo>
                  <a:pt x="0" y="98772"/>
                </a:lnTo>
                <a:close/>
              </a:path>
            </a:pathLst>
          </a:custGeom>
          <a:ln>
            <a:solidFill>
              <a:srgbClr val="FF0000"/>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8772" rIns="148158" bIns="98772" numCol="1" spcCol="1270" anchor="ctr" anchorCtr="0">
            <a:noAutofit/>
          </a:bodyPr>
          <a:lstStyle/>
          <a:p>
            <a:pPr marL="0" lvl="0" indent="0" algn="ctr" defTabSz="6667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15" name="Freeform 14">
            <a:extLst>
              <a:ext uri="{FF2B5EF4-FFF2-40B4-BE49-F238E27FC236}">
                <a16:creationId xmlns:a16="http://schemas.microsoft.com/office/drawing/2014/main" id="{E50B2FA6-5855-E1C7-B826-6BECBA0A68BC}"/>
              </a:ext>
            </a:extLst>
          </p:cNvPr>
          <p:cNvSpPr/>
          <p:nvPr/>
        </p:nvSpPr>
        <p:spPr>
          <a:xfrm>
            <a:off x="6281931" y="1986098"/>
            <a:ext cx="2654505" cy="2917687"/>
          </a:xfrm>
          <a:custGeom>
            <a:avLst/>
            <a:gdLst>
              <a:gd name="connsiteX0" fmla="*/ 0 w 1983602"/>
              <a:gd name="connsiteY0" fmla="*/ 198360 h 2917687"/>
              <a:gd name="connsiteX1" fmla="*/ 198360 w 1983602"/>
              <a:gd name="connsiteY1" fmla="*/ 0 h 2917687"/>
              <a:gd name="connsiteX2" fmla="*/ 1785242 w 1983602"/>
              <a:gd name="connsiteY2" fmla="*/ 0 h 2917687"/>
              <a:gd name="connsiteX3" fmla="*/ 1983602 w 1983602"/>
              <a:gd name="connsiteY3" fmla="*/ 198360 h 2917687"/>
              <a:gd name="connsiteX4" fmla="*/ 1983602 w 1983602"/>
              <a:gd name="connsiteY4" fmla="*/ 2719327 h 2917687"/>
              <a:gd name="connsiteX5" fmla="*/ 1785242 w 1983602"/>
              <a:gd name="connsiteY5" fmla="*/ 2917687 h 2917687"/>
              <a:gd name="connsiteX6" fmla="*/ 198360 w 1983602"/>
              <a:gd name="connsiteY6" fmla="*/ 2917687 h 2917687"/>
              <a:gd name="connsiteX7" fmla="*/ 0 w 1983602"/>
              <a:gd name="connsiteY7" fmla="*/ 2719327 h 2917687"/>
              <a:gd name="connsiteX8" fmla="*/ 0 w 1983602"/>
              <a:gd name="connsiteY8" fmla="*/ 198360 h 29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602" h="2917687">
                <a:moveTo>
                  <a:pt x="0" y="198360"/>
                </a:moveTo>
                <a:cubicBezTo>
                  <a:pt x="0" y="88809"/>
                  <a:pt x="88809" y="0"/>
                  <a:pt x="198360" y="0"/>
                </a:cubicBezTo>
                <a:lnTo>
                  <a:pt x="1785242" y="0"/>
                </a:lnTo>
                <a:cubicBezTo>
                  <a:pt x="1894793" y="0"/>
                  <a:pt x="1983602" y="88809"/>
                  <a:pt x="1983602" y="198360"/>
                </a:cubicBezTo>
                <a:lnTo>
                  <a:pt x="1983602" y="2719327"/>
                </a:lnTo>
                <a:cubicBezTo>
                  <a:pt x="1983602" y="2828878"/>
                  <a:pt x="1894793" y="2917687"/>
                  <a:pt x="1785242" y="2917687"/>
                </a:cubicBezTo>
                <a:lnTo>
                  <a:pt x="198360" y="2917687"/>
                </a:lnTo>
                <a:cubicBezTo>
                  <a:pt x="88809" y="2917687"/>
                  <a:pt x="0" y="2828878"/>
                  <a:pt x="0" y="2719327"/>
                </a:cubicBezTo>
                <a:lnTo>
                  <a:pt x="0" y="19836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3226" tIns="193226" rIns="193226" bIns="193226" numCol="1" spcCol="1270" anchor="t" anchorCtr="0">
            <a:noAutofit/>
          </a:bodyPr>
          <a:lstStyle/>
          <a:p>
            <a:pPr marL="171450" lvl="1" indent="-171450" algn="ctr" defTabSz="84455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Làm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nảy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sinh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nam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buôn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nô</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lệ</a:t>
            </a:r>
            <a:r>
              <a:rPr lang="en-US" sz="2400" kern="1200" dirty="0">
                <a:latin typeface="Times New Roman" panose="02020603050405020304" pitchFamily="18" charset="0"/>
                <a:cs typeface="Times New Roman" panose="02020603050405020304" pitchFamily="18" charset="0"/>
              </a:rPr>
              <a:t> da </a:t>
            </a:r>
            <a:r>
              <a:rPr lang="en-US" sz="2400" kern="1200" dirty="0" err="1">
                <a:latin typeface="Times New Roman" panose="02020603050405020304" pitchFamily="18" charset="0"/>
                <a:cs typeface="Times New Roman" panose="02020603050405020304" pitchFamily="18" charset="0"/>
              </a:rPr>
              <a:t>đen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xâm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chiếm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bóc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địa</a:t>
            </a:r>
            <a:endParaRPr lang="en-US" sz="2400" kern="12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2EA1030-EEF1-D1AA-55DD-4AFC4E7AC178}"/>
              </a:ext>
            </a:extLst>
          </p:cNvPr>
          <p:cNvGrpSpPr/>
          <p:nvPr/>
        </p:nvGrpSpPr>
        <p:grpSpPr>
          <a:xfrm>
            <a:off x="6631776" y="846596"/>
            <a:ext cx="1983602" cy="1112831"/>
            <a:chOff x="6546554" y="1146867"/>
            <a:chExt cx="1983602" cy="1112831"/>
          </a:xfrm>
        </p:grpSpPr>
        <p:sp>
          <p:nvSpPr>
            <p:cNvPr id="14" name="Freeform 13">
              <a:extLst>
                <a:ext uri="{FF2B5EF4-FFF2-40B4-BE49-F238E27FC236}">
                  <a16:creationId xmlns:a16="http://schemas.microsoft.com/office/drawing/2014/main" id="{D86B6987-19BF-8438-C2FA-25B75FBEDF61}"/>
                </a:ext>
              </a:extLst>
            </p:cNvPr>
            <p:cNvSpPr/>
            <p:nvPr/>
          </p:nvSpPr>
          <p:spPr>
            <a:xfrm>
              <a:off x="6546554" y="1438898"/>
              <a:ext cx="1983602" cy="820800"/>
            </a:xfrm>
            <a:custGeom>
              <a:avLst/>
              <a:gdLst>
                <a:gd name="connsiteX0" fmla="*/ 0 w 1983602"/>
                <a:gd name="connsiteY0" fmla="*/ 82080 h 820800"/>
                <a:gd name="connsiteX1" fmla="*/ 82080 w 1983602"/>
                <a:gd name="connsiteY1" fmla="*/ 0 h 820800"/>
                <a:gd name="connsiteX2" fmla="*/ 1901522 w 1983602"/>
                <a:gd name="connsiteY2" fmla="*/ 0 h 820800"/>
                <a:gd name="connsiteX3" fmla="*/ 1983602 w 1983602"/>
                <a:gd name="connsiteY3" fmla="*/ 82080 h 820800"/>
                <a:gd name="connsiteX4" fmla="*/ 1983602 w 1983602"/>
                <a:gd name="connsiteY4" fmla="*/ 738720 h 820800"/>
                <a:gd name="connsiteX5" fmla="*/ 1901522 w 1983602"/>
                <a:gd name="connsiteY5" fmla="*/ 820800 h 820800"/>
                <a:gd name="connsiteX6" fmla="*/ 82080 w 1983602"/>
                <a:gd name="connsiteY6" fmla="*/ 820800 h 820800"/>
                <a:gd name="connsiteX7" fmla="*/ 0 w 1983602"/>
                <a:gd name="connsiteY7" fmla="*/ 738720 h 820800"/>
                <a:gd name="connsiteX8" fmla="*/ 0 w 1983602"/>
                <a:gd name="connsiteY8" fmla="*/ 82080 h 8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602" h="820800">
                  <a:moveTo>
                    <a:pt x="0" y="82080"/>
                  </a:moveTo>
                  <a:cubicBezTo>
                    <a:pt x="0" y="36748"/>
                    <a:pt x="36748" y="0"/>
                    <a:pt x="82080" y="0"/>
                  </a:cubicBezTo>
                  <a:lnTo>
                    <a:pt x="1901522" y="0"/>
                  </a:lnTo>
                  <a:cubicBezTo>
                    <a:pt x="1946854" y="0"/>
                    <a:pt x="1983602" y="36748"/>
                    <a:pt x="1983602" y="82080"/>
                  </a:cubicBezTo>
                  <a:lnTo>
                    <a:pt x="1983602" y="738720"/>
                  </a:lnTo>
                  <a:cubicBezTo>
                    <a:pt x="1983602" y="784052"/>
                    <a:pt x="1946854" y="820800"/>
                    <a:pt x="1901522" y="820800"/>
                  </a:cubicBezTo>
                  <a:lnTo>
                    <a:pt x="82080" y="820800"/>
                  </a:lnTo>
                  <a:cubicBezTo>
                    <a:pt x="36748" y="820800"/>
                    <a:pt x="0" y="784052"/>
                    <a:pt x="0" y="738720"/>
                  </a:cubicBezTo>
                  <a:lnTo>
                    <a:pt x="0" y="820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8" rIns="135128" bIns="345990" numCol="1" spcCol="1270" anchor="t" anchorCtr="0">
              <a:noAutofit/>
            </a:bodyPr>
            <a:lstStyle/>
            <a:p>
              <a:pPr marL="0" lvl="0" indent="0" algn="l" defTabSz="8445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pic>
          <p:nvPicPr>
            <p:cNvPr id="17" name="Graphic 16" descr="Tugboat">
              <a:extLst>
                <a:ext uri="{FF2B5EF4-FFF2-40B4-BE49-F238E27FC236}">
                  <a16:creationId xmlns:a16="http://schemas.microsoft.com/office/drawing/2014/main" id="{8EFEAB9A-173C-346C-062E-55EAAB87D4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1696" y="1146867"/>
              <a:ext cx="914400" cy="914400"/>
            </a:xfrm>
            <a:prstGeom prst="rect">
              <a:avLst/>
            </a:prstGeom>
          </p:spPr>
        </p:pic>
      </p:grpSp>
      <p:grpSp>
        <p:nvGrpSpPr>
          <p:cNvPr id="2" name="Group 1">
            <a:extLst>
              <a:ext uri="{FF2B5EF4-FFF2-40B4-BE49-F238E27FC236}">
                <a16:creationId xmlns:a16="http://schemas.microsoft.com/office/drawing/2014/main" id="{46ED2217-F82C-A9EE-53E8-646F6FFF27DF}"/>
              </a:ext>
            </a:extLst>
          </p:cNvPr>
          <p:cNvGrpSpPr/>
          <p:nvPr/>
        </p:nvGrpSpPr>
        <p:grpSpPr>
          <a:xfrm>
            <a:off x="173694" y="1221693"/>
            <a:ext cx="1983602" cy="1038005"/>
            <a:chOff x="173694" y="1221693"/>
            <a:chExt cx="1983602" cy="1038005"/>
          </a:xfrm>
        </p:grpSpPr>
        <p:sp>
          <p:nvSpPr>
            <p:cNvPr id="8" name="Freeform 7">
              <a:extLst>
                <a:ext uri="{FF2B5EF4-FFF2-40B4-BE49-F238E27FC236}">
                  <a16:creationId xmlns:a16="http://schemas.microsoft.com/office/drawing/2014/main" id="{DFDFC638-4F26-4FD3-51D7-971170486A7F}"/>
                </a:ext>
              </a:extLst>
            </p:cNvPr>
            <p:cNvSpPr/>
            <p:nvPr/>
          </p:nvSpPr>
          <p:spPr>
            <a:xfrm>
              <a:off x="173694" y="1438898"/>
              <a:ext cx="1983602" cy="820800"/>
            </a:xfrm>
            <a:custGeom>
              <a:avLst/>
              <a:gdLst>
                <a:gd name="connsiteX0" fmla="*/ 0 w 1983602"/>
                <a:gd name="connsiteY0" fmla="*/ 82080 h 820800"/>
                <a:gd name="connsiteX1" fmla="*/ 82080 w 1983602"/>
                <a:gd name="connsiteY1" fmla="*/ 0 h 820800"/>
                <a:gd name="connsiteX2" fmla="*/ 1901522 w 1983602"/>
                <a:gd name="connsiteY2" fmla="*/ 0 h 820800"/>
                <a:gd name="connsiteX3" fmla="*/ 1983602 w 1983602"/>
                <a:gd name="connsiteY3" fmla="*/ 82080 h 820800"/>
                <a:gd name="connsiteX4" fmla="*/ 1983602 w 1983602"/>
                <a:gd name="connsiteY4" fmla="*/ 738720 h 820800"/>
                <a:gd name="connsiteX5" fmla="*/ 1901522 w 1983602"/>
                <a:gd name="connsiteY5" fmla="*/ 820800 h 820800"/>
                <a:gd name="connsiteX6" fmla="*/ 82080 w 1983602"/>
                <a:gd name="connsiteY6" fmla="*/ 820800 h 820800"/>
                <a:gd name="connsiteX7" fmla="*/ 0 w 1983602"/>
                <a:gd name="connsiteY7" fmla="*/ 738720 h 820800"/>
                <a:gd name="connsiteX8" fmla="*/ 0 w 1983602"/>
                <a:gd name="connsiteY8" fmla="*/ 82080 h 8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602" h="820800">
                  <a:moveTo>
                    <a:pt x="0" y="82080"/>
                  </a:moveTo>
                  <a:cubicBezTo>
                    <a:pt x="0" y="36748"/>
                    <a:pt x="36748" y="0"/>
                    <a:pt x="82080" y="0"/>
                  </a:cubicBezTo>
                  <a:lnTo>
                    <a:pt x="1901522" y="0"/>
                  </a:lnTo>
                  <a:cubicBezTo>
                    <a:pt x="1946854" y="0"/>
                    <a:pt x="1983602" y="36748"/>
                    <a:pt x="1983602" y="82080"/>
                  </a:cubicBezTo>
                  <a:lnTo>
                    <a:pt x="1983602" y="738720"/>
                  </a:lnTo>
                  <a:cubicBezTo>
                    <a:pt x="1983602" y="784052"/>
                    <a:pt x="1946854" y="820800"/>
                    <a:pt x="1901522" y="820800"/>
                  </a:cubicBezTo>
                  <a:lnTo>
                    <a:pt x="82080" y="820800"/>
                  </a:lnTo>
                  <a:cubicBezTo>
                    <a:pt x="36748" y="820800"/>
                    <a:pt x="0" y="784052"/>
                    <a:pt x="0" y="738720"/>
                  </a:cubicBezTo>
                  <a:lnTo>
                    <a:pt x="0" y="820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8" rIns="135128" bIns="345990" numCol="1" spcCol="1270" anchor="t" anchorCtr="0">
              <a:noAutofit/>
            </a:bodyPr>
            <a:lstStyle/>
            <a:p>
              <a:pPr marL="0" lvl="0" indent="0" algn="l" defTabSz="8445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pic>
          <p:nvPicPr>
            <p:cNvPr id="21" name="Graphic 20" descr="Sailboat">
              <a:extLst>
                <a:ext uri="{FF2B5EF4-FFF2-40B4-BE49-F238E27FC236}">
                  <a16:creationId xmlns:a16="http://schemas.microsoft.com/office/drawing/2014/main" id="{E0E0100F-2C76-9951-0F30-E4446FAFA0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7256" y="1221693"/>
              <a:ext cx="914400" cy="914400"/>
            </a:xfrm>
            <a:prstGeom prst="rect">
              <a:avLst/>
            </a:prstGeom>
          </p:spPr>
        </p:pic>
      </p:grpSp>
      <p:grpSp>
        <p:nvGrpSpPr>
          <p:cNvPr id="3" name="Group 2">
            <a:extLst>
              <a:ext uri="{FF2B5EF4-FFF2-40B4-BE49-F238E27FC236}">
                <a16:creationId xmlns:a16="http://schemas.microsoft.com/office/drawing/2014/main" id="{BB08F9D0-ADE8-9843-18BA-33A68CA377F8}"/>
              </a:ext>
            </a:extLst>
          </p:cNvPr>
          <p:cNvGrpSpPr/>
          <p:nvPr/>
        </p:nvGrpSpPr>
        <p:grpSpPr>
          <a:xfrm>
            <a:off x="3371972" y="1141056"/>
            <a:ext cx="1983602" cy="929153"/>
            <a:chOff x="3371972" y="1141056"/>
            <a:chExt cx="1983602" cy="929153"/>
          </a:xfrm>
        </p:grpSpPr>
        <p:sp>
          <p:nvSpPr>
            <p:cNvPr id="11" name="Freeform 10">
              <a:extLst>
                <a:ext uri="{FF2B5EF4-FFF2-40B4-BE49-F238E27FC236}">
                  <a16:creationId xmlns:a16="http://schemas.microsoft.com/office/drawing/2014/main" id="{D029E41C-5BD2-99FA-6B64-7C9FD1A10DC7}"/>
                </a:ext>
              </a:extLst>
            </p:cNvPr>
            <p:cNvSpPr/>
            <p:nvPr/>
          </p:nvSpPr>
          <p:spPr>
            <a:xfrm>
              <a:off x="3371972" y="1249409"/>
              <a:ext cx="1983602" cy="820800"/>
            </a:xfrm>
            <a:custGeom>
              <a:avLst/>
              <a:gdLst>
                <a:gd name="connsiteX0" fmla="*/ 0 w 1983602"/>
                <a:gd name="connsiteY0" fmla="*/ 82080 h 820800"/>
                <a:gd name="connsiteX1" fmla="*/ 82080 w 1983602"/>
                <a:gd name="connsiteY1" fmla="*/ 0 h 820800"/>
                <a:gd name="connsiteX2" fmla="*/ 1901522 w 1983602"/>
                <a:gd name="connsiteY2" fmla="*/ 0 h 820800"/>
                <a:gd name="connsiteX3" fmla="*/ 1983602 w 1983602"/>
                <a:gd name="connsiteY3" fmla="*/ 82080 h 820800"/>
                <a:gd name="connsiteX4" fmla="*/ 1983602 w 1983602"/>
                <a:gd name="connsiteY4" fmla="*/ 738720 h 820800"/>
                <a:gd name="connsiteX5" fmla="*/ 1901522 w 1983602"/>
                <a:gd name="connsiteY5" fmla="*/ 820800 h 820800"/>
                <a:gd name="connsiteX6" fmla="*/ 82080 w 1983602"/>
                <a:gd name="connsiteY6" fmla="*/ 820800 h 820800"/>
                <a:gd name="connsiteX7" fmla="*/ 0 w 1983602"/>
                <a:gd name="connsiteY7" fmla="*/ 738720 h 820800"/>
                <a:gd name="connsiteX8" fmla="*/ 0 w 1983602"/>
                <a:gd name="connsiteY8" fmla="*/ 82080 h 8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602" h="820800">
                  <a:moveTo>
                    <a:pt x="0" y="82080"/>
                  </a:moveTo>
                  <a:cubicBezTo>
                    <a:pt x="0" y="36748"/>
                    <a:pt x="36748" y="0"/>
                    <a:pt x="82080" y="0"/>
                  </a:cubicBezTo>
                  <a:lnTo>
                    <a:pt x="1901522" y="0"/>
                  </a:lnTo>
                  <a:cubicBezTo>
                    <a:pt x="1946854" y="0"/>
                    <a:pt x="1983602" y="36748"/>
                    <a:pt x="1983602" y="82080"/>
                  </a:cubicBezTo>
                  <a:lnTo>
                    <a:pt x="1983602" y="738720"/>
                  </a:lnTo>
                  <a:cubicBezTo>
                    <a:pt x="1983602" y="784052"/>
                    <a:pt x="1946854" y="820800"/>
                    <a:pt x="1901522" y="820800"/>
                  </a:cubicBezTo>
                  <a:lnTo>
                    <a:pt x="82080" y="820800"/>
                  </a:lnTo>
                  <a:cubicBezTo>
                    <a:pt x="36748" y="820800"/>
                    <a:pt x="0" y="784052"/>
                    <a:pt x="0" y="738720"/>
                  </a:cubicBezTo>
                  <a:lnTo>
                    <a:pt x="0" y="820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8" rIns="135128" bIns="345990" numCol="1" spcCol="1270" anchor="t" anchorCtr="0">
              <a:noAutofit/>
            </a:bodyPr>
            <a:lstStyle/>
            <a:p>
              <a:pPr marL="0" lvl="0" indent="0" algn="l" defTabSz="8445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pic>
          <p:nvPicPr>
            <p:cNvPr id="25" name="Graphic 24" descr="Gold bars">
              <a:extLst>
                <a:ext uri="{FF2B5EF4-FFF2-40B4-BE49-F238E27FC236}">
                  <a16:creationId xmlns:a16="http://schemas.microsoft.com/office/drawing/2014/main" id="{85775B09-67F1-9F28-8551-10F9F2CEE9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47974" y="1141056"/>
              <a:ext cx="914400" cy="914400"/>
            </a:xfrm>
            <a:prstGeom prst="rect">
              <a:avLst/>
            </a:prstGeom>
          </p:spPr>
        </p:pic>
      </p:grpSp>
    </p:spTree>
    <p:extLst>
      <p:ext uri="{BB962C8B-B14F-4D97-AF65-F5344CB8AC3E}">
        <p14:creationId xmlns:p14="http://schemas.microsoft.com/office/powerpoint/2010/main" val="1249031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fill="hold" nodeType="click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2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accel="50000" fill="hold" grpId="0" nodeType="withEffect" p14:presetBounceEnd="5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2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accel="50000" fill="hold" nodeType="clickEffect" p14:presetBounceEnd="5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50000">
                                          <p:cBhvr additive="base">
                                            <p:cTn id="17" dur="2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18" dur="2000" fill="hold"/>
                                            <p:tgtEl>
                                              <p:spTgt spid="3"/>
                                            </p:tgtEl>
                                            <p:attrNameLst>
                                              <p:attrName>ppt_y</p:attrName>
                                            </p:attrNameLst>
                                          </p:cBhvr>
                                          <p:tavLst>
                                            <p:tav tm="0">
                                              <p:val>
                                                <p:strVal val="#ppt_y"/>
                                              </p:val>
                                            </p:tav>
                                            <p:tav tm="100000">
                                              <p:val>
                                                <p:strVal val="#ppt_y"/>
                                              </p:val>
                                            </p:tav>
                                          </p:tavLst>
                                        </p:anim>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grpId="1"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accel="50000" fill="hold" nodeType="clickEffect" p14:presetBounceEnd="50000">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14:bounceEnd="50000">
                                          <p:cBhvr additive="base">
                                            <p:cTn id="29" dur="2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30" dur="2000" fill="hold"/>
                                            <p:tgtEl>
                                              <p:spTgt spid="4"/>
                                            </p:tgtEl>
                                            <p:attrNameLst>
                                              <p:attrName>ppt_y</p:attrName>
                                            </p:attrNameLst>
                                          </p:cBhvr>
                                          <p:tavLst>
                                            <p:tav tm="0">
                                              <p:val>
                                                <p:strVal val="#ppt_y"/>
                                              </p:val>
                                            </p:tav>
                                            <p:tav tm="100000">
                                              <p:val>
                                                <p:strVal val="#ppt_y"/>
                                              </p:val>
                                            </p:tav>
                                          </p:tavLst>
                                        </p:anim>
                                      </p:childTnLst>
                                    </p:cTn>
                                  </p:par>
                                  <p:par>
                                    <p:cTn id="31" presetID="5"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heckerboard(across)">
                                          <p:cBhvr>
                                            <p:cTn id="33" dur="500"/>
                                            <p:tgtEl>
                                              <p:spTgt spid="15"/>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1" animBg="1"/>
          <p:bldP spid="13"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ac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accel="5000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0-#ppt_w/2"/>
                                              </p:val>
                                            </p:tav>
                                            <p:tav tm="100000">
                                              <p:val>
                                                <p:strVal val="#ppt_x"/>
                                              </p:val>
                                            </p:tav>
                                          </p:tavLst>
                                        </p:anim>
                                        <p:anim calcmode="lin" valueType="num">
                                          <p:cBhvr additive="base">
                                            <p:cTn id="18" dur="2000" fill="hold"/>
                                            <p:tgtEl>
                                              <p:spTgt spid="3"/>
                                            </p:tgtEl>
                                            <p:attrNameLst>
                                              <p:attrName>ppt_y</p:attrName>
                                            </p:attrNameLst>
                                          </p:cBhvr>
                                          <p:tavLst>
                                            <p:tav tm="0">
                                              <p:val>
                                                <p:strVal val="#ppt_y"/>
                                              </p:val>
                                            </p:tav>
                                            <p:tav tm="100000">
                                              <p:val>
                                                <p:strVal val="#ppt_y"/>
                                              </p:val>
                                            </p:tav>
                                          </p:tavLst>
                                        </p:anim>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grpId="1"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accel="5000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2000" fill="hold"/>
                                            <p:tgtEl>
                                              <p:spTgt spid="4"/>
                                            </p:tgtEl>
                                            <p:attrNameLst>
                                              <p:attrName>ppt_x</p:attrName>
                                            </p:attrNameLst>
                                          </p:cBhvr>
                                          <p:tavLst>
                                            <p:tav tm="0">
                                              <p:val>
                                                <p:strVal val="0-#ppt_w/2"/>
                                              </p:val>
                                            </p:tav>
                                            <p:tav tm="100000">
                                              <p:val>
                                                <p:strVal val="#ppt_x"/>
                                              </p:val>
                                            </p:tav>
                                          </p:tavLst>
                                        </p:anim>
                                        <p:anim calcmode="lin" valueType="num">
                                          <p:cBhvr additive="base">
                                            <p:cTn id="30" dur="2000" fill="hold"/>
                                            <p:tgtEl>
                                              <p:spTgt spid="4"/>
                                            </p:tgtEl>
                                            <p:attrNameLst>
                                              <p:attrName>ppt_y</p:attrName>
                                            </p:attrNameLst>
                                          </p:cBhvr>
                                          <p:tavLst>
                                            <p:tav tm="0">
                                              <p:val>
                                                <p:strVal val="#ppt_y"/>
                                              </p:val>
                                            </p:tav>
                                            <p:tav tm="100000">
                                              <p:val>
                                                <p:strVal val="#ppt_y"/>
                                              </p:val>
                                            </p:tav>
                                          </p:tavLst>
                                        </p:anim>
                                      </p:childTnLst>
                                    </p:cTn>
                                  </p:par>
                                  <p:par>
                                    <p:cTn id="31" presetID="5"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heckerboard(across)">
                                          <p:cBhvr>
                                            <p:cTn id="33" dur="500"/>
                                            <p:tgtEl>
                                              <p:spTgt spid="15"/>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1" animBg="1"/>
          <p:bldP spid="13" grpId="0" animBg="1"/>
          <p:bldP spid="1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a:extLst>
              <a:ext uri="{FF2B5EF4-FFF2-40B4-BE49-F238E27FC236}">
                <a16:creationId xmlns:a16="http://schemas.microsoft.com/office/drawing/2014/main" id="{90DB22D2-3013-A13B-1035-5E2531317AED}"/>
              </a:ext>
            </a:extLst>
          </p:cNvPr>
          <p:cNvGrpSpPr>
            <a:grpSpLocks/>
          </p:cNvGrpSpPr>
          <p:nvPr/>
        </p:nvGrpSpPr>
        <p:grpSpPr bwMode="auto">
          <a:xfrm>
            <a:off x="0" y="2083479"/>
            <a:ext cx="4600575" cy="3010015"/>
            <a:chOff x="144" y="1407"/>
            <a:chExt cx="2878" cy="2779"/>
          </a:xfrm>
        </p:grpSpPr>
        <p:pic>
          <p:nvPicPr>
            <p:cNvPr id="163858" name="Picture 7" descr="slave-ship_Picture1[1]">
              <a:extLst>
                <a:ext uri="{FF2B5EF4-FFF2-40B4-BE49-F238E27FC236}">
                  <a16:creationId xmlns:a16="http://schemas.microsoft.com/office/drawing/2014/main" id="{DCE01E7F-12A2-C3F6-3838-12F29D651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864"/>
              <a:ext cx="2841" cy="2322"/>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63859" name="Rectangle 9">
              <a:extLst>
                <a:ext uri="{FF2B5EF4-FFF2-40B4-BE49-F238E27FC236}">
                  <a16:creationId xmlns:a16="http://schemas.microsoft.com/office/drawing/2014/main" id="{901B3885-7820-B4FE-407F-B792CD04071F}"/>
                </a:ext>
              </a:extLst>
            </p:cNvPr>
            <p:cNvSpPr>
              <a:spLocks noChangeArrowheads="1"/>
            </p:cNvSpPr>
            <p:nvPr/>
          </p:nvSpPr>
          <p:spPr bwMode="auto">
            <a:xfrm>
              <a:off x="144" y="1407"/>
              <a:ext cx="2878" cy="682"/>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ClrTx/>
                <a:buNone/>
              </a:pPr>
              <a:r>
                <a:rPr lang="en-US" altLang="en-VN" sz="2100" b="1" kern="1200">
                  <a:solidFill>
                    <a:srgbClr val="333399"/>
                  </a:solidFill>
                  <a:latin typeface="Times New Roman" panose="02020603050405020304" pitchFamily="18" charset="0"/>
                  <a:ea typeface="+mn-ea"/>
                  <a:cs typeface="Times New Roman" panose="02020603050405020304" pitchFamily="18" charset="0"/>
                </a:rPr>
                <a:t>Buôn bán nô lệ da đen sang châu Mỹ</a:t>
              </a:r>
              <a:endParaRPr lang="en-US" altLang="en-VN" sz="2100" kern="1200">
                <a:solidFill>
                  <a:srgbClr val="333399"/>
                </a:solidFill>
                <a:latin typeface="Times New Roman" panose="02020603050405020304" pitchFamily="18" charset="0"/>
                <a:ea typeface="+mn-ea"/>
                <a:cs typeface="Times New Roman" panose="02020603050405020304" pitchFamily="18" charset="0"/>
              </a:endParaRPr>
            </a:p>
            <a:p>
              <a:pPr defTabSz="685800" fontAlgn="base">
                <a:spcBef>
                  <a:spcPct val="0"/>
                </a:spcBef>
                <a:spcAft>
                  <a:spcPct val="0"/>
                </a:spcAft>
                <a:buClrTx/>
                <a:buNone/>
              </a:pPr>
              <a:endParaRPr lang="en-US" altLang="en-VN" sz="2100" kern="1200">
                <a:solidFill>
                  <a:srgbClr val="333399"/>
                </a:solidFill>
                <a:latin typeface="Times New Roman" panose="02020603050405020304" pitchFamily="18" charset="0"/>
                <a:ea typeface="+mn-ea"/>
                <a:cs typeface="Times New Roman" panose="02020603050405020304" pitchFamily="18" charset="0"/>
              </a:endParaRPr>
            </a:p>
          </p:txBody>
        </p:sp>
      </p:grpSp>
      <p:grpSp>
        <p:nvGrpSpPr>
          <p:cNvPr id="3" name="Group 28">
            <a:extLst>
              <a:ext uri="{FF2B5EF4-FFF2-40B4-BE49-F238E27FC236}">
                <a16:creationId xmlns:a16="http://schemas.microsoft.com/office/drawing/2014/main" id="{A9125B3C-71E7-1E2C-A5CA-20AF8FA533E6}"/>
              </a:ext>
            </a:extLst>
          </p:cNvPr>
          <p:cNvGrpSpPr>
            <a:grpSpLocks/>
          </p:cNvGrpSpPr>
          <p:nvPr/>
        </p:nvGrpSpPr>
        <p:grpSpPr bwMode="auto">
          <a:xfrm>
            <a:off x="4600575" y="2206459"/>
            <a:ext cx="4757738" cy="2937041"/>
            <a:chOff x="2832" y="1738"/>
            <a:chExt cx="3066" cy="2264"/>
          </a:xfrm>
        </p:grpSpPr>
        <p:pic>
          <p:nvPicPr>
            <p:cNvPr id="163856" name="Picture 6">
              <a:extLst>
                <a:ext uri="{FF2B5EF4-FFF2-40B4-BE49-F238E27FC236}">
                  <a16:creationId xmlns:a16="http://schemas.microsoft.com/office/drawing/2014/main" id="{33A69980-B734-D85A-6C3A-9DC35A717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2064"/>
              <a:ext cx="2927" cy="1938"/>
            </a:xfrm>
            <a:prstGeom prst="rect">
              <a:avLst/>
            </a:prstGeom>
            <a:noFill/>
            <a:ln w="19050" algn="ctr">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63857" name="Rectangle 9">
              <a:extLst>
                <a:ext uri="{FF2B5EF4-FFF2-40B4-BE49-F238E27FC236}">
                  <a16:creationId xmlns:a16="http://schemas.microsoft.com/office/drawing/2014/main" id="{1B054FE1-436E-BB91-4D2B-81CE9422CED7}"/>
                </a:ext>
              </a:extLst>
            </p:cNvPr>
            <p:cNvSpPr>
              <a:spLocks noChangeArrowheads="1"/>
            </p:cNvSpPr>
            <p:nvPr/>
          </p:nvSpPr>
          <p:spPr bwMode="auto">
            <a:xfrm>
              <a:off x="2970" y="1738"/>
              <a:ext cx="2928" cy="32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ClrTx/>
                <a:buNone/>
              </a:pPr>
              <a:r>
                <a:rPr lang="en-US" altLang="en-VN" sz="2100" b="1" kern="1200">
                  <a:solidFill>
                    <a:srgbClr val="333399"/>
                  </a:solidFill>
                  <a:latin typeface="Times New Roman" panose="02020603050405020304" pitchFamily="18" charset="0"/>
                  <a:ea typeface="+mn-ea"/>
                  <a:cs typeface="Times New Roman" panose="02020603050405020304" pitchFamily="18" charset="0"/>
                </a:rPr>
                <a:t>Lùa bắt các bộ tộc người da đen</a:t>
              </a:r>
              <a:endParaRPr lang="en-US" altLang="en-VN" sz="2100" kern="1200">
                <a:solidFill>
                  <a:srgbClr val="333399"/>
                </a:solidFill>
                <a:latin typeface="Times New Roman" panose="02020603050405020304" pitchFamily="18" charset="0"/>
                <a:ea typeface="+mn-ea"/>
                <a:cs typeface="Times New Roman" panose="02020603050405020304" pitchFamily="18" charset="0"/>
              </a:endParaRPr>
            </a:p>
          </p:txBody>
        </p:sp>
      </p:grpSp>
      <p:sp>
        <p:nvSpPr>
          <p:cNvPr id="8" name="Oval 7">
            <a:extLst>
              <a:ext uri="{FF2B5EF4-FFF2-40B4-BE49-F238E27FC236}">
                <a16:creationId xmlns:a16="http://schemas.microsoft.com/office/drawing/2014/main" id="{8136999E-B8FB-35E9-EFE9-99B7AAB9D9B5}"/>
              </a:ext>
            </a:extLst>
          </p:cNvPr>
          <p:cNvSpPr/>
          <p:nvPr/>
        </p:nvSpPr>
        <p:spPr>
          <a:xfrm>
            <a:off x="1714500" y="-32147"/>
            <a:ext cx="5543550" cy="2057401"/>
          </a:xfrm>
          <a:prstGeom prst="ellipse">
            <a:avLst/>
          </a:prstGeom>
          <a:solidFill>
            <a:srgbClr val="FFF8E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en-US" sz="2100" kern="1200" dirty="0">
              <a:solidFill>
                <a:prstClr val="white"/>
              </a:solidFill>
              <a:latin typeface="Times New Roman" panose="02020603050405020304" pitchFamily="18" charset="0"/>
              <a:cs typeface="Times New Roman" panose="02020603050405020304" pitchFamily="18" charset="0"/>
            </a:endParaRPr>
          </a:p>
        </p:txBody>
      </p:sp>
      <p:grpSp>
        <p:nvGrpSpPr>
          <p:cNvPr id="4" name="Group 24">
            <a:extLst>
              <a:ext uri="{FF2B5EF4-FFF2-40B4-BE49-F238E27FC236}">
                <a16:creationId xmlns:a16="http://schemas.microsoft.com/office/drawing/2014/main" id="{FBEA8B07-25F2-72E1-11E3-0F66D727D594}"/>
              </a:ext>
            </a:extLst>
          </p:cNvPr>
          <p:cNvGrpSpPr>
            <a:grpSpLocks/>
          </p:cNvGrpSpPr>
          <p:nvPr/>
        </p:nvGrpSpPr>
        <p:grpSpPr bwMode="auto">
          <a:xfrm>
            <a:off x="4743450" y="857250"/>
            <a:ext cx="2514600" cy="914400"/>
            <a:chOff x="3024" y="720"/>
            <a:chExt cx="1990" cy="768"/>
          </a:xfrm>
        </p:grpSpPr>
        <p:sp>
          <p:nvSpPr>
            <p:cNvPr id="163854" name="AutoShape 18">
              <a:extLst>
                <a:ext uri="{FF2B5EF4-FFF2-40B4-BE49-F238E27FC236}">
                  <a16:creationId xmlns:a16="http://schemas.microsoft.com/office/drawing/2014/main" id="{D2992117-B061-E983-D1F0-C8CBF9C2FABD}"/>
                </a:ext>
              </a:extLst>
            </p:cNvPr>
            <p:cNvSpPr>
              <a:spLocks noChangeArrowheads="1"/>
            </p:cNvSpPr>
            <p:nvPr/>
          </p:nvSpPr>
          <p:spPr bwMode="auto">
            <a:xfrm rot="2369420">
              <a:off x="3024" y="720"/>
              <a:ext cx="1039" cy="88"/>
            </a:xfrm>
            <a:prstGeom prst="rightArrow">
              <a:avLst>
                <a:gd name="adj1" fmla="val 50000"/>
                <a:gd name="adj2" fmla="val 29517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ClrTx/>
                <a:buNone/>
              </a:pPr>
              <a:endParaRPr lang="en-VN" altLang="en-VN" sz="2100" kern="1200">
                <a:solidFill>
                  <a:srgbClr val="000000"/>
                </a:solidFill>
                <a:latin typeface="Times New Roman" panose="02020603050405020304" pitchFamily="18" charset="0"/>
                <a:ea typeface="+mn-ea"/>
                <a:cs typeface="Times New Roman" panose="02020603050405020304" pitchFamily="18" charset="0"/>
              </a:endParaRPr>
            </a:p>
          </p:txBody>
        </p:sp>
        <p:sp>
          <p:nvSpPr>
            <p:cNvPr id="163855" name="Oval 20">
              <a:extLst>
                <a:ext uri="{FF2B5EF4-FFF2-40B4-BE49-F238E27FC236}">
                  <a16:creationId xmlns:a16="http://schemas.microsoft.com/office/drawing/2014/main" id="{7921491B-F47F-FA76-4F68-05D1FB1DE092}"/>
                </a:ext>
              </a:extLst>
            </p:cNvPr>
            <p:cNvSpPr>
              <a:spLocks noChangeArrowheads="1"/>
            </p:cNvSpPr>
            <p:nvPr/>
          </p:nvSpPr>
          <p:spPr bwMode="auto">
            <a:xfrm>
              <a:off x="3840" y="1056"/>
              <a:ext cx="1174" cy="432"/>
            </a:xfrm>
            <a:prstGeom prst="ellipse">
              <a:avLst/>
            </a:prstGeom>
            <a:solidFill>
              <a:srgbClr val="FFFF66"/>
            </a:solidFill>
            <a:ln w="28575">
              <a:solidFill>
                <a:srgbClr val="FF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ClrTx/>
                <a:buNone/>
              </a:pPr>
              <a:r>
                <a:rPr lang="en-US" altLang="en-VN" sz="2100" b="1" kern="1200">
                  <a:solidFill>
                    <a:srgbClr val="333399"/>
                  </a:solidFill>
                  <a:latin typeface="Times New Roman" panose="02020603050405020304" pitchFamily="18" charset="0"/>
                  <a:ea typeface="+mn-ea"/>
                  <a:cs typeface="Times New Roman" panose="02020603050405020304" pitchFamily="18" charset="0"/>
                </a:rPr>
                <a:t>CHÂU PHI</a:t>
              </a:r>
            </a:p>
          </p:txBody>
        </p:sp>
      </p:grpSp>
      <p:grpSp>
        <p:nvGrpSpPr>
          <p:cNvPr id="5" name="Group 25">
            <a:extLst>
              <a:ext uri="{FF2B5EF4-FFF2-40B4-BE49-F238E27FC236}">
                <a16:creationId xmlns:a16="http://schemas.microsoft.com/office/drawing/2014/main" id="{A0D5B7F1-038D-15DF-604B-E626FCB0C8B8}"/>
              </a:ext>
            </a:extLst>
          </p:cNvPr>
          <p:cNvGrpSpPr>
            <a:grpSpLocks/>
          </p:cNvGrpSpPr>
          <p:nvPr/>
        </p:nvGrpSpPr>
        <p:grpSpPr bwMode="auto">
          <a:xfrm>
            <a:off x="1681162" y="1371600"/>
            <a:ext cx="4262438" cy="653654"/>
            <a:chOff x="452" y="1152"/>
            <a:chExt cx="3580" cy="549"/>
          </a:xfrm>
        </p:grpSpPr>
        <p:sp>
          <p:nvSpPr>
            <p:cNvPr id="17" name="Rectangle 16">
              <a:extLst>
                <a:ext uri="{FF2B5EF4-FFF2-40B4-BE49-F238E27FC236}">
                  <a16:creationId xmlns:a16="http://schemas.microsoft.com/office/drawing/2014/main" id="{A230524F-1905-10A5-F218-FF409CAB72E0}"/>
                </a:ext>
              </a:extLst>
            </p:cNvPr>
            <p:cNvSpPr/>
            <p:nvPr/>
          </p:nvSpPr>
          <p:spPr>
            <a:xfrm>
              <a:off x="1920" y="1440"/>
              <a:ext cx="1776" cy="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r>
                <a:rPr lang="en-US" sz="2100" b="1" kern="1200" dirty="0" err="1">
                  <a:solidFill>
                    <a:srgbClr val="002060"/>
                  </a:solidFill>
                  <a:latin typeface="Times New Roman" panose="02020603050405020304" pitchFamily="18" charset="0"/>
                  <a:cs typeface="Times New Roman" panose="02020603050405020304" pitchFamily="18" charset="0"/>
                </a:rPr>
                <a:t>Bắt</a:t>
              </a:r>
              <a:r>
                <a:rPr lang="en-US" sz="2100" b="1" kern="1200" dirty="0">
                  <a:solidFill>
                    <a:srgbClr val="002060"/>
                  </a:solidFill>
                  <a:latin typeface="Times New Roman" panose="02020603050405020304" pitchFamily="18" charset="0"/>
                  <a:cs typeface="Times New Roman" panose="02020603050405020304" pitchFamily="18" charset="0"/>
                </a:rPr>
                <a:t> </a:t>
              </a:r>
              <a:r>
                <a:rPr lang="en-US" sz="2100" b="1" kern="1200" dirty="0" err="1">
                  <a:solidFill>
                    <a:srgbClr val="002060"/>
                  </a:solidFill>
                  <a:latin typeface="Times New Roman" panose="02020603050405020304" pitchFamily="18" charset="0"/>
                  <a:cs typeface="Times New Roman" panose="02020603050405020304" pitchFamily="18" charset="0"/>
                </a:rPr>
                <a:t>và</a:t>
              </a:r>
              <a:r>
                <a:rPr lang="en-US" sz="2100" b="1" kern="1200" dirty="0">
                  <a:solidFill>
                    <a:srgbClr val="002060"/>
                  </a:solidFill>
                  <a:latin typeface="Times New Roman" panose="02020603050405020304" pitchFamily="18" charset="0"/>
                  <a:cs typeface="Times New Roman" panose="02020603050405020304" pitchFamily="18" charset="0"/>
                </a:rPr>
                <a:t> </a:t>
              </a:r>
              <a:r>
                <a:rPr lang="en-US" sz="2100" b="1" kern="1200" dirty="0" err="1">
                  <a:solidFill>
                    <a:srgbClr val="002060"/>
                  </a:solidFill>
                  <a:latin typeface="Times New Roman" panose="02020603050405020304" pitchFamily="18" charset="0"/>
                  <a:cs typeface="Times New Roman" panose="02020603050405020304" pitchFamily="18" charset="0"/>
                </a:rPr>
                <a:t>bán</a:t>
              </a:r>
              <a:r>
                <a:rPr lang="en-US" sz="2100" b="1" kern="1200" dirty="0">
                  <a:solidFill>
                    <a:srgbClr val="002060"/>
                  </a:solidFill>
                  <a:latin typeface="Times New Roman" panose="02020603050405020304" pitchFamily="18" charset="0"/>
                  <a:cs typeface="Times New Roman" panose="02020603050405020304" pitchFamily="18" charset="0"/>
                </a:rPr>
                <a:t> </a:t>
              </a:r>
              <a:r>
                <a:rPr lang="en-US" sz="2100" b="1" kern="1200" dirty="0" err="1">
                  <a:solidFill>
                    <a:srgbClr val="002060"/>
                  </a:solidFill>
                  <a:latin typeface="Times New Roman" panose="02020603050405020304" pitchFamily="18" charset="0"/>
                  <a:cs typeface="Times New Roman" panose="02020603050405020304" pitchFamily="18" charset="0"/>
                </a:rPr>
                <a:t>nô</a:t>
              </a:r>
              <a:r>
                <a:rPr lang="en-US" sz="2100" b="1" kern="1200" dirty="0">
                  <a:solidFill>
                    <a:srgbClr val="002060"/>
                  </a:solidFill>
                  <a:latin typeface="Times New Roman" panose="02020603050405020304" pitchFamily="18" charset="0"/>
                  <a:cs typeface="Times New Roman" panose="02020603050405020304" pitchFamily="18" charset="0"/>
                </a:rPr>
                <a:t> </a:t>
              </a:r>
              <a:r>
                <a:rPr lang="en-US" sz="2100" b="1" kern="1200" dirty="0" err="1">
                  <a:solidFill>
                    <a:srgbClr val="002060"/>
                  </a:solidFill>
                  <a:latin typeface="Times New Roman" panose="02020603050405020304" pitchFamily="18" charset="0"/>
                  <a:cs typeface="Times New Roman" panose="02020603050405020304" pitchFamily="18" charset="0"/>
                </a:rPr>
                <a:t>lê</a:t>
              </a:r>
              <a:r>
                <a:rPr lang="en-US" sz="2100" b="1" kern="1200" dirty="0">
                  <a:solidFill>
                    <a:srgbClr val="002060"/>
                  </a:solidFill>
                  <a:latin typeface="Times New Roman" panose="02020603050405020304" pitchFamily="18" charset="0"/>
                  <a:cs typeface="Times New Roman" panose="02020603050405020304" pitchFamily="18" charset="0"/>
                </a:rPr>
                <a:t>̣</a:t>
              </a:r>
            </a:p>
          </p:txBody>
        </p:sp>
        <p:sp>
          <p:nvSpPr>
            <p:cNvPr id="163852" name="Oval 21">
              <a:extLst>
                <a:ext uri="{FF2B5EF4-FFF2-40B4-BE49-F238E27FC236}">
                  <a16:creationId xmlns:a16="http://schemas.microsoft.com/office/drawing/2014/main" id="{44378F7D-7247-1FBD-42C6-6A4228A41CFE}"/>
                </a:ext>
              </a:extLst>
            </p:cNvPr>
            <p:cNvSpPr>
              <a:spLocks noChangeArrowheads="1"/>
            </p:cNvSpPr>
            <p:nvPr/>
          </p:nvSpPr>
          <p:spPr bwMode="auto">
            <a:xfrm>
              <a:off x="452" y="1152"/>
              <a:ext cx="1418" cy="432"/>
            </a:xfrm>
            <a:prstGeom prst="ellipse">
              <a:avLst/>
            </a:prstGeom>
            <a:solidFill>
              <a:srgbClr val="FFFF66"/>
            </a:solidFill>
            <a:ln w="28575">
              <a:solidFill>
                <a:srgbClr val="FF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ClrTx/>
                <a:buNone/>
              </a:pPr>
              <a:r>
                <a:rPr lang="en-US" altLang="en-VN" sz="2100" b="1" kern="1200">
                  <a:solidFill>
                    <a:srgbClr val="333399"/>
                  </a:solidFill>
                  <a:latin typeface="Times New Roman" panose="02020603050405020304" pitchFamily="18" charset="0"/>
                  <a:ea typeface="+mn-ea"/>
                  <a:cs typeface="Times New Roman" panose="02020603050405020304" pitchFamily="18" charset="0"/>
                </a:rPr>
                <a:t>CHÂU MỸ</a:t>
              </a:r>
            </a:p>
          </p:txBody>
        </p:sp>
        <p:sp>
          <p:nvSpPr>
            <p:cNvPr id="163853" name="AutoShape 22">
              <a:extLst>
                <a:ext uri="{FF2B5EF4-FFF2-40B4-BE49-F238E27FC236}">
                  <a16:creationId xmlns:a16="http://schemas.microsoft.com/office/drawing/2014/main" id="{93FF8822-C39B-2D9B-6D59-07FB6B821464}"/>
                </a:ext>
              </a:extLst>
            </p:cNvPr>
            <p:cNvSpPr>
              <a:spLocks noChangeArrowheads="1"/>
            </p:cNvSpPr>
            <p:nvPr/>
          </p:nvSpPr>
          <p:spPr bwMode="auto">
            <a:xfrm>
              <a:off x="1776" y="1375"/>
              <a:ext cx="2256" cy="96"/>
            </a:xfrm>
            <a:prstGeom prst="leftArrow">
              <a:avLst>
                <a:gd name="adj1" fmla="val 50000"/>
                <a:gd name="adj2" fmla="val 58750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ClrTx/>
                <a:buNone/>
              </a:pPr>
              <a:endParaRPr lang="en-VN" altLang="en-VN" sz="2100" kern="1200">
                <a:solidFill>
                  <a:srgbClr val="000000"/>
                </a:solidFill>
                <a:latin typeface="Times New Roman" panose="02020603050405020304" pitchFamily="18" charset="0"/>
                <a:ea typeface="+mn-ea"/>
                <a:cs typeface="Times New Roman" panose="02020603050405020304" pitchFamily="18" charset="0"/>
              </a:endParaRPr>
            </a:p>
          </p:txBody>
        </p:sp>
      </p:grpSp>
      <p:grpSp>
        <p:nvGrpSpPr>
          <p:cNvPr id="6" name="Group 26">
            <a:extLst>
              <a:ext uri="{FF2B5EF4-FFF2-40B4-BE49-F238E27FC236}">
                <a16:creationId xmlns:a16="http://schemas.microsoft.com/office/drawing/2014/main" id="{9A157B5C-3B7B-5DA9-962F-7B06D3E454DC}"/>
              </a:ext>
            </a:extLst>
          </p:cNvPr>
          <p:cNvGrpSpPr>
            <a:grpSpLocks/>
          </p:cNvGrpSpPr>
          <p:nvPr/>
        </p:nvGrpSpPr>
        <p:grpSpPr bwMode="auto">
          <a:xfrm rot="220000">
            <a:off x="2114550" y="629841"/>
            <a:ext cx="2177654" cy="375047"/>
            <a:chOff x="816" y="524"/>
            <a:chExt cx="1829" cy="315"/>
          </a:xfrm>
        </p:grpSpPr>
        <p:sp>
          <p:nvSpPr>
            <p:cNvPr id="163849" name="Rectangle 14">
              <a:extLst>
                <a:ext uri="{FF2B5EF4-FFF2-40B4-BE49-F238E27FC236}">
                  <a16:creationId xmlns:a16="http://schemas.microsoft.com/office/drawing/2014/main" id="{7ADDFBAE-B7BF-D864-8DE1-442E294E949F}"/>
                </a:ext>
              </a:extLst>
            </p:cNvPr>
            <p:cNvSpPr>
              <a:spLocks noChangeArrowheads="1"/>
            </p:cNvSpPr>
            <p:nvPr/>
          </p:nvSpPr>
          <p:spPr bwMode="auto">
            <a:xfrm rot="-2520348">
              <a:off x="816" y="524"/>
              <a:ext cx="168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ClrTx/>
                <a:buNone/>
              </a:pPr>
              <a:r>
                <a:rPr lang="en-US" altLang="en-VN" sz="2100" b="1" kern="1200">
                  <a:solidFill>
                    <a:srgbClr val="002060"/>
                  </a:solidFill>
                  <a:latin typeface="Times New Roman" panose="02020603050405020304" pitchFamily="18" charset="0"/>
                  <a:ea typeface="+mn-ea"/>
                  <a:cs typeface="Times New Roman" panose="02020603050405020304" pitchFamily="18" charset="0"/>
                </a:rPr>
                <a:t>Mang vàng, </a:t>
              </a:r>
            </a:p>
            <a:p>
              <a:pPr algn="ctr" defTabSz="685800" fontAlgn="base">
                <a:spcBef>
                  <a:spcPct val="0"/>
                </a:spcBef>
                <a:spcAft>
                  <a:spcPct val="0"/>
                </a:spcAft>
                <a:buClrTx/>
                <a:buNone/>
              </a:pPr>
              <a:r>
                <a:rPr lang="en-US" altLang="en-VN" sz="2100" b="1" kern="1200">
                  <a:solidFill>
                    <a:srgbClr val="002060"/>
                  </a:solidFill>
                  <a:latin typeface="Times New Roman" panose="02020603050405020304" pitchFamily="18" charset="0"/>
                  <a:ea typeface="+mn-ea"/>
                  <a:cs typeface="Times New Roman" panose="02020603050405020304" pitchFamily="18" charset="0"/>
                </a:rPr>
                <a:t>bạc, của cải</a:t>
              </a:r>
            </a:p>
          </p:txBody>
        </p:sp>
        <p:sp>
          <p:nvSpPr>
            <p:cNvPr id="163850" name="AutoShape 23">
              <a:extLst>
                <a:ext uri="{FF2B5EF4-FFF2-40B4-BE49-F238E27FC236}">
                  <a16:creationId xmlns:a16="http://schemas.microsoft.com/office/drawing/2014/main" id="{28488B19-FE38-D7D0-E060-C71DA310A0A8}"/>
                </a:ext>
              </a:extLst>
            </p:cNvPr>
            <p:cNvSpPr>
              <a:spLocks noChangeArrowheads="1"/>
            </p:cNvSpPr>
            <p:nvPr/>
          </p:nvSpPr>
          <p:spPr bwMode="auto">
            <a:xfrm rot="-2285327" flipH="1" flipV="1">
              <a:off x="1499" y="729"/>
              <a:ext cx="1146" cy="110"/>
            </a:xfrm>
            <a:prstGeom prst="leftArrow">
              <a:avLst>
                <a:gd name="adj1" fmla="val 50000"/>
                <a:gd name="adj2" fmla="val 260455"/>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ClrTx/>
                <a:buNone/>
              </a:pPr>
              <a:endParaRPr lang="en-VN" altLang="en-VN" sz="2100" kern="1200">
                <a:solidFill>
                  <a:srgbClr val="000000"/>
                </a:solidFill>
                <a:latin typeface="Times New Roman" panose="02020603050405020304" pitchFamily="18" charset="0"/>
                <a:ea typeface="+mn-ea"/>
                <a:cs typeface="Times New Roman" panose="02020603050405020304" pitchFamily="18" charset="0"/>
              </a:endParaRPr>
            </a:p>
          </p:txBody>
        </p:sp>
      </p:grpSp>
      <p:sp>
        <p:nvSpPr>
          <p:cNvPr id="26651" name="Oval 27">
            <a:extLst>
              <a:ext uri="{FF2B5EF4-FFF2-40B4-BE49-F238E27FC236}">
                <a16:creationId xmlns:a16="http://schemas.microsoft.com/office/drawing/2014/main" id="{00C432D7-350B-946B-35D7-E1ECD8F75B52}"/>
              </a:ext>
            </a:extLst>
          </p:cNvPr>
          <p:cNvSpPr>
            <a:spLocks noChangeArrowheads="1"/>
          </p:cNvSpPr>
          <p:nvPr/>
        </p:nvSpPr>
        <p:spPr bwMode="auto">
          <a:xfrm>
            <a:off x="3714750" y="857250"/>
            <a:ext cx="1543050" cy="628650"/>
          </a:xfrm>
          <a:prstGeom prst="ellipse">
            <a:avLst/>
          </a:prstGeom>
          <a:solidFill>
            <a:srgbClr val="333399"/>
          </a:solidFill>
          <a:ln w="28575">
            <a:solidFill>
              <a:srgbClr val="FF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ClrTx/>
              <a:buNone/>
            </a:pPr>
            <a:r>
              <a:rPr lang="en-US" altLang="en-VN" sz="2100" b="1" kern="1200">
                <a:solidFill>
                  <a:srgbClr val="FFFFFF"/>
                </a:solidFill>
                <a:latin typeface="Times New Roman" panose="02020603050405020304" pitchFamily="18" charset="0"/>
                <a:ea typeface="+mn-ea"/>
                <a:cs typeface="Times New Roman" panose="02020603050405020304" pitchFamily="18" charset="0"/>
              </a:rPr>
              <a:t>CNTB ra đời</a:t>
            </a:r>
          </a:p>
        </p:txBody>
      </p:sp>
      <p:sp>
        <p:nvSpPr>
          <p:cNvPr id="26643" name="Oval 19">
            <a:extLst>
              <a:ext uri="{FF2B5EF4-FFF2-40B4-BE49-F238E27FC236}">
                <a16:creationId xmlns:a16="http://schemas.microsoft.com/office/drawing/2014/main" id="{1BE37452-00CA-C6C2-C6A1-452F7D458F9C}"/>
              </a:ext>
            </a:extLst>
          </p:cNvPr>
          <p:cNvSpPr>
            <a:spLocks noChangeArrowheads="1"/>
          </p:cNvSpPr>
          <p:nvPr/>
        </p:nvSpPr>
        <p:spPr bwMode="auto">
          <a:xfrm>
            <a:off x="3714750" y="51197"/>
            <a:ext cx="1464469" cy="514350"/>
          </a:xfrm>
          <a:prstGeom prst="ellipse">
            <a:avLst/>
          </a:prstGeom>
          <a:solidFill>
            <a:srgbClr val="FFFF66"/>
          </a:solidFill>
          <a:ln w="28575">
            <a:solidFill>
              <a:srgbClr val="FF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0"/>
              </a:spcBef>
              <a:spcAft>
                <a:spcPct val="0"/>
              </a:spcAft>
              <a:buClrTx/>
              <a:buNone/>
            </a:pPr>
            <a:r>
              <a:rPr lang="en-US" altLang="en-VN" sz="2100" b="1" kern="1200">
                <a:solidFill>
                  <a:srgbClr val="333399"/>
                </a:solidFill>
                <a:latin typeface="Times New Roman" panose="02020603050405020304" pitchFamily="18" charset="0"/>
                <a:ea typeface="+mn-ea"/>
                <a:cs typeface="Times New Roman" panose="02020603050405020304" pitchFamily="18" charset="0"/>
              </a:rPr>
              <a:t>CHÂU ÂU</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6643"/>
                                        </p:tgtEl>
                                        <p:attrNameLst>
                                          <p:attrName>style.visibility</p:attrName>
                                        </p:attrNameLst>
                                      </p:cBhvr>
                                      <p:to>
                                        <p:strVal val="visible"/>
                                      </p:to>
                                    </p:set>
                                    <p:animEffect transition="in" filter="box(out)">
                                      <p:cBhvr>
                                        <p:cTn id="7" dur="500"/>
                                        <p:tgtEl>
                                          <p:spTgt spid="26643"/>
                                        </p:tgtEl>
                                      </p:cBhvr>
                                    </p:animEffect>
                                  </p:childTnLst>
                                </p:cTn>
                              </p:par>
                            </p:childTnLst>
                          </p:cTn>
                        </p:par>
                        <p:par>
                          <p:cTn id="8" fill="hold" nodeType="afterGroup">
                            <p:stCondLst>
                              <p:cond delay="500"/>
                            </p:stCondLst>
                            <p:childTnLst>
                              <p:par>
                                <p:cTn id="9" presetID="22" presetClass="entr" presetSubtype="1" repeatCount="2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1500"/>
                            </p:stCondLst>
                            <p:childTnLst>
                              <p:par>
                                <p:cTn id="13" presetID="22" presetClass="entr" presetSubtype="2" repeatCount="2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nodeType="afterGroup">
                            <p:stCondLst>
                              <p:cond delay="2500"/>
                            </p:stCondLst>
                            <p:childTnLst>
                              <p:par>
                                <p:cTn id="17" presetID="22" presetClass="entr" presetSubtype="4" repeatCount="200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nodeType="afterGroup">
                            <p:stCondLst>
                              <p:cond delay="3500"/>
                            </p:stCondLst>
                            <p:childTnLst>
                              <p:par>
                                <p:cTn id="21" presetID="4" presetClass="entr" presetSubtype="32" repeatCount="5000" fill="hold" grpId="0" nodeType="afterEffect">
                                  <p:stCondLst>
                                    <p:cond delay="0"/>
                                  </p:stCondLst>
                                  <p:childTnLst>
                                    <p:set>
                                      <p:cBhvr>
                                        <p:cTn id="22" dur="1" fill="hold">
                                          <p:stCondLst>
                                            <p:cond delay="0"/>
                                          </p:stCondLst>
                                        </p:cTn>
                                        <p:tgtEl>
                                          <p:spTgt spid="26651"/>
                                        </p:tgtEl>
                                        <p:attrNameLst>
                                          <p:attrName>style.visibility</p:attrName>
                                        </p:attrNameLst>
                                      </p:cBhvr>
                                      <p:to>
                                        <p:strVal val="visible"/>
                                      </p:to>
                                    </p:set>
                                    <p:animEffect transition="in" filter="box(out)">
                                      <p:cBhvr>
                                        <p:cTn id="23" dur="500"/>
                                        <p:tgtEl>
                                          <p:spTgt spid="26651"/>
                                        </p:tgtEl>
                                      </p:cBhvr>
                                    </p:animEffect>
                                  </p:childTnLst>
                                </p:cTn>
                              </p:par>
                              <p:par>
                                <p:cTn id="24" presetID="2" presetClass="entr" presetSubtype="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1" grpId="0" animBg="1"/>
      <p:bldP spid="266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p:nvPr/>
        </p:nvSpPr>
        <p:spPr>
          <a:xfrm>
            <a:off x="2313442" y="569231"/>
            <a:ext cx="1326600" cy="1326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8"/>
          <p:cNvSpPr txBox="1">
            <a:spLocks noGrp="1"/>
          </p:cNvSpPr>
          <p:nvPr>
            <p:ph type="title"/>
          </p:nvPr>
        </p:nvSpPr>
        <p:spPr>
          <a:xfrm>
            <a:off x="336558" y="2138231"/>
            <a:ext cx="5842000" cy="1398900"/>
          </a:xfrm>
          <a:prstGeom prst="rect">
            <a:avLst/>
          </a:prstGeom>
        </p:spPr>
        <p:txBody>
          <a:bodyPr spcFirstLastPara="1" wrap="square" lIns="91425" tIns="91425" rIns="91425" bIns="91425" anchor="ctr" anchorCtr="0">
            <a:noAutofit/>
          </a:bodyPr>
          <a:lstStyle/>
          <a:p>
            <a:pPr lvl="0"/>
            <a:r>
              <a:rPr lang="vi-VN" sz="3200" dirty="0"/>
              <a:t> Sự nãy sinh chủ nghĩa tư bản và những biến đổi chính trong xã hội Tây Âu</a:t>
            </a:r>
          </a:p>
        </p:txBody>
      </p:sp>
      <p:grpSp>
        <p:nvGrpSpPr>
          <p:cNvPr id="309" name="Google Shape;309;p38"/>
          <p:cNvGrpSpPr/>
          <p:nvPr/>
        </p:nvGrpSpPr>
        <p:grpSpPr>
          <a:xfrm>
            <a:off x="5958425" y="990131"/>
            <a:ext cx="3009613" cy="3427353"/>
            <a:chOff x="3466775" y="317325"/>
            <a:chExt cx="2210350" cy="2517151"/>
          </a:xfrm>
        </p:grpSpPr>
        <p:sp>
          <p:nvSpPr>
            <p:cNvPr id="310" name="Google Shape;310;p38"/>
            <p:cNvSpPr/>
            <p:nvPr/>
          </p:nvSpPr>
          <p:spPr>
            <a:xfrm>
              <a:off x="3841422" y="539751"/>
              <a:ext cx="1462240" cy="2051178"/>
            </a:xfrm>
            <a:custGeom>
              <a:avLst/>
              <a:gdLst/>
              <a:ahLst/>
              <a:cxnLst/>
              <a:rect l="l" t="t" r="r" b="b"/>
              <a:pathLst>
                <a:path w="11143" h="15631" extrusionOk="0">
                  <a:moveTo>
                    <a:pt x="0" y="1"/>
                  </a:moveTo>
                  <a:cubicBezTo>
                    <a:pt x="250" y="5104"/>
                    <a:pt x="259" y="8904"/>
                    <a:pt x="206" y="11482"/>
                  </a:cubicBezTo>
                  <a:cubicBezTo>
                    <a:pt x="206" y="11580"/>
                    <a:pt x="1098" y="11946"/>
                    <a:pt x="1098" y="11946"/>
                  </a:cubicBezTo>
                  <a:cubicBezTo>
                    <a:pt x="1098" y="11946"/>
                    <a:pt x="188" y="12151"/>
                    <a:pt x="179" y="12330"/>
                  </a:cubicBezTo>
                  <a:cubicBezTo>
                    <a:pt x="116" y="14551"/>
                    <a:pt x="0" y="15631"/>
                    <a:pt x="0" y="15631"/>
                  </a:cubicBezTo>
                  <a:lnTo>
                    <a:pt x="11143" y="15631"/>
                  </a:lnTo>
                  <a:cubicBezTo>
                    <a:pt x="11143" y="15631"/>
                    <a:pt x="10804" y="12464"/>
                    <a:pt x="10938" y="5782"/>
                  </a:cubicBezTo>
                  <a:cubicBezTo>
                    <a:pt x="10938" y="5719"/>
                    <a:pt x="10706" y="5594"/>
                    <a:pt x="10706" y="5594"/>
                  </a:cubicBezTo>
                  <a:cubicBezTo>
                    <a:pt x="10706" y="5594"/>
                    <a:pt x="10947" y="5470"/>
                    <a:pt x="10947" y="5398"/>
                  </a:cubicBezTo>
                  <a:cubicBezTo>
                    <a:pt x="10947" y="5193"/>
                    <a:pt x="10956" y="4988"/>
                    <a:pt x="10964" y="4783"/>
                  </a:cubicBezTo>
                  <a:cubicBezTo>
                    <a:pt x="10964" y="4684"/>
                    <a:pt x="10340" y="4506"/>
                    <a:pt x="10340" y="4506"/>
                  </a:cubicBezTo>
                  <a:cubicBezTo>
                    <a:pt x="10340" y="4506"/>
                    <a:pt x="10973" y="4310"/>
                    <a:pt x="10973" y="4212"/>
                  </a:cubicBezTo>
                  <a:cubicBezTo>
                    <a:pt x="11009" y="2918"/>
                    <a:pt x="11063" y="1518"/>
                    <a:pt x="11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3841422" y="539751"/>
              <a:ext cx="1462240" cy="369005"/>
            </a:xfrm>
            <a:custGeom>
              <a:avLst/>
              <a:gdLst/>
              <a:ahLst/>
              <a:cxnLst/>
              <a:rect l="l" t="t" r="r" b="b"/>
              <a:pathLst>
                <a:path w="11143" h="2812" extrusionOk="0">
                  <a:moveTo>
                    <a:pt x="0" y="1"/>
                  </a:moveTo>
                  <a:cubicBezTo>
                    <a:pt x="36" y="706"/>
                    <a:pt x="63" y="1384"/>
                    <a:pt x="90" y="2035"/>
                  </a:cubicBezTo>
                  <a:cubicBezTo>
                    <a:pt x="806" y="2003"/>
                    <a:pt x="1504" y="1989"/>
                    <a:pt x="2177" y="1989"/>
                  </a:cubicBezTo>
                  <a:cubicBezTo>
                    <a:pt x="7303" y="1989"/>
                    <a:pt x="11018" y="2811"/>
                    <a:pt x="11018" y="2811"/>
                  </a:cubicBezTo>
                  <a:cubicBezTo>
                    <a:pt x="11054" y="1919"/>
                    <a:pt x="11089" y="982"/>
                    <a:pt x="11143" y="1"/>
                  </a:cubicBez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8"/>
            <p:cNvSpPr/>
            <p:nvPr/>
          </p:nvSpPr>
          <p:spPr>
            <a:xfrm>
              <a:off x="3841422" y="2415212"/>
              <a:ext cx="1462240" cy="175710"/>
            </a:xfrm>
            <a:custGeom>
              <a:avLst/>
              <a:gdLst/>
              <a:ahLst/>
              <a:cxnLst/>
              <a:rect l="l" t="t" r="r" b="b"/>
              <a:pathLst>
                <a:path w="11143" h="1339" extrusionOk="0">
                  <a:moveTo>
                    <a:pt x="99" y="0"/>
                  </a:moveTo>
                  <a:cubicBezTo>
                    <a:pt x="45" y="901"/>
                    <a:pt x="0" y="1339"/>
                    <a:pt x="0" y="1339"/>
                  </a:cubicBezTo>
                  <a:lnTo>
                    <a:pt x="11143" y="1339"/>
                  </a:lnTo>
                  <a:cubicBezTo>
                    <a:pt x="11143" y="1339"/>
                    <a:pt x="11098" y="901"/>
                    <a:pt x="11045" y="0"/>
                  </a:cubicBezTo>
                  <a:cubicBezTo>
                    <a:pt x="8704" y="45"/>
                    <a:pt x="6708" y="60"/>
                    <a:pt x="5086" y="60"/>
                  </a:cubicBezTo>
                  <a:cubicBezTo>
                    <a:pt x="1843" y="60"/>
                    <a:pt x="99" y="0"/>
                    <a:pt x="99" y="0"/>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8"/>
            <p:cNvSpPr/>
            <p:nvPr/>
          </p:nvSpPr>
          <p:spPr>
            <a:xfrm>
              <a:off x="5383181" y="2536989"/>
              <a:ext cx="293944" cy="161669"/>
            </a:xfrm>
            <a:custGeom>
              <a:avLst/>
              <a:gdLst/>
              <a:ahLst/>
              <a:cxnLst/>
              <a:rect l="l" t="t" r="r" b="b"/>
              <a:pathLst>
                <a:path w="2240" h="1232" extrusionOk="0">
                  <a:moveTo>
                    <a:pt x="687" y="0"/>
                  </a:moveTo>
                  <a:cubicBezTo>
                    <a:pt x="72" y="0"/>
                    <a:pt x="0" y="277"/>
                    <a:pt x="0" y="616"/>
                  </a:cubicBezTo>
                  <a:cubicBezTo>
                    <a:pt x="0" y="955"/>
                    <a:pt x="72" y="1231"/>
                    <a:pt x="687" y="1231"/>
                  </a:cubicBezTo>
                  <a:cubicBezTo>
                    <a:pt x="1312" y="1231"/>
                    <a:pt x="2240" y="955"/>
                    <a:pt x="2240" y="616"/>
                  </a:cubicBezTo>
                  <a:cubicBezTo>
                    <a:pt x="2240" y="277"/>
                    <a:pt x="1312" y="0"/>
                    <a:pt x="687" y="0"/>
                  </a:cubicBezTo>
                  <a:close/>
                </a:path>
              </a:pathLst>
            </a:custGeom>
            <a:solidFill>
              <a:srgbClr val="693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8"/>
            <p:cNvSpPr/>
            <p:nvPr/>
          </p:nvSpPr>
          <p:spPr>
            <a:xfrm>
              <a:off x="5383181" y="2603257"/>
              <a:ext cx="293944" cy="95401"/>
            </a:xfrm>
            <a:custGeom>
              <a:avLst/>
              <a:gdLst/>
              <a:ahLst/>
              <a:cxnLst/>
              <a:rect l="l" t="t" r="r" b="b"/>
              <a:pathLst>
                <a:path w="2240" h="727" extrusionOk="0">
                  <a:moveTo>
                    <a:pt x="2172" y="0"/>
                  </a:moveTo>
                  <a:cubicBezTo>
                    <a:pt x="2023" y="0"/>
                    <a:pt x="1621" y="333"/>
                    <a:pt x="910" y="387"/>
                  </a:cubicBezTo>
                  <a:cubicBezTo>
                    <a:pt x="855" y="391"/>
                    <a:pt x="803" y="393"/>
                    <a:pt x="753" y="393"/>
                  </a:cubicBezTo>
                  <a:cubicBezTo>
                    <a:pt x="146" y="393"/>
                    <a:pt x="1" y="111"/>
                    <a:pt x="0" y="111"/>
                  </a:cubicBezTo>
                  <a:lnTo>
                    <a:pt x="0" y="111"/>
                  </a:lnTo>
                  <a:cubicBezTo>
                    <a:pt x="0" y="450"/>
                    <a:pt x="72" y="726"/>
                    <a:pt x="687" y="726"/>
                  </a:cubicBezTo>
                  <a:cubicBezTo>
                    <a:pt x="1312" y="726"/>
                    <a:pt x="2240" y="450"/>
                    <a:pt x="2240" y="111"/>
                  </a:cubicBezTo>
                  <a:cubicBezTo>
                    <a:pt x="2240" y="31"/>
                    <a:pt x="2218" y="0"/>
                    <a:pt x="2172" y="0"/>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8"/>
            <p:cNvSpPr/>
            <p:nvPr/>
          </p:nvSpPr>
          <p:spPr>
            <a:xfrm>
              <a:off x="3466775" y="2536989"/>
              <a:ext cx="293944" cy="161669"/>
            </a:xfrm>
            <a:custGeom>
              <a:avLst/>
              <a:gdLst/>
              <a:ahLst/>
              <a:cxnLst/>
              <a:rect l="l" t="t" r="r" b="b"/>
              <a:pathLst>
                <a:path w="2240" h="1232" extrusionOk="0">
                  <a:moveTo>
                    <a:pt x="1544" y="0"/>
                  </a:moveTo>
                  <a:cubicBezTo>
                    <a:pt x="929" y="0"/>
                    <a:pt x="1" y="277"/>
                    <a:pt x="1" y="616"/>
                  </a:cubicBezTo>
                  <a:cubicBezTo>
                    <a:pt x="1" y="955"/>
                    <a:pt x="929" y="1231"/>
                    <a:pt x="1544" y="1231"/>
                  </a:cubicBezTo>
                  <a:cubicBezTo>
                    <a:pt x="2169" y="1231"/>
                    <a:pt x="2240" y="955"/>
                    <a:pt x="2240" y="616"/>
                  </a:cubicBezTo>
                  <a:cubicBezTo>
                    <a:pt x="2240" y="277"/>
                    <a:pt x="2169" y="0"/>
                    <a:pt x="1544" y="0"/>
                  </a:cubicBezTo>
                  <a:close/>
                </a:path>
              </a:pathLst>
            </a:custGeom>
            <a:solidFill>
              <a:srgbClr val="944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8"/>
            <p:cNvSpPr/>
            <p:nvPr/>
          </p:nvSpPr>
          <p:spPr>
            <a:xfrm>
              <a:off x="3495644" y="2548274"/>
              <a:ext cx="197231" cy="49734"/>
            </a:xfrm>
            <a:custGeom>
              <a:avLst/>
              <a:gdLst/>
              <a:ahLst/>
              <a:cxnLst/>
              <a:rect l="l" t="t" r="r" b="b"/>
              <a:pathLst>
                <a:path w="1503" h="379" extrusionOk="0">
                  <a:moveTo>
                    <a:pt x="1181" y="1"/>
                  </a:moveTo>
                  <a:cubicBezTo>
                    <a:pt x="668" y="1"/>
                    <a:pt x="18" y="250"/>
                    <a:pt x="4" y="360"/>
                  </a:cubicBezTo>
                  <a:cubicBezTo>
                    <a:pt x="0" y="373"/>
                    <a:pt x="8" y="379"/>
                    <a:pt x="28" y="379"/>
                  </a:cubicBezTo>
                  <a:cubicBezTo>
                    <a:pt x="104" y="379"/>
                    <a:pt x="349" y="294"/>
                    <a:pt x="717" y="209"/>
                  </a:cubicBezTo>
                  <a:cubicBezTo>
                    <a:pt x="1146" y="110"/>
                    <a:pt x="1503" y="128"/>
                    <a:pt x="1485" y="39"/>
                  </a:cubicBezTo>
                  <a:cubicBezTo>
                    <a:pt x="1395" y="12"/>
                    <a:pt x="1291" y="1"/>
                    <a:pt x="1181" y="1"/>
                  </a:cubicBezTo>
                  <a:close/>
                </a:path>
              </a:pathLst>
            </a:custGeom>
            <a:solidFill>
              <a:srgbClr val="D18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8"/>
            <p:cNvSpPr/>
            <p:nvPr/>
          </p:nvSpPr>
          <p:spPr>
            <a:xfrm>
              <a:off x="3466775" y="2605882"/>
              <a:ext cx="293944" cy="92776"/>
            </a:xfrm>
            <a:custGeom>
              <a:avLst/>
              <a:gdLst/>
              <a:ahLst/>
              <a:cxnLst/>
              <a:rect l="l" t="t" r="r" b="b"/>
              <a:pathLst>
                <a:path w="2240" h="707" extrusionOk="0">
                  <a:moveTo>
                    <a:pt x="37" y="1"/>
                  </a:moveTo>
                  <a:cubicBezTo>
                    <a:pt x="12" y="1"/>
                    <a:pt x="1" y="26"/>
                    <a:pt x="1" y="91"/>
                  </a:cubicBezTo>
                  <a:cubicBezTo>
                    <a:pt x="1" y="430"/>
                    <a:pt x="929" y="706"/>
                    <a:pt x="1544" y="706"/>
                  </a:cubicBezTo>
                  <a:cubicBezTo>
                    <a:pt x="2169" y="706"/>
                    <a:pt x="2240" y="430"/>
                    <a:pt x="2240" y="91"/>
                  </a:cubicBezTo>
                  <a:lnTo>
                    <a:pt x="2240" y="91"/>
                  </a:lnTo>
                  <a:cubicBezTo>
                    <a:pt x="2240" y="91"/>
                    <a:pt x="2070" y="385"/>
                    <a:pt x="1339" y="421"/>
                  </a:cubicBezTo>
                  <a:cubicBezTo>
                    <a:pt x="1297" y="423"/>
                    <a:pt x="1255" y="425"/>
                    <a:pt x="1215" y="425"/>
                  </a:cubicBezTo>
                  <a:cubicBezTo>
                    <a:pt x="471" y="425"/>
                    <a:pt x="139" y="1"/>
                    <a:pt x="37"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8"/>
            <p:cNvSpPr/>
            <p:nvPr/>
          </p:nvSpPr>
          <p:spPr>
            <a:xfrm>
              <a:off x="5336334" y="2394085"/>
              <a:ext cx="140673" cy="440391"/>
            </a:xfrm>
            <a:custGeom>
              <a:avLst/>
              <a:gdLst/>
              <a:ahLst/>
              <a:cxnLst/>
              <a:rect l="l" t="t" r="r" b="b"/>
              <a:pathLst>
                <a:path w="1072" h="3356" extrusionOk="0">
                  <a:moveTo>
                    <a:pt x="1" y="1"/>
                  </a:moveTo>
                  <a:lnTo>
                    <a:pt x="1" y="3355"/>
                  </a:lnTo>
                  <a:lnTo>
                    <a:pt x="705" y="3355"/>
                  </a:lnTo>
                  <a:cubicBezTo>
                    <a:pt x="902" y="3355"/>
                    <a:pt x="1071" y="2606"/>
                    <a:pt x="1071" y="1678"/>
                  </a:cubicBezTo>
                  <a:cubicBezTo>
                    <a:pt x="1071" y="759"/>
                    <a:pt x="902" y="1"/>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8"/>
            <p:cNvSpPr/>
            <p:nvPr/>
          </p:nvSpPr>
          <p:spPr>
            <a:xfrm>
              <a:off x="5336334" y="2675037"/>
              <a:ext cx="138311" cy="159438"/>
            </a:xfrm>
            <a:custGeom>
              <a:avLst/>
              <a:gdLst/>
              <a:ahLst/>
              <a:cxnLst/>
              <a:rect l="l" t="t" r="r" b="b"/>
              <a:pathLst>
                <a:path w="1054" h="1215" extrusionOk="0">
                  <a:moveTo>
                    <a:pt x="1" y="1"/>
                  </a:moveTo>
                  <a:lnTo>
                    <a:pt x="1" y="1214"/>
                  </a:lnTo>
                  <a:lnTo>
                    <a:pt x="705" y="1214"/>
                  </a:lnTo>
                  <a:cubicBezTo>
                    <a:pt x="875" y="1214"/>
                    <a:pt x="1009" y="706"/>
                    <a:pt x="1053"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8"/>
            <p:cNvSpPr/>
            <p:nvPr/>
          </p:nvSpPr>
          <p:spPr>
            <a:xfrm>
              <a:off x="5288306" y="2394085"/>
              <a:ext cx="96188" cy="440391"/>
            </a:xfrm>
            <a:custGeom>
              <a:avLst/>
              <a:gdLst/>
              <a:ahLst/>
              <a:cxnLst/>
              <a:rect l="l" t="t" r="r" b="b"/>
              <a:pathLst>
                <a:path w="733" h="3356" extrusionOk="0">
                  <a:moveTo>
                    <a:pt x="367" y="1"/>
                  </a:moveTo>
                  <a:cubicBezTo>
                    <a:pt x="161" y="1"/>
                    <a:pt x="1" y="759"/>
                    <a:pt x="1" y="1678"/>
                  </a:cubicBezTo>
                  <a:cubicBezTo>
                    <a:pt x="1" y="2606"/>
                    <a:pt x="161" y="3355"/>
                    <a:pt x="367" y="3355"/>
                  </a:cubicBezTo>
                  <a:cubicBezTo>
                    <a:pt x="572" y="3355"/>
                    <a:pt x="732" y="2606"/>
                    <a:pt x="732" y="1678"/>
                  </a:cubicBezTo>
                  <a:cubicBezTo>
                    <a:pt x="732" y="759"/>
                    <a:pt x="572" y="1"/>
                    <a:pt x="367" y="1"/>
                  </a:cubicBezTo>
                  <a:close/>
                </a:path>
              </a:pathLst>
            </a:custGeom>
            <a:solidFill>
              <a:srgbClr val="D18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8"/>
            <p:cNvSpPr/>
            <p:nvPr/>
          </p:nvSpPr>
          <p:spPr>
            <a:xfrm>
              <a:off x="5288306" y="2614149"/>
              <a:ext cx="95007" cy="220327"/>
            </a:xfrm>
            <a:custGeom>
              <a:avLst/>
              <a:gdLst/>
              <a:ahLst/>
              <a:cxnLst/>
              <a:rect l="l" t="t" r="r" b="b"/>
              <a:pathLst>
                <a:path w="724" h="1679" extrusionOk="0">
                  <a:moveTo>
                    <a:pt x="1" y="1"/>
                  </a:moveTo>
                  <a:cubicBezTo>
                    <a:pt x="1" y="929"/>
                    <a:pt x="161" y="1678"/>
                    <a:pt x="367" y="1678"/>
                  </a:cubicBezTo>
                  <a:cubicBezTo>
                    <a:pt x="536" y="1678"/>
                    <a:pt x="679" y="1170"/>
                    <a:pt x="723" y="465"/>
                  </a:cubicBezTo>
                  <a:lnTo>
                    <a:pt x="723" y="465"/>
                  </a:lnTo>
                  <a:lnTo>
                    <a:pt x="599" y="492"/>
                  </a:lnTo>
                  <a:lnTo>
                    <a:pt x="1" y="1"/>
                  </a:ln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8"/>
            <p:cNvSpPr/>
            <p:nvPr/>
          </p:nvSpPr>
          <p:spPr>
            <a:xfrm>
              <a:off x="3667024" y="2394085"/>
              <a:ext cx="140542" cy="440391"/>
            </a:xfrm>
            <a:custGeom>
              <a:avLst/>
              <a:gdLst/>
              <a:ahLst/>
              <a:cxnLst/>
              <a:rect l="l" t="t" r="r" b="b"/>
              <a:pathLst>
                <a:path w="1071" h="3356" extrusionOk="0">
                  <a:moveTo>
                    <a:pt x="366" y="1"/>
                  </a:moveTo>
                  <a:cubicBezTo>
                    <a:pt x="161" y="1"/>
                    <a:pt x="0" y="759"/>
                    <a:pt x="0" y="1678"/>
                  </a:cubicBezTo>
                  <a:cubicBezTo>
                    <a:pt x="0" y="2606"/>
                    <a:pt x="161" y="3355"/>
                    <a:pt x="366" y="3355"/>
                  </a:cubicBezTo>
                  <a:lnTo>
                    <a:pt x="1071" y="3355"/>
                  </a:lnTo>
                  <a:lnTo>
                    <a:pt x="10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8"/>
            <p:cNvSpPr/>
            <p:nvPr/>
          </p:nvSpPr>
          <p:spPr>
            <a:xfrm>
              <a:off x="3668205" y="2675037"/>
              <a:ext cx="139361" cy="159438"/>
            </a:xfrm>
            <a:custGeom>
              <a:avLst/>
              <a:gdLst/>
              <a:ahLst/>
              <a:cxnLst/>
              <a:rect l="l" t="t" r="r" b="b"/>
              <a:pathLst>
                <a:path w="1062" h="1215" extrusionOk="0">
                  <a:moveTo>
                    <a:pt x="0" y="1"/>
                  </a:moveTo>
                  <a:cubicBezTo>
                    <a:pt x="45" y="706"/>
                    <a:pt x="188" y="1214"/>
                    <a:pt x="357" y="1214"/>
                  </a:cubicBezTo>
                  <a:lnTo>
                    <a:pt x="1062" y="1214"/>
                  </a:lnTo>
                  <a:lnTo>
                    <a:pt x="1062" y="1"/>
                  </a:ln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8"/>
            <p:cNvSpPr/>
            <p:nvPr/>
          </p:nvSpPr>
          <p:spPr>
            <a:xfrm>
              <a:off x="3759537" y="2394085"/>
              <a:ext cx="96057" cy="440391"/>
            </a:xfrm>
            <a:custGeom>
              <a:avLst/>
              <a:gdLst/>
              <a:ahLst/>
              <a:cxnLst/>
              <a:rect l="l" t="t" r="r" b="b"/>
              <a:pathLst>
                <a:path w="732" h="3356" extrusionOk="0">
                  <a:moveTo>
                    <a:pt x="366" y="1"/>
                  </a:moveTo>
                  <a:cubicBezTo>
                    <a:pt x="161" y="1"/>
                    <a:pt x="0" y="759"/>
                    <a:pt x="0" y="1678"/>
                  </a:cubicBezTo>
                  <a:cubicBezTo>
                    <a:pt x="0" y="2606"/>
                    <a:pt x="161" y="3355"/>
                    <a:pt x="366" y="3355"/>
                  </a:cubicBezTo>
                  <a:cubicBezTo>
                    <a:pt x="571" y="3355"/>
                    <a:pt x="732" y="2606"/>
                    <a:pt x="732" y="1678"/>
                  </a:cubicBezTo>
                  <a:cubicBezTo>
                    <a:pt x="732" y="759"/>
                    <a:pt x="571" y="1"/>
                    <a:pt x="366" y="1"/>
                  </a:cubicBezTo>
                  <a:close/>
                </a:path>
              </a:pathLst>
            </a:custGeom>
            <a:solidFill>
              <a:srgbClr val="693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8"/>
            <p:cNvSpPr/>
            <p:nvPr/>
          </p:nvSpPr>
          <p:spPr>
            <a:xfrm>
              <a:off x="3774628" y="2432797"/>
              <a:ext cx="1594646" cy="364149"/>
            </a:xfrm>
            <a:custGeom>
              <a:avLst/>
              <a:gdLst/>
              <a:ahLst/>
              <a:cxnLst/>
              <a:rect l="l" t="t" r="r" b="b"/>
              <a:pathLst>
                <a:path w="12152" h="2775" extrusionOk="0">
                  <a:moveTo>
                    <a:pt x="313" y="0"/>
                  </a:moveTo>
                  <a:cubicBezTo>
                    <a:pt x="144" y="0"/>
                    <a:pt x="1" y="625"/>
                    <a:pt x="1" y="1383"/>
                  </a:cubicBezTo>
                  <a:cubicBezTo>
                    <a:pt x="1" y="2150"/>
                    <a:pt x="144" y="2775"/>
                    <a:pt x="313" y="2775"/>
                  </a:cubicBezTo>
                  <a:lnTo>
                    <a:pt x="11848" y="2775"/>
                  </a:lnTo>
                  <a:cubicBezTo>
                    <a:pt x="12018" y="2775"/>
                    <a:pt x="12151" y="2150"/>
                    <a:pt x="12151" y="1383"/>
                  </a:cubicBezTo>
                  <a:cubicBezTo>
                    <a:pt x="12151" y="625"/>
                    <a:pt x="12018" y="0"/>
                    <a:pt x="11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8"/>
            <p:cNvSpPr/>
            <p:nvPr/>
          </p:nvSpPr>
          <p:spPr>
            <a:xfrm>
              <a:off x="3778171" y="2678580"/>
              <a:ext cx="1588741" cy="118365"/>
            </a:xfrm>
            <a:custGeom>
              <a:avLst/>
              <a:gdLst/>
              <a:ahLst/>
              <a:cxnLst/>
              <a:rect l="l" t="t" r="r" b="b"/>
              <a:pathLst>
                <a:path w="12107" h="902" extrusionOk="0">
                  <a:moveTo>
                    <a:pt x="1" y="1"/>
                  </a:moveTo>
                  <a:lnTo>
                    <a:pt x="1" y="1"/>
                  </a:lnTo>
                  <a:cubicBezTo>
                    <a:pt x="36" y="527"/>
                    <a:pt x="152" y="902"/>
                    <a:pt x="286" y="902"/>
                  </a:cubicBezTo>
                  <a:lnTo>
                    <a:pt x="11821" y="902"/>
                  </a:lnTo>
                  <a:cubicBezTo>
                    <a:pt x="11955" y="902"/>
                    <a:pt x="12062" y="527"/>
                    <a:pt x="12107" y="1"/>
                  </a:cubicBezTo>
                  <a:lnTo>
                    <a:pt x="12107" y="1"/>
                  </a:lnTo>
                  <a:cubicBezTo>
                    <a:pt x="12106" y="1"/>
                    <a:pt x="10215" y="152"/>
                    <a:pt x="6049" y="152"/>
                  </a:cubicBezTo>
                  <a:cubicBezTo>
                    <a:pt x="1883" y="152"/>
                    <a:pt x="1" y="1"/>
                    <a:pt x="1" y="1"/>
                  </a:cubicBez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p:cNvSpPr/>
            <p:nvPr/>
          </p:nvSpPr>
          <p:spPr>
            <a:xfrm>
              <a:off x="5383181" y="459048"/>
              <a:ext cx="293944" cy="161669"/>
            </a:xfrm>
            <a:custGeom>
              <a:avLst/>
              <a:gdLst/>
              <a:ahLst/>
              <a:cxnLst/>
              <a:rect l="l" t="t" r="r" b="b"/>
              <a:pathLst>
                <a:path w="2240" h="1232" extrusionOk="0">
                  <a:moveTo>
                    <a:pt x="687" y="0"/>
                  </a:moveTo>
                  <a:cubicBezTo>
                    <a:pt x="72" y="0"/>
                    <a:pt x="0" y="277"/>
                    <a:pt x="0" y="616"/>
                  </a:cubicBezTo>
                  <a:cubicBezTo>
                    <a:pt x="0" y="955"/>
                    <a:pt x="72" y="1232"/>
                    <a:pt x="687" y="1232"/>
                  </a:cubicBezTo>
                  <a:cubicBezTo>
                    <a:pt x="1312" y="1232"/>
                    <a:pt x="2240" y="955"/>
                    <a:pt x="2240" y="616"/>
                  </a:cubicBezTo>
                  <a:cubicBezTo>
                    <a:pt x="2240" y="277"/>
                    <a:pt x="1312" y="0"/>
                    <a:pt x="687" y="0"/>
                  </a:cubicBezTo>
                  <a:close/>
                </a:path>
              </a:pathLst>
            </a:custGeom>
            <a:solidFill>
              <a:srgbClr val="693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p:cNvSpPr/>
            <p:nvPr/>
          </p:nvSpPr>
          <p:spPr>
            <a:xfrm>
              <a:off x="5383181" y="525316"/>
              <a:ext cx="293944" cy="95401"/>
            </a:xfrm>
            <a:custGeom>
              <a:avLst/>
              <a:gdLst/>
              <a:ahLst/>
              <a:cxnLst/>
              <a:rect l="l" t="t" r="r" b="b"/>
              <a:pathLst>
                <a:path w="2240" h="727" extrusionOk="0">
                  <a:moveTo>
                    <a:pt x="2172" y="1"/>
                  </a:moveTo>
                  <a:cubicBezTo>
                    <a:pt x="2023" y="1"/>
                    <a:pt x="1621" y="333"/>
                    <a:pt x="910" y="388"/>
                  </a:cubicBezTo>
                  <a:cubicBezTo>
                    <a:pt x="855" y="392"/>
                    <a:pt x="803" y="393"/>
                    <a:pt x="753" y="393"/>
                  </a:cubicBezTo>
                  <a:cubicBezTo>
                    <a:pt x="146" y="393"/>
                    <a:pt x="1" y="111"/>
                    <a:pt x="0" y="111"/>
                  </a:cubicBezTo>
                  <a:lnTo>
                    <a:pt x="0" y="111"/>
                  </a:lnTo>
                  <a:cubicBezTo>
                    <a:pt x="0" y="450"/>
                    <a:pt x="72" y="727"/>
                    <a:pt x="687" y="727"/>
                  </a:cubicBezTo>
                  <a:cubicBezTo>
                    <a:pt x="1312" y="727"/>
                    <a:pt x="2240" y="450"/>
                    <a:pt x="2240" y="111"/>
                  </a:cubicBezTo>
                  <a:cubicBezTo>
                    <a:pt x="2240" y="32"/>
                    <a:pt x="2218" y="1"/>
                    <a:pt x="2172"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8"/>
            <p:cNvSpPr/>
            <p:nvPr/>
          </p:nvSpPr>
          <p:spPr>
            <a:xfrm>
              <a:off x="3466775" y="459048"/>
              <a:ext cx="293944" cy="161669"/>
            </a:xfrm>
            <a:custGeom>
              <a:avLst/>
              <a:gdLst/>
              <a:ahLst/>
              <a:cxnLst/>
              <a:rect l="l" t="t" r="r" b="b"/>
              <a:pathLst>
                <a:path w="2240" h="1232" extrusionOk="0">
                  <a:moveTo>
                    <a:pt x="1544" y="0"/>
                  </a:moveTo>
                  <a:cubicBezTo>
                    <a:pt x="929" y="0"/>
                    <a:pt x="1" y="277"/>
                    <a:pt x="1" y="616"/>
                  </a:cubicBezTo>
                  <a:cubicBezTo>
                    <a:pt x="1" y="955"/>
                    <a:pt x="929" y="1232"/>
                    <a:pt x="1544" y="1232"/>
                  </a:cubicBezTo>
                  <a:cubicBezTo>
                    <a:pt x="2169" y="1232"/>
                    <a:pt x="2240" y="955"/>
                    <a:pt x="2240" y="616"/>
                  </a:cubicBezTo>
                  <a:cubicBezTo>
                    <a:pt x="2240" y="277"/>
                    <a:pt x="2169" y="0"/>
                    <a:pt x="1544" y="0"/>
                  </a:cubicBezTo>
                  <a:close/>
                </a:path>
              </a:pathLst>
            </a:custGeom>
            <a:solidFill>
              <a:srgbClr val="944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8"/>
            <p:cNvSpPr/>
            <p:nvPr/>
          </p:nvSpPr>
          <p:spPr>
            <a:xfrm>
              <a:off x="3495644" y="470464"/>
              <a:ext cx="197231" cy="49603"/>
            </a:xfrm>
            <a:custGeom>
              <a:avLst/>
              <a:gdLst/>
              <a:ahLst/>
              <a:cxnLst/>
              <a:rect l="l" t="t" r="r" b="b"/>
              <a:pathLst>
                <a:path w="1503" h="378" extrusionOk="0">
                  <a:moveTo>
                    <a:pt x="1181" y="0"/>
                  </a:moveTo>
                  <a:cubicBezTo>
                    <a:pt x="668" y="0"/>
                    <a:pt x="18" y="249"/>
                    <a:pt x="4" y="359"/>
                  </a:cubicBezTo>
                  <a:cubicBezTo>
                    <a:pt x="0" y="372"/>
                    <a:pt x="8" y="378"/>
                    <a:pt x="28" y="378"/>
                  </a:cubicBezTo>
                  <a:cubicBezTo>
                    <a:pt x="104" y="378"/>
                    <a:pt x="349" y="293"/>
                    <a:pt x="717" y="208"/>
                  </a:cubicBezTo>
                  <a:cubicBezTo>
                    <a:pt x="1146" y="110"/>
                    <a:pt x="1503" y="128"/>
                    <a:pt x="1485" y="38"/>
                  </a:cubicBezTo>
                  <a:cubicBezTo>
                    <a:pt x="1395" y="12"/>
                    <a:pt x="1291" y="0"/>
                    <a:pt x="1181" y="0"/>
                  </a:cubicBezTo>
                  <a:close/>
                </a:path>
              </a:pathLst>
            </a:custGeom>
            <a:solidFill>
              <a:srgbClr val="D18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8"/>
            <p:cNvSpPr/>
            <p:nvPr/>
          </p:nvSpPr>
          <p:spPr>
            <a:xfrm>
              <a:off x="3466775" y="527940"/>
              <a:ext cx="293944" cy="92776"/>
            </a:xfrm>
            <a:custGeom>
              <a:avLst/>
              <a:gdLst/>
              <a:ahLst/>
              <a:cxnLst/>
              <a:rect l="l" t="t" r="r" b="b"/>
              <a:pathLst>
                <a:path w="2240" h="707" extrusionOk="0">
                  <a:moveTo>
                    <a:pt x="37" y="1"/>
                  </a:moveTo>
                  <a:cubicBezTo>
                    <a:pt x="12" y="1"/>
                    <a:pt x="1" y="27"/>
                    <a:pt x="1" y="91"/>
                  </a:cubicBezTo>
                  <a:cubicBezTo>
                    <a:pt x="1" y="430"/>
                    <a:pt x="929" y="707"/>
                    <a:pt x="1544" y="707"/>
                  </a:cubicBezTo>
                  <a:cubicBezTo>
                    <a:pt x="2169" y="707"/>
                    <a:pt x="2240" y="430"/>
                    <a:pt x="2240" y="91"/>
                  </a:cubicBezTo>
                  <a:lnTo>
                    <a:pt x="2240" y="91"/>
                  </a:lnTo>
                  <a:cubicBezTo>
                    <a:pt x="2240" y="91"/>
                    <a:pt x="2070" y="385"/>
                    <a:pt x="1339" y="421"/>
                  </a:cubicBezTo>
                  <a:cubicBezTo>
                    <a:pt x="1297" y="424"/>
                    <a:pt x="1255" y="425"/>
                    <a:pt x="1215" y="425"/>
                  </a:cubicBezTo>
                  <a:cubicBezTo>
                    <a:pt x="471" y="425"/>
                    <a:pt x="139" y="1"/>
                    <a:pt x="37"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8"/>
            <p:cNvSpPr/>
            <p:nvPr/>
          </p:nvSpPr>
          <p:spPr>
            <a:xfrm>
              <a:off x="5336334" y="317325"/>
              <a:ext cx="140673" cy="439210"/>
            </a:xfrm>
            <a:custGeom>
              <a:avLst/>
              <a:gdLst/>
              <a:ahLst/>
              <a:cxnLst/>
              <a:rect l="l" t="t" r="r" b="b"/>
              <a:pathLst>
                <a:path w="1072" h="3347" extrusionOk="0">
                  <a:moveTo>
                    <a:pt x="1" y="1"/>
                  </a:moveTo>
                  <a:lnTo>
                    <a:pt x="1" y="3346"/>
                  </a:lnTo>
                  <a:lnTo>
                    <a:pt x="705" y="3346"/>
                  </a:lnTo>
                  <a:cubicBezTo>
                    <a:pt x="902" y="3346"/>
                    <a:pt x="1071" y="2597"/>
                    <a:pt x="1071" y="1669"/>
                  </a:cubicBezTo>
                  <a:cubicBezTo>
                    <a:pt x="1071" y="750"/>
                    <a:pt x="902" y="1"/>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8"/>
            <p:cNvSpPr/>
            <p:nvPr/>
          </p:nvSpPr>
          <p:spPr>
            <a:xfrm>
              <a:off x="5336334" y="597227"/>
              <a:ext cx="138311" cy="159307"/>
            </a:xfrm>
            <a:custGeom>
              <a:avLst/>
              <a:gdLst/>
              <a:ahLst/>
              <a:cxnLst/>
              <a:rect l="l" t="t" r="r" b="b"/>
              <a:pathLst>
                <a:path w="1054" h="1214" extrusionOk="0">
                  <a:moveTo>
                    <a:pt x="1" y="0"/>
                  </a:moveTo>
                  <a:lnTo>
                    <a:pt x="1" y="1213"/>
                  </a:lnTo>
                  <a:lnTo>
                    <a:pt x="705" y="1213"/>
                  </a:lnTo>
                  <a:cubicBezTo>
                    <a:pt x="875" y="1213"/>
                    <a:pt x="1009" y="705"/>
                    <a:pt x="1053" y="0"/>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8"/>
            <p:cNvSpPr/>
            <p:nvPr/>
          </p:nvSpPr>
          <p:spPr>
            <a:xfrm>
              <a:off x="5288306" y="317325"/>
              <a:ext cx="96188" cy="439210"/>
            </a:xfrm>
            <a:custGeom>
              <a:avLst/>
              <a:gdLst/>
              <a:ahLst/>
              <a:cxnLst/>
              <a:rect l="l" t="t" r="r" b="b"/>
              <a:pathLst>
                <a:path w="733" h="3347" extrusionOk="0">
                  <a:moveTo>
                    <a:pt x="367" y="1"/>
                  </a:moveTo>
                  <a:cubicBezTo>
                    <a:pt x="161" y="1"/>
                    <a:pt x="1" y="750"/>
                    <a:pt x="1" y="1669"/>
                  </a:cubicBezTo>
                  <a:cubicBezTo>
                    <a:pt x="1" y="2597"/>
                    <a:pt x="161" y="3346"/>
                    <a:pt x="367" y="3346"/>
                  </a:cubicBezTo>
                  <a:cubicBezTo>
                    <a:pt x="572" y="3346"/>
                    <a:pt x="732" y="2597"/>
                    <a:pt x="732" y="1669"/>
                  </a:cubicBezTo>
                  <a:cubicBezTo>
                    <a:pt x="732" y="750"/>
                    <a:pt x="572" y="1"/>
                    <a:pt x="367" y="1"/>
                  </a:cubicBezTo>
                  <a:close/>
                </a:path>
              </a:pathLst>
            </a:custGeom>
            <a:solidFill>
              <a:srgbClr val="D18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8"/>
            <p:cNvSpPr/>
            <p:nvPr/>
          </p:nvSpPr>
          <p:spPr>
            <a:xfrm>
              <a:off x="5288306" y="536339"/>
              <a:ext cx="95007" cy="220196"/>
            </a:xfrm>
            <a:custGeom>
              <a:avLst/>
              <a:gdLst/>
              <a:ahLst/>
              <a:cxnLst/>
              <a:rect l="l" t="t" r="r" b="b"/>
              <a:pathLst>
                <a:path w="724" h="1678" extrusionOk="0">
                  <a:moveTo>
                    <a:pt x="1" y="0"/>
                  </a:moveTo>
                  <a:cubicBezTo>
                    <a:pt x="1" y="928"/>
                    <a:pt x="161" y="1677"/>
                    <a:pt x="367" y="1677"/>
                  </a:cubicBezTo>
                  <a:cubicBezTo>
                    <a:pt x="536" y="1677"/>
                    <a:pt x="679" y="1169"/>
                    <a:pt x="723" y="464"/>
                  </a:cubicBezTo>
                  <a:lnTo>
                    <a:pt x="723" y="464"/>
                  </a:lnTo>
                  <a:lnTo>
                    <a:pt x="599" y="491"/>
                  </a:lnTo>
                  <a:lnTo>
                    <a:pt x="1" y="0"/>
                  </a:ln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8"/>
            <p:cNvSpPr/>
            <p:nvPr/>
          </p:nvSpPr>
          <p:spPr>
            <a:xfrm>
              <a:off x="3667024" y="317325"/>
              <a:ext cx="140542" cy="439210"/>
            </a:xfrm>
            <a:custGeom>
              <a:avLst/>
              <a:gdLst/>
              <a:ahLst/>
              <a:cxnLst/>
              <a:rect l="l" t="t" r="r" b="b"/>
              <a:pathLst>
                <a:path w="1071" h="3347" extrusionOk="0">
                  <a:moveTo>
                    <a:pt x="366" y="1"/>
                  </a:moveTo>
                  <a:cubicBezTo>
                    <a:pt x="161" y="1"/>
                    <a:pt x="0" y="750"/>
                    <a:pt x="0" y="1669"/>
                  </a:cubicBezTo>
                  <a:cubicBezTo>
                    <a:pt x="0" y="2597"/>
                    <a:pt x="161" y="3346"/>
                    <a:pt x="366" y="3346"/>
                  </a:cubicBezTo>
                  <a:lnTo>
                    <a:pt x="1071" y="3346"/>
                  </a:lnTo>
                  <a:lnTo>
                    <a:pt x="10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8"/>
            <p:cNvSpPr/>
            <p:nvPr/>
          </p:nvSpPr>
          <p:spPr>
            <a:xfrm>
              <a:off x="3668205" y="597227"/>
              <a:ext cx="139361" cy="159307"/>
            </a:xfrm>
            <a:custGeom>
              <a:avLst/>
              <a:gdLst/>
              <a:ahLst/>
              <a:cxnLst/>
              <a:rect l="l" t="t" r="r" b="b"/>
              <a:pathLst>
                <a:path w="1062" h="1214" extrusionOk="0">
                  <a:moveTo>
                    <a:pt x="0" y="0"/>
                  </a:moveTo>
                  <a:cubicBezTo>
                    <a:pt x="45" y="705"/>
                    <a:pt x="188" y="1213"/>
                    <a:pt x="357" y="1213"/>
                  </a:cubicBezTo>
                  <a:lnTo>
                    <a:pt x="1062" y="1213"/>
                  </a:lnTo>
                  <a:lnTo>
                    <a:pt x="1062" y="0"/>
                  </a:lnTo>
                  <a:close/>
                </a:path>
              </a:pathLst>
            </a:custGeom>
            <a:solidFill>
              <a:srgbClr val="00000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8"/>
            <p:cNvSpPr/>
            <p:nvPr/>
          </p:nvSpPr>
          <p:spPr>
            <a:xfrm>
              <a:off x="3759537" y="317325"/>
              <a:ext cx="96057" cy="439210"/>
            </a:xfrm>
            <a:custGeom>
              <a:avLst/>
              <a:gdLst/>
              <a:ahLst/>
              <a:cxnLst/>
              <a:rect l="l" t="t" r="r" b="b"/>
              <a:pathLst>
                <a:path w="732" h="3347" extrusionOk="0">
                  <a:moveTo>
                    <a:pt x="366" y="1"/>
                  </a:moveTo>
                  <a:cubicBezTo>
                    <a:pt x="161" y="1"/>
                    <a:pt x="0" y="750"/>
                    <a:pt x="0" y="1669"/>
                  </a:cubicBezTo>
                  <a:cubicBezTo>
                    <a:pt x="0" y="2597"/>
                    <a:pt x="161" y="3346"/>
                    <a:pt x="366" y="3346"/>
                  </a:cubicBezTo>
                  <a:cubicBezTo>
                    <a:pt x="571" y="3346"/>
                    <a:pt x="732" y="2597"/>
                    <a:pt x="732" y="1669"/>
                  </a:cubicBezTo>
                  <a:cubicBezTo>
                    <a:pt x="732" y="750"/>
                    <a:pt x="571" y="1"/>
                    <a:pt x="366" y="1"/>
                  </a:cubicBezTo>
                  <a:close/>
                </a:path>
              </a:pathLst>
            </a:custGeom>
            <a:solidFill>
              <a:srgbClr val="693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8"/>
            <p:cNvSpPr/>
            <p:nvPr/>
          </p:nvSpPr>
          <p:spPr>
            <a:xfrm>
              <a:off x="3774628" y="354855"/>
              <a:ext cx="1594646" cy="364149"/>
            </a:xfrm>
            <a:custGeom>
              <a:avLst/>
              <a:gdLst/>
              <a:ahLst/>
              <a:cxnLst/>
              <a:rect l="l" t="t" r="r" b="b"/>
              <a:pathLst>
                <a:path w="12152" h="2775" extrusionOk="0">
                  <a:moveTo>
                    <a:pt x="313" y="0"/>
                  </a:moveTo>
                  <a:cubicBezTo>
                    <a:pt x="144" y="0"/>
                    <a:pt x="1" y="625"/>
                    <a:pt x="1" y="1383"/>
                  </a:cubicBezTo>
                  <a:cubicBezTo>
                    <a:pt x="1" y="2150"/>
                    <a:pt x="144" y="2775"/>
                    <a:pt x="313" y="2775"/>
                  </a:cubicBezTo>
                  <a:lnTo>
                    <a:pt x="11848" y="2775"/>
                  </a:lnTo>
                  <a:cubicBezTo>
                    <a:pt x="12018" y="2775"/>
                    <a:pt x="12151" y="2150"/>
                    <a:pt x="12151" y="1383"/>
                  </a:cubicBezTo>
                  <a:cubicBezTo>
                    <a:pt x="12151" y="625"/>
                    <a:pt x="12018" y="0"/>
                    <a:pt x="11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8"/>
            <p:cNvSpPr/>
            <p:nvPr/>
          </p:nvSpPr>
          <p:spPr>
            <a:xfrm>
              <a:off x="3778171" y="600639"/>
              <a:ext cx="1588741" cy="118365"/>
            </a:xfrm>
            <a:custGeom>
              <a:avLst/>
              <a:gdLst/>
              <a:ahLst/>
              <a:cxnLst/>
              <a:rect l="l" t="t" r="r" b="b"/>
              <a:pathLst>
                <a:path w="12107" h="902" extrusionOk="0">
                  <a:moveTo>
                    <a:pt x="1" y="1"/>
                  </a:moveTo>
                  <a:lnTo>
                    <a:pt x="1" y="1"/>
                  </a:lnTo>
                  <a:cubicBezTo>
                    <a:pt x="36" y="527"/>
                    <a:pt x="152" y="902"/>
                    <a:pt x="286" y="902"/>
                  </a:cubicBezTo>
                  <a:lnTo>
                    <a:pt x="11821" y="902"/>
                  </a:lnTo>
                  <a:cubicBezTo>
                    <a:pt x="11955" y="902"/>
                    <a:pt x="12062" y="527"/>
                    <a:pt x="12107" y="1"/>
                  </a:cubicBezTo>
                  <a:lnTo>
                    <a:pt x="12107" y="1"/>
                  </a:lnTo>
                  <a:cubicBezTo>
                    <a:pt x="12106" y="1"/>
                    <a:pt x="10215" y="153"/>
                    <a:pt x="6049" y="153"/>
                  </a:cubicBezTo>
                  <a:cubicBezTo>
                    <a:pt x="1883" y="153"/>
                    <a:pt x="1" y="1"/>
                    <a:pt x="1" y="1"/>
                  </a:cubicBez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38"/>
          <p:cNvSpPr/>
          <p:nvPr/>
        </p:nvSpPr>
        <p:spPr>
          <a:xfrm>
            <a:off x="6643744" y="1939674"/>
            <a:ext cx="1639800" cy="1639800"/>
          </a:xfrm>
          <a:prstGeom prst="ellipse">
            <a:avLst/>
          </a:pr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 name="Google Shape;342;p38"/>
          <p:cNvGrpSpPr/>
          <p:nvPr/>
        </p:nvGrpSpPr>
        <p:grpSpPr>
          <a:xfrm>
            <a:off x="7003550" y="1765318"/>
            <a:ext cx="919700" cy="1988397"/>
            <a:chOff x="3375898" y="949582"/>
            <a:chExt cx="646993" cy="1398900"/>
          </a:xfrm>
        </p:grpSpPr>
        <p:sp>
          <p:nvSpPr>
            <p:cNvPr id="343" name="Google Shape;343;p38"/>
            <p:cNvSpPr/>
            <p:nvPr/>
          </p:nvSpPr>
          <p:spPr>
            <a:xfrm>
              <a:off x="3416498" y="1415905"/>
              <a:ext cx="173503" cy="186669"/>
            </a:xfrm>
            <a:custGeom>
              <a:avLst/>
              <a:gdLst/>
              <a:ahLst/>
              <a:cxnLst/>
              <a:rect l="l" t="t" r="r" b="b"/>
              <a:pathLst>
                <a:path w="2517" h="2708" extrusionOk="0">
                  <a:moveTo>
                    <a:pt x="1109" y="0"/>
                  </a:moveTo>
                  <a:cubicBezTo>
                    <a:pt x="895" y="0"/>
                    <a:pt x="723" y="71"/>
                    <a:pt x="661" y="156"/>
                  </a:cubicBezTo>
                  <a:cubicBezTo>
                    <a:pt x="349" y="593"/>
                    <a:pt x="1" y="2163"/>
                    <a:pt x="1" y="2163"/>
                  </a:cubicBezTo>
                  <a:lnTo>
                    <a:pt x="982" y="2708"/>
                  </a:lnTo>
                  <a:cubicBezTo>
                    <a:pt x="982" y="2708"/>
                    <a:pt x="2517" y="879"/>
                    <a:pt x="1812" y="272"/>
                  </a:cubicBezTo>
                  <a:cubicBezTo>
                    <a:pt x="1580" y="71"/>
                    <a:pt x="1323" y="0"/>
                    <a:pt x="1109"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8"/>
            <p:cNvSpPr/>
            <p:nvPr/>
          </p:nvSpPr>
          <p:spPr>
            <a:xfrm>
              <a:off x="3450964" y="1415698"/>
              <a:ext cx="139037" cy="186876"/>
            </a:xfrm>
            <a:custGeom>
              <a:avLst/>
              <a:gdLst/>
              <a:ahLst/>
              <a:cxnLst/>
              <a:rect l="l" t="t" r="r" b="b"/>
              <a:pathLst>
                <a:path w="2017" h="2711" extrusionOk="0">
                  <a:moveTo>
                    <a:pt x="602" y="1"/>
                  </a:moveTo>
                  <a:cubicBezTo>
                    <a:pt x="418" y="1"/>
                    <a:pt x="266" y="54"/>
                    <a:pt x="188" y="123"/>
                  </a:cubicBezTo>
                  <a:cubicBezTo>
                    <a:pt x="313" y="382"/>
                    <a:pt x="446" y="739"/>
                    <a:pt x="446" y="1132"/>
                  </a:cubicBezTo>
                  <a:cubicBezTo>
                    <a:pt x="446" y="1711"/>
                    <a:pt x="223" y="2220"/>
                    <a:pt x="0" y="2443"/>
                  </a:cubicBezTo>
                  <a:lnTo>
                    <a:pt x="482" y="2711"/>
                  </a:lnTo>
                  <a:cubicBezTo>
                    <a:pt x="482" y="2711"/>
                    <a:pt x="2017" y="882"/>
                    <a:pt x="1312" y="275"/>
                  </a:cubicBezTo>
                  <a:cubicBezTo>
                    <a:pt x="1076" y="73"/>
                    <a:pt x="817" y="1"/>
                    <a:pt x="602"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8"/>
            <p:cNvSpPr/>
            <p:nvPr/>
          </p:nvSpPr>
          <p:spPr>
            <a:xfrm>
              <a:off x="3375898" y="1552734"/>
              <a:ext cx="134763" cy="121666"/>
            </a:xfrm>
            <a:custGeom>
              <a:avLst/>
              <a:gdLst/>
              <a:ahLst/>
              <a:cxnLst/>
              <a:rect l="l" t="t" r="r" b="b"/>
              <a:pathLst>
                <a:path w="1955" h="1765" extrusionOk="0">
                  <a:moveTo>
                    <a:pt x="908" y="1"/>
                  </a:moveTo>
                  <a:cubicBezTo>
                    <a:pt x="769" y="1"/>
                    <a:pt x="649" y="39"/>
                    <a:pt x="581" y="134"/>
                  </a:cubicBezTo>
                  <a:cubicBezTo>
                    <a:pt x="331" y="473"/>
                    <a:pt x="1" y="1329"/>
                    <a:pt x="322" y="1641"/>
                  </a:cubicBezTo>
                  <a:cubicBezTo>
                    <a:pt x="407" y="1726"/>
                    <a:pt x="614" y="1765"/>
                    <a:pt x="836" y="1765"/>
                  </a:cubicBezTo>
                  <a:cubicBezTo>
                    <a:pt x="1125" y="1765"/>
                    <a:pt x="1439" y="1699"/>
                    <a:pt x="1535" y="1588"/>
                  </a:cubicBezTo>
                  <a:cubicBezTo>
                    <a:pt x="1607" y="1508"/>
                    <a:pt x="1446" y="1249"/>
                    <a:pt x="1678" y="1106"/>
                  </a:cubicBezTo>
                  <a:cubicBezTo>
                    <a:pt x="1919" y="954"/>
                    <a:pt x="1955" y="678"/>
                    <a:pt x="1865" y="437"/>
                  </a:cubicBezTo>
                  <a:cubicBezTo>
                    <a:pt x="1794" y="268"/>
                    <a:pt x="1280" y="1"/>
                    <a:pt x="908"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8"/>
            <p:cNvSpPr/>
            <p:nvPr/>
          </p:nvSpPr>
          <p:spPr>
            <a:xfrm>
              <a:off x="3412845" y="1557421"/>
              <a:ext cx="102778" cy="96643"/>
            </a:xfrm>
            <a:custGeom>
              <a:avLst/>
              <a:gdLst/>
              <a:ahLst/>
              <a:cxnLst/>
              <a:rect l="l" t="t" r="r" b="b"/>
              <a:pathLst>
                <a:path w="1491" h="1402" extrusionOk="0">
                  <a:moveTo>
                    <a:pt x="801" y="0"/>
                  </a:moveTo>
                  <a:cubicBezTo>
                    <a:pt x="734" y="0"/>
                    <a:pt x="672" y="20"/>
                    <a:pt x="625" y="66"/>
                  </a:cubicBezTo>
                  <a:cubicBezTo>
                    <a:pt x="384" y="307"/>
                    <a:pt x="0" y="940"/>
                    <a:pt x="161" y="1217"/>
                  </a:cubicBezTo>
                  <a:cubicBezTo>
                    <a:pt x="230" y="1331"/>
                    <a:pt x="506" y="1402"/>
                    <a:pt x="734" y="1402"/>
                  </a:cubicBezTo>
                  <a:cubicBezTo>
                    <a:pt x="860" y="1402"/>
                    <a:pt x="972" y="1380"/>
                    <a:pt x="1026" y="1333"/>
                  </a:cubicBezTo>
                  <a:cubicBezTo>
                    <a:pt x="1089" y="1279"/>
                    <a:pt x="1026" y="1056"/>
                    <a:pt x="1222" y="967"/>
                  </a:cubicBezTo>
                  <a:cubicBezTo>
                    <a:pt x="1410" y="886"/>
                    <a:pt x="1490" y="663"/>
                    <a:pt x="1463" y="467"/>
                  </a:cubicBezTo>
                  <a:cubicBezTo>
                    <a:pt x="1449" y="317"/>
                    <a:pt x="1073" y="0"/>
                    <a:pt x="801" y="0"/>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3402367" y="1646137"/>
              <a:ext cx="68657" cy="37775"/>
            </a:xfrm>
            <a:custGeom>
              <a:avLst/>
              <a:gdLst/>
              <a:ahLst/>
              <a:cxnLst/>
              <a:rect l="l" t="t" r="r" b="b"/>
              <a:pathLst>
                <a:path w="996" h="548" extrusionOk="0">
                  <a:moveTo>
                    <a:pt x="384" y="1"/>
                  </a:moveTo>
                  <a:lnTo>
                    <a:pt x="1" y="242"/>
                  </a:lnTo>
                  <a:cubicBezTo>
                    <a:pt x="81" y="393"/>
                    <a:pt x="295" y="527"/>
                    <a:pt x="545" y="545"/>
                  </a:cubicBezTo>
                  <a:cubicBezTo>
                    <a:pt x="561" y="547"/>
                    <a:pt x="578" y="548"/>
                    <a:pt x="593" y="548"/>
                  </a:cubicBezTo>
                  <a:cubicBezTo>
                    <a:pt x="807" y="548"/>
                    <a:pt x="948" y="388"/>
                    <a:pt x="973" y="313"/>
                  </a:cubicBezTo>
                  <a:cubicBezTo>
                    <a:pt x="996" y="245"/>
                    <a:pt x="941" y="53"/>
                    <a:pt x="781" y="53"/>
                  </a:cubicBezTo>
                  <a:cubicBezTo>
                    <a:pt x="753" y="53"/>
                    <a:pt x="722" y="59"/>
                    <a:pt x="688" y="72"/>
                  </a:cubicBezTo>
                  <a:cubicBezTo>
                    <a:pt x="637" y="92"/>
                    <a:pt x="594" y="99"/>
                    <a:pt x="558" y="99"/>
                  </a:cubicBezTo>
                  <a:cubicBezTo>
                    <a:pt x="428" y="99"/>
                    <a:pt x="384" y="1"/>
                    <a:pt x="384"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p:nvPr/>
          </p:nvSpPr>
          <p:spPr>
            <a:xfrm>
              <a:off x="3441727" y="1638968"/>
              <a:ext cx="64659" cy="40463"/>
            </a:xfrm>
            <a:custGeom>
              <a:avLst/>
              <a:gdLst/>
              <a:ahLst/>
              <a:cxnLst/>
              <a:rect l="l" t="t" r="r" b="b"/>
              <a:pathLst>
                <a:path w="938" h="587" extrusionOk="0">
                  <a:moveTo>
                    <a:pt x="715" y="1"/>
                  </a:moveTo>
                  <a:cubicBezTo>
                    <a:pt x="670" y="1"/>
                    <a:pt x="621" y="18"/>
                    <a:pt x="571" y="60"/>
                  </a:cubicBezTo>
                  <a:cubicBezTo>
                    <a:pt x="499" y="129"/>
                    <a:pt x="435" y="149"/>
                    <a:pt x="383" y="149"/>
                  </a:cubicBezTo>
                  <a:cubicBezTo>
                    <a:pt x="307" y="149"/>
                    <a:pt x="259" y="105"/>
                    <a:pt x="259" y="105"/>
                  </a:cubicBezTo>
                  <a:lnTo>
                    <a:pt x="1" y="453"/>
                  </a:lnTo>
                  <a:cubicBezTo>
                    <a:pt x="89" y="535"/>
                    <a:pt x="242" y="586"/>
                    <a:pt x="409" y="586"/>
                  </a:cubicBezTo>
                  <a:cubicBezTo>
                    <a:pt x="476" y="586"/>
                    <a:pt x="547" y="578"/>
                    <a:pt x="616" y="560"/>
                  </a:cubicBezTo>
                  <a:cubicBezTo>
                    <a:pt x="857" y="497"/>
                    <a:pt x="937" y="274"/>
                    <a:pt x="937" y="194"/>
                  </a:cubicBezTo>
                  <a:cubicBezTo>
                    <a:pt x="931" y="129"/>
                    <a:pt x="838" y="1"/>
                    <a:pt x="715"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p:nvPr/>
          </p:nvSpPr>
          <p:spPr>
            <a:xfrm>
              <a:off x="3391890" y="1627387"/>
              <a:ext cx="64659" cy="40326"/>
            </a:xfrm>
            <a:custGeom>
              <a:avLst/>
              <a:gdLst/>
              <a:ahLst/>
              <a:cxnLst/>
              <a:rect l="l" t="t" r="r" b="b"/>
              <a:pathLst>
                <a:path w="938" h="585" extrusionOk="0">
                  <a:moveTo>
                    <a:pt x="712" y="1"/>
                  </a:moveTo>
                  <a:cubicBezTo>
                    <a:pt x="668" y="1"/>
                    <a:pt x="621" y="17"/>
                    <a:pt x="572" y="59"/>
                  </a:cubicBezTo>
                  <a:cubicBezTo>
                    <a:pt x="496" y="127"/>
                    <a:pt x="431" y="148"/>
                    <a:pt x="379" y="148"/>
                  </a:cubicBezTo>
                  <a:cubicBezTo>
                    <a:pt x="304" y="148"/>
                    <a:pt x="260" y="103"/>
                    <a:pt x="260" y="103"/>
                  </a:cubicBezTo>
                  <a:lnTo>
                    <a:pt x="1" y="451"/>
                  </a:lnTo>
                  <a:cubicBezTo>
                    <a:pt x="90" y="534"/>
                    <a:pt x="242" y="585"/>
                    <a:pt x="409" y="585"/>
                  </a:cubicBezTo>
                  <a:cubicBezTo>
                    <a:pt x="477" y="585"/>
                    <a:pt x="547" y="576"/>
                    <a:pt x="616" y="558"/>
                  </a:cubicBezTo>
                  <a:cubicBezTo>
                    <a:pt x="848" y="496"/>
                    <a:pt x="938" y="273"/>
                    <a:pt x="929" y="193"/>
                  </a:cubicBezTo>
                  <a:cubicBezTo>
                    <a:pt x="929" y="133"/>
                    <a:pt x="836" y="1"/>
                    <a:pt x="712"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p:nvPr/>
          </p:nvSpPr>
          <p:spPr>
            <a:xfrm>
              <a:off x="3418359" y="1555147"/>
              <a:ext cx="51079" cy="72586"/>
            </a:xfrm>
            <a:custGeom>
              <a:avLst/>
              <a:gdLst/>
              <a:ahLst/>
              <a:cxnLst/>
              <a:rect l="l" t="t" r="r" b="b"/>
              <a:pathLst>
                <a:path w="741" h="1053" extrusionOk="0">
                  <a:moveTo>
                    <a:pt x="99" y="1"/>
                  </a:moveTo>
                  <a:cubicBezTo>
                    <a:pt x="1" y="206"/>
                    <a:pt x="27" y="447"/>
                    <a:pt x="125" y="723"/>
                  </a:cubicBezTo>
                  <a:cubicBezTo>
                    <a:pt x="202" y="959"/>
                    <a:pt x="375" y="1052"/>
                    <a:pt x="474" y="1052"/>
                  </a:cubicBezTo>
                  <a:cubicBezTo>
                    <a:pt x="491" y="1052"/>
                    <a:pt x="506" y="1050"/>
                    <a:pt x="518" y="1044"/>
                  </a:cubicBezTo>
                  <a:cubicBezTo>
                    <a:pt x="598" y="1018"/>
                    <a:pt x="741" y="768"/>
                    <a:pt x="563" y="589"/>
                  </a:cubicBezTo>
                  <a:cubicBezTo>
                    <a:pt x="375" y="411"/>
                    <a:pt x="536" y="63"/>
                    <a:pt x="536" y="63"/>
                  </a:cubicBezTo>
                  <a:lnTo>
                    <a:pt x="99" y="1"/>
                  </a:ln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3962572" y="1361449"/>
              <a:ext cx="55422" cy="72655"/>
            </a:xfrm>
            <a:custGeom>
              <a:avLst/>
              <a:gdLst/>
              <a:ahLst/>
              <a:cxnLst/>
              <a:rect l="l" t="t" r="r" b="b"/>
              <a:pathLst>
                <a:path w="804" h="1054" extrusionOk="0">
                  <a:moveTo>
                    <a:pt x="320" y="1"/>
                  </a:moveTo>
                  <a:cubicBezTo>
                    <a:pt x="299" y="1"/>
                    <a:pt x="279" y="3"/>
                    <a:pt x="259" y="9"/>
                  </a:cubicBezTo>
                  <a:cubicBezTo>
                    <a:pt x="81" y="54"/>
                    <a:pt x="1" y="322"/>
                    <a:pt x="81" y="616"/>
                  </a:cubicBezTo>
                  <a:cubicBezTo>
                    <a:pt x="152" y="870"/>
                    <a:pt x="322" y="1053"/>
                    <a:pt x="485" y="1053"/>
                  </a:cubicBezTo>
                  <a:cubicBezTo>
                    <a:pt x="505" y="1053"/>
                    <a:pt x="525" y="1050"/>
                    <a:pt x="545" y="1044"/>
                  </a:cubicBezTo>
                  <a:cubicBezTo>
                    <a:pt x="723" y="1000"/>
                    <a:pt x="804" y="723"/>
                    <a:pt x="723" y="438"/>
                  </a:cubicBezTo>
                  <a:cubicBezTo>
                    <a:pt x="660" y="184"/>
                    <a:pt x="484" y="1"/>
                    <a:pt x="320"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a:off x="3448482" y="1302512"/>
              <a:ext cx="135797" cy="139726"/>
            </a:xfrm>
            <a:custGeom>
              <a:avLst/>
              <a:gdLst/>
              <a:ahLst/>
              <a:cxnLst/>
              <a:rect l="l" t="t" r="r" b="b"/>
              <a:pathLst>
                <a:path w="1970" h="2027" extrusionOk="0">
                  <a:moveTo>
                    <a:pt x="1087" y="0"/>
                  </a:moveTo>
                  <a:cubicBezTo>
                    <a:pt x="576" y="0"/>
                    <a:pt x="27" y="249"/>
                    <a:pt x="27" y="249"/>
                  </a:cubicBezTo>
                  <a:cubicBezTo>
                    <a:pt x="1" y="963"/>
                    <a:pt x="152" y="1685"/>
                    <a:pt x="233" y="1828"/>
                  </a:cubicBezTo>
                  <a:cubicBezTo>
                    <a:pt x="268" y="1890"/>
                    <a:pt x="605" y="2027"/>
                    <a:pt x="971" y="2027"/>
                  </a:cubicBezTo>
                  <a:cubicBezTo>
                    <a:pt x="1445" y="2027"/>
                    <a:pt x="1969" y="1798"/>
                    <a:pt x="1954" y="882"/>
                  </a:cubicBezTo>
                  <a:cubicBezTo>
                    <a:pt x="1946" y="187"/>
                    <a:pt x="1530" y="0"/>
                    <a:pt x="1087" y="0"/>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a:off x="3420221" y="1159203"/>
              <a:ext cx="211002" cy="225134"/>
            </a:xfrm>
            <a:custGeom>
              <a:avLst/>
              <a:gdLst/>
              <a:ahLst/>
              <a:cxnLst/>
              <a:rect l="l" t="t" r="r" b="b"/>
              <a:pathLst>
                <a:path w="3061" h="3266" extrusionOk="0">
                  <a:moveTo>
                    <a:pt x="1704" y="0"/>
                  </a:moveTo>
                  <a:cubicBezTo>
                    <a:pt x="1683" y="0"/>
                    <a:pt x="1665" y="3"/>
                    <a:pt x="1651" y="8"/>
                  </a:cubicBezTo>
                  <a:cubicBezTo>
                    <a:pt x="1401" y="107"/>
                    <a:pt x="768" y="339"/>
                    <a:pt x="384" y="1150"/>
                  </a:cubicBezTo>
                  <a:cubicBezTo>
                    <a:pt x="0" y="1962"/>
                    <a:pt x="268" y="3033"/>
                    <a:pt x="268" y="3033"/>
                  </a:cubicBezTo>
                  <a:cubicBezTo>
                    <a:pt x="681" y="3208"/>
                    <a:pt x="994" y="3265"/>
                    <a:pt x="1477" y="3265"/>
                  </a:cubicBezTo>
                  <a:cubicBezTo>
                    <a:pt x="1755" y="3265"/>
                    <a:pt x="2090" y="3246"/>
                    <a:pt x="2534" y="3220"/>
                  </a:cubicBezTo>
                  <a:cubicBezTo>
                    <a:pt x="2721" y="2310"/>
                    <a:pt x="2891" y="2051"/>
                    <a:pt x="2926" y="1721"/>
                  </a:cubicBezTo>
                  <a:cubicBezTo>
                    <a:pt x="3061" y="648"/>
                    <a:pt x="2029" y="0"/>
                    <a:pt x="1704" y="0"/>
                  </a:cubicBezTo>
                  <a:close/>
                </a:path>
              </a:pathLst>
            </a:custGeom>
            <a:solidFill>
              <a:srgbClr val="DE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a:off x="3458340" y="1159272"/>
              <a:ext cx="172952" cy="224996"/>
            </a:xfrm>
            <a:custGeom>
              <a:avLst/>
              <a:gdLst/>
              <a:ahLst/>
              <a:cxnLst/>
              <a:rect l="l" t="t" r="r" b="b"/>
              <a:pathLst>
                <a:path w="2509" h="3264" extrusionOk="0">
                  <a:moveTo>
                    <a:pt x="1146" y="1"/>
                  </a:moveTo>
                  <a:cubicBezTo>
                    <a:pt x="1127" y="1"/>
                    <a:pt x="1111" y="3"/>
                    <a:pt x="1098" y="7"/>
                  </a:cubicBezTo>
                  <a:cubicBezTo>
                    <a:pt x="545" y="204"/>
                    <a:pt x="0" y="1453"/>
                    <a:pt x="0" y="2229"/>
                  </a:cubicBezTo>
                  <a:cubicBezTo>
                    <a:pt x="0" y="2559"/>
                    <a:pt x="45" y="2880"/>
                    <a:pt x="116" y="3174"/>
                  </a:cubicBezTo>
                  <a:cubicBezTo>
                    <a:pt x="360" y="3240"/>
                    <a:pt x="601" y="3264"/>
                    <a:pt x="913" y="3264"/>
                  </a:cubicBezTo>
                  <a:cubicBezTo>
                    <a:pt x="1194" y="3264"/>
                    <a:pt x="1532" y="3244"/>
                    <a:pt x="1981" y="3219"/>
                  </a:cubicBezTo>
                  <a:cubicBezTo>
                    <a:pt x="2168" y="2309"/>
                    <a:pt x="2338" y="2050"/>
                    <a:pt x="2373" y="1720"/>
                  </a:cubicBezTo>
                  <a:cubicBezTo>
                    <a:pt x="2508" y="642"/>
                    <a:pt x="1465" y="1"/>
                    <a:pt x="1146" y="1"/>
                  </a:cubicBezTo>
                  <a:close/>
                </a:path>
              </a:pathLst>
            </a:custGeom>
            <a:solidFill>
              <a:srgbClr val="C32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
            <p:cNvSpPr/>
            <p:nvPr/>
          </p:nvSpPr>
          <p:spPr>
            <a:xfrm>
              <a:off x="3466336" y="1125564"/>
              <a:ext cx="359828" cy="393398"/>
            </a:xfrm>
            <a:custGeom>
              <a:avLst/>
              <a:gdLst/>
              <a:ahLst/>
              <a:cxnLst/>
              <a:rect l="l" t="t" r="r" b="b"/>
              <a:pathLst>
                <a:path w="5220" h="5707" extrusionOk="0">
                  <a:moveTo>
                    <a:pt x="3284" y="1"/>
                  </a:moveTo>
                  <a:cubicBezTo>
                    <a:pt x="2509" y="1"/>
                    <a:pt x="1684" y="90"/>
                    <a:pt x="1428" y="211"/>
                  </a:cubicBezTo>
                  <a:cubicBezTo>
                    <a:pt x="384" y="711"/>
                    <a:pt x="134" y="2040"/>
                    <a:pt x="27" y="2745"/>
                  </a:cubicBezTo>
                  <a:cubicBezTo>
                    <a:pt x="0" y="2968"/>
                    <a:pt x="107" y="3199"/>
                    <a:pt x="313" y="3333"/>
                  </a:cubicBezTo>
                  <a:lnTo>
                    <a:pt x="322" y="3333"/>
                  </a:lnTo>
                  <a:cubicBezTo>
                    <a:pt x="348" y="4234"/>
                    <a:pt x="384" y="5171"/>
                    <a:pt x="393" y="5260"/>
                  </a:cubicBezTo>
                  <a:cubicBezTo>
                    <a:pt x="420" y="5430"/>
                    <a:pt x="652" y="5706"/>
                    <a:pt x="652" y="5706"/>
                  </a:cubicBezTo>
                  <a:lnTo>
                    <a:pt x="3979" y="5697"/>
                  </a:lnTo>
                  <a:cubicBezTo>
                    <a:pt x="4018" y="5697"/>
                    <a:pt x="4063" y="5699"/>
                    <a:pt x="4110" y="5699"/>
                  </a:cubicBezTo>
                  <a:cubicBezTo>
                    <a:pt x="4281" y="5699"/>
                    <a:pt x="4479" y="5677"/>
                    <a:pt x="4479" y="5474"/>
                  </a:cubicBezTo>
                  <a:cubicBezTo>
                    <a:pt x="4497" y="4814"/>
                    <a:pt x="4381" y="3512"/>
                    <a:pt x="4568" y="3191"/>
                  </a:cubicBezTo>
                  <a:cubicBezTo>
                    <a:pt x="4827" y="2745"/>
                    <a:pt x="5219" y="595"/>
                    <a:pt x="4764" y="229"/>
                  </a:cubicBezTo>
                  <a:cubicBezTo>
                    <a:pt x="4560" y="65"/>
                    <a:pt x="3940" y="1"/>
                    <a:pt x="3284" y="1"/>
                  </a:cubicBezTo>
                  <a:close/>
                </a:path>
              </a:pathLst>
            </a:custGeom>
            <a:solidFill>
              <a:srgbClr val="C3B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8"/>
            <p:cNvSpPr/>
            <p:nvPr/>
          </p:nvSpPr>
          <p:spPr>
            <a:xfrm>
              <a:off x="3467576" y="1125495"/>
              <a:ext cx="289103" cy="217344"/>
            </a:xfrm>
            <a:custGeom>
              <a:avLst/>
              <a:gdLst/>
              <a:ahLst/>
              <a:cxnLst/>
              <a:rect l="l" t="t" r="r" b="b"/>
              <a:pathLst>
                <a:path w="4194" h="3153" extrusionOk="0">
                  <a:moveTo>
                    <a:pt x="3235" y="0"/>
                  </a:moveTo>
                  <a:cubicBezTo>
                    <a:pt x="2470" y="0"/>
                    <a:pt x="1661" y="89"/>
                    <a:pt x="1410" y="212"/>
                  </a:cubicBezTo>
                  <a:cubicBezTo>
                    <a:pt x="366" y="712"/>
                    <a:pt x="116" y="2041"/>
                    <a:pt x="9" y="2746"/>
                  </a:cubicBezTo>
                  <a:cubicBezTo>
                    <a:pt x="0" y="2826"/>
                    <a:pt x="9" y="2906"/>
                    <a:pt x="36" y="2986"/>
                  </a:cubicBezTo>
                  <a:cubicBezTo>
                    <a:pt x="69" y="3106"/>
                    <a:pt x="387" y="3153"/>
                    <a:pt x="810" y="3153"/>
                  </a:cubicBezTo>
                  <a:cubicBezTo>
                    <a:pt x="1742" y="3153"/>
                    <a:pt x="3184" y="2926"/>
                    <a:pt x="3221" y="2754"/>
                  </a:cubicBezTo>
                  <a:cubicBezTo>
                    <a:pt x="3265" y="2522"/>
                    <a:pt x="3230" y="828"/>
                    <a:pt x="4193" y="60"/>
                  </a:cubicBezTo>
                  <a:cubicBezTo>
                    <a:pt x="3920" y="19"/>
                    <a:pt x="3582" y="0"/>
                    <a:pt x="3235" y="0"/>
                  </a:cubicBezTo>
                  <a:close/>
                </a:path>
              </a:pathLst>
            </a:custGeom>
            <a:solidFill>
              <a:srgbClr val="D5C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a:off x="3562839" y="1125495"/>
              <a:ext cx="193838" cy="38602"/>
            </a:xfrm>
            <a:custGeom>
              <a:avLst/>
              <a:gdLst/>
              <a:ahLst/>
              <a:cxnLst/>
              <a:rect l="l" t="t" r="r" b="b"/>
              <a:pathLst>
                <a:path w="2812" h="560" extrusionOk="0">
                  <a:moveTo>
                    <a:pt x="1853" y="0"/>
                  </a:moveTo>
                  <a:cubicBezTo>
                    <a:pt x="1088" y="0"/>
                    <a:pt x="279" y="89"/>
                    <a:pt x="28" y="212"/>
                  </a:cubicBezTo>
                  <a:cubicBezTo>
                    <a:pt x="19" y="221"/>
                    <a:pt x="10" y="221"/>
                    <a:pt x="1" y="230"/>
                  </a:cubicBezTo>
                  <a:cubicBezTo>
                    <a:pt x="322" y="426"/>
                    <a:pt x="902" y="560"/>
                    <a:pt x="1553" y="560"/>
                  </a:cubicBezTo>
                  <a:cubicBezTo>
                    <a:pt x="1874" y="560"/>
                    <a:pt x="2169" y="524"/>
                    <a:pt x="2436" y="471"/>
                  </a:cubicBezTo>
                  <a:cubicBezTo>
                    <a:pt x="2535" y="319"/>
                    <a:pt x="2659" y="176"/>
                    <a:pt x="2811" y="60"/>
                  </a:cubicBezTo>
                  <a:cubicBezTo>
                    <a:pt x="2538" y="19"/>
                    <a:pt x="2200" y="0"/>
                    <a:pt x="1853" y="0"/>
                  </a:cubicBezTo>
                  <a:close/>
                </a:path>
              </a:pathLst>
            </a:custGeom>
            <a:solidFill>
              <a:srgbClr val="C3B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a:off x="3488463" y="1364551"/>
              <a:ext cx="217137" cy="154409"/>
            </a:xfrm>
            <a:custGeom>
              <a:avLst/>
              <a:gdLst/>
              <a:ahLst/>
              <a:cxnLst/>
              <a:rect l="l" t="t" r="r" b="b"/>
              <a:pathLst>
                <a:path w="3150" h="2240" extrusionOk="0">
                  <a:moveTo>
                    <a:pt x="1357" y="0"/>
                  </a:moveTo>
                  <a:cubicBezTo>
                    <a:pt x="536" y="0"/>
                    <a:pt x="1" y="535"/>
                    <a:pt x="143" y="1543"/>
                  </a:cubicBezTo>
                  <a:cubicBezTo>
                    <a:pt x="179" y="1784"/>
                    <a:pt x="250" y="2025"/>
                    <a:pt x="357" y="2239"/>
                  </a:cubicBezTo>
                  <a:lnTo>
                    <a:pt x="3105" y="2230"/>
                  </a:lnTo>
                  <a:cubicBezTo>
                    <a:pt x="3150" y="2016"/>
                    <a:pt x="3150" y="1784"/>
                    <a:pt x="3123" y="1543"/>
                  </a:cubicBezTo>
                  <a:cubicBezTo>
                    <a:pt x="2980" y="535"/>
                    <a:pt x="2177" y="0"/>
                    <a:pt x="1357" y="0"/>
                  </a:cubicBezTo>
                  <a:close/>
                </a:path>
              </a:pathLst>
            </a:custGeom>
            <a:solidFill>
              <a:srgbClr val="D5C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8"/>
            <p:cNvSpPr/>
            <p:nvPr/>
          </p:nvSpPr>
          <p:spPr>
            <a:xfrm>
              <a:off x="3449723" y="1743951"/>
              <a:ext cx="376440" cy="155581"/>
            </a:xfrm>
            <a:custGeom>
              <a:avLst/>
              <a:gdLst/>
              <a:ahLst/>
              <a:cxnLst/>
              <a:rect l="l" t="t" r="r" b="b"/>
              <a:pathLst>
                <a:path w="5461" h="2257" extrusionOk="0">
                  <a:moveTo>
                    <a:pt x="3658" y="0"/>
                  </a:moveTo>
                  <a:lnTo>
                    <a:pt x="670" y="527"/>
                  </a:lnTo>
                  <a:lnTo>
                    <a:pt x="1" y="1918"/>
                  </a:lnTo>
                  <a:cubicBezTo>
                    <a:pt x="784" y="2188"/>
                    <a:pt x="2133" y="2256"/>
                    <a:pt x="3294" y="2256"/>
                  </a:cubicBezTo>
                  <a:cubicBezTo>
                    <a:pt x="4474" y="2256"/>
                    <a:pt x="5460" y="2186"/>
                    <a:pt x="5460" y="2186"/>
                  </a:cubicBezTo>
                  <a:lnTo>
                    <a:pt x="3658" y="0"/>
                  </a:lnTo>
                  <a:close/>
                </a:path>
              </a:pathLst>
            </a:custGeom>
            <a:solidFill>
              <a:srgbClr val="99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p:nvPr/>
          </p:nvSpPr>
          <p:spPr>
            <a:xfrm>
              <a:off x="3499561" y="1494763"/>
              <a:ext cx="266286" cy="56800"/>
            </a:xfrm>
            <a:custGeom>
              <a:avLst/>
              <a:gdLst/>
              <a:ahLst/>
              <a:cxnLst/>
              <a:rect l="l" t="t" r="r" b="b"/>
              <a:pathLst>
                <a:path w="3863" h="824" extrusionOk="0">
                  <a:moveTo>
                    <a:pt x="1584" y="1"/>
                  </a:moveTo>
                  <a:cubicBezTo>
                    <a:pt x="1048" y="1"/>
                    <a:pt x="520" y="54"/>
                    <a:pt x="0" y="163"/>
                  </a:cubicBezTo>
                  <a:lnTo>
                    <a:pt x="18" y="689"/>
                  </a:lnTo>
                  <a:lnTo>
                    <a:pt x="3863" y="823"/>
                  </a:lnTo>
                  <a:lnTo>
                    <a:pt x="3854" y="306"/>
                  </a:lnTo>
                  <a:cubicBezTo>
                    <a:pt x="3082" y="104"/>
                    <a:pt x="2325" y="1"/>
                    <a:pt x="1584" y="1"/>
                  </a:cubicBezTo>
                  <a:close/>
                </a:path>
              </a:pathLst>
            </a:custGeom>
            <a:solidFill>
              <a:srgbClr val="80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8"/>
            <p:cNvSpPr/>
            <p:nvPr/>
          </p:nvSpPr>
          <p:spPr>
            <a:xfrm>
              <a:off x="3470609" y="1695354"/>
              <a:ext cx="170401" cy="610742"/>
            </a:xfrm>
            <a:custGeom>
              <a:avLst/>
              <a:gdLst/>
              <a:ahLst/>
              <a:cxnLst/>
              <a:rect l="l" t="t" r="r" b="b"/>
              <a:pathLst>
                <a:path w="2472" h="8860" extrusionOk="0">
                  <a:moveTo>
                    <a:pt x="10" y="1"/>
                  </a:moveTo>
                  <a:lnTo>
                    <a:pt x="10" y="1"/>
                  </a:lnTo>
                  <a:cubicBezTo>
                    <a:pt x="1" y="821"/>
                    <a:pt x="126" y="2588"/>
                    <a:pt x="670" y="3596"/>
                  </a:cubicBezTo>
                  <a:cubicBezTo>
                    <a:pt x="679" y="4764"/>
                    <a:pt x="1143" y="6754"/>
                    <a:pt x="1607" y="8734"/>
                  </a:cubicBezTo>
                  <a:lnTo>
                    <a:pt x="1767" y="8859"/>
                  </a:lnTo>
                  <a:cubicBezTo>
                    <a:pt x="1723" y="7262"/>
                    <a:pt x="2472" y="5291"/>
                    <a:pt x="2383" y="4657"/>
                  </a:cubicBezTo>
                  <a:cubicBezTo>
                    <a:pt x="2285" y="4015"/>
                    <a:pt x="1990" y="3444"/>
                    <a:pt x="1990" y="3444"/>
                  </a:cubicBezTo>
                  <a:lnTo>
                    <a:pt x="2249" y="643"/>
                  </a:lnTo>
                  <a:lnTo>
                    <a:pt x="10" y="1"/>
                  </a:ln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p:nvPr/>
          </p:nvSpPr>
          <p:spPr>
            <a:xfrm>
              <a:off x="3470609" y="1695354"/>
              <a:ext cx="166748" cy="423797"/>
            </a:xfrm>
            <a:custGeom>
              <a:avLst/>
              <a:gdLst/>
              <a:ahLst/>
              <a:cxnLst/>
              <a:rect l="l" t="t" r="r" b="b"/>
              <a:pathLst>
                <a:path w="2419" h="6148" extrusionOk="0">
                  <a:moveTo>
                    <a:pt x="10" y="1"/>
                  </a:moveTo>
                  <a:lnTo>
                    <a:pt x="10" y="1"/>
                  </a:lnTo>
                  <a:cubicBezTo>
                    <a:pt x="1" y="821"/>
                    <a:pt x="126" y="2588"/>
                    <a:pt x="670" y="3596"/>
                  </a:cubicBezTo>
                  <a:cubicBezTo>
                    <a:pt x="670" y="3640"/>
                    <a:pt x="670" y="3694"/>
                    <a:pt x="679" y="3747"/>
                  </a:cubicBezTo>
                  <a:cubicBezTo>
                    <a:pt x="1214" y="3854"/>
                    <a:pt x="1785" y="4809"/>
                    <a:pt x="2151" y="6147"/>
                  </a:cubicBezTo>
                  <a:cubicBezTo>
                    <a:pt x="2294" y="5487"/>
                    <a:pt x="2418" y="4934"/>
                    <a:pt x="2383" y="4657"/>
                  </a:cubicBezTo>
                  <a:cubicBezTo>
                    <a:pt x="2285" y="4015"/>
                    <a:pt x="1990" y="3444"/>
                    <a:pt x="1990" y="3444"/>
                  </a:cubicBezTo>
                  <a:lnTo>
                    <a:pt x="2249" y="643"/>
                  </a:lnTo>
                  <a:lnTo>
                    <a:pt x="10" y="1"/>
                  </a:ln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8"/>
            <p:cNvSpPr/>
            <p:nvPr/>
          </p:nvSpPr>
          <p:spPr>
            <a:xfrm>
              <a:off x="3420221" y="2251908"/>
              <a:ext cx="191908" cy="89199"/>
            </a:xfrm>
            <a:custGeom>
              <a:avLst/>
              <a:gdLst/>
              <a:ahLst/>
              <a:cxnLst/>
              <a:rect l="l" t="t" r="r" b="b"/>
              <a:pathLst>
                <a:path w="2784" h="1294" extrusionOk="0">
                  <a:moveTo>
                    <a:pt x="2291" y="0"/>
                  </a:moveTo>
                  <a:cubicBezTo>
                    <a:pt x="2160" y="0"/>
                    <a:pt x="1472" y="741"/>
                    <a:pt x="1472" y="741"/>
                  </a:cubicBezTo>
                  <a:cubicBezTo>
                    <a:pt x="1472" y="741"/>
                    <a:pt x="0" y="1142"/>
                    <a:pt x="90" y="1294"/>
                  </a:cubicBezTo>
                  <a:lnTo>
                    <a:pt x="2784" y="1294"/>
                  </a:lnTo>
                  <a:cubicBezTo>
                    <a:pt x="2784" y="1294"/>
                    <a:pt x="2659" y="18"/>
                    <a:pt x="2293" y="0"/>
                  </a:cubicBezTo>
                  <a:cubicBezTo>
                    <a:pt x="2292" y="0"/>
                    <a:pt x="2292" y="0"/>
                    <a:pt x="2291"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p:nvPr/>
          </p:nvSpPr>
          <p:spPr>
            <a:xfrm>
              <a:off x="3422633" y="2325045"/>
              <a:ext cx="199973" cy="23437"/>
            </a:xfrm>
            <a:custGeom>
              <a:avLst/>
              <a:gdLst/>
              <a:ahLst/>
              <a:cxnLst/>
              <a:rect l="l" t="t" r="r" b="b"/>
              <a:pathLst>
                <a:path w="2901" h="340" extrusionOk="0">
                  <a:moveTo>
                    <a:pt x="1" y="1"/>
                  </a:moveTo>
                  <a:lnTo>
                    <a:pt x="28" y="340"/>
                  </a:lnTo>
                  <a:lnTo>
                    <a:pt x="2900" y="340"/>
                  </a:lnTo>
                  <a:lnTo>
                    <a:pt x="2874" y="1"/>
                  </a:lnTo>
                  <a:close/>
                </a:path>
              </a:pathLst>
            </a:custGeom>
            <a:solidFill>
              <a:srgbClr val="8C3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8"/>
            <p:cNvSpPr/>
            <p:nvPr/>
          </p:nvSpPr>
          <p:spPr>
            <a:xfrm>
              <a:off x="3492736" y="2292440"/>
              <a:ext cx="42531" cy="46185"/>
            </a:xfrm>
            <a:custGeom>
              <a:avLst/>
              <a:gdLst/>
              <a:ahLst/>
              <a:cxnLst/>
              <a:rect l="l" t="t" r="r" b="b"/>
              <a:pathLst>
                <a:path w="617" h="670" extrusionOk="0">
                  <a:moveTo>
                    <a:pt x="465" y="1"/>
                  </a:moveTo>
                  <a:lnTo>
                    <a:pt x="1" y="170"/>
                  </a:lnTo>
                  <a:lnTo>
                    <a:pt x="251" y="670"/>
                  </a:lnTo>
                  <a:lnTo>
                    <a:pt x="617" y="670"/>
                  </a:lnTo>
                  <a:lnTo>
                    <a:pt x="465" y="1"/>
                  </a:lnTo>
                  <a:close/>
                </a:path>
              </a:pathLst>
            </a:custGeom>
            <a:solidFill>
              <a:srgbClr val="8C3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8"/>
            <p:cNvSpPr/>
            <p:nvPr/>
          </p:nvSpPr>
          <p:spPr>
            <a:xfrm>
              <a:off x="3452205" y="2306020"/>
              <a:ext cx="26470" cy="30813"/>
            </a:xfrm>
            <a:custGeom>
              <a:avLst/>
              <a:gdLst/>
              <a:ahLst/>
              <a:cxnLst/>
              <a:rect l="l" t="t" r="r" b="b"/>
              <a:pathLst>
                <a:path w="384" h="447" extrusionOk="0">
                  <a:moveTo>
                    <a:pt x="339" y="0"/>
                  </a:moveTo>
                  <a:lnTo>
                    <a:pt x="0" y="63"/>
                  </a:lnTo>
                  <a:lnTo>
                    <a:pt x="125" y="411"/>
                  </a:lnTo>
                  <a:lnTo>
                    <a:pt x="384" y="446"/>
                  </a:lnTo>
                  <a:lnTo>
                    <a:pt x="339" y="0"/>
                  </a:lnTo>
                  <a:close/>
                </a:path>
              </a:pathLst>
            </a:custGeom>
            <a:solidFill>
              <a:srgbClr val="8C3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8"/>
            <p:cNvSpPr/>
            <p:nvPr/>
          </p:nvSpPr>
          <p:spPr>
            <a:xfrm>
              <a:off x="3538920" y="2260525"/>
              <a:ext cx="49838" cy="74447"/>
            </a:xfrm>
            <a:custGeom>
              <a:avLst/>
              <a:gdLst/>
              <a:ahLst/>
              <a:cxnLst/>
              <a:rect l="l" t="t" r="r" b="b"/>
              <a:pathLst>
                <a:path w="723" h="1080" extrusionOk="0">
                  <a:moveTo>
                    <a:pt x="250" y="0"/>
                  </a:moveTo>
                  <a:lnTo>
                    <a:pt x="0" y="223"/>
                  </a:lnTo>
                  <a:lnTo>
                    <a:pt x="366" y="1079"/>
                  </a:lnTo>
                  <a:lnTo>
                    <a:pt x="723" y="1026"/>
                  </a:lnTo>
                  <a:lnTo>
                    <a:pt x="250" y="0"/>
                  </a:lnTo>
                  <a:close/>
                </a:path>
              </a:pathLst>
            </a:custGeom>
            <a:solidFill>
              <a:srgbClr val="8C3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p:nvPr/>
          </p:nvSpPr>
          <p:spPr>
            <a:xfrm>
              <a:off x="3644661" y="1675088"/>
              <a:ext cx="150135" cy="634662"/>
            </a:xfrm>
            <a:custGeom>
              <a:avLst/>
              <a:gdLst/>
              <a:ahLst/>
              <a:cxnLst/>
              <a:rect l="l" t="t" r="r" b="b"/>
              <a:pathLst>
                <a:path w="2178" h="9207" extrusionOk="0">
                  <a:moveTo>
                    <a:pt x="2115" y="0"/>
                  </a:moveTo>
                  <a:lnTo>
                    <a:pt x="45" y="232"/>
                  </a:lnTo>
                  <a:cubicBezTo>
                    <a:pt x="0" y="1062"/>
                    <a:pt x="54" y="2846"/>
                    <a:pt x="536" y="3872"/>
                  </a:cubicBezTo>
                  <a:cubicBezTo>
                    <a:pt x="125" y="4791"/>
                    <a:pt x="794" y="6923"/>
                    <a:pt x="1223" y="9082"/>
                  </a:cubicBezTo>
                  <a:lnTo>
                    <a:pt x="1374" y="9207"/>
                  </a:lnTo>
                  <a:cubicBezTo>
                    <a:pt x="1401" y="7592"/>
                    <a:pt x="2079" y="5638"/>
                    <a:pt x="2017" y="4987"/>
                  </a:cubicBezTo>
                  <a:cubicBezTo>
                    <a:pt x="1954" y="4345"/>
                    <a:pt x="1820" y="3720"/>
                    <a:pt x="1820" y="3720"/>
                  </a:cubicBezTo>
                  <a:cubicBezTo>
                    <a:pt x="2177" y="3230"/>
                    <a:pt x="2124" y="1294"/>
                    <a:pt x="2115"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p:nvPr/>
          </p:nvSpPr>
          <p:spPr>
            <a:xfrm>
              <a:off x="3644661" y="1675088"/>
              <a:ext cx="150135" cy="377612"/>
            </a:xfrm>
            <a:custGeom>
              <a:avLst/>
              <a:gdLst/>
              <a:ahLst/>
              <a:cxnLst/>
              <a:rect l="l" t="t" r="r" b="b"/>
              <a:pathLst>
                <a:path w="2178" h="5478" extrusionOk="0">
                  <a:moveTo>
                    <a:pt x="2115" y="0"/>
                  </a:moveTo>
                  <a:lnTo>
                    <a:pt x="45" y="232"/>
                  </a:lnTo>
                  <a:cubicBezTo>
                    <a:pt x="0" y="1062"/>
                    <a:pt x="54" y="2846"/>
                    <a:pt x="536" y="3872"/>
                  </a:cubicBezTo>
                  <a:cubicBezTo>
                    <a:pt x="375" y="4238"/>
                    <a:pt x="384" y="4800"/>
                    <a:pt x="473" y="5478"/>
                  </a:cubicBezTo>
                  <a:cubicBezTo>
                    <a:pt x="794" y="4755"/>
                    <a:pt x="1249" y="4300"/>
                    <a:pt x="1722" y="4300"/>
                  </a:cubicBezTo>
                  <a:cubicBezTo>
                    <a:pt x="1794" y="4300"/>
                    <a:pt x="1865" y="4309"/>
                    <a:pt x="1936" y="4327"/>
                  </a:cubicBezTo>
                  <a:cubicBezTo>
                    <a:pt x="1874" y="3979"/>
                    <a:pt x="1820" y="3720"/>
                    <a:pt x="1820" y="3720"/>
                  </a:cubicBezTo>
                  <a:cubicBezTo>
                    <a:pt x="2177" y="3230"/>
                    <a:pt x="2124" y="1294"/>
                    <a:pt x="2115" y="0"/>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p:nvPr/>
          </p:nvSpPr>
          <p:spPr>
            <a:xfrm>
              <a:off x="3688294" y="2266039"/>
              <a:ext cx="108913" cy="76308"/>
            </a:xfrm>
            <a:custGeom>
              <a:avLst/>
              <a:gdLst/>
              <a:ahLst/>
              <a:cxnLst/>
              <a:rect l="l" t="t" r="r" b="b"/>
              <a:pathLst>
                <a:path w="1580" h="1107" extrusionOk="0">
                  <a:moveTo>
                    <a:pt x="652" y="0"/>
                  </a:moveTo>
                  <a:cubicBezTo>
                    <a:pt x="634" y="0"/>
                    <a:pt x="616" y="18"/>
                    <a:pt x="599" y="45"/>
                  </a:cubicBezTo>
                  <a:cubicBezTo>
                    <a:pt x="483" y="152"/>
                    <a:pt x="411" y="420"/>
                    <a:pt x="358" y="660"/>
                  </a:cubicBezTo>
                  <a:cubicBezTo>
                    <a:pt x="295" y="714"/>
                    <a:pt x="1" y="982"/>
                    <a:pt x="72" y="1107"/>
                  </a:cubicBezTo>
                  <a:lnTo>
                    <a:pt x="1509" y="1107"/>
                  </a:lnTo>
                  <a:cubicBezTo>
                    <a:pt x="1580" y="973"/>
                    <a:pt x="1107" y="652"/>
                    <a:pt x="1107" y="652"/>
                  </a:cubicBezTo>
                  <a:cubicBezTo>
                    <a:pt x="1107" y="652"/>
                    <a:pt x="795" y="0"/>
                    <a:pt x="688"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p:nvPr/>
          </p:nvSpPr>
          <p:spPr>
            <a:xfrm>
              <a:off x="3680298" y="2327526"/>
              <a:ext cx="120632" cy="20335"/>
            </a:xfrm>
            <a:custGeom>
              <a:avLst/>
              <a:gdLst/>
              <a:ahLst/>
              <a:cxnLst/>
              <a:rect l="l" t="t" r="r" b="b"/>
              <a:pathLst>
                <a:path w="1750" h="295" extrusionOk="0">
                  <a:moveTo>
                    <a:pt x="19" y="0"/>
                  </a:moveTo>
                  <a:lnTo>
                    <a:pt x="1" y="295"/>
                  </a:lnTo>
                  <a:lnTo>
                    <a:pt x="1723" y="295"/>
                  </a:lnTo>
                  <a:lnTo>
                    <a:pt x="1749" y="0"/>
                  </a:lnTo>
                  <a:close/>
                </a:path>
              </a:pathLst>
            </a:custGeom>
            <a:solidFill>
              <a:srgbClr val="8C3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8"/>
            <p:cNvSpPr/>
            <p:nvPr/>
          </p:nvSpPr>
          <p:spPr>
            <a:xfrm>
              <a:off x="3694498" y="2290028"/>
              <a:ext cx="97195" cy="43083"/>
            </a:xfrm>
            <a:custGeom>
              <a:avLst/>
              <a:gdLst/>
              <a:ahLst/>
              <a:cxnLst/>
              <a:rect l="l" t="t" r="r" b="b"/>
              <a:pathLst>
                <a:path w="1410" h="625" extrusionOk="0">
                  <a:moveTo>
                    <a:pt x="741" y="0"/>
                  </a:moveTo>
                  <a:cubicBezTo>
                    <a:pt x="357" y="0"/>
                    <a:pt x="27" y="277"/>
                    <a:pt x="0" y="616"/>
                  </a:cubicBezTo>
                  <a:cubicBezTo>
                    <a:pt x="0" y="625"/>
                    <a:pt x="0" y="625"/>
                    <a:pt x="0" y="625"/>
                  </a:cubicBezTo>
                  <a:lnTo>
                    <a:pt x="214" y="625"/>
                  </a:lnTo>
                  <a:cubicBezTo>
                    <a:pt x="250" y="393"/>
                    <a:pt x="473" y="214"/>
                    <a:pt x="723" y="214"/>
                  </a:cubicBezTo>
                  <a:cubicBezTo>
                    <a:pt x="981" y="214"/>
                    <a:pt x="1178" y="393"/>
                    <a:pt x="1169" y="625"/>
                  </a:cubicBezTo>
                  <a:lnTo>
                    <a:pt x="1383" y="625"/>
                  </a:lnTo>
                  <a:cubicBezTo>
                    <a:pt x="1383" y="625"/>
                    <a:pt x="1383" y="625"/>
                    <a:pt x="1383" y="616"/>
                  </a:cubicBezTo>
                  <a:cubicBezTo>
                    <a:pt x="1410" y="277"/>
                    <a:pt x="1124" y="0"/>
                    <a:pt x="741" y="0"/>
                  </a:cubicBezTo>
                  <a:close/>
                </a:path>
              </a:pathLst>
            </a:custGeom>
            <a:solidFill>
              <a:srgbClr val="8C3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8"/>
            <p:cNvSpPr/>
            <p:nvPr/>
          </p:nvSpPr>
          <p:spPr>
            <a:xfrm>
              <a:off x="3706768" y="1930893"/>
              <a:ext cx="48046" cy="22817"/>
            </a:xfrm>
            <a:custGeom>
              <a:avLst/>
              <a:gdLst/>
              <a:ahLst/>
              <a:cxnLst/>
              <a:rect l="l" t="t" r="r" b="b"/>
              <a:pathLst>
                <a:path w="697" h="331" extrusionOk="0">
                  <a:moveTo>
                    <a:pt x="1" y="0"/>
                  </a:moveTo>
                  <a:lnTo>
                    <a:pt x="1" y="0"/>
                  </a:lnTo>
                  <a:cubicBezTo>
                    <a:pt x="36" y="197"/>
                    <a:pt x="170" y="330"/>
                    <a:pt x="331" y="330"/>
                  </a:cubicBezTo>
                  <a:cubicBezTo>
                    <a:pt x="491" y="330"/>
                    <a:pt x="643" y="197"/>
                    <a:pt x="696" y="0"/>
                  </a:cubicBezTo>
                  <a:lnTo>
                    <a:pt x="696" y="0"/>
                  </a:lnTo>
                  <a:cubicBezTo>
                    <a:pt x="598" y="54"/>
                    <a:pt x="473" y="90"/>
                    <a:pt x="340" y="90"/>
                  </a:cubicBezTo>
                  <a:cubicBezTo>
                    <a:pt x="215" y="90"/>
                    <a:pt x="99" y="54"/>
                    <a:pt x="1"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8"/>
            <p:cNvSpPr/>
            <p:nvPr/>
          </p:nvSpPr>
          <p:spPr>
            <a:xfrm>
              <a:off x="3449723" y="1511099"/>
              <a:ext cx="376440" cy="383609"/>
            </a:xfrm>
            <a:custGeom>
              <a:avLst/>
              <a:gdLst/>
              <a:ahLst/>
              <a:cxnLst/>
              <a:rect l="l" t="t" r="r" b="b"/>
              <a:pathLst>
                <a:path w="5461" h="5565" extrusionOk="0">
                  <a:moveTo>
                    <a:pt x="2300" y="0"/>
                  </a:moveTo>
                  <a:cubicBezTo>
                    <a:pt x="1296" y="0"/>
                    <a:pt x="563" y="194"/>
                    <a:pt x="563" y="194"/>
                  </a:cubicBezTo>
                  <a:cubicBezTo>
                    <a:pt x="143" y="1648"/>
                    <a:pt x="1" y="5296"/>
                    <a:pt x="1" y="5296"/>
                  </a:cubicBezTo>
                  <a:cubicBezTo>
                    <a:pt x="1" y="5296"/>
                    <a:pt x="2449" y="4959"/>
                    <a:pt x="3633" y="4959"/>
                  </a:cubicBezTo>
                  <a:cubicBezTo>
                    <a:pt x="3811" y="4959"/>
                    <a:pt x="3960" y="4967"/>
                    <a:pt x="4069" y="4984"/>
                  </a:cubicBezTo>
                  <a:cubicBezTo>
                    <a:pt x="4898" y="5118"/>
                    <a:pt x="5460" y="5564"/>
                    <a:pt x="5460" y="5564"/>
                  </a:cubicBezTo>
                  <a:cubicBezTo>
                    <a:pt x="5460" y="5564"/>
                    <a:pt x="5077" y="1228"/>
                    <a:pt x="4711" y="443"/>
                  </a:cubicBezTo>
                  <a:cubicBezTo>
                    <a:pt x="3883" y="100"/>
                    <a:pt x="3022" y="0"/>
                    <a:pt x="2300" y="0"/>
                  </a:cubicBezTo>
                  <a:close/>
                </a:path>
              </a:pathLst>
            </a:custGeom>
            <a:solidFill>
              <a:srgbClr val="DE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p:nvPr/>
          </p:nvSpPr>
          <p:spPr>
            <a:xfrm>
              <a:off x="3449723" y="1521922"/>
              <a:ext cx="50528" cy="354313"/>
            </a:xfrm>
            <a:custGeom>
              <a:avLst/>
              <a:gdLst/>
              <a:ahLst/>
              <a:cxnLst/>
              <a:rect l="l" t="t" r="r" b="b"/>
              <a:pathLst>
                <a:path w="733" h="5140" extrusionOk="0">
                  <a:moveTo>
                    <a:pt x="732" y="1"/>
                  </a:moveTo>
                  <a:lnTo>
                    <a:pt x="732" y="1"/>
                  </a:lnTo>
                  <a:cubicBezTo>
                    <a:pt x="625" y="19"/>
                    <a:pt x="563" y="37"/>
                    <a:pt x="563" y="37"/>
                  </a:cubicBezTo>
                  <a:cubicBezTo>
                    <a:pt x="143" y="1491"/>
                    <a:pt x="1" y="5139"/>
                    <a:pt x="1" y="5139"/>
                  </a:cubicBezTo>
                  <a:cubicBezTo>
                    <a:pt x="1" y="5139"/>
                    <a:pt x="286" y="5104"/>
                    <a:pt x="411" y="5086"/>
                  </a:cubicBezTo>
                  <a:cubicBezTo>
                    <a:pt x="250" y="4417"/>
                    <a:pt x="348" y="3605"/>
                    <a:pt x="348" y="2749"/>
                  </a:cubicBezTo>
                  <a:cubicBezTo>
                    <a:pt x="348" y="1705"/>
                    <a:pt x="491" y="741"/>
                    <a:pt x="732" y="1"/>
                  </a:cubicBezTo>
                  <a:close/>
                </a:path>
              </a:pathLst>
            </a:custGeom>
            <a:solidFill>
              <a:srgbClr val="CA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p:nvPr/>
          </p:nvSpPr>
          <p:spPr>
            <a:xfrm>
              <a:off x="3670510" y="1515166"/>
              <a:ext cx="155650" cy="379542"/>
            </a:xfrm>
            <a:custGeom>
              <a:avLst/>
              <a:gdLst/>
              <a:ahLst/>
              <a:cxnLst/>
              <a:rect l="l" t="t" r="r" b="b"/>
              <a:pathLst>
                <a:path w="2258" h="5506" extrusionOk="0">
                  <a:moveTo>
                    <a:pt x="0" y="1"/>
                  </a:moveTo>
                  <a:lnTo>
                    <a:pt x="0" y="1"/>
                  </a:lnTo>
                  <a:cubicBezTo>
                    <a:pt x="250" y="750"/>
                    <a:pt x="696" y="4283"/>
                    <a:pt x="866" y="4925"/>
                  </a:cubicBezTo>
                  <a:cubicBezTo>
                    <a:pt x="1695" y="5059"/>
                    <a:pt x="2257" y="5505"/>
                    <a:pt x="2257" y="5505"/>
                  </a:cubicBezTo>
                  <a:cubicBezTo>
                    <a:pt x="2257" y="5505"/>
                    <a:pt x="1874" y="1169"/>
                    <a:pt x="1508" y="384"/>
                  </a:cubicBezTo>
                  <a:cubicBezTo>
                    <a:pt x="999" y="179"/>
                    <a:pt x="482" y="54"/>
                    <a:pt x="0" y="1"/>
                  </a:cubicBezTo>
                  <a:close/>
                </a:path>
              </a:pathLst>
            </a:custGeom>
            <a:solidFill>
              <a:srgbClr val="CA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8"/>
            <p:cNvSpPr/>
            <p:nvPr/>
          </p:nvSpPr>
          <p:spPr>
            <a:xfrm>
              <a:off x="3497699" y="1509928"/>
              <a:ext cx="212864" cy="331910"/>
            </a:xfrm>
            <a:custGeom>
              <a:avLst/>
              <a:gdLst/>
              <a:ahLst/>
              <a:cxnLst/>
              <a:rect l="l" t="t" r="r" b="b"/>
              <a:pathLst>
                <a:path w="3088" h="4815" extrusionOk="0">
                  <a:moveTo>
                    <a:pt x="1559" y="1"/>
                  </a:moveTo>
                  <a:cubicBezTo>
                    <a:pt x="1124" y="1"/>
                    <a:pt x="714" y="60"/>
                    <a:pt x="330" y="193"/>
                  </a:cubicBezTo>
                  <a:cubicBezTo>
                    <a:pt x="0" y="1031"/>
                    <a:pt x="36" y="4814"/>
                    <a:pt x="36" y="4814"/>
                  </a:cubicBezTo>
                  <a:cubicBezTo>
                    <a:pt x="56" y="4814"/>
                    <a:pt x="78" y="4815"/>
                    <a:pt x="103" y="4815"/>
                  </a:cubicBezTo>
                  <a:cubicBezTo>
                    <a:pt x="783" y="4815"/>
                    <a:pt x="3087" y="4582"/>
                    <a:pt x="3087" y="4582"/>
                  </a:cubicBezTo>
                  <a:cubicBezTo>
                    <a:pt x="3087" y="4582"/>
                    <a:pt x="2677" y="416"/>
                    <a:pt x="2677" y="112"/>
                  </a:cubicBezTo>
                  <a:cubicBezTo>
                    <a:pt x="2288" y="40"/>
                    <a:pt x="1915" y="1"/>
                    <a:pt x="1559" y="1"/>
                  </a:cubicBezTo>
                  <a:close/>
                </a:path>
              </a:pathLst>
            </a:custGeom>
            <a:solidFill>
              <a:srgbClr val="CA3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8"/>
            <p:cNvSpPr/>
            <p:nvPr/>
          </p:nvSpPr>
          <p:spPr>
            <a:xfrm>
              <a:off x="3483568" y="1875955"/>
              <a:ext cx="57214" cy="70518"/>
            </a:xfrm>
            <a:custGeom>
              <a:avLst/>
              <a:gdLst/>
              <a:ahLst/>
              <a:cxnLst/>
              <a:rect l="l" t="t" r="r" b="b"/>
              <a:pathLst>
                <a:path w="830" h="1023" extrusionOk="0">
                  <a:moveTo>
                    <a:pt x="292" y="1"/>
                  </a:moveTo>
                  <a:cubicBezTo>
                    <a:pt x="281" y="1"/>
                    <a:pt x="270" y="2"/>
                    <a:pt x="259" y="3"/>
                  </a:cubicBezTo>
                  <a:cubicBezTo>
                    <a:pt x="80" y="39"/>
                    <a:pt x="0" y="289"/>
                    <a:pt x="89" y="574"/>
                  </a:cubicBezTo>
                  <a:cubicBezTo>
                    <a:pt x="173" y="834"/>
                    <a:pt x="367" y="1023"/>
                    <a:pt x="538" y="1023"/>
                  </a:cubicBezTo>
                  <a:cubicBezTo>
                    <a:pt x="549" y="1023"/>
                    <a:pt x="560" y="1022"/>
                    <a:pt x="571" y="1020"/>
                  </a:cubicBezTo>
                  <a:cubicBezTo>
                    <a:pt x="750" y="985"/>
                    <a:pt x="830" y="735"/>
                    <a:pt x="741" y="449"/>
                  </a:cubicBezTo>
                  <a:cubicBezTo>
                    <a:pt x="657" y="190"/>
                    <a:pt x="463" y="1"/>
                    <a:pt x="292"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8"/>
            <p:cNvSpPr/>
            <p:nvPr/>
          </p:nvSpPr>
          <p:spPr>
            <a:xfrm>
              <a:off x="3697531" y="1148105"/>
              <a:ext cx="113256" cy="196044"/>
            </a:xfrm>
            <a:custGeom>
              <a:avLst/>
              <a:gdLst/>
              <a:ahLst/>
              <a:cxnLst/>
              <a:rect l="l" t="t" r="r" b="b"/>
              <a:pathLst>
                <a:path w="1643" h="2844" extrusionOk="0">
                  <a:moveTo>
                    <a:pt x="1187" y="0"/>
                  </a:moveTo>
                  <a:cubicBezTo>
                    <a:pt x="902" y="0"/>
                    <a:pt x="443" y="448"/>
                    <a:pt x="250" y="1097"/>
                  </a:cubicBezTo>
                  <a:cubicBezTo>
                    <a:pt x="1" y="1936"/>
                    <a:pt x="242" y="2748"/>
                    <a:pt x="607" y="2837"/>
                  </a:cubicBezTo>
                  <a:cubicBezTo>
                    <a:pt x="626" y="2841"/>
                    <a:pt x="645" y="2843"/>
                    <a:pt x="664" y="2843"/>
                  </a:cubicBezTo>
                  <a:cubicBezTo>
                    <a:pt x="998" y="2843"/>
                    <a:pt x="1373" y="2187"/>
                    <a:pt x="1508" y="1418"/>
                  </a:cubicBezTo>
                  <a:cubicBezTo>
                    <a:pt x="1642" y="714"/>
                    <a:pt x="1526" y="125"/>
                    <a:pt x="1276" y="18"/>
                  </a:cubicBezTo>
                  <a:cubicBezTo>
                    <a:pt x="1249" y="6"/>
                    <a:pt x="1219" y="0"/>
                    <a:pt x="1187" y="0"/>
                  </a:cubicBezTo>
                  <a:close/>
                </a:path>
              </a:pathLst>
            </a:custGeom>
            <a:solidFill>
              <a:srgbClr val="80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a:off x="3736271" y="1273492"/>
              <a:ext cx="256360" cy="169850"/>
            </a:xfrm>
            <a:custGeom>
              <a:avLst/>
              <a:gdLst/>
              <a:ahLst/>
              <a:cxnLst/>
              <a:rect l="l" t="t" r="r" b="b"/>
              <a:pathLst>
                <a:path w="3719" h="2464" extrusionOk="0">
                  <a:moveTo>
                    <a:pt x="2615" y="1"/>
                  </a:moveTo>
                  <a:cubicBezTo>
                    <a:pt x="2615" y="1"/>
                    <a:pt x="1" y="161"/>
                    <a:pt x="1160" y="1392"/>
                  </a:cubicBezTo>
                  <a:cubicBezTo>
                    <a:pt x="1455" y="1705"/>
                    <a:pt x="1999" y="2320"/>
                    <a:pt x="2302" y="2418"/>
                  </a:cubicBezTo>
                  <a:cubicBezTo>
                    <a:pt x="2408" y="2450"/>
                    <a:pt x="2508" y="2463"/>
                    <a:pt x="2603" y="2463"/>
                  </a:cubicBezTo>
                  <a:cubicBezTo>
                    <a:pt x="3300" y="2463"/>
                    <a:pt x="3719" y="1726"/>
                    <a:pt x="3703" y="1624"/>
                  </a:cubicBezTo>
                  <a:cubicBezTo>
                    <a:pt x="3694" y="1464"/>
                    <a:pt x="3284" y="706"/>
                    <a:pt x="2615"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3731377" y="1518889"/>
              <a:ext cx="58455" cy="150135"/>
            </a:xfrm>
            <a:custGeom>
              <a:avLst/>
              <a:gdLst/>
              <a:ahLst/>
              <a:cxnLst/>
              <a:rect l="l" t="t" r="r" b="b"/>
              <a:pathLst>
                <a:path w="848" h="2178" extrusionOk="0">
                  <a:moveTo>
                    <a:pt x="571" y="0"/>
                  </a:moveTo>
                  <a:lnTo>
                    <a:pt x="518" y="27"/>
                  </a:lnTo>
                  <a:cubicBezTo>
                    <a:pt x="776" y="544"/>
                    <a:pt x="785" y="1196"/>
                    <a:pt x="589" y="1633"/>
                  </a:cubicBezTo>
                  <a:cubicBezTo>
                    <a:pt x="464" y="1918"/>
                    <a:pt x="250" y="2088"/>
                    <a:pt x="0" y="2141"/>
                  </a:cubicBezTo>
                  <a:lnTo>
                    <a:pt x="18" y="2177"/>
                  </a:lnTo>
                  <a:cubicBezTo>
                    <a:pt x="72" y="2168"/>
                    <a:pt x="125" y="2159"/>
                    <a:pt x="170" y="2141"/>
                  </a:cubicBezTo>
                  <a:cubicBezTo>
                    <a:pt x="366" y="2061"/>
                    <a:pt x="536" y="1892"/>
                    <a:pt x="643" y="1660"/>
                  </a:cubicBezTo>
                  <a:cubicBezTo>
                    <a:pt x="848" y="1205"/>
                    <a:pt x="839" y="536"/>
                    <a:pt x="571" y="0"/>
                  </a:cubicBezTo>
                  <a:close/>
                </a:path>
              </a:pathLst>
            </a:custGeom>
            <a:solidFill>
              <a:srgbClr val="682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3807615" y="1370617"/>
              <a:ext cx="215276" cy="178466"/>
            </a:xfrm>
            <a:custGeom>
              <a:avLst/>
              <a:gdLst/>
              <a:ahLst/>
              <a:cxnLst/>
              <a:rect l="l" t="t" r="r" b="b"/>
              <a:pathLst>
                <a:path w="3123" h="2589" extrusionOk="0">
                  <a:moveTo>
                    <a:pt x="2281" y="0"/>
                  </a:moveTo>
                  <a:cubicBezTo>
                    <a:pt x="1813" y="0"/>
                    <a:pt x="1211" y="430"/>
                    <a:pt x="991" y="563"/>
                  </a:cubicBezTo>
                  <a:cubicBezTo>
                    <a:pt x="536" y="831"/>
                    <a:pt x="1" y="1794"/>
                    <a:pt x="1" y="1794"/>
                  </a:cubicBezTo>
                  <a:lnTo>
                    <a:pt x="911" y="2588"/>
                  </a:lnTo>
                  <a:cubicBezTo>
                    <a:pt x="911" y="2588"/>
                    <a:pt x="2213" y="2125"/>
                    <a:pt x="2543" y="1696"/>
                  </a:cubicBezTo>
                  <a:cubicBezTo>
                    <a:pt x="2668" y="1536"/>
                    <a:pt x="3123" y="653"/>
                    <a:pt x="2686" y="171"/>
                  </a:cubicBezTo>
                  <a:cubicBezTo>
                    <a:pt x="2579" y="48"/>
                    <a:pt x="2437" y="0"/>
                    <a:pt x="2281"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a:off x="3807615" y="1370410"/>
              <a:ext cx="215276" cy="178673"/>
            </a:xfrm>
            <a:custGeom>
              <a:avLst/>
              <a:gdLst/>
              <a:ahLst/>
              <a:cxnLst/>
              <a:rect l="l" t="t" r="r" b="b"/>
              <a:pathLst>
                <a:path w="3123" h="2592" extrusionOk="0">
                  <a:moveTo>
                    <a:pt x="2283" y="0"/>
                  </a:moveTo>
                  <a:cubicBezTo>
                    <a:pt x="2255" y="0"/>
                    <a:pt x="2225" y="2"/>
                    <a:pt x="2195" y="4"/>
                  </a:cubicBezTo>
                  <a:cubicBezTo>
                    <a:pt x="2374" y="94"/>
                    <a:pt x="2490" y="236"/>
                    <a:pt x="2490" y="379"/>
                  </a:cubicBezTo>
                  <a:cubicBezTo>
                    <a:pt x="2490" y="664"/>
                    <a:pt x="2106" y="888"/>
                    <a:pt x="1624" y="888"/>
                  </a:cubicBezTo>
                  <a:cubicBezTo>
                    <a:pt x="1303" y="888"/>
                    <a:pt x="1026" y="789"/>
                    <a:pt x="875" y="638"/>
                  </a:cubicBezTo>
                  <a:cubicBezTo>
                    <a:pt x="456" y="986"/>
                    <a:pt x="1" y="1797"/>
                    <a:pt x="1" y="1797"/>
                  </a:cubicBezTo>
                  <a:lnTo>
                    <a:pt x="911" y="2591"/>
                  </a:lnTo>
                  <a:cubicBezTo>
                    <a:pt x="911" y="2591"/>
                    <a:pt x="2213" y="2128"/>
                    <a:pt x="2543" y="1699"/>
                  </a:cubicBezTo>
                  <a:cubicBezTo>
                    <a:pt x="2668" y="1539"/>
                    <a:pt x="3123" y="656"/>
                    <a:pt x="2686" y="174"/>
                  </a:cubicBezTo>
                  <a:cubicBezTo>
                    <a:pt x="2580" y="45"/>
                    <a:pt x="2442" y="0"/>
                    <a:pt x="2283" y="0"/>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3690638" y="1143142"/>
              <a:ext cx="286139" cy="260841"/>
            </a:xfrm>
            <a:custGeom>
              <a:avLst/>
              <a:gdLst/>
              <a:ahLst/>
              <a:cxnLst/>
              <a:rect l="l" t="t" r="r" b="b"/>
              <a:pathLst>
                <a:path w="4151" h="3784" extrusionOk="0">
                  <a:moveTo>
                    <a:pt x="1241" y="0"/>
                  </a:moveTo>
                  <a:cubicBezTo>
                    <a:pt x="934" y="0"/>
                    <a:pt x="1" y="1086"/>
                    <a:pt x="582" y="2275"/>
                  </a:cubicBezTo>
                  <a:cubicBezTo>
                    <a:pt x="752" y="2623"/>
                    <a:pt x="1020" y="2846"/>
                    <a:pt x="1582" y="3783"/>
                  </a:cubicBezTo>
                  <a:cubicBezTo>
                    <a:pt x="2866" y="3489"/>
                    <a:pt x="3580" y="3016"/>
                    <a:pt x="4151" y="2507"/>
                  </a:cubicBezTo>
                  <a:cubicBezTo>
                    <a:pt x="4151" y="2507"/>
                    <a:pt x="3651" y="1785"/>
                    <a:pt x="2938" y="1018"/>
                  </a:cubicBezTo>
                  <a:cubicBezTo>
                    <a:pt x="2224" y="250"/>
                    <a:pt x="1537" y="27"/>
                    <a:pt x="1252" y="1"/>
                  </a:cubicBezTo>
                  <a:cubicBezTo>
                    <a:pt x="1248" y="0"/>
                    <a:pt x="1244" y="0"/>
                    <a:pt x="1241" y="0"/>
                  </a:cubicBezTo>
                  <a:close/>
                </a:path>
              </a:pathLst>
            </a:custGeom>
            <a:solidFill>
              <a:srgbClr val="DE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3726413" y="1142935"/>
              <a:ext cx="250363" cy="261047"/>
            </a:xfrm>
            <a:custGeom>
              <a:avLst/>
              <a:gdLst/>
              <a:ahLst/>
              <a:cxnLst/>
              <a:rect l="l" t="t" r="r" b="b"/>
              <a:pathLst>
                <a:path w="3632" h="3787" extrusionOk="0">
                  <a:moveTo>
                    <a:pt x="711" y="0"/>
                  </a:moveTo>
                  <a:cubicBezTo>
                    <a:pt x="691" y="0"/>
                    <a:pt x="669" y="8"/>
                    <a:pt x="643" y="21"/>
                  </a:cubicBezTo>
                  <a:cubicBezTo>
                    <a:pt x="1018" y="164"/>
                    <a:pt x="1411" y="485"/>
                    <a:pt x="1723" y="949"/>
                  </a:cubicBezTo>
                  <a:cubicBezTo>
                    <a:pt x="2267" y="1761"/>
                    <a:pt x="2312" y="2689"/>
                    <a:pt x="1830" y="3010"/>
                  </a:cubicBezTo>
                  <a:cubicBezTo>
                    <a:pt x="1718" y="3084"/>
                    <a:pt x="1588" y="3118"/>
                    <a:pt x="1447" y="3118"/>
                  </a:cubicBezTo>
                  <a:cubicBezTo>
                    <a:pt x="989" y="3118"/>
                    <a:pt x="417" y="2751"/>
                    <a:pt x="1" y="2145"/>
                  </a:cubicBezTo>
                  <a:lnTo>
                    <a:pt x="1" y="2145"/>
                  </a:lnTo>
                  <a:cubicBezTo>
                    <a:pt x="19" y="2189"/>
                    <a:pt x="37" y="2234"/>
                    <a:pt x="63" y="2278"/>
                  </a:cubicBezTo>
                  <a:cubicBezTo>
                    <a:pt x="233" y="2626"/>
                    <a:pt x="501" y="2849"/>
                    <a:pt x="1063" y="3786"/>
                  </a:cubicBezTo>
                  <a:cubicBezTo>
                    <a:pt x="2347" y="3492"/>
                    <a:pt x="3061" y="3019"/>
                    <a:pt x="3632" y="2510"/>
                  </a:cubicBezTo>
                  <a:cubicBezTo>
                    <a:pt x="3632" y="2510"/>
                    <a:pt x="3132" y="1788"/>
                    <a:pt x="2419" y="1021"/>
                  </a:cubicBezTo>
                  <a:cubicBezTo>
                    <a:pt x="1705" y="253"/>
                    <a:pt x="1018" y="30"/>
                    <a:pt x="733" y="4"/>
                  </a:cubicBezTo>
                  <a:cubicBezTo>
                    <a:pt x="725" y="1"/>
                    <a:pt x="718" y="0"/>
                    <a:pt x="711" y="0"/>
                  </a:cubicBezTo>
                  <a:close/>
                </a:path>
              </a:pathLst>
            </a:custGeom>
            <a:solidFill>
              <a:srgbClr val="C32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3476813" y="1507308"/>
              <a:ext cx="210933" cy="322259"/>
            </a:xfrm>
            <a:custGeom>
              <a:avLst/>
              <a:gdLst/>
              <a:ahLst/>
              <a:cxnLst/>
              <a:rect l="l" t="t" r="r" b="b"/>
              <a:pathLst>
                <a:path w="3060" h="4675" extrusionOk="0">
                  <a:moveTo>
                    <a:pt x="1693" y="1"/>
                  </a:moveTo>
                  <a:cubicBezTo>
                    <a:pt x="1254" y="1"/>
                    <a:pt x="840" y="58"/>
                    <a:pt x="455" y="186"/>
                  </a:cubicBezTo>
                  <a:cubicBezTo>
                    <a:pt x="89" y="998"/>
                    <a:pt x="0" y="4673"/>
                    <a:pt x="0" y="4673"/>
                  </a:cubicBezTo>
                  <a:cubicBezTo>
                    <a:pt x="21" y="4674"/>
                    <a:pt x="45" y="4674"/>
                    <a:pt x="70" y="4674"/>
                  </a:cubicBezTo>
                  <a:cubicBezTo>
                    <a:pt x="762" y="4674"/>
                    <a:pt x="3060" y="4450"/>
                    <a:pt x="3060" y="4450"/>
                  </a:cubicBezTo>
                  <a:cubicBezTo>
                    <a:pt x="3060" y="4450"/>
                    <a:pt x="2792" y="409"/>
                    <a:pt x="2801" y="106"/>
                  </a:cubicBezTo>
                  <a:cubicBezTo>
                    <a:pt x="2418" y="38"/>
                    <a:pt x="2048" y="1"/>
                    <a:pt x="1693" y="1"/>
                  </a:cubicBezTo>
                  <a:close/>
                </a:path>
              </a:pathLst>
            </a:custGeom>
            <a:solidFill>
              <a:srgbClr val="C3B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3553672" y="1125289"/>
              <a:ext cx="148894" cy="67416"/>
            </a:xfrm>
            <a:custGeom>
              <a:avLst/>
              <a:gdLst/>
              <a:ahLst/>
              <a:cxnLst/>
              <a:rect l="l" t="t" r="r" b="b"/>
              <a:pathLst>
                <a:path w="2160" h="978" extrusionOk="0">
                  <a:moveTo>
                    <a:pt x="2047" y="0"/>
                  </a:moveTo>
                  <a:cubicBezTo>
                    <a:pt x="1274" y="0"/>
                    <a:pt x="442" y="87"/>
                    <a:pt x="170" y="206"/>
                  </a:cubicBezTo>
                  <a:cubicBezTo>
                    <a:pt x="1" y="624"/>
                    <a:pt x="86" y="977"/>
                    <a:pt x="542" y="977"/>
                  </a:cubicBezTo>
                  <a:cubicBezTo>
                    <a:pt x="592" y="977"/>
                    <a:pt x="646" y="973"/>
                    <a:pt x="705" y="964"/>
                  </a:cubicBezTo>
                  <a:cubicBezTo>
                    <a:pt x="1240" y="875"/>
                    <a:pt x="1820" y="447"/>
                    <a:pt x="2159" y="1"/>
                  </a:cubicBezTo>
                  <a:cubicBezTo>
                    <a:pt x="2122" y="0"/>
                    <a:pt x="2085" y="0"/>
                    <a:pt x="2047" y="0"/>
                  </a:cubicBezTo>
                  <a:close/>
                </a:path>
              </a:pathLst>
            </a:custGeom>
            <a:solidFill>
              <a:srgbClr val="DE4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3567803" y="1125289"/>
              <a:ext cx="134763" cy="35776"/>
            </a:xfrm>
            <a:custGeom>
              <a:avLst/>
              <a:gdLst/>
              <a:ahLst/>
              <a:cxnLst/>
              <a:rect l="l" t="t" r="r" b="b"/>
              <a:pathLst>
                <a:path w="1955" h="519" extrusionOk="0">
                  <a:moveTo>
                    <a:pt x="1837" y="0"/>
                  </a:moveTo>
                  <a:cubicBezTo>
                    <a:pt x="1101" y="0"/>
                    <a:pt x="305" y="79"/>
                    <a:pt x="0" y="197"/>
                  </a:cubicBezTo>
                  <a:cubicBezTo>
                    <a:pt x="232" y="384"/>
                    <a:pt x="705" y="518"/>
                    <a:pt x="1249" y="518"/>
                  </a:cubicBezTo>
                  <a:lnTo>
                    <a:pt x="1437" y="518"/>
                  </a:lnTo>
                  <a:cubicBezTo>
                    <a:pt x="1642" y="367"/>
                    <a:pt x="1820" y="188"/>
                    <a:pt x="1954" y="1"/>
                  </a:cubicBezTo>
                  <a:cubicBezTo>
                    <a:pt x="1915" y="0"/>
                    <a:pt x="1876" y="0"/>
                    <a:pt x="1837" y="0"/>
                  </a:cubicBezTo>
                  <a:close/>
                </a:path>
              </a:pathLst>
            </a:custGeom>
            <a:solidFill>
              <a:srgbClr val="C32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p:nvPr/>
          </p:nvSpPr>
          <p:spPr>
            <a:xfrm>
              <a:off x="3553672" y="1126529"/>
              <a:ext cx="99056" cy="66175"/>
            </a:xfrm>
            <a:custGeom>
              <a:avLst/>
              <a:gdLst/>
              <a:ahLst/>
              <a:cxnLst/>
              <a:rect l="l" t="t" r="r" b="b"/>
              <a:pathLst>
                <a:path w="1437" h="960" extrusionOk="0">
                  <a:moveTo>
                    <a:pt x="1436" y="1"/>
                  </a:moveTo>
                  <a:lnTo>
                    <a:pt x="1436" y="1"/>
                  </a:lnTo>
                  <a:cubicBezTo>
                    <a:pt x="874" y="27"/>
                    <a:pt x="411" y="19"/>
                    <a:pt x="170" y="188"/>
                  </a:cubicBezTo>
                  <a:cubicBezTo>
                    <a:pt x="1" y="606"/>
                    <a:pt x="86" y="959"/>
                    <a:pt x="536" y="959"/>
                  </a:cubicBezTo>
                  <a:cubicBezTo>
                    <a:pt x="585" y="959"/>
                    <a:pt x="638" y="955"/>
                    <a:pt x="696" y="946"/>
                  </a:cubicBezTo>
                  <a:cubicBezTo>
                    <a:pt x="277" y="928"/>
                    <a:pt x="205" y="581"/>
                    <a:pt x="366" y="179"/>
                  </a:cubicBezTo>
                  <a:cubicBezTo>
                    <a:pt x="544" y="99"/>
                    <a:pt x="955" y="36"/>
                    <a:pt x="1436" y="1"/>
                  </a:cubicBezTo>
                  <a:close/>
                </a:path>
              </a:pathLst>
            </a:custGeom>
            <a:solidFill>
              <a:srgbClr val="80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8"/>
            <p:cNvSpPr/>
            <p:nvPr/>
          </p:nvSpPr>
          <p:spPr>
            <a:xfrm>
              <a:off x="3602199" y="1502276"/>
              <a:ext cx="155098" cy="132281"/>
            </a:xfrm>
            <a:custGeom>
              <a:avLst/>
              <a:gdLst/>
              <a:ahLst/>
              <a:cxnLst/>
              <a:rect l="l" t="t" r="r" b="b"/>
              <a:pathLst>
                <a:path w="2250" h="1919" extrusionOk="0">
                  <a:moveTo>
                    <a:pt x="72" y="0"/>
                  </a:moveTo>
                  <a:lnTo>
                    <a:pt x="1" y="9"/>
                  </a:lnTo>
                  <a:cubicBezTo>
                    <a:pt x="72" y="562"/>
                    <a:pt x="501" y="1196"/>
                    <a:pt x="1063" y="1579"/>
                  </a:cubicBezTo>
                  <a:cubicBezTo>
                    <a:pt x="1384" y="1802"/>
                    <a:pt x="1723" y="1918"/>
                    <a:pt x="2035" y="1918"/>
                  </a:cubicBezTo>
                  <a:cubicBezTo>
                    <a:pt x="2106" y="1918"/>
                    <a:pt x="2178" y="1918"/>
                    <a:pt x="2249" y="1901"/>
                  </a:cubicBezTo>
                  <a:lnTo>
                    <a:pt x="2231" y="1838"/>
                  </a:lnTo>
                  <a:cubicBezTo>
                    <a:pt x="2163" y="1852"/>
                    <a:pt x="2093" y="1859"/>
                    <a:pt x="2022" y="1859"/>
                  </a:cubicBezTo>
                  <a:cubicBezTo>
                    <a:pt x="1727" y="1859"/>
                    <a:pt x="1407" y="1743"/>
                    <a:pt x="1098" y="1535"/>
                  </a:cubicBezTo>
                  <a:cubicBezTo>
                    <a:pt x="554" y="1151"/>
                    <a:pt x="144" y="536"/>
                    <a:pt x="72" y="0"/>
                  </a:cubicBezTo>
                  <a:close/>
                </a:path>
              </a:pathLst>
            </a:custGeom>
            <a:solidFill>
              <a:srgbClr val="682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8"/>
            <p:cNvSpPr/>
            <p:nvPr/>
          </p:nvSpPr>
          <p:spPr>
            <a:xfrm>
              <a:off x="3670510" y="1557008"/>
              <a:ext cx="52940" cy="54250"/>
            </a:xfrm>
            <a:custGeom>
              <a:avLst/>
              <a:gdLst/>
              <a:ahLst/>
              <a:cxnLst/>
              <a:rect l="l" t="t" r="r" b="b"/>
              <a:pathLst>
                <a:path w="768" h="787" extrusionOk="0">
                  <a:moveTo>
                    <a:pt x="89" y="0"/>
                  </a:moveTo>
                  <a:lnTo>
                    <a:pt x="89" y="0"/>
                  </a:lnTo>
                  <a:cubicBezTo>
                    <a:pt x="0" y="125"/>
                    <a:pt x="0" y="348"/>
                    <a:pt x="107" y="553"/>
                  </a:cubicBezTo>
                  <a:cubicBezTo>
                    <a:pt x="206" y="734"/>
                    <a:pt x="411" y="787"/>
                    <a:pt x="498" y="787"/>
                  </a:cubicBezTo>
                  <a:cubicBezTo>
                    <a:pt x="506" y="787"/>
                    <a:pt x="512" y="786"/>
                    <a:pt x="518" y="785"/>
                  </a:cubicBezTo>
                  <a:cubicBezTo>
                    <a:pt x="598" y="777"/>
                    <a:pt x="767" y="607"/>
                    <a:pt x="571" y="464"/>
                  </a:cubicBezTo>
                  <a:cubicBezTo>
                    <a:pt x="384" y="313"/>
                    <a:pt x="473" y="197"/>
                    <a:pt x="473" y="197"/>
                  </a:cubicBezTo>
                  <a:lnTo>
                    <a:pt x="89" y="0"/>
                  </a:ln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8"/>
            <p:cNvSpPr/>
            <p:nvPr/>
          </p:nvSpPr>
          <p:spPr>
            <a:xfrm>
              <a:off x="3688294" y="1590853"/>
              <a:ext cx="59764" cy="44599"/>
            </a:xfrm>
            <a:custGeom>
              <a:avLst/>
              <a:gdLst/>
              <a:ahLst/>
              <a:cxnLst/>
              <a:rect l="l" t="t" r="r" b="b"/>
              <a:pathLst>
                <a:path w="867" h="647" extrusionOk="0">
                  <a:moveTo>
                    <a:pt x="28" y="0"/>
                  </a:moveTo>
                  <a:lnTo>
                    <a:pt x="28" y="0"/>
                  </a:lnTo>
                  <a:cubicBezTo>
                    <a:pt x="1" y="152"/>
                    <a:pt x="81" y="366"/>
                    <a:pt x="251" y="526"/>
                  </a:cubicBezTo>
                  <a:cubicBezTo>
                    <a:pt x="353" y="618"/>
                    <a:pt x="470" y="646"/>
                    <a:pt x="563" y="646"/>
                  </a:cubicBezTo>
                  <a:cubicBezTo>
                    <a:pt x="632" y="646"/>
                    <a:pt x="688" y="631"/>
                    <a:pt x="715" y="616"/>
                  </a:cubicBezTo>
                  <a:cubicBezTo>
                    <a:pt x="777" y="580"/>
                    <a:pt x="866" y="357"/>
                    <a:pt x="634" y="286"/>
                  </a:cubicBezTo>
                  <a:cubicBezTo>
                    <a:pt x="411" y="205"/>
                    <a:pt x="447" y="54"/>
                    <a:pt x="447" y="54"/>
                  </a:cubicBezTo>
                  <a:lnTo>
                    <a:pt x="28" y="0"/>
                  </a:ln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3744267" y="1638140"/>
              <a:ext cx="220860" cy="316193"/>
            </a:xfrm>
            <a:custGeom>
              <a:avLst/>
              <a:gdLst/>
              <a:ahLst/>
              <a:cxnLst/>
              <a:rect l="l" t="t" r="r" b="b"/>
              <a:pathLst>
                <a:path w="3204" h="4587" extrusionOk="0">
                  <a:moveTo>
                    <a:pt x="821" y="1"/>
                  </a:moveTo>
                  <a:lnTo>
                    <a:pt x="1" y="625"/>
                  </a:lnTo>
                  <a:lnTo>
                    <a:pt x="2222" y="4328"/>
                  </a:lnTo>
                  <a:lnTo>
                    <a:pt x="3150" y="4586"/>
                  </a:lnTo>
                  <a:lnTo>
                    <a:pt x="3203" y="3801"/>
                  </a:lnTo>
                  <a:lnTo>
                    <a:pt x="821" y="1"/>
                  </a:lnTo>
                  <a:close/>
                </a:path>
              </a:pathLst>
            </a:custGeom>
            <a:solidFill>
              <a:srgbClr val="80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3740613" y="1634487"/>
              <a:ext cx="82443" cy="80651"/>
            </a:xfrm>
            <a:custGeom>
              <a:avLst/>
              <a:gdLst/>
              <a:ahLst/>
              <a:cxnLst/>
              <a:rect l="l" t="t" r="r" b="b"/>
              <a:pathLst>
                <a:path w="1196" h="1170" extrusionOk="0">
                  <a:moveTo>
                    <a:pt x="901" y="0"/>
                  </a:moveTo>
                  <a:lnTo>
                    <a:pt x="0" y="687"/>
                  </a:lnTo>
                  <a:lnTo>
                    <a:pt x="286" y="1169"/>
                  </a:lnTo>
                  <a:lnTo>
                    <a:pt x="1196" y="473"/>
                  </a:lnTo>
                  <a:lnTo>
                    <a:pt x="901" y="0"/>
                  </a:lnTo>
                  <a:close/>
                </a:path>
              </a:pathLst>
            </a:custGeom>
            <a:solidFill>
              <a:srgbClr val="682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8"/>
            <p:cNvSpPr/>
            <p:nvPr/>
          </p:nvSpPr>
          <p:spPr>
            <a:xfrm>
              <a:off x="3737511" y="1630765"/>
              <a:ext cx="232509" cy="330325"/>
            </a:xfrm>
            <a:custGeom>
              <a:avLst/>
              <a:gdLst/>
              <a:ahLst/>
              <a:cxnLst/>
              <a:rect l="l" t="t" r="r" b="b"/>
              <a:pathLst>
                <a:path w="3373" h="4792" extrusionOk="0">
                  <a:moveTo>
                    <a:pt x="902" y="215"/>
                  </a:moveTo>
                  <a:lnTo>
                    <a:pt x="3221" y="3926"/>
                  </a:lnTo>
                  <a:lnTo>
                    <a:pt x="3176" y="4604"/>
                  </a:lnTo>
                  <a:lnTo>
                    <a:pt x="2365" y="4372"/>
                  </a:lnTo>
                  <a:lnTo>
                    <a:pt x="197" y="750"/>
                  </a:lnTo>
                  <a:lnTo>
                    <a:pt x="902" y="215"/>
                  </a:lnTo>
                  <a:close/>
                  <a:moveTo>
                    <a:pt x="937" y="1"/>
                  </a:moveTo>
                  <a:lnTo>
                    <a:pt x="1" y="715"/>
                  </a:lnTo>
                  <a:lnTo>
                    <a:pt x="2267" y="4497"/>
                  </a:lnTo>
                  <a:lnTo>
                    <a:pt x="3319" y="4791"/>
                  </a:lnTo>
                  <a:lnTo>
                    <a:pt x="3373" y="3882"/>
                  </a:lnTo>
                  <a:lnTo>
                    <a:pt x="937" y="1"/>
                  </a:lnTo>
                  <a:close/>
                </a:path>
              </a:pathLst>
            </a:custGeom>
            <a:solidFill>
              <a:srgbClr val="682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p:nvPr/>
          </p:nvSpPr>
          <p:spPr>
            <a:xfrm>
              <a:off x="3679127" y="1533640"/>
              <a:ext cx="72586" cy="93541"/>
            </a:xfrm>
            <a:custGeom>
              <a:avLst/>
              <a:gdLst/>
              <a:ahLst/>
              <a:cxnLst/>
              <a:rect l="l" t="t" r="r" b="b"/>
              <a:pathLst>
                <a:path w="1053" h="1357" extrusionOk="0">
                  <a:moveTo>
                    <a:pt x="321" y="0"/>
                  </a:moveTo>
                  <a:lnTo>
                    <a:pt x="0" y="170"/>
                  </a:lnTo>
                  <a:lnTo>
                    <a:pt x="714" y="1356"/>
                  </a:lnTo>
                  <a:lnTo>
                    <a:pt x="1053" y="1205"/>
                  </a:lnTo>
                  <a:lnTo>
                    <a:pt x="321" y="0"/>
                  </a:lnTo>
                  <a:close/>
                </a:path>
              </a:pathLst>
            </a:custGeom>
            <a:solidFill>
              <a:srgbClr val="FF8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8"/>
            <p:cNvSpPr/>
            <p:nvPr/>
          </p:nvSpPr>
          <p:spPr>
            <a:xfrm>
              <a:off x="3666167" y="1532330"/>
              <a:ext cx="57283" cy="49011"/>
            </a:xfrm>
            <a:custGeom>
              <a:avLst/>
              <a:gdLst/>
              <a:ahLst/>
              <a:cxnLst/>
              <a:rect l="l" t="t" r="r" b="b"/>
              <a:pathLst>
                <a:path w="831" h="711" extrusionOk="0">
                  <a:moveTo>
                    <a:pt x="460" y="0"/>
                  </a:moveTo>
                  <a:cubicBezTo>
                    <a:pt x="416" y="0"/>
                    <a:pt x="367" y="12"/>
                    <a:pt x="313" y="37"/>
                  </a:cubicBezTo>
                  <a:cubicBezTo>
                    <a:pt x="1" y="189"/>
                    <a:pt x="206" y="465"/>
                    <a:pt x="366" y="635"/>
                  </a:cubicBezTo>
                  <a:cubicBezTo>
                    <a:pt x="416" y="684"/>
                    <a:pt x="486" y="710"/>
                    <a:pt x="557" y="710"/>
                  </a:cubicBezTo>
                  <a:cubicBezTo>
                    <a:pt x="601" y="710"/>
                    <a:pt x="647" y="700"/>
                    <a:pt x="688" y="680"/>
                  </a:cubicBezTo>
                  <a:cubicBezTo>
                    <a:pt x="786" y="626"/>
                    <a:pt x="830" y="519"/>
                    <a:pt x="804" y="412"/>
                  </a:cubicBezTo>
                  <a:cubicBezTo>
                    <a:pt x="760" y="236"/>
                    <a:pt x="662" y="0"/>
                    <a:pt x="460" y="0"/>
                  </a:cubicBezTo>
                  <a:close/>
                </a:path>
              </a:pathLst>
            </a:custGeom>
            <a:solidFill>
              <a:srgbClr val="FFB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p:nvPr/>
          </p:nvSpPr>
          <p:spPr>
            <a:xfrm>
              <a:off x="3685261" y="1541981"/>
              <a:ext cx="29572" cy="24747"/>
            </a:xfrm>
            <a:custGeom>
              <a:avLst/>
              <a:gdLst/>
              <a:ahLst/>
              <a:cxnLst/>
              <a:rect l="l" t="t" r="r" b="b"/>
              <a:pathLst>
                <a:path w="429" h="359" extrusionOk="0">
                  <a:moveTo>
                    <a:pt x="242" y="0"/>
                  </a:moveTo>
                  <a:cubicBezTo>
                    <a:pt x="218" y="0"/>
                    <a:pt x="191" y="7"/>
                    <a:pt x="161" y="22"/>
                  </a:cubicBezTo>
                  <a:cubicBezTo>
                    <a:pt x="0" y="94"/>
                    <a:pt x="107" y="236"/>
                    <a:pt x="188" y="317"/>
                  </a:cubicBezTo>
                  <a:cubicBezTo>
                    <a:pt x="216" y="344"/>
                    <a:pt x="250" y="358"/>
                    <a:pt x="286" y="358"/>
                  </a:cubicBezTo>
                  <a:cubicBezTo>
                    <a:pt x="307" y="358"/>
                    <a:pt x="328" y="353"/>
                    <a:pt x="348" y="343"/>
                  </a:cubicBezTo>
                  <a:cubicBezTo>
                    <a:pt x="402" y="317"/>
                    <a:pt x="428" y="263"/>
                    <a:pt x="411" y="209"/>
                  </a:cubicBezTo>
                  <a:cubicBezTo>
                    <a:pt x="389" y="123"/>
                    <a:pt x="344" y="0"/>
                    <a:pt x="242" y="0"/>
                  </a:cubicBezTo>
                  <a:close/>
                </a:path>
              </a:pathLst>
            </a:custGeom>
            <a:solidFill>
              <a:srgbClr val="FF8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p:nvPr/>
          </p:nvSpPr>
          <p:spPr>
            <a:xfrm>
              <a:off x="3699530" y="1608707"/>
              <a:ext cx="103881" cy="84925"/>
            </a:xfrm>
            <a:custGeom>
              <a:avLst/>
              <a:gdLst/>
              <a:ahLst/>
              <a:cxnLst/>
              <a:rect l="l" t="t" r="r" b="b"/>
              <a:pathLst>
                <a:path w="1507" h="1232" extrusionOk="0">
                  <a:moveTo>
                    <a:pt x="906" y="1"/>
                  </a:moveTo>
                  <a:cubicBezTo>
                    <a:pt x="771" y="1"/>
                    <a:pt x="625" y="33"/>
                    <a:pt x="480" y="107"/>
                  </a:cubicBezTo>
                  <a:cubicBezTo>
                    <a:pt x="0" y="351"/>
                    <a:pt x="101" y="1231"/>
                    <a:pt x="436" y="1231"/>
                  </a:cubicBezTo>
                  <a:cubicBezTo>
                    <a:pt x="456" y="1231"/>
                    <a:pt x="477" y="1228"/>
                    <a:pt x="498" y="1222"/>
                  </a:cubicBezTo>
                  <a:lnTo>
                    <a:pt x="1462" y="481"/>
                  </a:lnTo>
                  <a:cubicBezTo>
                    <a:pt x="1506" y="207"/>
                    <a:pt x="1245" y="1"/>
                    <a:pt x="906" y="1"/>
                  </a:cubicBezTo>
                  <a:close/>
                </a:path>
              </a:pathLst>
            </a:custGeom>
            <a:solidFill>
              <a:srgbClr val="FF8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8"/>
            <p:cNvSpPr/>
            <p:nvPr/>
          </p:nvSpPr>
          <p:spPr>
            <a:xfrm>
              <a:off x="3713041" y="1599814"/>
              <a:ext cx="103881" cy="84580"/>
            </a:xfrm>
            <a:custGeom>
              <a:avLst/>
              <a:gdLst/>
              <a:ahLst/>
              <a:cxnLst/>
              <a:rect l="l" t="t" r="r" b="b"/>
              <a:pathLst>
                <a:path w="1507" h="1227" extrusionOk="0">
                  <a:moveTo>
                    <a:pt x="903" y="0"/>
                  </a:moveTo>
                  <a:cubicBezTo>
                    <a:pt x="769" y="0"/>
                    <a:pt x="624" y="32"/>
                    <a:pt x="480" y="102"/>
                  </a:cubicBezTo>
                  <a:cubicBezTo>
                    <a:pt x="0" y="346"/>
                    <a:pt x="101" y="1227"/>
                    <a:pt x="436" y="1227"/>
                  </a:cubicBezTo>
                  <a:cubicBezTo>
                    <a:pt x="456" y="1227"/>
                    <a:pt x="477" y="1224"/>
                    <a:pt x="498" y="1217"/>
                  </a:cubicBezTo>
                  <a:lnTo>
                    <a:pt x="1462" y="486"/>
                  </a:lnTo>
                  <a:cubicBezTo>
                    <a:pt x="1507" y="204"/>
                    <a:pt x="1243" y="0"/>
                    <a:pt x="903" y="0"/>
                  </a:cubicBezTo>
                  <a:close/>
                </a:path>
              </a:pathLst>
            </a:custGeom>
            <a:solidFill>
              <a:srgbClr val="FFB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a:off x="3733238" y="1642897"/>
              <a:ext cx="22196" cy="27504"/>
            </a:xfrm>
            <a:custGeom>
              <a:avLst/>
              <a:gdLst/>
              <a:ahLst/>
              <a:cxnLst/>
              <a:rect l="l" t="t" r="r" b="b"/>
              <a:pathLst>
                <a:path w="322" h="399" extrusionOk="0">
                  <a:moveTo>
                    <a:pt x="132" y="1"/>
                  </a:moveTo>
                  <a:cubicBezTo>
                    <a:pt x="124" y="1"/>
                    <a:pt x="115" y="1"/>
                    <a:pt x="107" y="3"/>
                  </a:cubicBezTo>
                  <a:cubicBezTo>
                    <a:pt x="36" y="21"/>
                    <a:pt x="0" y="128"/>
                    <a:pt x="27" y="235"/>
                  </a:cubicBezTo>
                  <a:cubicBezTo>
                    <a:pt x="51" y="331"/>
                    <a:pt x="125" y="399"/>
                    <a:pt x="192" y="399"/>
                  </a:cubicBezTo>
                  <a:cubicBezTo>
                    <a:pt x="199" y="399"/>
                    <a:pt x="207" y="398"/>
                    <a:pt x="214" y="396"/>
                  </a:cubicBezTo>
                  <a:cubicBezTo>
                    <a:pt x="286" y="378"/>
                    <a:pt x="321" y="271"/>
                    <a:pt x="295" y="164"/>
                  </a:cubicBezTo>
                  <a:cubicBezTo>
                    <a:pt x="271" y="68"/>
                    <a:pt x="203" y="1"/>
                    <a:pt x="132" y="1"/>
                  </a:cubicBezTo>
                  <a:close/>
                </a:path>
              </a:pathLst>
            </a:custGeom>
            <a:solidFill>
              <a:srgbClr val="FF8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a:off x="3779353" y="1607190"/>
              <a:ext cx="24057" cy="22748"/>
            </a:xfrm>
            <a:custGeom>
              <a:avLst/>
              <a:gdLst/>
              <a:ahLst/>
              <a:cxnLst/>
              <a:rect l="l" t="t" r="r" b="b"/>
              <a:pathLst>
                <a:path w="349" h="330" extrusionOk="0">
                  <a:moveTo>
                    <a:pt x="131" y="0"/>
                  </a:moveTo>
                  <a:cubicBezTo>
                    <a:pt x="101" y="0"/>
                    <a:pt x="74" y="10"/>
                    <a:pt x="54" y="31"/>
                  </a:cubicBezTo>
                  <a:cubicBezTo>
                    <a:pt x="0" y="84"/>
                    <a:pt x="9" y="182"/>
                    <a:pt x="72" y="263"/>
                  </a:cubicBezTo>
                  <a:cubicBezTo>
                    <a:pt x="109" y="306"/>
                    <a:pt x="164" y="329"/>
                    <a:pt x="212" y="329"/>
                  </a:cubicBezTo>
                  <a:cubicBezTo>
                    <a:pt x="244" y="329"/>
                    <a:pt x="273" y="319"/>
                    <a:pt x="295" y="298"/>
                  </a:cubicBezTo>
                  <a:cubicBezTo>
                    <a:pt x="348" y="245"/>
                    <a:pt x="339" y="147"/>
                    <a:pt x="277" y="75"/>
                  </a:cubicBezTo>
                  <a:cubicBezTo>
                    <a:pt x="233" y="26"/>
                    <a:pt x="179" y="0"/>
                    <a:pt x="131" y="0"/>
                  </a:cubicBezTo>
                  <a:close/>
                </a:path>
              </a:pathLst>
            </a:custGeom>
            <a:solidFill>
              <a:srgbClr val="FF8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a:off x="3584415" y="1009070"/>
              <a:ext cx="103950" cy="140967"/>
            </a:xfrm>
            <a:custGeom>
              <a:avLst/>
              <a:gdLst/>
              <a:ahLst/>
              <a:cxnLst/>
              <a:rect l="l" t="t" r="r" b="b"/>
              <a:pathLst>
                <a:path w="1508" h="2045" extrusionOk="0">
                  <a:moveTo>
                    <a:pt x="1062" y="1"/>
                  </a:moveTo>
                  <a:lnTo>
                    <a:pt x="250" y="277"/>
                  </a:lnTo>
                  <a:lnTo>
                    <a:pt x="0" y="1892"/>
                  </a:lnTo>
                  <a:cubicBezTo>
                    <a:pt x="0" y="1892"/>
                    <a:pt x="87" y="2045"/>
                    <a:pt x="403" y="2045"/>
                  </a:cubicBezTo>
                  <a:cubicBezTo>
                    <a:pt x="633" y="2045"/>
                    <a:pt x="983" y="1964"/>
                    <a:pt x="1508" y="1687"/>
                  </a:cubicBezTo>
                  <a:lnTo>
                    <a:pt x="1062" y="1"/>
                  </a:lnTo>
                  <a:close/>
                </a:path>
              </a:pathLst>
            </a:custGeom>
            <a:solidFill>
              <a:srgbClr val="EB7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3553051" y="949582"/>
              <a:ext cx="132281" cy="120425"/>
            </a:xfrm>
            <a:custGeom>
              <a:avLst/>
              <a:gdLst/>
              <a:ahLst/>
              <a:cxnLst/>
              <a:rect l="l" t="t" r="r" b="b"/>
              <a:pathLst>
                <a:path w="1919" h="1747" extrusionOk="0">
                  <a:moveTo>
                    <a:pt x="1198" y="0"/>
                  </a:moveTo>
                  <a:cubicBezTo>
                    <a:pt x="1120" y="0"/>
                    <a:pt x="1040" y="24"/>
                    <a:pt x="973" y="61"/>
                  </a:cubicBezTo>
                  <a:cubicBezTo>
                    <a:pt x="964" y="61"/>
                    <a:pt x="946" y="70"/>
                    <a:pt x="928" y="70"/>
                  </a:cubicBezTo>
                  <a:cubicBezTo>
                    <a:pt x="919" y="70"/>
                    <a:pt x="901" y="70"/>
                    <a:pt x="892" y="61"/>
                  </a:cubicBezTo>
                  <a:cubicBezTo>
                    <a:pt x="816" y="26"/>
                    <a:pt x="740" y="13"/>
                    <a:pt x="660" y="13"/>
                  </a:cubicBezTo>
                  <a:cubicBezTo>
                    <a:pt x="637" y="13"/>
                    <a:pt x="613" y="14"/>
                    <a:pt x="589" y="16"/>
                  </a:cubicBezTo>
                  <a:cubicBezTo>
                    <a:pt x="553" y="25"/>
                    <a:pt x="509" y="34"/>
                    <a:pt x="482" y="61"/>
                  </a:cubicBezTo>
                  <a:cubicBezTo>
                    <a:pt x="446" y="79"/>
                    <a:pt x="428" y="123"/>
                    <a:pt x="446" y="168"/>
                  </a:cubicBezTo>
                  <a:cubicBezTo>
                    <a:pt x="420" y="166"/>
                    <a:pt x="394" y="164"/>
                    <a:pt x="369" y="164"/>
                  </a:cubicBezTo>
                  <a:cubicBezTo>
                    <a:pt x="300" y="164"/>
                    <a:pt x="235" y="173"/>
                    <a:pt x="170" y="186"/>
                  </a:cubicBezTo>
                  <a:cubicBezTo>
                    <a:pt x="134" y="195"/>
                    <a:pt x="98" y="204"/>
                    <a:pt x="81" y="221"/>
                  </a:cubicBezTo>
                  <a:cubicBezTo>
                    <a:pt x="54" y="248"/>
                    <a:pt x="45" y="275"/>
                    <a:pt x="36" y="302"/>
                  </a:cubicBezTo>
                  <a:cubicBezTo>
                    <a:pt x="9" y="400"/>
                    <a:pt x="0" y="525"/>
                    <a:pt x="54" y="614"/>
                  </a:cubicBezTo>
                  <a:cubicBezTo>
                    <a:pt x="143" y="757"/>
                    <a:pt x="330" y="792"/>
                    <a:pt x="500" y="810"/>
                  </a:cubicBezTo>
                  <a:lnTo>
                    <a:pt x="1597" y="1747"/>
                  </a:lnTo>
                  <a:cubicBezTo>
                    <a:pt x="1597" y="1693"/>
                    <a:pt x="1615" y="1631"/>
                    <a:pt x="1651" y="1577"/>
                  </a:cubicBezTo>
                  <a:cubicBezTo>
                    <a:pt x="1686" y="1542"/>
                    <a:pt x="1722" y="1515"/>
                    <a:pt x="1749" y="1479"/>
                  </a:cubicBezTo>
                  <a:cubicBezTo>
                    <a:pt x="1793" y="1426"/>
                    <a:pt x="1829" y="1372"/>
                    <a:pt x="1856" y="1310"/>
                  </a:cubicBezTo>
                  <a:cubicBezTo>
                    <a:pt x="1883" y="1238"/>
                    <a:pt x="1909" y="1167"/>
                    <a:pt x="1909" y="1096"/>
                  </a:cubicBezTo>
                  <a:cubicBezTo>
                    <a:pt x="1918" y="1015"/>
                    <a:pt x="1892" y="935"/>
                    <a:pt x="1829" y="891"/>
                  </a:cubicBezTo>
                  <a:cubicBezTo>
                    <a:pt x="1865" y="801"/>
                    <a:pt x="1883" y="712"/>
                    <a:pt x="1900" y="623"/>
                  </a:cubicBezTo>
                  <a:cubicBezTo>
                    <a:pt x="1900" y="596"/>
                    <a:pt x="1909" y="569"/>
                    <a:pt x="1900" y="552"/>
                  </a:cubicBezTo>
                  <a:cubicBezTo>
                    <a:pt x="1883" y="525"/>
                    <a:pt x="1865" y="516"/>
                    <a:pt x="1847" y="498"/>
                  </a:cubicBezTo>
                  <a:cubicBezTo>
                    <a:pt x="1776" y="453"/>
                    <a:pt x="1695" y="418"/>
                    <a:pt x="1624" y="391"/>
                  </a:cubicBezTo>
                  <a:cubicBezTo>
                    <a:pt x="1631" y="333"/>
                    <a:pt x="1567" y="274"/>
                    <a:pt x="1509" y="274"/>
                  </a:cubicBezTo>
                  <a:cubicBezTo>
                    <a:pt x="1496" y="274"/>
                    <a:pt x="1484" y="277"/>
                    <a:pt x="1472" y="284"/>
                  </a:cubicBezTo>
                  <a:cubicBezTo>
                    <a:pt x="1490" y="177"/>
                    <a:pt x="1410" y="61"/>
                    <a:pt x="1303" y="16"/>
                  </a:cubicBezTo>
                  <a:cubicBezTo>
                    <a:pt x="1269" y="5"/>
                    <a:pt x="1234" y="0"/>
                    <a:pt x="1198" y="0"/>
                  </a:cubicBezTo>
                  <a:close/>
                </a:path>
              </a:pathLst>
            </a:custGeom>
            <a:solidFill>
              <a:srgbClr val="80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a:off x="3564080" y="982462"/>
              <a:ext cx="97264" cy="143173"/>
            </a:xfrm>
            <a:custGeom>
              <a:avLst/>
              <a:gdLst/>
              <a:ahLst/>
              <a:cxnLst/>
              <a:rect l="l" t="t" r="r" b="b"/>
              <a:pathLst>
                <a:path w="1411" h="2077" extrusionOk="0">
                  <a:moveTo>
                    <a:pt x="910" y="1"/>
                  </a:moveTo>
                  <a:cubicBezTo>
                    <a:pt x="692" y="1"/>
                    <a:pt x="449" y="62"/>
                    <a:pt x="304" y="137"/>
                  </a:cubicBezTo>
                  <a:cubicBezTo>
                    <a:pt x="1" y="289"/>
                    <a:pt x="45" y="1573"/>
                    <a:pt x="117" y="2046"/>
                  </a:cubicBezTo>
                  <a:cubicBezTo>
                    <a:pt x="179" y="2067"/>
                    <a:pt x="265" y="2076"/>
                    <a:pt x="363" y="2076"/>
                  </a:cubicBezTo>
                  <a:cubicBezTo>
                    <a:pt x="726" y="2076"/>
                    <a:pt x="1251" y="1943"/>
                    <a:pt x="1321" y="1761"/>
                  </a:cubicBezTo>
                  <a:cubicBezTo>
                    <a:pt x="1410" y="1529"/>
                    <a:pt x="1410" y="494"/>
                    <a:pt x="1366" y="253"/>
                  </a:cubicBezTo>
                  <a:cubicBezTo>
                    <a:pt x="1334" y="67"/>
                    <a:pt x="1136" y="1"/>
                    <a:pt x="910"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3646522" y="986322"/>
              <a:ext cx="18474" cy="72655"/>
            </a:xfrm>
            <a:custGeom>
              <a:avLst/>
              <a:gdLst/>
              <a:ahLst/>
              <a:cxnLst/>
              <a:rect l="l" t="t" r="r" b="b"/>
              <a:pathLst>
                <a:path w="268" h="1054" extrusionOk="0">
                  <a:moveTo>
                    <a:pt x="54" y="1"/>
                  </a:moveTo>
                  <a:lnTo>
                    <a:pt x="0" y="1053"/>
                  </a:lnTo>
                  <a:lnTo>
                    <a:pt x="170" y="1036"/>
                  </a:lnTo>
                  <a:lnTo>
                    <a:pt x="268" y="777"/>
                  </a:lnTo>
                  <a:lnTo>
                    <a:pt x="250" y="54"/>
                  </a:lnTo>
                  <a:lnTo>
                    <a:pt x="54" y="1"/>
                  </a:lnTo>
                  <a:close/>
                </a:path>
              </a:pathLst>
            </a:custGeom>
            <a:solidFill>
              <a:srgbClr val="80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3652450" y="1034919"/>
              <a:ext cx="31020" cy="36258"/>
            </a:xfrm>
            <a:custGeom>
              <a:avLst/>
              <a:gdLst/>
              <a:ahLst/>
              <a:cxnLst/>
              <a:rect l="l" t="t" r="r" b="b"/>
              <a:pathLst>
                <a:path w="450" h="526" extrusionOk="0">
                  <a:moveTo>
                    <a:pt x="250" y="1"/>
                  </a:moveTo>
                  <a:cubicBezTo>
                    <a:pt x="138" y="1"/>
                    <a:pt x="51" y="230"/>
                    <a:pt x="21" y="357"/>
                  </a:cubicBezTo>
                  <a:cubicBezTo>
                    <a:pt x="1" y="450"/>
                    <a:pt x="19" y="525"/>
                    <a:pt x="83" y="525"/>
                  </a:cubicBezTo>
                  <a:cubicBezTo>
                    <a:pt x="129" y="525"/>
                    <a:pt x="200" y="486"/>
                    <a:pt x="298" y="384"/>
                  </a:cubicBezTo>
                  <a:cubicBezTo>
                    <a:pt x="396" y="286"/>
                    <a:pt x="450" y="134"/>
                    <a:pt x="316" y="27"/>
                  </a:cubicBezTo>
                  <a:cubicBezTo>
                    <a:pt x="293" y="9"/>
                    <a:pt x="271" y="1"/>
                    <a:pt x="250"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3558566" y="1517027"/>
              <a:ext cx="39429" cy="254016"/>
            </a:xfrm>
            <a:custGeom>
              <a:avLst/>
              <a:gdLst/>
              <a:ahLst/>
              <a:cxnLst/>
              <a:rect l="l" t="t" r="r" b="b"/>
              <a:pathLst>
                <a:path w="572" h="3685" extrusionOk="0">
                  <a:moveTo>
                    <a:pt x="63" y="1"/>
                  </a:moveTo>
                  <a:cubicBezTo>
                    <a:pt x="1" y="955"/>
                    <a:pt x="1" y="3498"/>
                    <a:pt x="1" y="3498"/>
                  </a:cubicBezTo>
                  <a:lnTo>
                    <a:pt x="268" y="3685"/>
                  </a:lnTo>
                  <a:lnTo>
                    <a:pt x="571" y="3355"/>
                  </a:lnTo>
                  <a:cubicBezTo>
                    <a:pt x="571" y="3355"/>
                    <a:pt x="331" y="348"/>
                    <a:pt x="384" y="125"/>
                  </a:cubicBezTo>
                  <a:lnTo>
                    <a:pt x="63" y="1"/>
                  </a:lnTo>
                  <a:close/>
                </a:path>
              </a:pathLst>
            </a:custGeom>
            <a:solidFill>
              <a:srgbClr val="D5C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3585656" y="1510893"/>
              <a:ext cx="54801" cy="249742"/>
            </a:xfrm>
            <a:custGeom>
              <a:avLst/>
              <a:gdLst/>
              <a:ahLst/>
              <a:cxnLst/>
              <a:rect l="l" t="t" r="r" b="b"/>
              <a:pathLst>
                <a:path w="795" h="3623" extrusionOk="0">
                  <a:moveTo>
                    <a:pt x="0" y="0"/>
                  </a:moveTo>
                  <a:lnTo>
                    <a:pt x="0" y="0"/>
                  </a:lnTo>
                  <a:cubicBezTo>
                    <a:pt x="54" y="1107"/>
                    <a:pt x="330" y="3533"/>
                    <a:pt x="330" y="3533"/>
                  </a:cubicBezTo>
                  <a:lnTo>
                    <a:pt x="571" y="3622"/>
                  </a:lnTo>
                  <a:lnTo>
                    <a:pt x="794" y="3283"/>
                  </a:lnTo>
                  <a:cubicBezTo>
                    <a:pt x="794" y="3283"/>
                    <a:pt x="312" y="402"/>
                    <a:pt x="339" y="152"/>
                  </a:cubicBezTo>
                  <a:lnTo>
                    <a:pt x="0" y="0"/>
                  </a:lnTo>
                  <a:close/>
                </a:path>
              </a:pathLst>
            </a:custGeom>
            <a:solidFill>
              <a:srgbClr val="D5C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3512451" y="1509652"/>
              <a:ext cx="45564" cy="264494"/>
            </a:xfrm>
            <a:custGeom>
              <a:avLst/>
              <a:gdLst/>
              <a:ahLst/>
              <a:cxnLst/>
              <a:rect l="l" t="t" r="r" b="b"/>
              <a:pathLst>
                <a:path w="661" h="3837" extrusionOk="0">
                  <a:moveTo>
                    <a:pt x="384" y="0"/>
                  </a:moveTo>
                  <a:cubicBezTo>
                    <a:pt x="241" y="910"/>
                    <a:pt x="0" y="3560"/>
                    <a:pt x="0" y="3560"/>
                  </a:cubicBezTo>
                  <a:lnTo>
                    <a:pt x="241" y="3837"/>
                  </a:lnTo>
                  <a:lnTo>
                    <a:pt x="562" y="3551"/>
                  </a:lnTo>
                  <a:cubicBezTo>
                    <a:pt x="562" y="3551"/>
                    <a:pt x="598" y="366"/>
                    <a:pt x="661" y="161"/>
                  </a:cubicBezTo>
                  <a:lnTo>
                    <a:pt x="384" y="0"/>
                  </a:lnTo>
                  <a:close/>
                </a:path>
              </a:pathLst>
            </a:custGeom>
            <a:solidFill>
              <a:srgbClr val="D5C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3526582" y="1479942"/>
              <a:ext cx="90508" cy="99470"/>
            </a:xfrm>
            <a:custGeom>
              <a:avLst/>
              <a:gdLst/>
              <a:ahLst/>
              <a:cxnLst/>
              <a:rect l="l" t="t" r="r" b="b"/>
              <a:pathLst>
                <a:path w="1313" h="1443" extrusionOk="0">
                  <a:moveTo>
                    <a:pt x="701" y="0"/>
                  </a:moveTo>
                  <a:cubicBezTo>
                    <a:pt x="682" y="0"/>
                    <a:pt x="663" y="1"/>
                    <a:pt x="643" y="3"/>
                  </a:cubicBezTo>
                  <a:cubicBezTo>
                    <a:pt x="286" y="39"/>
                    <a:pt x="1" y="387"/>
                    <a:pt x="10" y="788"/>
                  </a:cubicBezTo>
                  <a:cubicBezTo>
                    <a:pt x="18" y="1159"/>
                    <a:pt x="281" y="1442"/>
                    <a:pt x="611" y="1442"/>
                  </a:cubicBezTo>
                  <a:cubicBezTo>
                    <a:pt x="631" y="1442"/>
                    <a:pt x="650" y="1442"/>
                    <a:pt x="670" y="1440"/>
                  </a:cubicBezTo>
                  <a:cubicBezTo>
                    <a:pt x="1035" y="1404"/>
                    <a:pt x="1312" y="1056"/>
                    <a:pt x="1303" y="663"/>
                  </a:cubicBezTo>
                  <a:cubicBezTo>
                    <a:pt x="1295" y="284"/>
                    <a:pt x="1031" y="0"/>
                    <a:pt x="701" y="0"/>
                  </a:cubicBezTo>
                  <a:close/>
                </a:path>
              </a:pathLst>
            </a:custGeom>
            <a:solidFill>
              <a:srgbClr val="80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3808235" y="1229858"/>
              <a:ext cx="89819" cy="134763"/>
            </a:xfrm>
            <a:custGeom>
              <a:avLst/>
              <a:gdLst/>
              <a:ahLst/>
              <a:cxnLst/>
              <a:rect l="l" t="t" r="r" b="b"/>
              <a:pathLst>
                <a:path w="1303" h="1955" extrusionOk="0">
                  <a:moveTo>
                    <a:pt x="0" y="0"/>
                  </a:moveTo>
                  <a:cubicBezTo>
                    <a:pt x="1" y="1"/>
                    <a:pt x="634" y="857"/>
                    <a:pt x="893" y="1954"/>
                  </a:cubicBezTo>
                  <a:lnTo>
                    <a:pt x="1303" y="1562"/>
                  </a:lnTo>
                  <a:cubicBezTo>
                    <a:pt x="1044" y="1062"/>
                    <a:pt x="1" y="1"/>
                    <a:pt x="0" y="0"/>
                  </a:cubicBezTo>
                  <a:close/>
                </a:path>
              </a:pathLst>
            </a:custGeom>
            <a:solidFill>
              <a:srgbClr val="C32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3738752" y="1281488"/>
              <a:ext cx="106432" cy="94782"/>
            </a:xfrm>
            <a:custGeom>
              <a:avLst/>
              <a:gdLst/>
              <a:ahLst/>
              <a:cxnLst/>
              <a:rect l="l" t="t" r="r" b="b"/>
              <a:pathLst>
                <a:path w="1544" h="1375" extrusionOk="0">
                  <a:moveTo>
                    <a:pt x="0" y="1"/>
                  </a:moveTo>
                  <a:lnTo>
                    <a:pt x="0" y="1"/>
                  </a:lnTo>
                  <a:cubicBezTo>
                    <a:pt x="1" y="1"/>
                    <a:pt x="696" y="1027"/>
                    <a:pt x="1080" y="1375"/>
                  </a:cubicBezTo>
                  <a:lnTo>
                    <a:pt x="1544" y="1321"/>
                  </a:lnTo>
                  <a:cubicBezTo>
                    <a:pt x="607" y="715"/>
                    <a:pt x="1" y="1"/>
                    <a:pt x="0" y="1"/>
                  </a:cubicBezTo>
                  <a:close/>
                </a:path>
              </a:pathLst>
            </a:custGeom>
            <a:solidFill>
              <a:srgbClr val="C32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3525961" y="1314506"/>
              <a:ext cx="57283" cy="39016"/>
            </a:xfrm>
            <a:custGeom>
              <a:avLst/>
              <a:gdLst/>
              <a:ahLst/>
              <a:cxnLst/>
              <a:rect l="l" t="t" r="r" b="b"/>
              <a:pathLst>
                <a:path w="831" h="566" extrusionOk="0">
                  <a:moveTo>
                    <a:pt x="431" y="0"/>
                  </a:moveTo>
                  <a:cubicBezTo>
                    <a:pt x="425" y="0"/>
                    <a:pt x="418" y="1"/>
                    <a:pt x="411" y="4"/>
                  </a:cubicBezTo>
                  <a:cubicBezTo>
                    <a:pt x="277" y="48"/>
                    <a:pt x="358" y="432"/>
                    <a:pt x="1" y="467"/>
                  </a:cubicBezTo>
                  <a:lnTo>
                    <a:pt x="438" y="566"/>
                  </a:lnTo>
                  <a:lnTo>
                    <a:pt x="830" y="396"/>
                  </a:lnTo>
                  <a:cubicBezTo>
                    <a:pt x="560" y="371"/>
                    <a:pt x="546" y="0"/>
                    <a:pt x="431" y="0"/>
                  </a:cubicBezTo>
                  <a:close/>
                </a:path>
              </a:pathLst>
            </a:custGeom>
            <a:solidFill>
              <a:srgbClr val="C3B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3530924" y="1483665"/>
              <a:ext cx="75688" cy="83408"/>
            </a:xfrm>
            <a:custGeom>
              <a:avLst/>
              <a:gdLst/>
              <a:ahLst/>
              <a:cxnLst/>
              <a:rect l="l" t="t" r="r" b="b"/>
              <a:pathLst>
                <a:path w="1098" h="1210" extrusionOk="0">
                  <a:moveTo>
                    <a:pt x="581" y="1"/>
                  </a:moveTo>
                  <a:cubicBezTo>
                    <a:pt x="566" y="1"/>
                    <a:pt x="551" y="1"/>
                    <a:pt x="535" y="3"/>
                  </a:cubicBezTo>
                  <a:cubicBezTo>
                    <a:pt x="241" y="30"/>
                    <a:pt x="0" y="324"/>
                    <a:pt x="9" y="654"/>
                  </a:cubicBezTo>
                  <a:cubicBezTo>
                    <a:pt x="18" y="968"/>
                    <a:pt x="236" y="1209"/>
                    <a:pt x="518" y="1209"/>
                  </a:cubicBezTo>
                  <a:cubicBezTo>
                    <a:pt x="532" y="1209"/>
                    <a:pt x="547" y="1208"/>
                    <a:pt x="562" y="1207"/>
                  </a:cubicBezTo>
                  <a:cubicBezTo>
                    <a:pt x="857" y="1171"/>
                    <a:pt x="1097" y="886"/>
                    <a:pt x="1088" y="547"/>
                  </a:cubicBezTo>
                  <a:cubicBezTo>
                    <a:pt x="1080" y="234"/>
                    <a:pt x="863" y="1"/>
                    <a:pt x="581" y="1"/>
                  </a:cubicBezTo>
                  <a:close/>
                </a:path>
              </a:pathLst>
            </a:custGeom>
            <a:solidFill>
              <a:srgbClr val="D5C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3492185" y="1916762"/>
              <a:ext cx="44324" cy="29641"/>
            </a:xfrm>
            <a:custGeom>
              <a:avLst/>
              <a:gdLst/>
              <a:ahLst/>
              <a:cxnLst/>
              <a:rect l="l" t="t" r="r" b="b"/>
              <a:pathLst>
                <a:path w="643" h="430" extrusionOk="0">
                  <a:moveTo>
                    <a:pt x="616" y="0"/>
                  </a:moveTo>
                  <a:cubicBezTo>
                    <a:pt x="544" y="80"/>
                    <a:pt x="455" y="134"/>
                    <a:pt x="339" y="152"/>
                  </a:cubicBezTo>
                  <a:cubicBezTo>
                    <a:pt x="309" y="156"/>
                    <a:pt x="279" y="159"/>
                    <a:pt x="249" y="159"/>
                  </a:cubicBezTo>
                  <a:cubicBezTo>
                    <a:pt x="164" y="159"/>
                    <a:pt x="79" y="140"/>
                    <a:pt x="0" y="107"/>
                  </a:cubicBezTo>
                  <a:lnTo>
                    <a:pt x="0" y="107"/>
                  </a:lnTo>
                  <a:cubicBezTo>
                    <a:pt x="109" y="300"/>
                    <a:pt x="265" y="430"/>
                    <a:pt x="402" y="430"/>
                  </a:cubicBezTo>
                  <a:cubicBezTo>
                    <a:pt x="411" y="430"/>
                    <a:pt x="420" y="429"/>
                    <a:pt x="428" y="428"/>
                  </a:cubicBezTo>
                  <a:cubicBezTo>
                    <a:pt x="571" y="402"/>
                    <a:pt x="642" y="223"/>
                    <a:pt x="616"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3791002" y="1699697"/>
              <a:ext cx="29572" cy="27642"/>
            </a:xfrm>
            <a:custGeom>
              <a:avLst/>
              <a:gdLst/>
              <a:ahLst/>
              <a:cxnLst/>
              <a:rect l="l" t="t" r="r" b="b"/>
              <a:pathLst>
                <a:path w="429" h="401" extrusionOk="0">
                  <a:moveTo>
                    <a:pt x="200" y="1"/>
                  </a:moveTo>
                  <a:cubicBezTo>
                    <a:pt x="175" y="1"/>
                    <a:pt x="149" y="6"/>
                    <a:pt x="126" y="18"/>
                  </a:cubicBezTo>
                  <a:cubicBezTo>
                    <a:pt x="36" y="63"/>
                    <a:pt x="1" y="178"/>
                    <a:pt x="54" y="286"/>
                  </a:cubicBezTo>
                  <a:cubicBezTo>
                    <a:pt x="94" y="358"/>
                    <a:pt x="162" y="401"/>
                    <a:pt x="235" y="401"/>
                  </a:cubicBezTo>
                  <a:cubicBezTo>
                    <a:pt x="261" y="401"/>
                    <a:pt x="287" y="395"/>
                    <a:pt x="313" y="384"/>
                  </a:cubicBezTo>
                  <a:cubicBezTo>
                    <a:pt x="402" y="339"/>
                    <a:pt x="429" y="214"/>
                    <a:pt x="384" y="116"/>
                  </a:cubicBezTo>
                  <a:cubicBezTo>
                    <a:pt x="345" y="44"/>
                    <a:pt x="272" y="1"/>
                    <a:pt x="200" y="1"/>
                  </a:cubicBezTo>
                  <a:close/>
                </a:path>
              </a:pathLst>
            </a:custGeom>
            <a:solidFill>
              <a:srgbClr val="682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658999" y="1043191"/>
              <a:ext cx="17095" cy="19921"/>
            </a:xfrm>
            <a:custGeom>
              <a:avLst/>
              <a:gdLst/>
              <a:ahLst/>
              <a:cxnLst/>
              <a:rect l="l" t="t" r="r" b="b"/>
              <a:pathLst>
                <a:path w="248" h="289" extrusionOk="0">
                  <a:moveTo>
                    <a:pt x="140" y="0"/>
                  </a:moveTo>
                  <a:cubicBezTo>
                    <a:pt x="77" y="0"/>
                    <a:pt x="31" y="126"/>
                    <a:pt x="16" y="202"/>
                  </a:cubicBezTo>
                  <a:cubicBezTo>
                    <a:pt x="0" y="248"/>
                    <a:pt x="8" y="289"/>
                    <a:pt x="44" y="289"/>
                  </a:cubicBezTo>
                  <a:cubicBezTo>
                    <a:pt x="70" y="289"/>
                    <a:pt x="111" y="267"/>
                    <a:pt x="167" y="211"/>
                  </a:cubicBezTo>
                  <a:cubicBezTo>
                    <a:pt x="221" y="157"/>
                    <a:pt x="247" y="77"/>
                    <a:pt x="176" y="14"/>
                  </a:cubicBezTo>
                  <a:cubicBezTo>
                    <a:pt x="164" y="5"/>
                    <a:pt x="151" y="0"/>
                    <a:pt x="140" y="0"/>
                  </a:cubicBezTo>
                  <a:close/>
                </a:path>
              </a:pathLst>
            </a:custGeom>
            <a:solidFill>
              <a:srgbClr val="EB7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3657482" y="1049671"/>
              <a:ext cx="13097" cy="15648"/>
            </a:xfrm>
            <a:custGeom>
              <a:avLst/>
              <a:gdLst/>
              <a:ahLst/>
              <a:cxnLst/>
              <a:rect l="l" t="t" r="r" b="b"/>
              <a:pathLst>
                <a:path w="190" h="227" extrusionOk="0">
                  <a:moveTo>
                    <a:pt x="109" y="0"/>
                  </a:moveTo>
                  <a:cubicBezTo>
                    <a:pt x="61" y="0"/>
                    <a:pt x="26" y="99"/>
                    <a:pt x="11" y="152"/>
                  </a:cubicBezTo>
                  <a:cubicBezTo>
                    <a:pt x="0" y="194"/>
                    <a:pt x="8" y="227"/>
                    <a:pt x="36" y="227"/>
                  </a:cubicBezTo>
                  <a:cubicBezTo>
                    <a:pt x="56" y="227"/>
                    <a:pt x="86" y="211"/>
                    <a:pt x="127" y="170"/>
                  </a:cubicBezTo>
                  <a:cubicBezTo>
                    <a:pt x="171" y="125"/>
                    <a:pt x="189" y="63"/>
                    <a:pt x="136" y="9"/>
                  </a:cubicBezTo>
                  <a:cubicBezTo>
                    <a:pt x="127" y="3"/>
                    <a:pt x="118" y="0"/>
                    <a:pt x="109" y="0"/>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476193" y="1155412"/>
              <a:ext cx="74447" cy="157511"/>
            </a:xfrm>
            <a:custGeom>
              <a:avLst/>
              <a:gdLst/>
              <a:ahLst/>
              <a:cxnLst/>
              <a:rect l="l" t="t" r="r" b="b"/>
              <a:pathLst>
                <a:path w="1080" h="2285" extrusionOk="0">
                  <a:moveTo>
                    <a:pt x="1080" y="1"/>
                  </a:moveTo>
                  <a:lnTo>
                    <a:pt x="1080" y="1"/>
                  </a:lnTo>
                  <a:cubicBezTo>
                    <a:pt x="776" y="108"/>
                    <a:pt x="0" y="1223"/>
                    <a:pt x="27" y="2285"/>
                  </a:cubicBezTo>
                  <a:cubicBezTo>
                    <a:pt x="259" y="1464"/>
                    <a:pt x="625" y="715"/>
                    <a:pt x="1080" y="1"/>
                  </a:cubicBezTo>
                  <a:close/>
                </a:path>
              </a:pathLst>
            </a:custGeom>
            <a:solidFill>
              <a:srgbClr val="E8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3551190" y="1353453"/>
              <a:ext cx="20335" cy="64038"/>
            </a:xfrm>
            <a:custGeom>
              <a:avLst/>
              <a:gdLst/>
              <a:ahLst/>
              <a:cxnLst/>
              <a:rect l="l" t="t" r="r" b="b"/>
              <a:pathLst>
                <a:path w="295" h="929" extrusionOk="0">
                  <a:moveTo>
                    <a:pt x="268" y="1"/>
                  </a:moveTo>
                  <a:lnTo>
                    <a:pt x="0" y="63"/>
                  </a:lnTo>
                  <a:cubicBezTo>
                    <a:pt x="0" y="63"/>
                    <a:pt x="168" y="928"/>
                    <a:pt x="231" y="928"/>
                  </a:cubicBezTo>
                  <a:cubicBezTo>
                    <a:pt x="232" y="928"/>
                    <a:pt x="232" y="928"/>
                    <a:pt x="232" y="928"/>
                  </a:cubicBezTo>
                  <a:cubicBezTo>
                    <a:pt x="295" y="919"/>
                    <a:pt x="268" y="1"/>
                    <a:pt x="268" y="1"/>
                  </a:cubicBezTo>
                  <a:close/>
                </a:path>
              </a:pathLst>
            </a:custGeom>
            <a:solidFill>
              <a:srgbClr val="C3B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3754744" y="1382955"/>
              <a:ext cx="12959" cy="103399"/>
            </a:xfrm>
            <a:custGeom>
              <a:avLst/>
              <a:gdLst/>
              <a:ahLst/>
              <a:cxnLst/>
              <a:rect l="l" t="t" r="r" b="b"/>
              <a:pathLst>
                <a:path w="188" h="1500" extrusionOk="0">
                  <a:moveTo>
                    <a:pt x="125" y="1"/>
                  </a:moveTo>
                  <a:cubicBezTo>
                    <a:pt x="54" y="1"/>
                    <a:pt x="0" y="340"/>
                    <a:pt x="0" y="750"/>
                  </a:cubicBezTo>
                  <a:cubicBezTo>
                    <a:pt x="0" y="1169"/>
                    <a:pt x="54" y="1499"/>
                    <a:pt x="125" y="1499"/>
                  </a:cubicBezTo>
                  <a:cubicBezTo>
                    <a:pt x="188" y="1499"/>
                    <a:pt x="170" y="1143"/>
                    <a:pt x="170" y="732"/>
                  </a:cubicBezTo>
                  <a:cubicBezTo>
                    <a:pt x="170" y="313"/>
                    <a:pt x="188" y="1"/>
                    <a:pt x="125" y="1"/>
                  </a:cubicBezTo>
                  <a:close/>
                </a:path>
              </a:pathLst>
            </a:custGeom>
            <a:solidFill>
              <a:srgbClr val="CD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3552431" y="1535501"/>
              <a:ext cx="28952" cy="17233"/>
            </a:xfrm>
            <a:custGeom>
              <a:avLst/>
              <a:gdLst/>
              <a:ahLst/>
              <a:cxnLst/>
              <a:rect l="l" t="t" r="r" b="b"/>
              <a:pathLst>
                <a:path w="420" h="250" extrusionOk="0">
                  <a:moveTo>
                    <a:pt x="313" y="0"/>
                  </a:moveTo>
                  <a:lnTo>
                    <a:pt x="81" y="27"/>
                  </a:lnTo>
                  <a:lnTo>
                    <a:pt x="0" y="250"/>
                  </a:lnTo>
                  <a:lnTo>
                    <a:pt x="420" y="250"/>
                  </a:lnTo>
                  <a:lnTo>
                    <a:pt x="313" y="0"/>
                  </a:lnTo>
                  <a:close/>
                </a:path>
              </a:pathLst>
            </a:custGeom>
            <a:solidFill>
              <a:srgbClr val="C3B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3559807" y="1507170"/>
              <a:ext cx="9926" cy="17302"/>
            </a:xfrm>
            <a:custGeom>
              <a:avLst/>
              <a:gdLst/>
              <a:ahLst/>
              <a:cxnLst/>
              <a:rect l="l" t="t" r="r" b="b"/>
              <a:pathLst>
                <a:path w="144" h="251" extrusionOk="0">
                  <a:moveTo>
                    <a:pt x="45" y="1"/>
                  </a:moveTo>
                  <a:lnTo>
                    <a:pt x="0" y="161"/>
                  </a:lnTo>
                  <a:lnTo>
                    <a:pt x="143" y="251"/>
                  </a:lnTo>
                  <a:lnTo>
                    <a:pt x="143" y="1"/>
                  </a:lnTo>
                  <a:close/>
                </a:path>
              </a:pathLst>
            </a:custGeom>
            <a:solidFill>
              <a:srgbClr val="C3B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3568423" y="1509031"/>
              <a:ext cx="4343" cy="4343"/>
            </a:xfrm>
            <a:custGeom>
              <a:avLst/>
              <a:gdLst/>
              <a:ahLst/>
              <a:cxnLst/>
              <a:rect l="l" t="t" r="r" b="b"/>
              <a:pathLst>
                <a:path w="63" h="63" extrusionOk="0">
                  <a:moveTo>
                    <a:pt x="0" y="1"/>
                  </a:moveTo>
                  <a:lnTo>
                    <a:pt x="0" y="63"/>
                  </a:lnTo>
                  <a:lnTo>
                    <a:pt x="63" y="27"/>
                  </a:lnTo>
                  <a:lnTo>
                    <a:pt x="0" y="1"/>
                  </a:lnTo>
                  <a:close/>
                </a:path>
              </a:pathLst>
            </a:custGeom>
            <a:solidFill>
              <a:srgbClr val="C3B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3531545" y="1505378"/>
              <a:ext cx="74447" cy="34466"/>
            </a:xfrm>
            <a:custGeom>
              <a:avLst/>
              <a:gdLst/>
              <a:ahLst/>
              <a:cxnLst/>
              <a:rect l="l" t="t" r="r" b="b"/>
              <a:pathLst>
                <a:path w="1080" h="500" extrusionOk="0">
                  <a:moveTo>
                    <a:pt x="696" y="0"/>
                  </a:moveTo>
                  <a:lnTo>
                    <a:pt x="580" y="161"/>
                  </a:lnTo>
                  <a:lnTo>
                    <a:pt x="410" y="161"/>
                  </a:lnTo>
                  <a:lnTo>
                    <a:pt x="268" y="18"/>
                  </a:lnTo>
                  <a:lnTo>
                    <a:pt x="71" y="18"/>
                  </a:lnTo>
                  <a:cubicBezTo>
                    <a:pt x="27" y="116"/>
                    <a:pt x="0" y="223"/>
                    <a:pt x="0" y="339"/>
                  </a:cubicBezTo>
                  <a:cubicBezTo>
                    <a:pt x="0" y="401"/>
                    <a:pt x="9" y="455"/>
                    <a:pt x="27" y="500"/>
                  </a:cubicBezTo>
                  <a:lnTo>
                    <a:pt x="1035" y="500"/>
                  </a:lnTo>
                  <a:cubicBezTo>
                    <a:pt x="1062" y="419"/>
                    <a:pt x="1079" y="330"/>
                    <a:pt x="1079" y="232"/>
                  </a:cubicBezTo>
                  <a:cubicBezTo>
                    <a:pt x="1079" y="152"/>
                    <a:pt x="1062" y="71"/>
                    <a:pt x="1026" y="0"/>
                  </a:cubicBezTo>
                  <a:close/>
                </a:path>
              </a:pathLst>
            </a:custGeom>
            <a:solidFill>
              <a:srgbClr val="C3B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3559807" y="1299341"/>
              <a:ext cx="59696" cy="30399"/>
            </a:xfrm>
            <a:custGeom>
              <a:avLst/>
              <a:gdLst/>
              <a:ahLst/>
              <a:cxnLst/>
              <a:rect l="l" t="t" r="r" b="b"/>
              <a:pathLst>
                <a:path w="866" h="441" extrusionOk="0">
                  <a:moveTo>
                    <a:pt x="0" y="0"/>
                  </a:moveTo>
                  <a:cubicBezTo>
                    <a:pt x="0" y="1"/>
                    <a:pt x="63" y="313"/>
                    <a:pt x="384" y="429"/>
                  </a:cubicBezTo>
                  <a:cubicBezTo>
                    <a:pt x="407" y="437"/>
                    <a:pt x="438" y="440"/>
                    <a:pt x="474" y="440"/>
                  </a:cubicBezTo>
                  <a:cubicBezTo>
                    <a:pt x="629" y="440"/>
                    <a:pt x="866" y="375"/>
                    <a:pt x="866" y="375"/>
                  </a:cubicBezTo>
                  <a:lnTo>
                    <a:pt x="0" y="0"/>
                  </a:lnTo>
                  <a:close/>
                </a:path>
              </a:pathLst>
            </a:custGeom>
            <a:solidFill>
              <a:srgbClr val="E8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3740613" y="1358967"/>
              <a:ext cx="9857" cy="35776"/>
            </a:xfrm>
            <a:custGeom>
              <a:avLst/>
              <a:gdLst/>
              <a:ahLst/>
              <a:cxnLst/>
              <a:rect l="l" t="t" r="r" b="b"/>
              <a:pathLst>
                <a:path w="143" h="519" extrusionOk="0">
                  <a:moveTo>
                    <a:pt x="72" y="1"/>
                  </a:moveTo>
                  <a:cubicBezTo>
                    <a:pt x="36" y="1"/>
                    <a:pt x="0" y="117"/>
                    <a:pt x="0" y="260"/>
                  </a:cubicBezTo>
                  <a:cubicBezTo>
                    <a:pt x="0" y="402"/>
                    <a:pt x="36" y="518"/>
                    <a:pt x="72" y="518"/>
                  </a:cubicBezTo>
                  <a:cubicBezTo>
                    <a:pt x="116" y="518"/>
                    <a:pt x="143" y="402"/>
                    <a:pt x="143" y="260"/>
                  </a:cubicBezTo>
                  <a:cubicBezTo>
                    <a:pt x="143" y="117"/>
                    <a:pt x="116" y="1"/>
                    <a:pt x="72" y="1"/>
                  </a:cubicBezTo>
                  <a:close/>
                </a:path>
              </a:pathLst>
            </a:custGeom>
            <a:solidFill>
              <a:srgbClr val="80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3742406" y="1462296"/>
              <a:ext cx="9926" cy="35707"/>
            </a:xfrm>
            <a:custGeom>
              <a:avLst/>
              <a:gdLst/>
              <a:ahLst/>
              <a:cxnLst/>
              <a:rect l="l" t="t" r="r" b="b"/>
              <a:pathLst>
                <a:path w="144" h="518" extrusionOk="0">
                  <a:moveTo>
                    <a:pt x="72" y="1"/>
                  </a:moveTo>
                  <a:cubicBezTo>
                    <a:pt x="28" y="1"/>
                    <a:pt x="1" y="117"/>
                    <a:pt x="1" y="259"/>
                  </a:cubicBezTo>
                  <a:cubicBezTo>
                    <a:pt x="1" y="402"/>
                    <a:pt x="28" y="518"/>
                    <a:pt x="72" y="518"/>
                  </a:cubicBezTo>
                  <a:cubicBezTo>
                    <a:pt x="108" y="518"/>
                    <a:pt x="144" y="402"/>
                    <a:pt x="144" y="259"/>
                  </a:cubicBezTo>
                  <a:cubicBezTo>
                    <a:pt x="144" y="117"/>
                    <a:pt x="108" y="1"/>
                    <a:pt x="72" y="1"/>
                  </a:cubicBezTo>
                  <a:close/>
                </a:path>
              </a:pathLst>
            </a:custGeom>
            <a:solidFill>
              <a:srgbClr val="80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3741854" y="1412458"/>
              <a:ext cx="9237" cy="35156"/>
            </a:xfrm>
            <a:custGeom>
              <a:avLst/>
              <a:gdLst/>
              <a:ahLst/>
              <a:cxnLst/>
              <a:rect l="l" t="t" r="r" b="b"/>
              <a:pathLst>
                <a:path w="134" h="510" extrusionOk="0">
                  <a:moveTo>
                    <a:pt x="62" y="1"/>
                  </a:moveTo>
                  <a:cubicBezTo>
                    <a:pt x="27" y="1"/>
                    <a:pt x="0" y="108"/>
                    <a:pt x="0" y="251"/>
                  </a:cubicBezTo>
                  <a:cubicBezTo>
                    <a:pt x="0" y="393"/>
                    <a:pt x="27" y="509"/>
                    <a:pt x="62" y="509"/>
                  </a:cubicBezTo>
                  <a:cubicBezTo>
                    <a:pt x="107" y="509"/>
                    <a:pt x="134" y="393"/>
                    <a:pt x="134" y="251"/>
                  </a:cubicBezTo>
                  <a:cubicBezTo>
                    <a:pt x="134" y="108"/>
                    <a:pt x="107" y="1"/>
                    <a:pt x="62" y="1"/>
                  </a:cubicBezTo>
                  <a:close/>
                </a:path>
              </a:pathLst>
            </a:custGeom>
            <a:solidFill>
              <a:srgbClr val="80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3672371" y="1506481"/>
              <a:ext cx="133315" cy="112705"/>
            </a:xfrm>
            <a:custGeom>
              <a:avLst/>
              <a:gdLst/>
              <a:ahLst/>
              <a:cxnLst/>
              <a:rect l="l" t="t" r="r" b="b"/>
              <a:pathLst>
                <a:path w="1934" h="1635" extrusionOk="0">
                  <a:moveTo>
                    <a:pt x="1342" y="1"/>
                  </a:moveTo>
                  <a:cubicBezTo>
                    <a:pt x="1335" y="1"/>
                    <a:pt x="1328" y="1"/>
                    <a:pt x="1320" y="2"/>
                  </a:cubicBezTo>
                  <a:cubicBezTo>
                    <a:pt x="928" y="46"/>
                    <a:pt x="89" y="368"/>
                    <a:pt x="36" y="796"/>
                  </a:cubicBezTo>
                  <a:cubicBezTo>
                    <a:pt x="0" y="1061"/>
                    <a:pt x="510" y="1635"/>
                    <a:pt x="753" y="1635"/>
                  </a:cubicBezTo>
                  <a:cubicBezTo>
                    <a:pt x="755" y="1635"/>
                    <a:pt x="756" y="1634"/>
                    <a:pt x="758" y="1634"/>
                  </a:cubicBezTo>
                  <a:cubicBezTo>
                    <a:pt x="855" y="1634"/>
                    <a:pt x="951" y="1384"/>
                    <a:pt x="1192" y="1384"/>
                  </a:cubicBezTo>
                  <a:cubicBezTo>
                    <a:pt x="1196" y="1384"/>
                    <a:pt x="1200" y="1384"/>
                    <a:pt x="1204" y="1385"/>
                  </a:cubicBezTo>
                  <a:cubicBezTo>
                    <a:pt x="1245" y="1387"/>
                    <a:pt x="1282" y="1388"/>
                    <a:pt x="1317" y="1388"/>
                  </a:cubicBezTo>
                  <a:cubicBezTo>
                    <a:pt x="1583" y="1388"/>
                    <a:pt x="1700" y="1323"/>
                    <a:pt x="1811" y="1126"/>
                  </a:cubicBezTo>
                  <a:cubicBezTo>
                    <a:pt x="1933" y="916"/>
                    <a:pt x="1729" y="1"/>
                    <a:pt x="1342" y="1"/>
                  </a:cubicBezTo>
                  <a:close/>
                </a:path>
              </a:pathLst>
            </a:custGeom>
            <a:solidFill>
              <a:srgbClr val="FDB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3702494" y="1506481"/>
              <a:ext cx="103192" cy="112774"/>
            </a:xfrm>
            <a:custGeom>
              <a:avLst/>
              <a:gdLst/>
              <a:ahLst/>
              <a:cxnLst/>
              <a:rect l="l" t="t" r="r" b="b"/>
              <a:pathLst>
                <a:path w="1497" h="1636" extrusionOk="0">
                  <a:moveTo>
                    <a:pt x="905" y="1"/>
                  </a:moveTo>
                  <a:cubicBezTo>
                    <a:pt x="898" y="1"/>
                    <a:pt x="891" y="1"/>
                    <a:pt x="883" y="2"/>
                  </a:cubicBezTo>
                  <a:cubicBezTo>
                    <a:pt x="741" y="20"/>
                    <a:pt x="535" y="73"/>
                    <a:pt x="330" y="154"/>
                  </a:cubicBezTo>
                  <a:cubicBezTo>
                    <a:pt x="633" y="270"/>
                    <a:pt x="839" y="501"/>
                    <a:pt x="839" y="769"/>
                  </a:cubicBezTo>
                  <a:cubicBezTo>
                    <a:pt x="839" y="1135"/>
                    <a:pt x="473" y="1429"/>
                    <a:pt x="0" y="1465"/>
                  </a:cubicBezTo>
                  <a:cubicBezTo>
                    <a:pt x="109" y="1566"/>
                    <a:pt x="219" y="1635"/>
                    <a:pt x="306" y="1635"/>
                  </a:cubicBezTo>
                  <a:cubicBezTo>
                    <a:pt x="311" y="1635"/>
                    <a:pt x="316" y="1635"/>
                    <a:pt x="321" y="1634"/>
                  </a:cubicBezTo>
                  <a:cubicBezTo>
                    <a:pt x="418" y="1634"/>
                    <a:pt x="514" y="1384"/>
                    <a:pt x="755" y="1384"/>
                  </a:cubicBezTo>
                  <a:cubicBezTo>
                    <a:pt x="759" y="1384"/>
                    <a:pt x="763" y="1384"/>
                    <a:pt x="767" y="1385"/>
                  </a:cubicBezTo>
                  <a:cubicBezTo>
                    <a:pt x="808" y="1387"/>
                    <a:pt x="845" y="1388"/>
                    <a:pt x="880" y="1388"/>
                  </a:cubicBezTo>
                  <a:cubicBezTo>
                    <a:pt x="1146" y="1388"/>
                    <a:pt x="1263" y="1323"/>
                    <a:pt x="1374" y="1126"/>
                  </a:cubicBezTo>
                  <a:cubicBezTo>
                    <a:pt x="1496" y="916"/>
                    <a:pt x="1292" y="1"/>
                    <a:pt x="905" y="1"/>
                  </a:cubicBezTo>
                  <a:close/>
                </a:path>
              </a:pathLst>
            </a:custGeom>
            <a:solidFill>
              <a:srgbClr val="FD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3752263" y="1410390"/>
              <a:ext cx="206935" cy="170677"/>
            </a:xfrm>
            <a:custGeom>
              <a:avLst/>
              <a:gdLst/>
              <a:ahLst/>
              <a:cxnLst/>
              <a:rect l="l" t="t" r="r" b="b"/>
              <a:pathLst>
                <a:path w="3002" h="2476" extrusionOk="0">
                  <a:moveTo>
                    <a:pt x="1446" y="0"/>
                  </a:moveTo>
                  <a:cubicBezTo>
                    <a:pt x="1431" y="0"/>
                    <a:pt x="1419" y="2"/>
                    <a:pt x="1410" y="4"/>
                  </a:cubicBezTo>
                  <a:cubicBezTo>
                    <a:pt x="1267" y="58"/>
                    <a:pt x="161" y="1146"/>
                    <a:pt x="1" y="1387"/>
                  </a:cubicBezTo>
                  <a:lnTo>
                    <a:pt x="768" y="2475"/>
                  </a:lnTo>
                  <a:cubicBezTo>
                    <a:pt x="768" y="2475"/>
                    <a:pt x="2891" y="1851"/>
                    <a:pt x="2909" y="1592"/>
                  </a:cubicBezTo>
                  <a:cubicBezTo>
                    <a:pt x="3002" y="378"/>
                    <a:pt x="1715" y="0"/>
                    <a:pt x="1446" y="0"/>
                  </a:cubicBezTo>
                  <a:close/>
                </a:path>
              </a:pathLst>
            </a:custGeom>
            <a:solidFill>
              <a:srgbClr val="C5B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3755365" y="1416594"/>
              <a:ext cx="168540" cy="124285"/>
            </a:xfrm>
            <a:custGeom>
              <a:avLst/>
              <a:gdLst/>
              <a:ahLst/>
              <a:cxnLst/>
              <a:rect l="l" t="t" r="r" b="b"/>
              <a:pathLst>
                <a:path w="2445" h="1803" extrusionOk="0">
                  <a:moveTo>
                    <a:pt x="1324" y="0"/>
                  </a:moveTo>
                  <a:cubicBezTo>
                    <a:pt x="1311" y="0"/>
                    <a:pt x="1301" y="1"/>
                    <a:pt x="1294" y="3"/>
                  </a:cubicBezTo>
                  <a:cubicBezTo>
                    <a:pt x="1160" y="57"/>
                    <a:pt x="143" y="1056"/>
                    <a:pt x="0" y="1279"/>
                  </a:cubicBezTo>
                  <a:lnTo>
                    <a:pt x="366" y="1797"/>
                  </a:lnTo>
                  <a:cubicBezTo>
                    <a:pt x="406" y="1801"/>
                    <a:pt x="447" y="1803"/>
                    <a:pt x="490" y="1803"/>
                  </a:cubicBezTo>
                  <a:cubicBezTo>
                    <a:pt x="825" y="1803"/>
                    <a:pt x="1227" y="1678"/>
                    <a:pt x="1615" y="1449"/>
                  </a:cubicBezTo>
                  <a:cubicBezTo>
                    <a:pt x="1999" y="1217"/>
                    <a:pt x="2293" y="922"/>
                    <a:pt x="2445" y="628"/>
                  </a:cubicBezTo>
                  <a:cubicBezTo>
                    <a:pt x="2105" y="165"/>
                    <a:pt x="1490" y="0"/>
                    <a:pt x="1324" y="0"/>
                  </a:cubicBezTo>
                  <a:close/>
                </a:path>
              </a:pathLst>
            </a:custGeom>
            <a:solidFill>
              <a:srgbClr val="D5C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3770736" y="1437411"/>
              <a:ext cx="73827" cy="66451"/>
            </a:xfrm>
            <a:custGeom>
              <a:avLst/>
              <a:gdLst/>
              <a:ahLst/>
              <a:cxnLst/>
              <a:rect l="l" t="t" r="r" b="b"/>
              <a:pathLst>
                <a:path w="1071" h="964" extrusionOk="0">
                  <a:moveTo>
                    <a:pt x="1019" y="0"/>
                  </a:moveTo>
                  <a:cubicBezTo>
                    <a:pt x="948" y="0"/>
                    <a:pt x="717" y="170"/>
                    <a:pt x="464" y="406"/>
                  </a:cubicBezTo>
                  <a:cubicBezTo>
                    <a:pt x="197" y="674"/>
                    <a:pt x="0" y="915"/>
                    <a:pt x="45" y="959"/>
                  </a:cubicBezTo>
                  <a:cubicBezTo>
                    <a:pt x="48" y="962"/>
                    <a:pt x="53" y="964"/>
                    <a:pt x="59" y="964"/>
                  </a:cubicBezTo>
                  <a:cubicBezTo>
                    <a:pt x="125" y="964"/>
                    <a:pt x="362" y="794"/>
                    <a:pt x="607" y="558"/>
                  </a:cubicBezTo>
                  <a:cubicBezTo>
                    <a:pt x="883" y="299"/>
                    <a:pt x="1071" y="49"/>
                    <a:pt x="1035" y="5"/>
                  </a:cubicBezTo>
                  <a:cubicBezTo>
                    <a:pt x="1031" y="2"/>
                    <a:pt x="1026" y="0"/>
                    <a:pt x="1019" y="0"/>
                  </a:cubicBezTo>
                  <a:close/>
                </a:path>
              </a:pathLst>
            </a:custGeom>
            <a:solidFill>
              <a:srgbClr val="E8D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3866620" y="1516545"/>
              <a:ext cx="76998" cy="32329"/>
            </a:xfrm>
            <a:custGeom>
              <a:avLst/>
              <a:gdLst/>
              <a:ahLst/>
              <a:cxnLst/>
              <a:rect l="l" t="t" r="r" b="b"/>
              <a:pathLst>
                <a:path w="1117" h="469" extrusionOk="0">
                  <a:moveTo>
                    <a:pt x="1041" y="1"/>
                  </a:moveTo>
                  <a:cubicBezTo>
                    <a:pt x="952" y="1"/>
                    <a:pt x="753" y="55"/>
                    <a:pt x="527" y="150"/>
                  </a:cubicBezTo>
                  <a:cubicBezTo>
                    <a:pt x="233" y="266"/>
                    <a:pt x="1" y="400"/>
                    <a:pt x="28" y="454"/>
                  </a:cubicBezTo>
                  <a:cubicBezTo>
                    <a:pt x="32" y="463"/>
                    <a:pt x="47" y="468"/>
                    <a:pt x="71" y="468"/>
                  </a:cubicBezTo>
                  <a:cubicBezTo>
                    <a:pt x="158" y="468"/>
                    <a:pt x="360" y="410"/>
                    <a:pt x="590" y="320"/>
                  </a:cubicBezTo>
                  <a:cubicBezTo>
                    <a:pt x="884" y="195"/>
                    <a:pt x="1116" y="61"/>
                    <a:pt x="1089" y="16"/>
                  </a:cubicBezTo>
                  <a:cubicBezTo>
                    <a:pt x="1085" y="6"/>
                    <a:pt x="1068" y="1"/>
                    <a:pt x="1041" y="1"/>
                  </a:cubicBezTo>
                  <a:close/>
                </a:path>
              </a:pathLst>
            </a:custGeom>
            <a:solidFill>
              <a:srgbClr val="CD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3610816" y="1028784"/>
              <a:ext cx="13649" cy="22886"/>
            </a:xfrm>
            <a:custGeom>
              <a:avLst/>
              <a:gdLst/>
              <a:ahLst/>
              <a:cxnLst/>
              <a:rect l="l" t="t" r="r" b="b"/>
              <a:pathLst>
                <a:path w="198" h="332" extrusionOk="0">
                  <a:moveTo>
                    <a:pt x="90" y="0"/>
                  </a:moveTo>
                  <a:cubicBezTo>
                    <a:pt x="37" y="9"/>
                    <a:pt x="1" y="89"/>
                    <a:pt x="1" y="179"/>
                  </a:cubicBezTo>
                  <a:cubicBezTo>
                    <a:pt x="9" y="263"/>
                    <a:pt x="49" y="331"/>
                    <a:pt x="99" y="331"/>
                  </a:cubicBezTo>
                  <a:cubicBezTo>
                    <a:pt x="102" y="331"/>
                    <a:pt x="105" y="331"/>
                    <a:pt x="108" y="330"/>
                  </a:cubicBezTo>
                  <a:cubicBezTo>
                    <a:pt x="161" y="321"/>
                    <a:pt x="197" y="250"/>
                    <a:pt x="188" y="152"/>
                  </a:cubicBezTo>
                  <a:cubicBezTo>
                    <a:pt x="188" y="63"/>
                    <a:pt x="144" y="0"/>
                    <a:pt x="90" y="0"/>
                  </a:cubicBezTo>
                  <a:close/>
                </a:path>
              </a:pathLst>
            </a:custGeom>
            <a:solidFill>
              <a:srgbClr val="60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3605922" y="1004176"/>
              <a:ext cx="32054" cy="19921"/>
            </a:xfrm>
            <a:custGeom>
              <a:avLst/>
              <a:gdLst/>
              <a:ahLst/>
              <a:cxnLst/>
              <a:rect l="l" t="t" r="r" b="b"/>
              <a:pathLst>
                <a:path w="465" h="289" extrusionOk="0">
                  <a:moveTo>
                    <a:pt x="90" y="0"/>
                  </a:moveTo>
                  <a:cubicBezTo>
                    <a:pt x="63" y="0"/>
                    <a:pt x="36" y="18"/>
                    <a:pt x="27" y="45"/>
                  </a:cubicBezTo>
                  <a:lnTo>
                    <a:pt x="9" y="152"/>
                  </a:lnTo>
                  <a:cubicBezTo>
                    <a:pt x="0" y="179"/>
                    <a:pt x="18" y="215"/>
                    <a:pt x="45" y="215"/>
                  </a:cubicBezTo>
                  <a:lnTo>
                    <a:pt x="375" y="286"/>
                  </a:lnTo>
                  <a:cubicBezTo>
                    <a:pt x="380" y="287"/>
                    <a:pt x="385" y="288"/>
                    <a:pt x="389" y="288"/>
                  </a:cubicBezTo>
                  <a:cubicBezTo>
                    <a:pt x="411" y="288"/>
                    <a:pt x="430" y="272"/>
                    <a:pt x="438" y="250"/>
                  </a:cubicBezTo>
                  <a:lnTo>
                    <a:pt x="464" y="143"/>
                  </a:lnTo>
                  <a:cubicBezTo>
                    <a:pt x="464" y="107"/>
                    <a:pt x="447" y="81"/>
                    <a:pt x="420" y="81"/>
                  </a:cubicBezTo>
                  <a:lnTo>
                    <a:pt x="90" y="0"/>
                  </a:lnTo>
                  <a:close/>
                </a:path>
              </a:pathLst>
            </a:custGeom>
            <a:solidFill>
              <a:srgbClr val="80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3573937" y="1032438"/>
              <a:ext cx="13580" cy="22817"/>
            </a:xfrm>
            <a:custGeom>
              <a:avLst/>
              <a:gdLst/>
              <a:ahLst/>
              <a:cxnLst/>
              <a:rect l="l" t="t" r="r" b="b"/>
              <a:pathLst>
                <a:path w="197" h="331" extrusionOk="0">
                  <a:moveTo>
                    <a:pt x="108" y="1"/>
                  </a:moveTo>
                  <a:cubicBezTo>
                    <a:pt x="54" y="1"/>
                    <a:pt x="9" y="81"/>
                    <a:pt x="9" y="170"/>
                  </a:cubicBezTo>
                  <a:cubicBezTo>
                    <a:pt x="1" y="259"/>
                    <a:pt x="45" y="331"/>
                    <a:pt x="99" y="331"/>
                  </a:cubicBezTo>
                  <a:cubicBezTo>
                    <a:pt x="152" y="331"/>
                    <a:pt x="197" y="251"/>
                    <a:pt x="197" y="161"/>
                  </a:cubicBezTo>
                  <a:cubicBezTo>
                    <a:pt x="197" y="72"/>
                    <a:pt x="152" y="1"/>
                    <a:pt x="108" y="1"/>
                  </a:cubicBezTo>
                  <a:close/>
                </a:path>
              </a:pathLst>
            </a:custGeom>
            <a:solidFill>
              <a:srgbClr val="60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3559186" y="1007622"/>
              <a:ext cx="27711" cy="19577"/>
            </a:xfrm>
            <a:custGeom>
              <a:avLst/>
              <a:gdLst/>
              <a:ahLst/>
              <a:cxnLst/>
              <a:rect l="l" t="t" r="r" b="b"/>
              <a:pathLst>
                <a:path w="402" h="284" extrusionOk="0">
                  <a:moveTo>
                    <a:pt x="324" y="1"/>
                  </a:moveTo>
                  <a:cubicBezTo>
                    <a:pt x="317" y="1"/>
                    <a:pt x="310" y="2"/>
                    <a:pt x="304" y="4"/>
                  </a:cubicBezTo>
                  <a:lnTo>
                    <a:pt x="36" y="102"/>
                  </a:lnTo>
                  <a:cubicBezTo>
                    <a:pt x="18" y="111"/>
                    <a:pt x="0" y="138"/>
                    <a:pt x="9" y="156"/>
                  </a:cubicBezTo>
                  <a:lnTo>
                    <a:pt x="36" y="254"/>
                  </a:lnTo>
                  <a:cubicBezTo>
                    <a:pt x="43" y="274"/>
                    <a:pt x="60" y="284"/>
                    <a:pt x="75" y="284"/>
                  </a:cubicBezTo>
                  <a:cubicBezTo>
                    <a:pt x="80" y="284"/>
                    <a:pt x="85" y="283"/>
                    <a:pt x="90" y="280"/>
                  </a:cubicBezTo>
                  <a:lnTo>
                    <a:pt x="366" y="182"/>
                  </a:lnTo>
                  <a:cubicBezTo>
                    <a:pt x="384" y="173"/>
                    <a:pt x="402" y="147"/>
                    <a:pt x="393" y="129"/>
                  </a:cubicBezTo>
                  <a:lnTo>
                    <a:pt x="366" y="31"/>
                  </a:lnTo>
                  <a:cubicBezTo>
                    <a:pt x="360" y="11"/>
                    <a:pt x="343" y="1"/>
                    <a:pt x="324" y="1"/>
                  </a:cubicBezTo>
                  <a:close/>
                </a:path>
              </a:pathLst>
            </a:custGeom>
            <a:solidFill>
              <a:srgbClr val="80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3588689" y="1046017"/>
              <a:ext cx="17302" cy="28952"/>
            </a:xfrm>
            <a:custGeom>
              <a:avLst/>
              <a:gdLst/>
              <a:ahLst/>
              <a:cxnLst/>
              <a:rect l="l" t="t" r="r" b="b"/>
              <a:pathLst>
                <a:path w="251" h="420" extrusionOk="0">
                  <a:moveTo>
                    <a:pt x="197" y="0"/>
                  </a:moveTo>
                  <a:lnTo>
                    <a:pt x="197" y="0"/>
                  </a:lnTo>
                  <a:cubicBezTo>
                    <a:pt x="63" y="187"/>
                    <a:pt x="1" y="312"/>
                    <a:pt x="54" y="375"/>
                  </a:cubicBezTo>
                  <a:cubicBezTo>
                    <a:pt x="81" y="410"/>
                    <a:pt x="130" y="419"/>
                    <a:pt x="172" y="419"/>
                  </a:cubicBezTo>
                  <a:cubicBezTo>
                    <a:pt x="215" y="419"/>
                    <a:pt x="250" y="410"/>
                    <a:pt x="250" y="410"/>
                  </a:cubicBezTo>
                  <a:lnTo>
                    <a:pt x="242" y="410"/>
                  </a:lnTo>
                  <a:cubicBezTo>
                    <a:pt x="206" y="410"/>
                    <a:pt x="152" y="401"/>
                    <a:pt x="117" y="357"/>
                  </a:cubicBezTo>
                  <a:cubicBezTo>
                    <a:pt x="63" y="286"/>
                    <a:pt x="108" y="170"/>
                    <a:pt x="197" y="0"/>
                  </a:cubicBezTo>
                  <a:close/>
                </a:path>
              </a:pathLst>
            </a:custGeom>
            <a:solidFill>
              <a:srgbClr val="EB7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3588068" y="1081034"/>
              <a:ext cx="35156" cy="11650"/>
            </a:xfrm>
            <a:custGeom>
              <a:avLst/>
              <a:gdLst/>
              <a:ahLst/>
              <a:cxnLst/>
              <a:rect l="l" t="t" r="r" b="b"/>
              <a:pathLst>
                <a:path w="510" h="169" extrusionOk="0">
                  <a:moveTo>
                    <a:pt x="482" y="1"/>
                  </a:moveTo>
                  <a:cubicBezTo>
                    <a:pt x="482" y="1"/>
                    <a:pt x="347" y="130"/>
                    <a:pt x="136" y="130"/>
                  </a:cubicBezTo>
                  <a:cubicBezTo>
                    <a:pt x="99" y="130"/>
                    <a:pt x="60" y="126"/>
                    <a:pt x="19" y="117"/>
                  </a:cubicBezTo>
                  <a:lnTo>
                    <a:pt x="1" y="152"/>
                  </a:lnTo>
                  <a:cubicBezTo>
                    <a:pt x="60" y="164"/>
                    <a:pt x="114" y="169"/>
                    <a:pt x="164" y="169"/>
                  </a:cubicBezTo>
                  <a:cubicBezTo>
                    <a:pt x="377" y="169"/>
                    <a:pt x="502" y="81"/>
                    <a:pt x="509" y="81"/>
                  </a:cubicBezTo>
                  <a:lnTo>
                    <a:pt x="482" y="1"/>
                  </a:lnTo>
                  <a:close/>
                </a:path>
              </a:pathLst>
            </a:custGeom>
            <a:solidFill>
              <a:srgbClr val="EB7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3597926" y="1098474"/>
              <a:ext cx="15441" cy="7238"/>
            </a:xfrm>
            <a:custGeom>
              <a:avLst/>
              <a:gdLst/>
              <a:ahLst/>
              <a:cxnLst/>
              <a:rect l="l" t="t" r="r" b="b"/>
              <a:pathLst>
                <a:path w="224" h="105" extrusionOk="0">
                  <a:moveTo>
                    <a:pt x="159" y="1"/>
                  </a:moveTo>
                  <a:cubicBezTo>
                    <a:pt x="142" y="1"/>
                    <a:pt x="121" y="3"/>
                    <a:pt x="99" y="6"/>
                  </a:cubicBezTo>
                  <a:cubicBezTo>
                    <a:pt x="45" y="24"/>
                    <a:pt x="0" y="51"/>
                    <a:pt x="0" y="78"/>
                  </a:cubicBezTo>
                  <a:cubicBezTo>
                    <a:pt x="6" y="95"/>
                    <a:pt x="31" y="105"/>
                    <a:pt x="62" y="105"/>
                  </a:cubicBezTo>
                  <a:cubicBezTo>
                    <a:pt x="79" y="105"/>
                    <a:pt x="98" y="102"/>
                    <a:pt x="116" y="95"/>
                  </a:cubicBezTo>
                  <a:cubicBezTo>
                    <a:pt x="179" y="78"/>
                    <a:pt x="224" y="51"/>
                    <a:pt x="215" y="24"/>
                  </a:cubicBezTo>
                  <a:cubicBezTo>
                    <a:pt x="209" y="7"/>
                    <a:pt x="189" y="1"/>
                    <a:pt x="159" y="1"/>
                  </a:cubicBezTo>
                  <a:close/>
                </a:path>
              </a:pathLst>
            </a:custGeom>
            <a:solidFill>
              <a:srgbClr val="EB7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38"/>
          <p:cNvSpPr txBox="1">
            <a:spLocks noGrp="1"/>
          </p:cNvSpPr>
          <p:nvPr>
            <p:ph type="title" idx="2"/>
          </p:nvPr>
        </p:nvSpPr>
        <p:spPr>
          <a:xfrm>
            <a:off x="2372392" y="811631"/>
            <a:ext cx="1208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94485A-9258-B740-811A-DB9D71863EA6}"/>
              </a:ext>
            </a:extLst>
          </p:cNvPr>
          <p:cNvGrpSpPr/>
          <p:nvPr/>
        </p:nvGrpSpPr>
        <p:grpSpPr>
          <a:xfrm>
            <a:off x="155448" y="36963"/>
            <a:ext cx="8833104" cy="5106537"/>
            <a:chOff x="1770618" y="84054"/>
            <a:chExt cx="9238273" cy="6804672"/>
          </a:xfrm>
        </p:grpSpPr>
        <p:sp>
          <p:nvSpPr>
            <p:cNvPr id="18" name="Freeform 17">
              <a:extLst>
                <a:ext uri="{FF2B5EF4-FFF2-40B4-BE49-F238E27FC236}">
                  <a16:creationId xmlns:a16="http://schemas.microsoft.com/office/drawing/2014/main" id="{873A1A3A-8AE6-0241-8274-B1FE4D7FDB97}"/>
                </a:ext>
              </a:extLst>
            </p:cNvPr>
            <p:cNvSpPr/>
            <p:nvPr/>
          </p:nvSpPr>
          <p:spPr>
            <a:xfrm>
              <a:off x="6335272" y="84054"/>
              <a:ext cx="4673619" cy="6690785"/>
            </a:xfrm>
            <a:custGeom>
              <a:avLst/>
              <a:gdLst>
                <a:gd name="connsiteX0" fmla="*/ 0 w 4492978"/>
                <a:gd name="connsiteY0" fmla="*/ 0 h 6649156"/>
                <a:gd name="connsiteX1" fmla="*/ 4111033 w 4492978"/>
                <a:gd name="connsiteY1" fmla="*/ 0 h 6649156"/>
                <a:gd name="connsiteX2" fmla="*/ 4492978 w 4492978"/>
                <a:gd name="connsiteY2" fmla="*/ 381945 h 6649156"/>
                <a:gd name="connsiteX3" fmla="*/ 4492978 w 4492978"/>
                <a:gd name="connsiteY3" fmla="*/ 6267211 h 6649156"/>
                <a:gd name="connsiteX4" fmla="*/ 4111033 w 4492978"/>
                <a:gd name="connsiteY4" fmla="*/ 6649156 h 6649156"/>
                <a:gd name="connsiteX5" fmla="*/ 0 w 4492978"/>
                <a:gd name="connsiteY5" fmla="*/ 6649156 h 664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2978" h="6649156">
                  <a:moveTo>
                    <a:pt x="0" y="0"/>
                  </a:moveTo>
                  <a:lnTo>
                    <a:pt x="4111033" y="0"/>
                  </a:lnTo>
                  <a:cubicBezTo>
                    <a:pt x="4321975" y="0"/>
                    <a:pt x="4492978" y="171003"/>
                    <a:pt x="4492978" y="381945"/>
                  </a:cubicBezTo>
                  <a:lnTo>
                    <a:pt x="4492978" y="6267211"/>
                  </a:lnTo>
                  <a:cubicBezTo>
                    <a:pt x="4492978" y="6478153"/>
                    <a:pt x="4321975" y="6649156"/>
                    <a:pt x="4111033" y="6649156"/>
                  </a:cubicBezTo>
                  <a:lnTo>
                    <a:pt x="0" y="6649156"/>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VN" sz="1350" kern="1200" dirty="0">
                <a:solidFill>
                  <a:prstClr val="white"/>
                </a:solidFill>
                <a:latin typeface="Calibri" panose="020F0502020204030204"/>
              </a:endParaRPr>
            </a:p>
          </p:txBody>
        </p:sp>
        <p:sp>
          <p:nvSpPr>
            <p:cNvPr id="44" name="Freeform 43">
              <a:extLst>
                <a:ext uri="{FF2B5EF4-FFF2-40B4-BE49-F238E27FC236}">
                  <a16:creationId xmlns:a16="http://schemas.microsoft.com/office/drawing/2014/main" id="{8AA36838-6538-5140-AAD3-2D4E8DD133E1}"/>
                </a:ext>
              </a:extLst>
            </p:cNvPr>
            <p:cNvSpPr/>
            <p:nvPr/>
          </p:nvSpPr>
          <p:spPr>
            <a:xfrm rot="10800000">
              <a:off x="1874179" y="84055"/>
              <a:ext cx="4476750" cy="6690784"/>
            </a:xfrm>
            <a:custGeom>
              <a:avLst/>
              <a:gdLst>
                <a:gd name="connsiteX0" fmla="*/ 0 w 4492978"/>
                <a:gd name="connsiteY0" fmla="*/ 0 h 6649156"/>
                <a:gd name="connsiteX1" fmla="*/ 4111033 w 4492978"/>
                <a:gd name="connsiteY1" fmla="*/ 0 h 6649156"/>
                <a:gd name="connsiteX2" fmla="*/ 4492978 w 4492978"/>
                <a:gd name="connsiteY2" fmla="*/ 381945 h 6649156"/>
                <a:gd name="connsiteX3" fmla="*/ 4492978 w 4492978"/>
                <a:gd name="connsiteY3" fmla="*/ 6267211 h 6649156"/>
                <a:gd name="connsiteX4" fmla="*/ 4111033 w 4492978"/>
                <a:gd name="connsiteY4" fmla="*/ 6649156 h 6649156"/>
                <a:gd name="connsiteX5" fmla="*/ 0 w 4492978"/>
                <a:gd name="connsiteY5" fmla="*/ 6649156 h 664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2978" h="6649156">
                  <a:moveTo>
                    <a:pt x="0" y="0"/>
                  </a:moveTo>
                  <a:lnTo>
                    <a:pt x="4111033" y="0"/>
                  </a:lnTo>
                  <a:cubicBezTo>
                    <a:pt x="4321975" y="0"/>
                    <a:pt x="4492978" y="171003"/>
                    <a:pt x="4492978" y="381945"/>
                  </a:cubicBezTo>
                  <a:lnTo>
                    <a:pt x="4492978" y="6267211"/>
                  </a:lnTo>
                  <a:cubicBezTo>
                    <a:pt x="4492978" y="6478153"/>
                    <a:pt x="4321975" y="6649156"/>
                    <a:pt x="4111033" y="6649156"/>
                  </a:cubicBezTo>
                  <a:lnTo>
                    <a:pt x="0" y="6649156"/>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VN" sz="1350" kern="1200"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9A03896E-2795-984F-9B49-17E8B10D44DC}"/>
                </a:ext>
              </a:extLst>
            </p:cNvPr>
            <p:cNvSpPr/>
            <p:nvPr/>
          </p:nvSpPr>
          <p:spPr>
            <a:xfrm>
              <a:off x="1779312" y="5068313"/>
              <a:ext cx="564334" cy="6716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3" name="Rectangle 2">
              <a:extLst>
                <a:ext uri="{FF2B5EF4-FFF2-40B4-BE49-F238E27FC236}">
                  <a16:creationId xmlns:a16="http://schemas.microsoft.com/office/drawing/2014/main" id="{BFE8F090-4D12-ED47-A228-05906A670B15}"/>
                </a:ext>
              </a:extLst>
            </p:cNvPr>
            <p:cNvSpPr/>
            <p:nvPr/>
          </p:nvSpPr>
          <p:spPr>
            <a:xfrm>
              <a:off x="6296709" y="400224"/>
              <a:ext cx="4362294" cy="616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79" name="Rectangle 78">
              <a:extLst>
                <a:ext uri="{FF2B5EF4-FFF2-40B4-BE49-F238E27FC236}">
                  <a16:creationId xmlns:a16="http://schemas.microsoft.com/office/drawing/2014/main" id="{0A087AF5-A8EC-5848-97B6-94CFFEAC32CE}"/>
                </a:ext>
              </a:extLst>
            </p:cNvPr>
            <p:cNvSpPr/>
            <p:nvPr/>
          </p:nvSpPr>
          <p:spPr>
            <a:xfrm>
              <a:off x="2269794" y="400225"/>
              <a:ext cx="3928114" cy="616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grpSp>
          <p:nvGrpSpPr>
            <p:cNvPr id="4" name="Group 3">
              <a:extLst>
                <a:ext uri="{FF2B5EF4-FFF2-40B4-BE49-F238E27FC236}">
                  <a16:creationId xmlns:a16="http://schemas.microsoft.com/office/drawing/2014/main" id="{B5D7C6C0-3706-2B45-8412-114C65D2A424}"/>
                </a:ext>
              </a:extLst>
            </p:cNvPr>
            <p:cNvGrpSpPr/>
            <p:nvPr/>
          </p:nvGrpSpPr>
          <p:grpSpPr>
            <a:xfrm>
              <a:off x="5592159" y="1258161"/>
              <a:ext cx="1259812" cy="5630565"/>
              <a:chOff x="5597707" y="966524"/>
              <a:chExt cx="1259812" cy="5630565"/>
            </a:xfrm>
          </p:grpSpPr>
          <p:sp>
            <p:nvSpPr>
              <p:cNvPr id="20" name="Rectangle 19">
                <a:extLst>
                  <a:ext uri="{FF2B5EF4-FFF2-40B4-BE49-F238E27FC236}">
                    <a16:creationId xmlns:a16="http://schemas.microsoft.com/office/drawing/2014/main" id="{E6261FD7-CAD7-6A46-8334-E54316C9092B}"/>
                  </a:ext>
                </a:extLst>
              </p:cNvPr>
              <p:cNvSpPr/>
              <p:nvPr/>
            </p:nvSpPr>
            <p:spPr>
              <a:xfrm>
                <a:off x="6420377" y="4778694"/>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28" name="Rectangle 27">
                <a:extLst>
                  <a:ext uri="{FF2B5EF4-FFF2-40B4-BE49-F238E27FC236}">
                    <a16:creationId xmlns:a16="http://schemas.microsoft.com/office/drawing/2014/main" id="{F30AD7CC-204E-534F-AC1D-1002071EBBCF}"/>
                  </a:ext>
                </a:extLst>
              </p:cNvPr>
              <p:cNvSpPr/>
              <p:nvPr/>
            </p:nvSpPr>
            <p:spPr>
              <a:xfrm>
                <a:off x="6420377" y="989532"/>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6" name="Rectangle 45">
                <a:extLst>
                  <a:ext uri="{FF2B5EF4-FFF2-40B4-BE49-F238E27FC236}">
                    <a16:creationId xmlns:a16="http://schemas.microsoft.com/office/drawing/2014/main" id="{2D246300-AE2A-824D-801A-1F5C872B1E9E}"/>
                  </a:ext>
                </a:extLst>
              </p:cNvPr>
              <p:cNvSpPr/>
              <p:nvPr/>
            </p:nvSpPr>
            <p:spPr>
              <a:xfrm>
                <a:off x="6431139" y="1717772"/>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52" name="Rectangle 51">
                <a:extLst>
                  <a:ext uri="{FF2B5EF4-FFF2-40B4-BE49-F238E27FC236}">
                    <a16:creationId xmlns:a16="http://schemas.microsoft.com/office/drawing/2014/main" id="{2D557754-0FA9-A54D-BF7E-02568A28B495}"/>
                  </a:ext>
                </a:extLst>
              </p:cNvPr>
              <p:cNvSpPr/>
              <p:nvPr/>
            </p:nvSpPr>
            <p:spPr>
              <a:xfrm>
                <a:off x="6420377" y="4055449"/>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58" name="Rectangle 57">
                <a:extLst>
                  <a:ext uri="{FF2B5EF4-FFF2-40B4-BE49-F238E27FC236}">
                    <a16:creationId xmlns:a16="http://schemas.microsoft.com/office/drawing/2014/main" id="{56B7748B-1603-AD42-A8AB-F135417D5D72}"/>
                  </a:ext>
                </a:extLst>
              </p:cNvPr>
              <p:cNvSpPr/>
              <p:nvPr/>
            </p:nvSpPr>
            <p:spPr>
              <a:xfrm>
                <a:off x="6420377" y="2507119"/>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61" name="Rectangle 60">
                <a:extLst>
                  <a:ext uri="{FF2B5EF4-FFF2-40B4-BE49-F238E27FC236}">
                    <a16:creationId xmlns:a16="http://schemas.microsoft.com/office/drawing/2014/main" id="{0CD51A13-98A6-F048-A2B6-8796BAC2E15F}"/>
                  </a:ext>
                </a:extLst>
              </p:cNvPr>
              <p:cNvSpPr/>
              <p:nvPr/>
            </p:nvSpPr>
            <p:spPr>
              <a:xfrm>
                <a:off x="6431139" y="3248261"/>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64" name="Rectangle 63">
                <a:extLst>
                  <a:ext uri="{FF2B5EF4-FFF2-40B4-BE49-F238E27FC236}">
                    <a16:creationId xmlns:a16="http://schemas.microsoft.com/office/drawing/2014/main" id="{9ECE93E9-98DF-DC4C-B094-73DD62AE86AD}"/>
                  </a:ext>
                </a:extLst>
              </p:cNvPr>
              <p:cNvSpPr/>
              <p:nvPr/>
            </p:nvSpPr>
            <p:spPr>
              <a:xfrm>
                <a:off x="6435163" y="5595070"/>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5" name="Rectangle 44">
                <a:extLst>
                  <a:ext uri="{FF2B5EF4-FFF2-40B4-BE49-F238E27FC236}">
                    <a16:creationId xmlns:a16="http://schemas.microsoft.com/office/drawing/2014/main" id="{4B499A41-F68B-CB4D-938B-D8EBAA4905E4}"/>
                  </a:ext>
                </a:extLst>
              </p:cNvPr>
              <p:cNvSpPr/>
              <p:nvPr/>
            </p:nvSpPr>
            <p:spPr>
              <a:xfrm>
                <a:off x="5597707" y="4776675"/>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7" name="Rectangle 46">
                <a:extLst>
                  <a:ext uri="{FF2B5EF4-FFF2-40B4-BE49-F238E27FC236}">
                    <a16:creationId xmlns:a16="http://schemas.microsoft.com/office/drawing/2014/main" id="{6F4EBD9A-77D5-854E-B3E7-059CFAB881BC}"/>
                  </a:ext>
                </a:extLst>
              </p:cNvPr>
              <p:cNvSpPr/>
              <p:nvPr/>
            </p:nvSpPr>
            <p:spPr>
              <a:xfrm>
                <a:off x="5597707" y="987513"/>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8" name="Rectangle 47">
                <a:extLst>
                  <a:ext uri="{FF2B5EF4-FFF2-40B4-BE49-F238E27FC236}">
                    <a16:creationId xmlns:a16="http://schemas.microsoft.com/office/drawing/2014/main" id="{250DC9F4-2A25-1748-8909-288D7FF67460}"/>
                  </a:ext>
                </a:extLst>
              </p:cNvPr>
              <p:cNvSpPr/>
              <p:nvPr/>
            </p:nvSpPr>
            <p:spPr>
              <a:xfrm>
                <a:off x="5608469" y="1715753"/>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9" name="Rectangle 48">
                <a:extLst>
                  <a:ext uri="{FF2B5EF4-FFF2-40B4-BE49-F238E27FC236}">
                    <a16:creationId xmlns:a16="http://schemas.microsoft.com/office/drawing/2014/main" id="{030852E9-1F76-EC4E-9604-06875BF73837}"/>
                  </a:ext>
                </a:extLst>
              </p:cNvPr>
              <p:cNvSpPr/>
              <p:nvPr/>
            </p:nvSpPr>
            <p:spPr>
              <a:xfrm>
                <a:off x="5597707" y="4053430"/>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54" name="Rectangle 53">
                <a:extLst>
                  <a:ext uri="{FF2B5EF4-FFF2-40B4-BE49-F238E27FC236}">
                    <a16:creationId xmlns:a16="http://schemas.microsoft.com/office/drawing/2014/main" id="{CFEAAE67-7E45-394F-B79A-DF92A31BF804}"/>
                  </a:ext>
                </a:extLst>
              </p:cNvPr>
              <p:cNvSpPr/>
              <p:nvPr/>
            </p:nvSpPr>
            <p:spPr>
              <a:xfrm>
                <a:off x="5597707" y="2505100"/>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57" name="Rectangle 56">
                <a:extLst>
                  <a:ext uri="{FF2B5EF4-FFF2-40B4-BE49-F238E27FC236}">
                    <a16:creationId xmlns:a16="http://schemas.microsoft.com/office/drawing/2014/main" id="{AC68A751-C0F4-D14B-BF64-048D8038D6DF}"/>
                  </a:ext>
                </a:extLst>
              </p:cNvPr>
              <p:cNvSpPr/>
              <p:nvPr/>
            </p:nvSpPr>
            <p:spPr>
              <a:xfrm>
                <a:off x="5608469" y="3246242"/>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60" name="Rectangle 59">
                <a:extLst>
                  <a:ext uri="{FF2B5EF4-FFF2-40B4-BE49-F238E27FC236}">
                    <a16:creationId xmlns:a16="http://schemas.microsoft.com/office/drawing/2014/main" id="{1B93353F-F1E1-514E-AED9-4CB6C3FC0217}"/>
                  </a:ext>
                </a:extLst>
              </p:cNvPr>
              <p:cNvSpPr/>
              <p:nvPr/>
            </p:nvSpPr>
            <p:spPr>
              <a:xfrm>
                <a:off x="5612493" y="5593051"/>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63" name="Rectangle 62">
                <a:extLst>
                  <a:ext uri="{FF2B5EF4-FFF2-40B4-BE49-F238E27FC236}">
                    <a16:creationId xmlns:a16="http://schemas.microsoft.com/office/drawing/2014/main" id="{4DEFD554-19A5-4549-9676-A7E7C57C6CF3}"/>
                  </a:ext>
                </a:extLst>
              </p:cNvPr>
              <p:cNvSpPr/>
              <p:nvPr/>
            </p:nvSpPr>
            <p:spPr>
              <a:xfrm>
                <a:off x="5597707" y="6276061"/>
                <a:ext cx="422356" cy="321028"/>
              </a:xfrm>
              <a:prstGeom prst="rect">
                <a:avLst/>
              </a:prstGeom>
              <a:no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71" name="Arc 70">
                <a:extLst>
                  <a:ext uri="{FF2B5EF4-FFF2-40B4-BE49-F238E27FC236}">
                    <a16:creationId xmlns:a16="http://schemas.microsoft.com/office/drawing/2014/main" id="{67A5A6A1-7397-9F4E-9B76-E0C027DA5021}"/>
                  </a:ext>
                </a:extLst>
              </p:cNvPr>
              <p:cNvSpPr/>
              <p:nvPr/>
            </p:nvSpPr>
            <p:spPr>
              <a:xfrm>
                <a:off x="5881969" y="966524"/>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2" name="Arc 71">
                <a:extLst>
                  <a:ext uri="{FF2B5EF4-FFF2-40B4-BE49-F238E27FC236}">
                    <a16:creationId xmlns:a16="http://schemas.microsoft.com/office/drawing/2014/main" id="{FCA0D2DC-9CA1-244B-A76A-864EB6A048CA}"/>
                  </a:ext>
                </a:extLst>
              </p:cNvPr>
              <p:cNvSpPr/>
              <p:nvPr/>
            </p:nvSpPr>
            <p:spPr>
              <a:xfrm>
                <a:off x="5890663" y="1671959"/>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3" name="Arc 72">
                <a:extLst>
                  <a:ext uri="{FF2B5EF4-FFF2-40B4-BE49-F238E27FC236}">
                    <a16:creationId xmlns:a16="http://schemas.microsoft.com/office/drawing/2014/main" id="{859BE2A4-4C8D-1E40-AB8D-108DEC58797E}"/>
                  </a:ext>
                </a:extLst>
              </p:cNvPr>
              <p:cNvSpPr/>
              <p:nvPr/>
            </p:nvSpPr>
            <p:spPr>
              <a:xfrm>
                <a:off x="5856728" y="2458331"/>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4" name="Arc 73">
                <a:extLst>
                  <a:ext uri="{FF2B5EF4-FFF2-40B4-BE49-F238E27FC236}">
                    <a16:creationId xmlns:a16="http://schemas.microsoft.com/office/drawing/2014/main" id="{D701AC92-83D2-F64F-A6E2-714699A0B9AD}"/>
                  </a:ext>
                </a:extLst>
              </p:cNvPr>
              <p:cNvSpPr/>
              <p:nvPr/>
            </p:nvSpPr>
            <p:spPr>
              <a:xfrm>
                <a:off x="5856728" y="3244703"/>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5" name="Arc 74">
                <a:extLst>
                  <a:ext uri="{FF2B5EF4-FFF2-40B4-BE49-F238E27FC236}">
                    <a16:creationId xmlns:a16="http://schemas.microsoft.com/office/drawing/2014/main" id="{AB233E86-DF90-AB4D-B1DB-6DDD1569BE9B}"/>
                  </a:ext>
                </a:extLst>
              </p:cNvPr>
              <p:cNvSpPr/>
              <p:nvPr/>
            </p:nvSpPr>
            <p:spPr>
              <a:xfrm>
                <a:off x="5872167" y="4025192"/>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6" name="Arc 75">
                <a:extLst>
                  <a:ext uri="{FF2B5EF4-FFF2-40B4-BE49-F238E27FC236}">
                    <a16:creationId xmlns:a16="http://schemas.microsoft.com/office/drawing/2014/main" id="{0B62BE7B-26AE-A143-B802-BABA508FAA88}"/>
                  </a:ext>
                </a:extLst>
              </p:cNvPr>
              <p:cNvSpPr/>
              <p:nvPr/>
            </p:nvSpPr>
            <p:spPr>
              <a:xfrm>
                <a:off x="5856728" y="4745628"/>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7" name="Arc 76">
                <a:extLst>
                  <a:ext uri="{FF2B5EF4-FFF2-40B4-BE49-F238E27FC236}">
                    <a16:creationId xmlns:a16="http://schemas.microsoft.com/office/drawing/2014/main" id="{2FD79A6A-AF3D-6340-9A68-70773D4E5F91}"/>
                  </a:ext>
                </a:extLst>
              </p:cNvPr>
              <p:cNvSpPr/>
              <p:nvPr/>
            </p:nvSpPr>
            <p:spPr>
              <a:xfrm>
                <a:off x="5853872" y="5593051"/>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grpSp>
        <p:grpSp>
          <p:nvGrpSpPr>
            <p:cNvPr id="7" name="Group 6">
              <a:extLst>
                <a:ext uri="{FF2B5EF4-FFF2-40B4-BE49-F238E27FC236}">
                  <a16:creationId xmlns:a16="http://schemas.microsoft.com/office/drawing/2014/main" id="{6A2A94E1-A0F6-6E49-9F3C-D777F19E413B}"/>
                </a:ext>
              </a:extLst>
            </p:cNvPr>
            <p:cNvGrpSpPr/>
            <p:nvPr/>
          </p:nvGrpSpPr>
          <p:grpSpPr>
            <a:xfrm>
              <a:off x="7233557" y="1584146"/>
              <a:ext cx="2998935" cy="4626701"/>
              <a:chOff x="7233557" y="1584146"/>
              <a:chExt cx="2998935" cy="4626701"/>
            </a:xfrm>
          </p:grpSpPr>
          <p:cxnSp>
            <p:nvCxnSpPr>
              <p:cNvPr id="82" name="Straight Connector 81">
                <a:extLst>
                  <a:ext uri="{FF2B5EF4-FFF2-40B4-BE49-F238E27FC236}">
                    <a16:creationId xmlns:a16="http://schemas.microsoft.com/office/drawing/2014/main" id="{2B60D5C6-58E1-0D4E-862A-C9AFA35087F8}"/>
                  </a:ext>
                </a:extLst>
              </p:cNvPr>
              <p:cNvCxnSpPr/>
              <p:nvPr/>
            </p:nvCxnSpPr>
            <p:spPr>
              <a:xfrm>
                <a:off x="7233557" y="1584146"/>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329C6F6-D0FB-8B43-A2E6-DE7B0928D078}"/>
                  </a:ext>
                </a:extLst>
              </p:cNvPr>
              <p:cNvCxnSpPr/>
              <p:nvPr/>
            </p:nvCxnSpPr>
            <p:spPr>
              <a:xfrm>
                <a:off x="7255145" y="2045609"/>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D1051D-DCB5-274F-BD86-67CD5180989E}"/>
                  </a:ext>
                </a:extLst>
              </p:cNvPr>
              <p:cNvCxnSpPr>
                <a:cxnSpLocks/>
              </p:cNvCxnSpPr>
              <p:nvPr/>
            </p:nvCxnSpPr>
            <p:spPr>
              <a:xfrm flipV="1">
                <a:off x="7255145" y="2593820"/>
                <a:ext cx="2977347" cy="14893"/>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34A37E5-2435-4543-A1C5-BA6EB92ABA3D}"/>
                  </a:ext>
                </a:extLst>
              </p:cNvPr>
              <p:cNvCxnSpPr/>
              <p:nvPr/>
            </p:nvCxnSpPr>
            <p:spPr>
              <a:xfrm>
                <a:off x="7326006" y="3547352"/>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CD13B88-F58D-2F46-AB8C-B5C78F571E39}"/>
                  </a:ext>
                </a:extLst>
              </p:cNvPr>
              <p:cNvCxnSpPr/>
              <p:nvPr/>
            </p:nvCxnSpPr>
            <p:spPr>
              <a:xfrm>
                <a:off x="7290575" y="4068294"/>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6442565-F67F-474E-8646-17ED8BB6E0CC}"/>
                  </a:ext>
                </a:extLst>
              </p:cNvPr>
              <p:cNvCxnSpPr/>
              <p:nvPr/>
            </p:nvCxnSpPr>
            <p:spPr>
              <a:xfrm>
                <a:off x="7290575" y="4516243"/>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03D6F9-0D9B-5141-B376-B482CD939D02}"/>
                  </a:ext>
                </a:extLst>
              </p:cNvPr>
              <p:cNvCxnSpPr/>
              <p:nvPr/>
            </p:nvCxnSpPr>
            <p:spPr>
              <a:xfrm>
                <a:off x="7233557" y="5372339"/>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BDE046F-5991-A447-B9EF-47F7C7F68DED}"/>
                  </a:ext>
                </a:extLst>
              </p:cNvPr>
              <p:cNvCxnSpPr/>
              <p:nvPr/>
            </p:nvCxnSpPr>
            <p:spPr>
              <a:xfrm>
                <a:off x="7233557" y="5791468"/>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D3268EB-F1BF-2449-86CA-A9DCEDDDC6EB}"/>
                  </a:ext>
                </a:extLst>
              </p:cNvPr>
              <p:cNvCxnSpPr/>
              <p:nvPr/>
            </p:nvCxnSpPr>
            <p:spPr>
              <a:xfrm>
                <a:off x="7233557" y="6210847"/>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A270009-B04B-2A4B-B999-E574E27F3027}"/>
                  </a:ext>
                </a:extLst>
              </p:cNvPr>
              <p:cNvCxnSpPr/>
              <p:nvPr/>
            </p:nvCxnSpPr>
            <p:spPr>
              <a:xfrm>
                <a:off x="7259596" y="4949257"/>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10" name="Rectangle 109">
              <a:extLst>
                <a:ext uri="{FF2B5EF4-FFF2-40B4-BE49-F238E27FC236}">
                  <a16:creationId xmlns:a16="http://schemas.microsoft.com/office/drawing/2014/main" id="{B4C364F7-5208-C042-9DC9-2B5198D42546}"/>
                </a:ext>
              </a:extLst>
            </p:cNvPr>
            <p:cNvSpPr/>
            <p:nvPr/>
          </p:nvSpPr>
          <p:spPr>
            <a:xfrm>
              <a:off x="1770618" y="5709359"/>
              <a:ext cx="490483" cy="6716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109" name="Rectangle 108">
              <a:extLst>
                <a:ext uri="{FF2B5EF4-FFF2-40B4-BE49-F238E27FC236}">
                  <a16:creationId xmlns:a16="http://schemas.microsoft.com/office/drawing/2014/main" id="{81478376-F44B-B642-93AA-58467BDB080C}"/>
                </a:ext>
              </a:extLst>
            </p:cNvPr>
            <p:cNvSpPr/>
            <p:nvPr/>
          </p:nvSpPr>
          <p:spPr>
            <a:xfrm>
              <a:off x="1779313" y="4396626"/>
              <a:ext cx="490482" cy="67168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latin typeface="Calibri" panose="020F0502020204030204"/>
              </a:endParaRPr>
            </a:p>
          </p:txBody>
        </p:sp>
      </p:grpSp>
      <p:sp>
        <p:nvSpPr>
          <p:cNvPr id="5" name="Rectangle 4">
            <a:extLst>
              <a:ext uri="{FF2B5EF4-FFF2-40B4-BE49-F238E27FC236}">
                <a16:creationId xmlns:a16="http://schemas.microsoft.com/office/drawing/2014/main" id="{D45A0522-47B1-6C45-AAA4-65D0B43F5049}"/>
              </a:ext>
            </a:extLst>
          </p:cNvPr>
          <p:cNvSpPr/>
          <p:nvPr/>
        </p:nvSpPr>
        <p:spPr>
          <a:xfrm>
            <a:off x="4375800" y="297618"/>
            <a:ext cx="110343" cy="6134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VN" sz="1350" kern="1200">
              <a:solidFill>
                <a:prstClr val="black"/>
              </a:solidFill>
              <a:latin typeface="Calibri" panose="020F0502020204030204"/>
            </a:endParaRPr>
          </a:p>
        </p:txBody>
      </p:sp>
      <p:sp>
        <p:nvSpPr>
          <p:cNvPr id="66" name="Rectangle 65">
            <a:extLst>
              <a:ext uri="{FF2B5EF4-FFF2-40B4-BE49-F238E27FC236}">
                <a16:creationId xmlns:a16="http://schemas.microsoft.com/office/drawing/2014/main" id="{FB8D1CA4-24B8-044A-996C-55A2B89C14A1}"/>
              </a:ext>
            </a:extLst>
          </p:cNvPr>
          <p:cNvSpPr/>
          <p:nvPr/>
        </p:nvSpPr>
        <p:spPr>
          <a:xfrm>
            <a:off x="1931944" y="197823"/>
            <a:ext cx="5222488" cy="553998"/>
          </a:xfrm>
          <a:prstGeom prst="rect">
            <a:avLst/>
          </a:prstGeom>
        </p:spPr>
        <p:txBody>
          <a:bodyPr wrap="square">
            <a:spAutoFit/>
          </a:bodyPr>
          <a:lstStyle/>
          <a:p>
            <a:pPr defTabSz="685800">
              <a:buClrTx/>
            </a:pPr>
            <a:r>
              <a:rPr lang="vi-VN" sz="3000" u="sng" kern="1200" dirty="0">
                <a:solidFill>
                  <a:srgbClr val="FF0000"/>
                </a:solidFill>
                <a:latin typeface="SVN-Blenda Script" panose="02000804000000020003" pitchFamily="2" charset="0"/>
                <a:ea typeface="+mn-ea"/>
                <a:cs typeface="Arial" panose="020B0604020202020204" pitchFamily="34" charset="0"/>
              </a:rPr>
              <a:t>a. Sự nãy sinh chủ nghĩa tư bản </a:t>
            </a:r>
          </a:p>
        </p:txBody>
      </p:sp>
      <p:cxnSp>
        <p:nvCxnSpPr>
          <p:cNvPr id="131" name="Straight Connector 130">
            <a:extLst>
              <a:ext uri="{FF2B5EF4-FFF2-40B4-BE49-F238E27FC236}">
                <a16:creationId xmlns:a16="http://schemas.microsoft.com/office/drawing/2014/main" id="{91CAEADA-4F9C-8640-961B-C56C0ED2F0C2}"/>
              </a:ext>
            </a:extLst>
          </p:cNvPr>
          <p:cNvCxnSpPr>
            <a:cxnSpLocks/>
          </p:cNvCxnSpPr>
          <p:nvPr/>
        </p:nvCxnSpPr>
        <p:spPr>
          <a:xfrm>
            <a:off x="5319287" y="2300899"/>
            <a:ext cx="279181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0AC09FD-12A4-5841-9A3C-399804E98C20}"/>
              </a:ext>
            </a:extLst>
          </p:cNvPr>
          <p:cNvSpPr/>
          <p:nvPr/>
        </p:nvSpPr>
        <p:spPr>
          <a:xfrm>
            <a:off x="5355624" y="817153"/>
            <a:ext cx="2977785" cy="1177438"/>
          </a:xfrm>
          <a:prstGeom prst="rect">
            <a:avLst/>
          </a:prstGeom>
        </p:spPr>
        <p:txBody>
          <a:bodyPr wrap="square">
            <a:spAutoFit/>
          </a:bodyPr>
          <a:lstStyle/>
          <a:p>
            <a:pPr algn="just" defTabSz="685800">
              <a:lnSpc>
                <a:spcPct val="115000"/>
              </a:lnSpc>
              <a:spcAft>
                <a:spcPts val="450"/>
              </a:spcAft>
              <a:buClrTx/>
            </a:pP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Quý</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tộc</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nhân</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giàu</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có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nhờ</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cướp</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bóc</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C23137E-9194-874B-9185-66FCBE304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43" y="3351367"/>
            <a:ext cx="1594812" cy="1715429"/>
          </a:xfrm>
          <a:prstGeom prst="rect">
            <a:avLst/>
          </a:prstGeom>
        </p:spPr>
      </p:pic>
      <p:grpSp>
        <p:nvGrpSpPr>
          <p:cNvPr id="9" name="Group 8">
            <a:extLst>
              <a:ext uri="{FF2B5EF4-FFF2-40B4-BE49-F238E27FC236}">
                <a16:creationId xmlns:a16="http://schemas.microsoft.com/office/drawing/2014/main" id="{70985958-FDA8-E747-89C1-9E4307DF9FE5}"/>
              </a:ext>
            </a:extLst>
          </p:cNvPr>
          <p:cNvGrpSpPr/>
          <p:nvPr/>
        </p:nvGrpSpPr>
        <p:grpSpPr>
          <a:xfrm>
            <a:off x="565810" y="634365"/>
            <a:ext cx="3209811" cy="2606167"/>
            <a:chOff x="703777" y="1216312"/>
            <a:chExt cx="4358573" cy="3324550"/>
          </a:xfrm>
          <a:solidFill>
            <a:schemeClr val="accent4">
              <a:lumMod val="20000"/>
              <a:lumOff val="80000"/>
            </a:schemeClr>
          </a:solidFill>
        </p:grpSpPr>
        <p:sp>
          <p:nvSpPr>
            <p:cNvPr id="50" name="Cloud Callout 49">
              <a:extLst>
                <a:ext uri="{FF2B5EF4-FFF2-40B4-BE49-F238E27FC236}">
                  <a16:creationId xmlns:a16="http://schemas.microsoft.com/office/drawing/2014/main" id="{7BC2756D-2361-D047-A530-4C65F448D9A0}"/>
                </a:ext>
              </a:extLst>
            </p:cNvPr>
            <p:cNvSpPr/>
            <p:nvPr/>
          </p:nvSpPr>
          <p:spPr>
            <a:xfrm>
              <a:off x="703777" y="1216312"/>
              <a:ext cx="4358573" cy="3324550"/>
            </a:xfrm>
            <a:prstGeom prst="cloudCallout">
              <a:avLst>
                <a:gd name="adj1" fmla="val -8012"/>
                <a:gd name="adj2" fmla="val 63519"/>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endParaRPr lang="en-US" sz="2100" kern="1200" dirty="0">
                <a:solidFill>
                  <a:prstClr val="black"/>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24F551C-453A-3C47-8E76-53D6658DF8D0}"/>
                </a:ext>
              </a:extLst>
            </p:cNvPr>
            <p:cNvSpPr txBox="1"/>
            <p:nvPr/>
          </p:nvSpPr>
          <p:spPr>
            <a:xfrm>
              <a:off x="1040628" y="1700717"/>
              <a:ext cx="3970810" cy="2444024"/>
            </a:xfrm>
            <a:prstGeom prst="rect">
              <a:avLst/>
            </a:prstGeom>
            <a:noFill/>
            <a:ln>
              <a:noFill/>
            </a:ln>
          </p:spPr>
          <p:txBody>
            <a:bodyPr wrap="square" rtlCol="0">
              <a:spAutoFit/>
            </a:bodyPr>
            <a:lstStyle/>
            <a:p>
              <a:pPr algn="ctr" defTabSz="685800">
                <a:buClrTx/>
              </a:pPr>
              <a:r>
                <a:rPr lang="nl-NL" sz="2100" b="1" i="1" kern="1200" dirty="0" err="1">
                  <a:solidFill>
                    <a:srgbClr val="7030A0"/>
                  </a:solidFill>
                  <a:latin typeface="Times New Roman" panose="02020603050405020304" pitchFamily="18" charset="0"/>
                  <a:ea typeface="+mn-ea"/>
                  <a:cs typeface="Times New Roman" panose="02020603050405020304" pitchFamily="18" charset="0"/>
                </a:rPr>
                <a:t>Quý</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tộc</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và</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Tư</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sản</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châu</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Âu</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đã</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làm</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cách</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nào</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để</a:t>
              </a:r>
              <a:r>
                <a:rPr lang="nl-NL" sz="2100" b="1" i="1" kern="1200" dirty="0">
                  <a:solidFill>
                    <a:srgbClr val="7030A0"/>
                  </a:solidFill>
                  <a:latin typeface="Times New Roman" panose="02020603050405020304" pitchFamily="18" charset="0"/>
                  <a:ea typeface="+mn-ea"/>
                  <a:cs typeface="Times New Roman" panose="02020603050405020304" pitchFamily="18" charset="0"/>
                </a:rPr>
                <a:t> có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được</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tiền</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vốn</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và</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đội</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ngũ</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công</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nhân</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làm</a:t>
              </a:r>
              <a:r>
                <a:rPr lang="nl-NL" sz="2100" b="1" i="1" kern="1200" dirty="0">
                  <a:solidFill>
                    <a:srgbClr val="7030A0"/>
                  </a:solidFill>
                  <a:latin typeface="Times New Roman" panose="02020603050405020304" pitchFamily="18" charset="0"/>
                  <a:ea typeface="+mn-ea"/>
                  <a:cs typeface="Times New Roman" panose="02020603050405020304" pitchFamily="18" charset="0"/>
                </a:rPr>
                <a:t> </a:t>
              </a:r>
              <a:r>
                <a:rPr lang="nl-NL" sz="2100" b="1" i="1" kern="1200" dirty="0" err="1">
                  <a:solidFill>
                    <a:srgbClr val="7030A0"/>
                  </a:solidFill>
                  <a:latin typeface="Times New Roman" panose="02020603050405020304" pitchFamily="18" charset="0"/>
                  <a:ea typeface="+mn-ea"/>
                  <a:cs typeface="Times New Roman" panose="02020603050405020304" pitchFamily="18" charset="0"/>
                </a:rPr>
                <a:t>thuê</a:t>
              </a:r>
              <a:r>
                <a:rPr lang="nl-NL" sz="2100" b="1" i="1" kern="1200" dirty="0">
                  <a:solidFill>
                    <a:srgbClr val="7030A0"/>
                  </a:solidFill>
                  <a:latin typeface="Times New Roman" panose="02020603050405020304" pitchFamily="18" charset="0"/>
                  <a:ea typeface="+mn-ea"/>
                  <a:cs typeface="Times New Roman" panose="02020603050405020304" pitchFamily="18" charset="0"/>
                </a:rPr>
                <a:t>?</a:t>
              </a:r>
              <a:endParaRPr lang="en-US" sz="2100" kern="1200" dirty="0">
                <a:solidFill>
                  <a:srgbClr val="7030A0"/>
                </a:solidFill>
                <a:latin typeface="Times New Roman" panose="02020603050405020304" pitchFamily="18" charset="0"/>
                <a:ea typeface="+mn-ea"/>
                <a:cs typeface="Times New Roman" panose="02020603050405020304" pitchFamily="18" charset="0"/>
              </a:endParaRPr>
            </a:p>
            <a:p>
              <a:pPr defTabSz="685800">
                <a:buClrTx/>
              </a:pPr>
              <a:endParaRPr lang="en-VN" sz="1350" kern="1200" dirty="0">
                <a:solidFill>
                  <a:srgbClr val="7030A0"/>
                </a:solidFill>
                <a:latin typeface="Calibri" panose="020F0502020204030204"/>
                <a:ea typeface="+mn-ea"/>
                <a:cs typeface="+mn-cs"/>
              </a:endParaRPr>
            </a:p>
          </p:txBody>
        </p:sp>
      </p:grpSp>
      <p:pic>
        <p:nvPicPr>
          <p:cNvPr id="13" name="Picture 12">
            <a:extLst>
              <a:ext uri="{FF2B5EF4-FFF2-40B4-BE49-F238E27FC236}">
                <a16:creationId xmlns:a16="http://schemas.microsoft.com/office/drawing/2014/main" id="{BC22E01C-D329-1846-A6E2-0D3B5A6AB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7933" y="3054024"/>
            <a:ext cx="1041704" cy="781278"/>
          </a:xfrm>
          <a:prstGeom prst="rect">
            <a:avLst/>
          </a:prstGeom>
        </p:spPr>
      </p:pic>
    </p:spTree>
    <p:extLst>
      <p:ext uri="{BB962C8B-B14F-4D97-AF65-F5344CB8AC3E}">
        <p14:creationId xmlns:p14="http://schemas.microsoft.com/office/powerpoint/2010/main" val="398442654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94485A-9258-B740-811A-DB9D71863EA6}"/>
              </a:ext>
            </a:extLst>
          </p:cNvPr>
          <p:cNvGrpSpPr/>
          <p:nvPr/>
        </p:nvGrpSpPr>
        <p:grpSpPr>
          <a:xfrm>
            <a:off x="155448" y="36963"/>
            <a:ext cx="8833104" cy="5106537"/>
            <a:chOff x="1770618" y="84054"/>
            <a:chExt cx="9238273" cy="6804672"/>
          </a:xfrm>
        </p:grpSpPr>
        <p:sp>
          <p:nvSpPr>
            <p:cNvPr id="18" name="Freeform 17">
              <a:extLst>
                <a:ext uri="{FF2B5EF4-FFF2-40B4-BE49-F238E27FC236}">
                  <a16:creationId xmlns:a16="http://schemas.microsoft.com/office/drawing/2014/main" id="{873A1A3A-8AE6-0241-8274-B1FE4D7FDB97}"/>
                </a:ext>
              </a:extLst>
            </p:cNvPr>
            <p:cNvSpPr/>
            <p:nvPr/>
          </p:nvSpPr>
          <p:spPr>
            <a:xfrm>
              <a:off x="6335272" y="84054"/>
              <a:ext cx="4673619" cy="6690785"/>
            </a:xfrm>
            <a:custGeom>
              <a:avLst/>
              <a:gdLst>
                <a:gd name="connsiteX0" fmla="*/ 0 w 4492978"/>
                <a:gd name="connsiteY0" fmla="*/ 0 h 6649156"/>
                <a:gd name="connsiteX1" fmla="*/ 4111033 w 4492978"/>
                <a:gd name="connsiteY1" fmla="*/ 0 h 6649156"/>
                <a:gd name="connsiteX2" fmla="*/ 4492978 w 4492978"/>
                <a:gd name="connsiteY2" fmla="*/ 381945 h 6649156"/>
                <a:gd name="connsiteX3" fmla="*/ 4492978 w 4492978"/>
                <a:gd name="connsiteY3" fmla="*/ 6267211 h 6649156"/>
                <a:gd name="connsiteX4" fmla="*/ 4111033 w 4492978"/>
                <a:gd name="connsiteY4" fmla="*/ 6649156 h 6649156"/>
                <a:gd name="connsiteX5" fmla="*/ 0 w 4492978"/>
                <a:gd name="connsiteY5" fmla="*/ 6649156 h 664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2978" h="6649156">
                  <a:moveTo>
                    <a:pt x="0" y="0"/>
                  </a:moveTo>
                  <a:lnTo>
                    <a:pt x="4111033" y="0"/>
                  </a:lnTo>
                  <a:cubicBezTo>
                    <a:pt x="4321975" y="0"/>
                    <a:pt x="4492978" y="171003"/>
                    <a:pt x="4492978" y="381945"/>
                  </a:cubicBezTo>
                  <a:lnTo>
                    <a:pt x="4492978" y="6267211"/>
                  </a:lnTo>
                  <a:cubicBezTo>
                    <a:pt x="4492978" y="6478153"/>
                    <a:pt x="4321975" y="6649156"/>
                    <a:pt x="4111033" y="6649156"/>
                  </a:cubicBezTo>
                  <a:lnTo>
                    <a:pt x="0" y="6649156"/>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VN" sz="1350" kern="1200" dirty="0">
                <a:solidFill>
                  <a:prstClr val="white"/>
                </a:solidFill>
                <a:latin typeface="Calibri" panose="020F0502020204030204"/>
              </a:endParaRPr>
            </a:p>
          </p:txBody>
        </p:sp>
        <p:sp>
          <p:nvSpPr>
            <p:cNvPr id="44" name="Freeform 43">
              <a:extLst>
                <a:ext uri="{FF2B5EF4-FFF2-40B4-BE49-F238E27FC236}">
                  <a16:creationId xmlns:a16="http://schemas.microsoft.com/office/drawing/2014/main" id="{8AA36838-6538-5140-AAD3-2D4E8DD133E1}"/>
                </a:ext>
              </a:extLst>
            </p:cNvPr>
            <p:cNvSpPr/>
            <p:nvPr/>
          </p:nvSpPr>
          <p:spPr>
            <a:xfrm rot="10800000">
              <a:off x="1874179" y="84055"/>
              <a:ext cx="4476750" cy="6690784"/>
            </a:xfrm>
            <a:custGeom>
              <a:avLst/>
              <a:gdLst>
                <a:gd name="connsiteX0" fmla="*/ 0 w 4492978"/>
                <a:gd name="connsiteY0" fmla="*/ 0 h 6649156"/>
                <a:gd name="connsiteX1" fmla="*/ 4111033 w 4492978"/>
                <a:gd name="connsiteY1" fmla="*/ 0 h 6649156"/>
                <a:gd name="connsiteX2" fmla="*/ 4492978 w 4492978"/>
                <a:gd name="connsiteY2" fmla="*/ 381945 h 6649156"/>
                <a:gd name="connsiteX3" fmla="*/ 4492978 w 4492978"/>
                <a:gd name="connsiteY3" fmla="*/ 6267211 h 6649156"/>
                <a:gd name="connsiteX4" fmla="*/ 4111033 w 4492978"/>
                <a:gd name="connsiteY4" fmla="*/ 6649156 h 6649156"/>
                <a:gd name="connsiteX5" fmla="*/ 0 w 4492978"/>
                <a:gd name="connsiteY5" fmla="*/ 6649156 h 664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2978" h="6649156">
                  <a:moveTo>
                    <a:pt x="0" y="0"/>
                  </a:moveTo>
                  <a:lnTo>
                    <a:pt x="4111033" y="0"/>
                  </a:lnTo>
                  <a:cubicBezTo>
                    <a:pt x="4321975" y="0"/>
                    <a:pt x="4492978" y="171003"/>
                    <a:pt x="4492978" y="381945"/>
                  </a:cubicBezTo>
                  <a:lnTo>
                    <a:pt x="4492978" y="6267211"/>
                  </a:lnTo>
                  <a:cubicBezTo>
                    <a:pt x="4492978" y="6478153"/>
                    <a:pt x="4321975" y="6649156"/>
                    <a:pt x="4111033" y="6649156"/>
                  </a:cubicBezTo>
                  <a:lnTo>
                    <a:pt x="0" y="6649156"/>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VN" sz="1350" kern="1200"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9A03896E-2795-984F-9B49-17E8B10D44DC}"/>
                </a:ext>
              </a:extLst>
            </p:cNvPr>
            <p:cNvSpPr/>
            <p:nvPr/>
          </p:nvSpPr>
          <p:spPr>
            <a:xfrm>
              <a:off x="1779312" y="5068313"/>
              <a:ext cx="564334" cy="6716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3" name="Rectangle 2">
              <a:extLst>
                <a:ext uri="{FF2B5EF4-FFF2-40B4-BE49-F238E27FC236}">
                  <a16:creationId xmlns:a16="http://schemas.microsoft.com/office/drawing/2014/main" id="{BFE8F090-4D12-ED47-A228-05906A670B15}"/>
                </a:ext>
              </a:extLst>
            </p:cNvPr>
            <p:cNvSpPr/>
            <p:nvPr/>
          </p:nvSpPr>
          <p:spPr>
            <a:xfrm>
              <a:off x="6296709" y="400224"/>
              <a:ext cx="4362294" cy="616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79" name="Rectangle 78">
              <a:extLst>
                <a:ext uri="{FF2B5EF4-FFF2-40B4-BE49-F238E27FC236}">
                  <a16:creationId xmlns:a16="http://schemas.microsoft.com/office/drawing/2014/main" id="{0A087AF5-A8EC-5848-97B6-94CFFEAC32CE}"/>
                </a:ext>
              </a:extLst>
            </p:cNvPr>
            <p:cNvSpPr/>
            <p:nvPr/>
          </p:nvSpPr>
          <p:spPr>
            <a:xfrm>
              <a:off x="2269794" y="400225"/>
              <a:ext cx="3928114" cy="616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latin typeface="Calibri" panose="020F0502020204030204"/>
              </a:endParaRPr>
            </a:p>
          </p:txBody>
        </p:sp>
        <p:grpSp>
          <p:nvGrpSpPr>
            <p:cNvPr id="4" name="Group 3">
              <a:extLst>
                <a:ext uri="{FF2B5EF4-FFF2-40B4-BE49-F238E27FC236}">
                  <a16:creationId xmlns:a16="http://schemas.microsoft.com/office/drawing/2014/main" id="{B5D7C6C0-3706-2B45-8412-114C65D2A424}"/>
                </a:ext>
              </a:extLst>
            </p:cNvPr>
            <p:cNvGrpSpPr/>
            <p:nvPr/>
          </p:nvGrpSpPr>
          <p:grpSpPr>
            <a:xfrm>
              <a:off x="5592159" y="1258161"/>
              <a:ext cx="1259812" cy="5630565"/>
              <a:chOff x="5597707" y="966524"/>
              <a:chExt cx="1259812" cy="5630565"/>
            </a:xfrm>
          </p:grpSpPr>
          <p:sp>
            <p:nvSpPr>
              <p:cNvPr id="20" name="Rectangle 19">
                <a:extLst>
                  <a:ext uri="{FF2B5EF4-FFF2-40B4-BE49-F238E27FC236}">
                    <a16:creationId xmlns:a16="http://schemas.microsoft.com/office/drawing/2014/main" id="{E6261FD7-CAD7-6A46-8334-E54316C9092B}"/>
                  </a:ext>
                </a:extLst>
              </p:cNvPr>
              <p:cNvSpPr/>
              <p:nvPr/>
            </p:nvSpPr>
            <p:spPr>
              <a:xfrm>
                <a:off x="6420377" y="4778694"/>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28" name="Rectangle 27">
                <a:extLst>
                  <a:ext uri="{FF2B5EF4-FFF2-40B4-BE49-F238E27FC236}">
                    <a16:creationId xmlns:a16="http://schemas.microsoft.com/office/drawing/2014/main" id="{F30AD7CC-204E-534F-AC1D-1002071EBBCF}"/>
                  </a:ext>
                </a:extLst>
              </p:cNvPr>
              <p:cNvSpPr/>
              <p:nvPr/>
            </p:nvSpPr>
            <p:spPr>
              <a:xfrm>
                <a:off x="6420377" y="989532"/>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6" name="Rectangle 45">
                <a:extLst>
                  <a:ext uri="{FF2B5EF4-FFF2-40B4-BE49-F238E27FC236}">
                    <a16:creationId xmlns:a16="http://schemas.microsoft.com/office/drawing/2014/main" id="{2D246300-AE2A-824D-801A-1F5C872B1E9E}"/>
                  </a:ext>
                </a:extLst>
              </p:cNvPr>
              <p:cNvSpPr/>
              <p:nvPr/>
            </p:nvSpPr>
            <p:spPr>
              <a:xfrm>
                <a:off x="6431139" y="1717772"/>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52" name="Rectangle 51">
                <a:extLst>
                  <a:ext uri="{FF2B5EF4-FFF2-40B4-BE49-F238E27FC236}">
                    <a16:creationId xmlns:a16="http://schemas.microsoft.com/office/drawing/2014/main" id="{2D557754-0FA9-A54D-BF7E-02568A28B495}"/>
                  </a:ext>
                </a:extLst>
              </p:cNvPr>
              <p:cNvSpPr/>
              <p:nvPr/>
            </p:nvSpPr>
            <p:spPr>
              <a:xfrm>
                <a:off x="6420377" y="4055449"/>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58" name="Rectangle 57">
                <a:extLst>
                  <a:ext uri="{FF2B5EF4-FFF2-40B4-BE49-F238E27FC236}">
                    <a16:creationId xmlns:a16="http://schemas.microsoft.com/office/drawing/2014/main" id="{56B7748B-1603-AD42-A8AB-F135417D5D72}"/>
                  </a:ext>
                </a:extLst>
              </p:cNvPr>
              <p:cNvSpPr/>
              <p:nvPr/>
            </p:nvSpPr>
            <p:spPr>
              <a:xfrm>
                <a:off x="6420377" y="2507119"/>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61" name="Rectangle 60">
                <a:extLst>
                  <a:ext uri="{FF2B5EF4-FFF2-40B4-BE49-F238E27FC236}">
                    <a16:creationId xmlns:a16="http://schemas.microsoft.com/office/drawing/2014/main" id="{0CD51A13-98A6-F048-A2B6-8796BAC2E15F}"/>
                  </a:ext>
                </a:extLst>
              </p:cNvPr>
              <p:cNvSpPr/>
              <p:nvPr/>
            </p:nvSpPr>
            <p:spPr>
              <a:xfrm>
                <a:off x="6431139" y="3248261"/>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64" name="Rectangle 63">
                <a:extLst>
                  <a:ext uri="{FF2B5EF4-FFF2-40B4-BE49-F238E27FC236}">
                    <a16:creationId xmlns:a16="http://schemas.microsoft.com/office/drawing/2014/main" id="{9ECE93E9-98DF-DC4C-B094-73DD62AE86AD}"/>
                  </a:ext>
                </a:extLst>
              </p:cNvPr>
              <p:cNvSpPr/>
              <p:nvPr/>
            </p:nvSpPr>
            <p:spPr>
              <a:xfrm>
                <a:off x="6435163" y="5595070"/>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5" name="Rectangle 44">
                <a:extLst>
                  <a:ext uri="{FF2B5EF4-FFF2-40B4-BE49-F238E27FC236}">
                    <a16:creationId xmlns:a16="http://schemas.microsoft.com/office/drawing/2014/main" id="{4B499A41-F68B-CB4D-938B-D8EBAA4905E4}"/>
                  </a:ext>
                </a:extLst>
              </p:cNvPr>
              <p:cNvSpPr/>
              <p:nvPr/>
            </p:nvSpPr>
            <p:spPr>
              <a:xfrm>
                <a:off x="5597707" y="4776675"/>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7" name="Rectangle 46">
                <a:extLst>
                  <a:ext uri="{FF2B5EF4-FFF2-40B4-BE49-F238E27FC236}">
                    <a16:creationId xmlns:a16="http://schemas.microsoft.com/office/drawing/2014/main" id="{6F4EBD9A-77D5-854E-B3E7-059CFAB881BC}"/>
                  </a:ext>
                </a:extLst>
              </p:cNvPr>
              <p:cNvSpPr/>
              <p:nvPr/>
            </p:nvSpPr>
            <p:spPr>
              <a:xfrm>
                <a:off x="5597707" y="987513"/>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8" name="Rectangle 47">
                <a:extLst>
                  <a:ext uri="{FF2B5EF4-FFF2-40B4-BE49-F238E27FC236}">
                    <a16:creationId xmlns:a16="http://schemas.microsoft.com/office/drawing/2014/main" id="{250DC9F4-2A25-1748-8909-288D7FF67460}"/>
                  </a:ext>
                </a:extLst>
              </p:cNvPr>
              <p:cNvSpPr/>
              <p:nvPr/>
            </p:nvSpPr>
            <p:spPr>
              <a:xfrm>
                <a:off x="5608469" y="1715753"/>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9" name="Rectangle 48">
                <a:extLst>
                  <a:ext uri="{FF2B5EF4-FFF2-40B4-BE49-F238E27FC236}">
                    <a16:creationId xmlns:a16="http://schemas.microsoft.com/office/drawing/2014/main" id="{030852E9-1F76-EC4E-9604-06875BF73837}"/>
                  </a:ext>
                </a:extLst>
              </p:cNvPr>
              <p:cNvSpPr/>
              <p:nvPr/>
            </p:nvSpPr>
            <p:spPr>
              <a:xfrm>
                <a:off x="5597707" y="4053430"/>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54" name="Rectangle 53">
                <a:extLst>
                  <a:ext uri="{FF2B5EF4-FFF2-40B4-BE49-F238E27FC236}">
                    <a16:creationId xmlns:a16="http://schemas.microsoft.com/office/drawing/2014/main" id="{CFEAAE67-7E45-394F-B79A-DF92A31BF804}"/>
                  </a:ext>
                </a:extLst>
              </p:cNvPr>
              <p:cNvSpPr/>
              <p:nvPr/>
            </p:nvSpPr>
            <p:spPr>
              <a:xfrm>
                <a:off x="5597707" y="2505100"/>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57" name="Rectangle 56">
                <a:extLst>
                  <a:ext uri="{FF2B5EF4-FFF2-40B4-BE49-F238E27FC236}">
                    <a16:creationId xmlns:a16="http://schemas.microsoft.com/office/drawing/2014/main" id="{AC68A751-C0F4-D14B-BF64-048D8038D6DF}"/>
                  </a:ext>
                </a:extLst>
              </p:cNvPr>
              <p:cNvSpPr/>
              <p:nvPr/>
            </p:nvSpPr>
            <p:spPr>
              <a:xfrm>
                <a:off x="5608469" y="3246242"/>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60" name="Rectangle 59">
                <a:extLst>
                  <a:ext uri="{FF2B5EF4-FFF2-40B4-BE49-F238E27FC236}">
                    <a16:creationId xmlns:a16="http://schemas.microsoft.com/office/drawing/2014/main" id="{1B93353F-F1E1-514E-AED9-4CB6C3FC0217}"/>
                  </a:ext>
                </a:extLst>
              </p:cNvPr>
              <p:cNvSpPr/>
              <p:nvPr/>
            </p:nvSpPr>
            <p:spPr>
              <a:xfrm>
                <a:off x="5612493" y="5593051"/>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63" name="Rectangle 62">
                <a:extLst>
                  <a:ext uri="{FF2B5EF4-FFF2-40B4-BE49-F238E27FC236}">
                    <a16:creationId xmlns:a16="http://schemas.microsoft.com/office/drawing/2014/main" id="{4DEFD554-19A5-4549-9676-A7E7C57C6CF3}"/>
                  </a:ext>
                </a:extLst>
              </p:cNvPr>
              <p:cNvSpPr/>
              <p:nvPr/>
            </p:nvSpPr>
            <p:spPr>
              <a:xfrm>
                <a:off x="5597707" y="6276061"/>
                <a:ext cx="422356" cy="321028"/>
              </a:xfrm>
              <a:prstGeom prst="rect">
                <a:avLst/>
              </a:prstGeom>
              <a:no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71" name="Arc 70">
                <a:extLst>
                  <a:ext uri="{FF2B5EF4-FFF2-40B4-BE49-F238E27FC236}">
                    <a16:creationId xmlns:a16="http://schemas.microsoft.com/office/drawing/2014/main" id="{67A5A6A1-7397-9F4E-9B76-E0C027DA5021}"/>
                  </a:ext>
                </a:extLst>
              </p:cNvPr>
              <p:cNvSpPr/>
              <p:nvPr/>
            </p:nvSpPr>
            <p:spPr>
              <a:xfrm>
                <a:off x="5881969" y="966524"/>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2" name="Arc 71">
                <a:extLst>
                  <a:ext uri="{FF2B5EF4-FFF2-40B4-BE49-F238E27FC236}">
                    <a16:creationId xmlns:a16="http://schemas.microsoft.com/office/drawing/2014/main" id="{FCA0D2DC-9CA1-244B-A76A-864EB6A048CA}"/>
                  </a:ext>
                </a:extLst>
              </p:cNvPr>
              <p:cNvSpPr/>
              <p:nvPr/>
            </p:nvSpPr>
            <p:spPr>
              <a:xfrm>
                <a:off x="5890663" y="1671959"/>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3" name="Arc 72">
                <a:extLst>
                  <a:ext uri="{FF2B5EF4-FFF2-40B4-BE49-F238E27FC236}">
                    <a16:creationId xmlns:a16="http://schemas.microsoft.com/office/drawing/2014/main" id="{859BE2A4-4C8D-1E40-AB8D-108DEC58797E}"/>
                  </a:ext>
                </a:extLst>
              </p:cNvPr>
              <p:cNvSpPr/>
              <p:nvPr/>
            </p:nvSpPr>
            <p:spPr>
              <a:xfrm>
                <a:off x="5856728" y="2458331"/>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4" name="Arc 73">
                <a:extLst>
                  <a:ext uri="{FF2B5EF4-FFF2-40B4-BE49-F238E27FC236}">
                    <a16:creationId xmlns:a16="http://schemas.microsoft.com/office/drawing/2014/main" id="{D701AC92-83D2-F64F-A6E2-714699A0B9AD}"/>
                  </a:ext>
                </a:extLst>
              </p:cNvPr>
              <p:cNvSpPr/>
              <p:nvPr/>
            </p:nvSpPr>
            <p:spPr>
              <a:xfrm>
                <a:off x="5856728" y="3244703"/>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5" name="Arc 74">
                <a:extLst>
                  <a:ext uri="{FF2B5EF4-FFF2-40B4-BE49-F238E27FC236}">
                    <a16:creationId xmlns:a16="http://schemas.microsoft.com/office/drawing/2014/main" id="{AB233E86-DF90-AB4D-B1DB-6DDD1569BE9B}"/>
                  </a:ext>
                </a:extLst>
              </p:cNvPr>
              <p:cNvSpPr/>
              <p:nvPr/>
            </p:nvSpPr>
            <p:spPr>
              <a:xfrm>
                <a:off x="5872167" y="4025192"/>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6" name="Arc 75">
                <a:extLst>
                  <a:ext uri="{FF2B5EF4-FFF2-40B4-BE49-F238E27FC236}">
                    <a16:creationId xmlns:a16="http://schemas.microsoft.com/office/drawing/2014/main" id="{0B62BE7B-26AE-A143-B802-BABA508FAA88}"/>
                  </a:ext>
                </a:extLst>
              </p:cNvPr>
              <p:cNvSpPr/>
              <p:nvPr/>
            </p:nvSpPr>
            <p:spPr>
              <a:xfrm>
                <a:off x="5856728" y="4745628"/>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7" name="Arc 76">
                <a:extLst>
                  <a:ext uri="{FF2B5EF4-FFF2-40B4-BE49-F238E27FC236}">
                    <a16:creationId xmlns:a16="http://schemas.microsoft.com/office/drawing/2014/main" id="{2FD79A6A-AF3D-6340-9A68-70773D4E5F91}"/>
                  </a:ext>
                </a:extLst>
              </p:cNvPr>
              <p:cNvSpPr/>
              <p:nvPr/>
            </p:nvSpPr>
            <p:spPr>
              <a:xfrm>
                <a:off x="5853872" y="5593051"/>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grpSp>
        <p:grpSp>
          <p:nvGrpSpPr>
            <p:cNvPr id="7" name="Group 6">
              <a:extLst>
                <a:ext uri="{FF2B5EF4-FFF2-40B4-BE49-F238E27FC236}">
                  <a16:creationId xmlns:a16="http://schemas.microsoft.com/office/drawing/2014/main" id="{6A2A94E1-A0F6-6E49-9F3C-D777F19E413B}"/>
                </a:ext>
              </a:extLst>
            </p:cNvPr>
            <p:cNvGrpSpPr/>
            <p:nvPr/>
          </p:nvGrpSpPr>
          <p:grpSpPr>
            <a:xfrm>
              <a:off x="7177124" y="1584146"/>
              <a:ext cx="2977347" cy="4626701"/>
              <a:chOff x="7177124" y="1584146"/>
              <a:chExt cx="2977347" cy="4626701"/>
            </a:xfrm>
          </p:grpSpPr>
          <p:cxnSp>
            <p:nvCxnSpPr>
              <p:cNvPr id="82" name="Straight Connector 81">
                <a:extLst>
                  <a:ext uri="{FF2B5EF4-FFF2-40B4-BE49-F238E27FC236}">
                    <a16:creationId xmlns:a16="http://schemas.microsoft.com/office/drawing/2014/main" id="{2B60D5C6-58E1-0D4E-862A-C9AFA35087F8}"/>
                  </a:ext>
                </a:extLst>
              </p:cNvPr>
              <p:cNvCxnSpPr/>
              <p:nvPr/>
            </p:nvCxnSpPr>
            <p:spPr>
              <a:xfrm>
                <a:off x="7233557" y="1584146"/>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329C6F6-D0FB-8B43-A2E6-DE7B0928D078}"/>
                  </a:ext>
                </a:extLst>
              </p:cNvPr>
              <p:cNvCxnSpPr/>
              <p:nvPr/>
            </p:nvCxnSpPr>
            <p:spPr>
              <a:xfrm>
                <a:off x="7233557" y="2055861"/>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D1051D-DCB5-274F-BD86-67CD5180989E}"/>
                  </a:ext>
                </a:extLst>
              </p:cNvPr>
              <p:cNvCxnSpPr>
                <a:cxnSpLocks/>
              </p:cNvCxnSpPr>
              <p:nvPr/>
            </p:nvCxnSpPr>
            <p:spPr>
              <a:xfrm flipV="1">
                <a:off x="7177124" y="2813420"/>
                <a:ext cx="2977347" cy="14893"/>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34A37E5-2435-4543-A1C5-BA6EB92ABA3D}"/>
                  </a:ext>
                </a:extLst>
              </p:cNvPr>
              <p:cNvCxnSpPr/>
              <p:nvPr/>
            </p:nvCxnSpPr>
            <p:spPr>
              <a:xfrm>
                <a:off x="7233557" y="3768931"/>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CD13B88-F58D-2F46-AB8C-B5C78F571E39}"/>
                  </a:ext>
                </a:extLst>
              </p:cNvPr>
              <p:cNvCxnSpPr/>
              <p:nvPr/>
            </p:nvCxnSpPr>
            <p:spPr>
              <a:xfrm>
                <a:off x="7233557" y="4331005"/>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6442565-F67F-474E-8646-17ED8BB6E0CC}"/>
                  </a:ext>
                </a:extLst>
              </p:cNvPr>
              <p:cNvCxnSpPr/>
              <p:nvPr/>
            </p:nvCxnSpPr>
            <p:spPr>
              <a:xfrm>
                <a:off x="7233557" y="4800903"/>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03D6F9-0D9B-5141-B376-B482CD939D02}"/>
                  </a:ext>
                </a:extLst>
              </p:cNvPr>
              <p:cNvCxnSpPr/>
              <p:nvPr/>
            </p:nvCxnSpPr>
            <p:spPr>
              <a:xfrm>
                <a:off x="7233557" y="5372339"/>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BDE046F-5991-A447-B9EF-47F7C7F68DED}"/>
                  </a:ext>
                </a:extLst>
              </p:cNvPr>
              <p:cNvCxnSpPr/>
              <p:nvPr/>
            </p:nvCxnSpPr>
            <p:spPr>
              <a:xfrm>
                <a:off x="7233557" y="5791468"/>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D3268EB-F1BF-2449-86CA-A9DCEDDDC6EB}"/>
                  </a:ext>
                </a:extLst>
              </p:cNvPr>
              <p:cNvCxnSpPr/>
              <p:nvPr/>
            </p:nvCxnSpPr>
            <p:spPr>
              <a:xfrm>
                <a:off x="7233557" y="6210847"/>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ACADC3E-A179-4A48-B3D4-B10D9B538C97}"/>
                  </a:ext>
                </a:extLst>
              </p:cNvPr>
              <p:cNvCxnSpPr/>
              <p:nvPr/>
            </p:nvCxnSpPr>
            <p:spPr>
              <a:xfrm>
                <a:off x="7247985" y="2436224"/>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10" name="Rectangle 109">
              <a:extLst>
                <a:ext uri="{FF2B5EF4-FFF2-40B4-BE49-F238E27FC236}">
                  <a16:creationId xmlns:a16="http://schemas.microsoft.com/office/drawing/2014/main" id="{B4C364F7-5208-C042-9DC9-2B5198D42546}"/>
                </a:ext>
              </a:extLst>
            </p:cNvPr>
            <p:cNvSpPr/>
            <p:nvPr/>
          </p:nvSpPr>
          <p:spPr>
            <a:xfrm>
              <a:off x="1770618" y="5709359"/>
              <a:ext cx="490483" cy="6716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109" name="Rectangle 108">
              <a:extLst>
                <a:ext uri="{FF2B5EF4-FFF2-40B4-BE49-F238E27FC236}">
                  <a16:creationId xmlns:a16="http://schemas.microsoft.com/office/drawing/2014/main" id="{81478376-F44B-B642-93AA-58467BDB080C}"/>
                </a:ext>
              </a:extLst>
            </p:cNvPr>
            <p:cNvSpPr/>
            <p:nvPr/>
          </p:nvSpPr>
          <p:spPr>
            <a:xfrm>
              <a:off x="1779313" y="4396626"/>
              <a:ext cx="490482" cy="67168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latin typeface="Calibri" panose="020F0502020204030204"/>
              </a:endParaRPr>
            </a:p>
          </p:txBody>
        </p:sp>
      </p:grpSp>
      <p:sp>
        <p:nvSpPr>
          <p:cNvPr id="5" name="Rectangle 4">
            <a:extLst>
              <a:ext uri="{FF2B5EF4-FFF2-40B4-BE49-F238E27FC236}">
                <a16:creationId xmlns:a16="http://schemas.microsoft.com/office/drawing/2014/main" id="{D45A0522-47B1-6C45-AAA4-65D0B43F5049}"/>
              </a:ext>
            </a:extLst>
          </p:cNvPr>
          <p:cNvSpPr/>
          <p:nvPr/>
        </p:nvSpPr>
        <p:spPr>
          <a:xfrm>
            <a:off x="4375800" y="297618"/>
            <a:ext cx="110343" cy="6134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VN" sz="1350" kern="1200">
              <a:solidFill>
                <a:prstClr val="black"/>
              </a:solidFill>
              <a:latin typeface="Calibri" panose="020F0502020204030204"/>
            </a:endParaRPr>
          </a:p>
        </p:txBody>
      </p:sp>
      <p:sp>
        <p:nvSpPr>
          <p:cNvPr id="66" name="Rectangle 65">
            <a:extLst>
              <a:ext uri="{FF2B5EF4-FFF2-40B4-BE49-F238E27FC236}">
                <a16:creationId xmlns:a16="http://schemas.microsoft.com/office/drawing/2014/main" id="{FB8D1CA4-24B8-044A-996C-55A2B89C14A1}"/>
              </a:ext>
            </a:extLst>
          </p:cNvPr>
          <p:cNvSpPr/>
          <p:nvPr/>
        </p:nvSpPr>
        <p:spPr>
          <a:xfrm>
            <a:off x="2017728" y="249100"/>
            <a:ext cx="5315897" cy="553998"/>
          </a:xfrm>
          <a:prstGeom prst="rect">
            <a:avLst/>
          </a:prstGeom>
        </p:spPr>
        <p:txBody>
          <a:bodyPr wrap="square">
            <a:spAutoFit/>
          </a:bodyPr>
          <a:lstStyle/>
          <a:p>
            <a:pPr defTabSz="685800">
              <a:buClrTx/>
            </a:pPr>
            <a:r>
              <a:rPr lang="vi-VN" sz="3000" u="sng" kern="1200" dirty="0">
                <a:solidFill>
                  <a:srgbClr val="FF0000"/>
                </a:solidFill>
                <a:latin typeface="SVN-Blenda Script" panose="02000804000000020003" pitchFamily="2" charset="0"/>
                <a:ea typeface="+mn-ea"/>
                <a:cs typeface="Arial" panose="020B0604020202020204" pitchFamily="34" charset="0"/>
              </a:rPr>
              <a:t>a. Sự nãy sinh chủ nghĩa tư bản </a:t>
            </a:r>
          </a:p>
        </p:txBody>
      </p:sp>
      <p:cxnSp>
        <p:nvCxnSpPr>
          <p:cNvPr id="131" name="Straight Connector 130">
            <a:extLst>
              <a:ext uri="{FF2B5EF4-FFF2-40B4-BE49-F238E27FC236}">
                <a16:creationId xmlns:a16="http://schemas.microsoft.com/office/drawing/2014/main" id="{91CAEADA-4F9C-8640-961B-C56C0ED2F0C2}"/>
              </a:ext>
            </a:extLst>
          </p:cNvPr>
          <p:cNvCxnSpPr>
            <a:cxnSpLocks/>
          </p:cNvCxnSpPr>
          <p:nvPr/>
        </p:nvCxnSpPr>
        <p:spPr>
          <a:xfrm>
            <a:off x="5365994" y="2441381"/>
            <a:ext cx="279181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1F0D55F-9962-8949-8361-3587D036FB83}"/>
              </a:ext>
            </a:extLst>
          </p:cNvPr>
          <p:cNvGrpSpPr/>
          <p:nvPr/>
        </p:nvGrpSpPr>
        <p:grpSpPr>
          <a:xfrm>
            <a:off x="652746" y="822670"/>
            <a:ext cx="3488168" cy="1984316"/>
            <a:chOff x="870327" y="1096893"/>
            <a:chExt cx="4650891" cy="2645754"/>
          </a:xfrm>
        </p:grpSpPr>
        <p:sp>
          <p:nvSpPr>
            <p:cNvPr id="9" name="Oval Callout 8">
              <a:extLst>
                <a:ext uri="{FF2B5EF4-FFF2-40B4-BE49-F238E27FC236}">
                  <a16:creationId xmlns:a16="http://schemas.microsoft.com/office/drawing/2014/main" id="{CF21C074-ACAD-1D4C-8F1D-D4FC4A4DE3BA}"/>
                </a:ext>
              </a:extLst>
            </p:cNvPr>
            <p:cNvSpPr/>
            <p:nvPr/>
          </p:nvSpPr>
          <p:spPr>
            <a:xfrm>
              <a:off x="870327" y="1096893"/>
              <a:ext cx="4650891" cy="2645754"/>
            </a:xfrm>
            <a:prstGeom prst="wedgeEllipseCallout">
              <a:avLst>
                <a:gd name="adj1" fmla="val -21311"/>
                <a:gd name="adj2" fmla="val 75532"/>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VN" sz="1350" kern="1200">
                <a:solidFill>
                  <a:prstClr val="black"/>
                </a:solidFill>
                <a:latin typeface="Calibri" panose="020F0502020204030204"/>
              </a:endParaRPr>
            </a:p>
          </p:txBody>
        </p:sp>
        <p:sp>
          <p:nvSpPr>
            <p:cNvPr id="6" name="Rectangle 5">
              <a:extLst>
                <a:ext uri="{FF2B5EF4-FFF2-40B4-BE49-F238E27FC236}">
                  <a16:creationId xmlns:a16="http://schemas.microsoft.com/office/drawing/2014/main" id="{FAFE4BDC-BB57-EC4A-AF08-A67080C0224E}"/>
                </a:ext>
              </a:extLst>
            </p:cNvPr>
            <p:cNvSpPr/>
            <p:nvPr/>
          </p:nvSpPr>
          <p:spPr>
            <a:xfrm>
              <a:off x="1324376" y="1333908"/>
              <a:ext cx="3813415" cy="1846660"/>
            </a:xfrm>
            <a:prstGeom prst="rect">
              <a:avLst/>
            </a:prstGeom>
          </p:spPr>
          <p:txBody>
            <a:bodyPr wrap="square">
              <a:spAutoFit/>
            </a:bodyPr>
            <a:lstStyle/>
            <a:p>
              <a:pPr algn="ctr" defTabSz="685800">
                <a:buClrTx/>
              </a:pPr>
              <a:r>
                <a:rPr lang="en-US" sz="2100" b="1" i="1" kern="1200" dirty="0" err="1">
                  <a:solidFill>
                    <a:prstClr val="black"/>
                  </a:solidFill>
                  <a:latin typeface="Times New Roman" panose="02020603050405020304" pitchFamily="18" charset="0"/>
                  <a:ea typeface="+mn-ea"/>
                  <a:cs typeface="Times New Roman" panose="02020603050405020304" pitchFamily="18" charset="0"/>
                </a:rPr>
                <a:t>Với</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nguồn</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vốn</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và</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nhân</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công</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có</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được</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quý</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tộc</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và</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thương</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nhân</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châu</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Âu</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đã</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làm</a:t>
              </a:r>
              <a:r>
                <a:rPr lang="en-US" sz="2100" b="1" i="1" kern="1200" dirty="0">
                  <a:solidFill>
                    <a:prstClr val="black"/>
                  </a:solidFill>
                  <a:latin typeface="Times New Roman" panose="02020603050405020304" pitchFamily="18" charset="0"/>
                  <a:ea typeface="+mn-ea"/>
                  <a:cs typeface="Times New Roman" panose="02020603050405020304" pitchFamily="18" charset="0"/>
                </a:rPr>
                <a:t> </a:t>
              </a:r>
              <a:r>
                <a:rPr lang="en-US" sz="2100" b="1" i="1" kern="1200" dirty="0" err="1">
                  <a:solidFill>
                    <a:prstClr val="black"/>
                  </a:solidFill>
                  <a:latin typeface="Times New Roman" panose="02020603050405020304" pitchFamily="18" charset="0"/>
                  <a:ea typeface="+mn-ea"/>
                  <a:cs typeface="Times New Roman" panose="02020603050405020304" pitchFamily="18" charset="0"/>
                </a:rPr>
                <a:t>gì</a:t>
              </a:r>
              <a:r>
                <a:rPr lang="en-US" sz="2100" b="1" i="1" kern="1200" dirty="0">
                  <a:solidFill>
                    <a:prstClr val="black"/>
                  </a:solidFill>
                  <a:latin typeface="Times New Roman" panose="02020603050405020304" pitchFamily="18" charset="0"/>
                  <a:ea typeface="+mn-ea"/>
                  <a:cs typeface="Times New Roman" panose="02020603050405020304" pitchFamily="18" charset="0"/>
                </a:rPr>
                <a:t>?</a:t>
              </a:r>
              <a:endParaRPr lang="en-US" sz="2100" kern="1200" dirty="0">
                <a:solidFill>
                  <a:prstClr val="black"/>
                </a:solidFill>
                <a:latin typeface="Times New Roman" panose="02020603050405020304" pitchFamily="18" charset="0"/>
                <a:ea typeface="+mn-ea"/>
                <a:cs typeface="Times New Roman" panose="02020603050405020304" pitchFamily="18" charset="0"/>
              </a:endParaRPr>
            </a:p>
          </p:txBody>
        </p:sp>
      </p:grpSp>
      <p:sp>
        <p:nvSpPr>
          <p:cNvPr id="12" name="Rectangle 11">
            <a:extLst>
              <a:ext uri="{FF2B5EF4-FFF2-40B4-BE49-F238E27FC236}">
                <a16:creationId xmlns:a16="http://schemas.microsoft.com/office/drawing/2014/main" id="{E6203180-553C-9B47-BF25-D7AB3090A751}"/>
              </a:ext>
            </a:extLst>
          </p:cNvPr>
          <p:cNvSpPr/>
          <p:nvPr/>
        </p:nvSpPr>
        <p:spPr>
          <a:xfrm>
            <a:off x="5176212" y="1169701"/>
            <a:ext cx="3405448" cy="1708160"/>
          </a:xfrm>
          <a:prstGeom prst="rect">
            <a:avLst/>
          </a:prstGeom>
        </p:spPr>
        <p:txBody>
          <a:bodyPr wrap="square">
            <a:spAutoFit/>
          </a:bodyPr>
          <a:lstStyle/>
          <a:p>
            <a:pPr algn="just" defTabSz="685800">
              <a:buClrTx/>
            </a:pP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mở</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sản</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kinh</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doanh</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lập</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công</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thủ</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công</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lập</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đồn</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quy</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mô</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lớn</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công</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mại</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1350" kern="1200" dirty="0">
              <a:solidFill>
                <a:prstClr val="black"/>
              </a:solidFill>
              <a:latin typeface="Calibri" panose="020F0502020204030204"/>
              <a:ea typeface="+mn-ea"/>
              <a:cs typeface="+mn-cs"/>
            </a:endParaRPr>
          </a:p>
        </p:txBody>
      </p:sp>
      <p:pic>
        <p:nvPicPr>
          <p:cNvPr id="13" name="Picture 12">
            <a:extLst>
              <a:ext uri="{FF2B5EF4-FFF2-40B4-BE49-F238E27FC236}">
                <a16:creationId xmlns:a16="http://schemas.microsoft.com/office/drawing/2014/main" id="{17164F58-EC51-7143-BDC1-39DEF3F10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69" y="3189631"/>
            <a:ext cx="1799290" cy="1906877"/>
          </a:xfrm>
          <a:prstGeom prst="rect">
            <a:avLst/>
          </a:prstGeom>
        </p:spPr>
      </p:pic>
      <p:sp>
        <p:nvSpPr>
          <p:cNvPr id="14" name="Rounded Rectangle 13">
            <a:extLst>
              <a:ext uri="{FF2B5EF4-FFF2-40B4-BE49-F238E27FC236}">
                <a16:creationId xmlns:a16="http://schemas.microsoft.com/office/drawing/2014/main" id="{42512A65-4F21-CF45-BE2B-1E9511816B68}"/>
              </a:ext>
            </a:extLst>
          </p:cNvPr>
          <p:cNvSpPr/>
          <p:nvPr/>
        </p:nvSpPr>
        <p:spPr>
          <a:xfrm>
            <a:off x="2107127" y="3475536"/>
            <a:ext cx="1578428" cy="756096"/>
          </a:xfrm>
          <a:prstGeom prst="roundRect">
            <a:avLst/>
          </a:prstGeom>
          <a:solidFill>
            <a:schemeClr val="accent1">
              <a:lumMod val="40000"/>
              <a:lumOff val="60000"/>
              <a:alpha val="42269"/>
            </a:schemeClr>
          </a:solidFill>
          <a:effectLst>
            <a:outerShdw blurRad="373620" dist="50800" dir="5400000" algn="ctr" rotWithShape="0">
              <a:srgbClr val="000000">
                <a:alpha val="72642"/>
              </a:srgbClr>
            </a:outerShdw>
            <a:reflection stA="82000" endPos="65000" dist="50800" dir="5400000" sy="-100000" algn="bl" rotWithShape="0"/>
          </a:effectLst>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en-VN" sz="2100" b="1" i="1" kern="12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1+1=2</a:t>
            </a:r>
          </a:p>
        </p:txBody>
      </p:sp>
      <p:sp>
        <p:nvSpPr>
          <p:cNvPr id="55" name="Rectangle 54">
            <a:extLst>
              <a:ext uri="{FF2B5EF4-FFF2-40B4-BE49-F238E27FC236}">
                <a16:creationId xmlns:a16="http://schemas.microsoft.com/office/drawing/2014/main" id="{0A4641F4-A8FC-96D1-DF59-78CDB3D69FEC}"/>
              </a:ext>
            </a:extLst>
          </p:cNvPr>
          <p:cNvSpPr/>
          <p:nvPr/>
        </p:nvSpPr>
        <p:spPr>
          <a:xfrm>
            <a:off x="5246273" y="2877861"/>
            <a:ext cx="3405448" cy="738664"/>
          </a:xfrm>
          <a:prstGeom prst="rect">
            <a:avLst/>
          </a:prstGeom>
        </p:spPr>
        <p:txBody>
          <a:bodyPr wrap="square">
            <a:spAutoFit/>
          </a:bodyPr>
          <a:lstStyle/>
          <a:p>
            <a:pPr algn="just" defTabSz="685800">
              <a:buClrTx/>
            </a:pP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kinh</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doanh</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chủ</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nl-NL"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88477721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anim calcmode="lin" valueType="num">
                                      <p:cBhvr>
                                        <p:cTn id="2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5"/>
                                        </p:tgtEl>
                                        <p:attrNameLst>
                                          <p:attrName>ppt_y</p:attrName>
                                        </p:attrNameLst>
                                      </p:cBhvr>
                                      <p:tavLst>
                                        <p:tav tm="0">
                                          <p:val>
                                            <p:strVal val="#ppt_y"/>
                                          </p:val>
                                        </p:tav>
                                        <p:tav tm="100000">
                                          <p:val>
                                            <p:strVal val="#ppt_y"/>
                                          </p:val>
                                        </p:tav>
                                      </p:tavLst>
                                    </p:anim>
                                    <p:anim calcmode="lin" valueType="num">
                                      <p:cBhvr>
                                        <p:cTn id="30"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94485A-9258-B740-811A-DB9D71863EA6}"/>
              </a:ext>
            </a:extLst>
          </p:cNvPr>
          <p:cNvGrpSpPr/>
          <p:nvPr/>
        </p:nvGrpSpPr>
        <p:grpSpPr>
          <a:xfrm>
            <a:off x="155448" y="36963"/>
            <a:ext cx="8833104" cy="5106537"/>
            <a:chOff x="1770618" y="84054"/>
            <a:chExt cx="9238273" cy="6804672"/>
          </a:xfrm>
        </p:grpSpPr>
        <p:sp>
          <p:nvSpPr>
            <p:cNvPr id="18" name="Freeform 17">
              <a:extLst>
                <a:ext uri="{FF2B5EF4-FFF2-40B4-BE49-F238E27FC236}">
                  <a16:creationId xmlns:a16="http://schemas.microsoft.com/office/drawing/2014/main" id="{873A1A3A-8AE6-0241-8274-B1FE4D7FDB97}"/>
                </a:ext>
              </a:extLst>
            </p:cNvPr>
            <p:cNvSpPr/>
            <p:nvPr/>
          </p:nvSpPr>
          <p:spPr>
            <a:xfrm>
              <a:off x="6335272" y="84054"/>
              <a:ext cx="4673619" cy="6690785"/>
            </a:xfrm>
            <a:custGeom>
              <a:avLst/>
              <a:gdLst>
                <a:gd name="connsiteX0" fmla="*/ 0 w 4492978"/>
                <a:gd name="connsiteY0" fmla="*/ 0 h 6649156"/>
                <a:gd name="connsiteX1" fmla="*/ 4111033 w 4492978"/>
                <a:gd name="connsiteY1" fmla="*/ 0 h 6649156"/>
                <a:gd name="connsiteX2" fmla="*/ 4492978 w 4492978"/>
                <a:gd name="connsiteY2" fmla="*/ 381945 h 6649156"/>
                <a:gd name="connsiteX3" fmla="*/ 4492978 w 4492978"/>
                <a:gd name="connsiteY3" fmla="*/ 6267211 h 6649156"/>
                <a:gd name="connsiteX4" fmla="*/ 4111033 w 4492978"/>
                <a:gd name="connsiteY4" fmla="*/ 6649156 h 6649156"/>
                <a:gd name="connsiteX5" fmla="*/ 0 w 4492978"/>
                <a:gd name="connsiteY5" fmla="*/ 6649156 h 664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2978" h="6649156">
                  <a:moveTo>
                    <a:pt x="0" y="0"/>
                  </a:moveTo>
                  <a:lnTo>
                    <a:pt x="4111033" y="0"/>
                  </a:lnTo>
                  <a:cubicBezTo>
                    <a:pt x="4321975" y="0"/>
                    <a:pt x="4492978" y="171003"/>
                    <a:pt x="4492978" y="381945"/>
                  </a:cubicBezTo>
                  <a:lnTo>
                    <a:pt x="4492978" y="6267211"/>
                  </a:lnTo>
                  <a:cubicBezTo>
                    <a:pt x="4492978" y="6478153"/>
                    <a:pt x="4321975" y="6649156"/>
                    <a:pt x="4111033" y="6649156"/>
                  </a:cubicBezTo>
                  <a:lnTo>
                    <a:pt x="0" y="6649156"/>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VN" sz="1350" kern="1200" dirty="0">
                <a:solidFill>
                  <a:prstClr val="white"/>
                </a:solidFill>
                <a:latin typeface="Calibri" panose="020F0502020204030204"/>
              </a:endParaRPr>
            </a:p>
          </p:txBody>
        </p:sp>
        <p:sp>
          <p:nvSpPr>
            <p:cNvPr id="44" name="Freeform 43">
              <a:extLst>
                <a:ext uri="{FF2B5EF4-FFF2-40B4-BE49-F238E27FC236}">
                  <a16:creationId xmlns:a16="http://schemas.microsoft.com/office/drawing/2014/main" id="{8AA36838-6538-5140-AAD3-2D4E8DD133E1}"/>
                </a:ext>
              </a:extLst>
            </p:cNvPr>
            <p:cNvSpPr/>
            <p:nvPr/>
          </p:nvSpPr>
          <p:spPr>
            <a:xfrm rot="10800000">
              <a:off x="1874179" y="84055"/>
              <a:ext cx="4476750" cy="6690784"/>
            </a:xfrm>
            <a:custGeom>
              <a:avLst/>
              <a:gdLst>
                <a:gd name="connsiteX0" fmla="*/ 0 w 4492978"/>
                <a:gd name="connsiteY0" fmla="*/ 0 h 6649156"/>
                <a:gd name="connsiteX1" fmla="*/ 4111033 w 4492978"/>
                <a:gd name="connsiteY1" fmla="*/ 0 h 6649156"/>
                <a:gd name="connsiteX2" fmla="*/ 4492978 w 4492978"/>
                <a:gd name="connsiteY2" fmla="*/ 381945 h 6649156"/>
                <a:gd name="connsiteX3" fmla="*/ 4492978 w 4492978"/>
                <a:gd name="connsiteY3" fmla="*/ 6267211 h 6649156"/>
                <a:gd name="connsiteX4" fmla="*/ 4111033 w 4492978"/>
                <a:gd name="connsiteY4" fmla="*/ 6649156 h 6649156"/>
                <a:gd name="connsiteX5" fmla="*/ 0 w 4492978"/>
                <a:gd name="connsiteY5" fmla="*/ 6649156 h 664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2978" h="6649156">
                  <a:moveTo>
                    <a:pt x="0" y="0"/>
                  </a:moveTo>
                  <a:lnTo>
                    <a:pt x="4111033" y="0"/>
                  </a:lnTo>
                  <a:cubicBezTo>
                    <a:pt x="4321975" y="0"/>
                    <a:pt x="4492978" y="171003"/>
                    <a:pt x="4492978" y="381945"/>
                  </a:cubicBezTo>
                  <a:lnTo>
                    <a:pt x="4492978" y="6267211"/>
                  </a:lnTo>
                  <a:cubicBezTo>
                    <a:pt x="4492978" y="6478153"/>
                    <a:pt x="4321975" y="6649156"/>
                    <a:pt x="4111033" y="6649156"/>
                  </a:cubicBezTo>
                  <a:lnTo>
                    <a:pt x="0" y="6649156"/>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VN" sz="1350" kern="1200"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9A03896E-2795-984F-9B49-17E8B10D44DC}"/>
                </a:ext>
              </a:extLst>
            </p:cNvPr>
            <p:cNvSpPr/>
            <p:nvPr/>
          </p:nvSpPr>
          <p:spPr>
            <a:xfrm>
              <a:off x="1779312" y="5068313"/>
              <a:ext cx="564334" cy="6716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3" name="Rectangle 2">
              <a:extLst>
                <a:ext uri="{FF2B5EF4-FFF2-40B4-BE49-F238E27FC236}">
                  <a16:creationId xmlns:a16="http://schemas.microsoft.com/office/drawing/2014/main" id="{BFE8F090-4D12-ED47-A228-05906A670B15}"/>
                </a:ext>
              </a:extLst>
            </p:cNvPr>
            <p:cNvSpPr/>
            <p:nvPr/>
          </p:nvSpPr>
          <p:spPr>
            <a:xfrm>
              <a:off x="6296709" y="400224"/>
              <a:ext cx="4362294" cy="616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79" name="Rectangle 78">
              <a:extLst>
                <a:ext uri="{FF2B5EF4-FFF2-40B4-BE49-F238E27FC236}">
                  <a16:creationId xmlns:a16="http://schemas.microsoft.com/office/drawing/2014/main" id="{0A087AF5-A8EC-5848-97B6-94CFFEAC32CE}"/>
                </a:ext>
              </a:extLst>
            </p:cNvPr>
            <p:cNvSpPr/>
            <p:nvPr/>
          </p:nvSpPr>
          <p:spPr>
            <a:xfrm>
              <a:off x="2269794" y="400225"/>
              <a:ext cx="3928114" cy="616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grpSp>
          <p:nvGrpSpPr>
            <p:cNvPr id="4" name="Group 3">
              <a:extLst>
                <a:ext uri="{FF2B5EF4-FFF2-40B4-BE49-F238E27FC236}">
                  <a16:creationId xmlns:a16="http://schemas.microsoft.com/office/drawing/2014/main" id="{B5D7C6C0-3706-2B45-8412-114C65D2A424}"/>
                </a:ext>
              </a:extLst>
            </p:cNvPr>
            <p:cNvGrpSpPr/>
            <p:nvPr/>
          </p:nvGrpSpPr>
          <p:grpSpPr>
            <a:xfrm>
              <a:off x="5592159" y="1258161"/>
              <a:ext cx="1259812" cy="5630565"/>
              <a:chOff x="5597707" y="966524"/>
              <a:chExt cx="1259812" cy="5630565"/>
            </a:xfrm>
          </p:grpSpPr>
          <p:sp>
            <p:nvSpPr>
              <p:cNvPr id="20" name="Rectangle 19">
                <a:extLst>
                  <a:ext uri="{FF2B5EF4-FFF2-40B4-BE49-F238E27FC236}">
                    <a16:creationId xmlns:a16="http://schemas.microsoft.com/office/drawing/2014/main" id="{E6261FD7-CAD7-6A46-8334-E54316C9092B}"/>
                  </a:ext>
                </a:extLst>
              </p:cNvPr>
              <p:cNvSpPr/>
              <p:nvPr/>
            </p:nvSpPr>
            <p:spPr>
              <a:xfrm>
                <a:off x="6420377" y="4778694"/>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28" name="Rectangle 27">
                <a:extLst>
                  <a:ext uri="{FF2B5EF4-FFF2-40B4-BE49-F238E27FC236}">
                    <a16:creationId xmlns:a16="http://schemas.microsoft.com/office/drawing/2014/main" id="{F30AD7CC-204E-534F-AC1D-1002071EBBCF}"/>
                  </a:ext>
                </a:extLst>
              </p:cNvPr>
              <p:cNvSpPr/>
              <p:nvPr/>
            </p:nvSpPr>
            <p:spPr>
              <a:xfrm>
                <a:off x="6420377" y="989532"/>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6" name="Rectangle 45">
                <a:extLst>
                  <a:ext uri="{FF2B5EF4-FFF2-40B4-BE49-F238E27FC236}">
                    <a16:creationId xmlns:a16="http://schemas.microsoft.com/office/drawing/2014/main" id="{2D246300-AE2A-824D-801A-1F5C872B1E9E}"/>
                  </a:ext>
                </a:extLst>
              </p:cNvPr>
              <p:cNvSpPr/>
              <p:nvPr/>
            </p:nvSpPr>
            <p:spPr>
              <a:xfrm>
                <a:off x="6431139" y="1717772"/>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52" name="Rectangle 51">
                <a:extLst>
                  <a:ext uri="{FF2B5EF4-FFF2-40B4-BE49-F238E27FC236}">
                    <a16:creationId xmlns:a16="http://schemas.microsoft.com/office/drawing/2014/main" id="{2D557754-0FA9-A54D-BF7E-02568A28B495}"/>
                  </a:ext>
                </a:extLst>
              </p:cNvPr>
              <p:cNvSpPr/>
              <p:nvPr/>
            </p:nvSpPr>
            <p:spPr>
              <a:xfrm>
                <a:off x="6420377" y="4055449"/>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58" name="Rectangle 57">
                <a:extLst>
                  <a:ext uri="{FF2B5EF4-FFF2-40B4-BE49-F238E27FC236}">
                    <a16:creationId xmlns:a16="http://schemas.microsoft.com/office/drawing/2014/main" id="{56B7748B-1603-AD42-A8AB-F135417D5D72}"/>
                  </a:ext>
                </a:extLst>
              </p:cNvPr>
              <p:cNvSpPr/>
              <p:nvPr/>
            </p:nvSpPr>
            <p:spPr>
              <a:xfrm>
                <a:off x="6420377" y="2507119"/>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61" name="Rectangle 60">
                <a:extLst>
                  <a:ext uri="{FF2B5EF4-FFF2-40B4-BE49-F238E27FC236}">
                    <a16:creationId xmlns:a16="http://schemas.microsoft.com/office/drawing/2014/main" id="{0CD51A13-98A6-F048-A2B6-8796BAC2E15F}"/>
                  </a:ext>
                </a:extLst>
              </p:cNvPr>
              <p:cNvSpPr/>
              <p:nvPr/>
            </p:nvSpPr>
            <p:spPr>
              <a:xfrm>
                <a:off x="6431139" y="3248261"/>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64" name="Rectangle 63">
                <a:extLst>
                  <a:ext uri="{FF2B5EF4-FFF2-40B4-BE49-F238E27FC236}">
                    <a16:creationId xmlns:a16="http://schemas.microsoft.com/office/drawing/2014/main" id="{9ECE93E9-98DF-DC4C-B094-73DD62AE86AD}"/>
                  </a:ext>
                </a:extLst>
              </p:cNvPr>
              <p:cNvSpPr/>
              <p:nvPr/>
            </p:nvSpPr>
            <p:spPr>
              <a:xfrm>
                <a:off x="6435163" y="5595070"/>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5" name="Rectangle 44">
                <a:extLst>
                  <a:ext uri="{FF2B5EF4-FFF2-40B4-BE49-F238E27FC236}">
                    <a16:creationId xmlns:a16="http://schemas.microsoft.com/office/drawing/2014/main" id="{4B499A41-F68B-CB4D-938B-D8EBAA4905E4}"/>
                  </a:ext>
                </a:extLst>
              </p:cNvPr>
              <p:cNvSpPr/>
              <p:nvPr/>
            </p:nvSpPr>
            <p:spPr>
              <a:xfrm>
                <a:off x="5597707" y="4776675"/>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7" name="Rectangle 46">
                <a:extLst>
                  <a:ext uri="{FF2B5EF4-FFF2-40B4-BE49-F238E27FC236}">
                    <a16:creationId xmlns:a16="http://schemas.microsoft.com/office/drawing/2014/main" id="{6F4EBD9A-77D5-854E-B3E7-059CFAB881BC}"/>
                  </a:ext>
                </a:extLst>
              </p:cNvPr>
              <p:cNvSpPr/>
              <p:nvPr/>
            </p:nvSpPr>
            <p:spPr>
              <a:xfrm>
                <a:off x="5597707" y="987513"/>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8" name="Rectangle 47">
                <a:extLst>
                  <a:ext uri="{FF2B5EF4-FFF2-40B4-BE49-F238E27FC236}">
                    <a16:creationId xmlns:a16="http://schemas.microsoft.com/office/drawing/2014/main" id="{250DC9F4-2A25-1748-8909-288D7FF67460}"/>
                  </a:ext>
                </a:extLst>
              </p:cNvPr>
              <p:cNvSpPr/>
              <p:nvPr/>
            </p:nvSpPr>
            <p:spPr>
              <a:xfrm>
                <a:off x="5608469" y="1715753"/>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49" name="Rectangle 48">
                <a:extLst>
                  <a:ext uri="{FF2B5EF4-FFF2-40B4-BE49-F238E27FC236}">
                    <a16:creationId xmlns:a16="http://schemas.microsoft.com/office/drawing/2014/main" id="{030852E9-1F76-EC4E-9604-06875BF73837}"/>
                  </a:ext>
                </a:extLst>
              </p:cNvPr>
              <p:cNvSpPr/>
              <p:nvPr/>
            </p:nvSpPr>
            <p:spPr>
              <a:xfrm>
                <a:off x="5597707" y="4053430"/>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54" name="Rectangle 53">
                <a:extLst>
                  <a:ext uri="{FF2B5EF4-FFF2-40B4-BE49-F238E27FC236}">
                    <a16:creationId xmlns:a16="http://schemas.microsoft.com/office/drawing/2014/main" id="{CFEAAE67-7E45-394F-B79A-DF92A31BF804}"/>
                  </a:ext>
                </a:extLst>
              </p:cNvPr>
              <p:cNvSpPr/>
              <p:nvPr/>
            </p:nvSpPr>
            <p:spPr>
              <a:xfrm>
                <a:off x="5597707" y="2505100"/>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57" name="Rectangle 56">
                <a:extLst>
                  <a:ext uri="{FF2B5EF4-FFF2-40B4-BE49-F238E27FC236}">
                    <a16:creationId xmlns:a16="http://schemas.microsoft.com/office/drawing/2014/main" id="{AC68A751-C0F4-D14B-BF64-048D8038D6DF}"/>
                  </a:ext>
                </a:extLst>
              </p:cNvPr>
              <p:cNvSpPr/>
              <p:nvPr/>
            </p:nvSpPr>
            <p:spPr>
              <a:xfrm>
                <a:off x="5608469" y="3246242"/>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60" name="Rectangle 59">
                <a:extLst>
                  <a:ext uri="{FF2B5EF4-FFF2-40B4-BE49-F238E27FC236}">
                    <a16:creationId xmlns:a16="http://schemas.microsoft.com/office/drawing/2014/main" id="{1B93353F-F1E1-514E-AED9-4CB6C3FC0217}"/>
                  </a:ext>
                </a:extLst>
              </p:cNvPr>
              <p:cNvSpPr/>
              <p:nvPr/>
            </p:nvSpPr>
            <p:spPr>
              <a:xfrm>
                <a:off x="5612493" y="5593051"/>
                <a:ext cx="422356" cy="321028"/>
              </a:xfrm>
              <a:prstGeom prst="rect">
                <a:avLst/>
              </a:prstGeom>
              <a:blipFill>
                <a:blip r:embed="rId3"/>
                <a:tile tx="0" ty="0" sx="100000" sy="100000" flip="none" algn="tl"/>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63" name="Rectangle 62">
                <a:extLst>
                  <a:ext uri="{FF2B5EF4-FFF2-40B4-BE49-F238E27FC236}">
                    <a16:creationId xmlns:a16="http://schemas.microsoft.com/office/drawing/2014/main" id="{4DEFD554-19A5-4549-9676-A7E7C57C6CF3}"/>
                  </a:ext>
                </a:extLst>
              </p:cNvPr>
              <p:cNvSpPr/>
              <p:nvPr/>
            </p:nvSpPr>
            <p:spPr>
              <a:xfrm>
                <a:off x="5597707" y="6276061"/>
                <a:ext cx="422356" cy="321028"/>
              </a:xfrm>
              <a:prstGeom prst="rect">
                <a:avLst/>
              </a:prstGeom>
              <a:no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effectLst>
                    <a:glow rad="101600">
                      <a:srgbClr val="5B9BD5">
                        <a:satMod val="175000"/>
                        <a:alpha val="40000"/>
                      </a:srgbClr>
                    </a:glow>
                    <a:innerShdw blurRad="63500" dist="50800" dir="13500000">
                      <a:prstClr val="black">
                        <a:alpha val="50000"/>
                      </a:prstClr>
                    </a:innerShdw>
                  </a:effectLst>
                  <a:latin typeface="Calibri" panose="020F0502020204030204"/>
                </a:endParaRPr>
              </a:p>
            </p:txBody>
          </p:sp>
          <p:sp>
            <p:nvSpPr>
              <p:cNvPr id="71" name="Arc 70">
                <a:extLst>
                  <a:ext uri="{FF2B5EF4-FFF2-40B4-BE49-F238E27FC236}">
                    <a16:creationId xmlns:a16="http://schemas.microsoft.com/office/drawing/2014/main" id="{67A5A6A1-7397-9F4E-9B76-E0C027DA5021}"/>
                  </a:ext>
                </a:extLst>
              </p:cNvPr>
              <p:cNvSpPr/>
              <p:nvPr/>
            </p:nvSpPr>
            <p:spPr>
              <a:xfrm>
                <a:off x="5881969" y="966524"/>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2" name="Arc 71">
                <a:extLst>
                  <a:ext uri="{FF2B5EF4-FFF2-40B4-BE49-F238E27FC236}">
                    <a16:creationId xmlns:a16="http://schemas.microsoft.com/office/drawing/2014/main" id="{FCA0D2DC-9CA1-244B-A76A-864EB6A048CA}"/>
                  </a:ext>
                </a:extLst>
              </p:cNvPr>
              <p:cNvSpPr/>
              <p:nvPr/>
            </p:nvSpPr>
            <p:spPr>
              <a:xfrm>
                <a:off x="5890663" y="1671959"/>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3" name="Arc 72">
                <a:extLst>
                  <a:ext uri="{FF2B5EF4-FFF2-40B4-BE49-F238E27FC236}">
                    <a16:creationId xmlns:a16="http://schemas.microsoft.com/office/drawing/2014/main" id="{859BE2A4-4C8D-1E40-AB8D-108DEC58797E}"/>
                  </a:ext>
                </a:extLst>
              </p:cNvPr>
              <p:cNvSpPr/>
              <p:nvPr/>
            </p:nvSpPr>
            <p:spPr>
              <a:xfrm>
                <a:off x="5856728" y="2458331"/>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4" name="Arc 73">
                <a:extLst>
                  <a:ext uri="{FF2B5EF4-FFF2-40B4-BE49-F238E27FC236}">
                    <a16:creationId xmlns:a16="http://schemas.microsoft.com/office/drawing/2014/main" id="{D701AC92-83D2-F64F-A6E2-714699A0B9AD}"/>
                  </a:ext>
                </a:extLst>
              </p:cNvPr>
              <p:cNvSpPr/>
              <p:nvPr/>
            </p:nvSpPr>
            <p:spPr>
              <a:xfrm>
                <a:off x="5856728" y="3244703"/>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5" name="Arc 74">
                <a:extLst>
                  <a:ext uri="{FF2B5EF4-FFF2-40B4-BE49-F238E27FC236}">
                    <a16:creationId xmlns:a16="http://schemas.microsoft.com/office/drawing/2014/main" id="{AB233E86-DF90-AB4D-B1DB-6DDD1569BE9B}"/>
                  </a:ext>
                </a:extLst>
              </p:cNvPr>
              <p:cNvSpPr/>
              <p:nvPr/>
            </p:nvSpPr>
            <p:spPr>
              <a:xfrm>
                <a:off x="5872167" y="4025192"/>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6" name="Arc 75">
                <a:extLst>
                  <a:ext uri="{FF2B5EF4-FFF2-40B4-BE49-F238E27FC236}">
                    <a16:creationId xmlns:a16="http://schemas.microsoft.com/office/drawing/2014/main" id="{0B62BE7B-26AE-A143-B802-BABA508FAA88}"/>
                  </a:ext>
                </a:extLst>
              </p:cNvPr>
              <p:cNvSpPr/>
              <p:nvPr/>
            </p:nvSpPr>
            <p:spPr>
              <a:xfrm>
                <a:off x="5856728" y="4745628"/>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77" name="Arc 76">
                <a:extLst>
                  <a:ext uri="{FF2B5EF4-FFF2-40B4-BE49-F238E27FC236}">
                    <a16:creationId xmlns:a16="http://schemas.microsoft.com/office/drawing/2014/main" id="{2FD79A6A-AF3D-6340-9A68-70773D4E5F91}"/>
                  </a:ext>
                </a:extLst>
              </p:cNvPr>
              <p:cNvSpPr/>
              <p:nvPr/>
            </p:nvSpPr>
            <p:spPr>
              <a:xfrm>
                <a:off x="5853872" y="5593051"/>
                <a:ext cx="738036" cy="720436"/>
              </a:xfrm>
              <a:prstGeom prst="arc">
                <a:avLst>
                  <a:gd name="adj1" fmla="val 12029311"/>
                  <a:gd name="adj2" fmla="val 20130686"/>
                </a:avLst>
              </a:prstGeom>
              <a:ln w="101600">
                <a:gradFill>
                  <a:gsLst>
                    <a:gs pos="0">
                      <a:schemeClr val="accent1">
                        <a:lumMod val="5000"/>
                        <a:lumOff val="95000"/>
                      </a:schemeClr>
                    </a:gs>
                    <a:gs pos="18000">
                      <a:schemeClr val="accent1">
                        <a:lumMod val="45000"/>
                        <a:lumOff val="55000"/>
                      </a:schemeClr>
                    </a:gs>
                    <a:gs pos="85000">
                      <a:schemeClr val="tx1"/>
                    </a:gs>
                    <a:gs pos="42000">
                      <a:schemeClr val="tx1"/>
                    </a:gs>
                    <a:gs pos="10000">
                      <a:schemeClr val="bg1"/>
                    </a:gs>
                    <a:gs pos="100000">
                      <a:schemeClr val="tx1"/>
                    </a:gs>
                    <a:gs pos="59000">
                      <a:schemeClr val="accent1">
                        <a:lumMod val="45000"/>
                        <a:lumOff val="55000"/>
                      </a:schemeClr>
                    </a:gs>
                    <a:gs pos="100000">
                      <a:schemeClr val="accent1">
                        <a:lumMod val="30000"/>
                        <a:lumOff val="70000"/>
                      </a:schemeClr>
                    </a:gs>
                  </a:gsLst>
                  <a:lin ang="5400000" scaled="1"/>
                </a:gradFill>
              </a:ln>
            </p:spPr>
            <p:style>
              <a:lnRef idx="3">
                <a:schemeClr val="accent1"/>
              </a:lnRef>
              <a:fillRef idx="0">
                <a:schemeClr val="accent1"/>
              </a:fillRef>
              <a:effectRef idx="2">
                <a:schemeClr val="accent1"/>
              </a:effectRef>
              <a:fontRef idx="minor">
                <a:schemeClr val="tx1"/>
              </a:fontRef>
            </p:style>
            <p:txBody>
              <a:bodyPr rtlCol="0" anchor="ctr"/>
              <a:lstStyle/>
              <a:p>
                <a:pPr algn="ctr" defTabSz="685800">
                  <a:buClrTx/>
                </a:pPr>
                <a:endParaRPr lang="en-VN" sz="1350" kern="1200" dirty="0">
                  <a:solidFill>
                    <a:prstClr val="black"/>
                  </a:solidFill>
                  <a:latin typeface="Calibri" panose="020F0502020204030204"/>
                </a:endParaRPr>
              </a:p>
            </p:txBody>
          </p:sp>
        </p:grpSp>
        <p:grpSp>
          <p:nvGrpSpPr>
            <p:cNvPr id="7" name="Group 6">
              <a:extLst>
                <a:ext uri="{FF2B5EF4-FFF2-40B4-BE49-F238E27FC236}">
                  <a16:creationId xmlns:a16="http://schemas.microsoft.com/office/drawing/2014/main" id="{6A2A94E1-A0F6-6E49-9F3C-D777F19E413B}"/>
                </a:ext>
              </a:extLst>
            </p:cNvPr>
            <p:cNvGrpSpPr/>
            <p:nvPr/>
          </p:nvGrpSpPr>
          <p:grpSpPr>
            <a:xfrm>
              <a:off x="7191236" y="1584146"/>
              <a:ext cx="2977347" cy="4626701"/>
              <a:chOff x="7191236" y="1584146"/>
              <a:chExt cx="2977347" cy="4626701"/>
            </a:xfrm>
          </p:grpSpPr>
          <p:cxnSp>
            <p:nvCxnSpPr>
              <p:cNvPr id="82" name="Straight Connector 81">
                <a:extLst>
                  <a:ext uri="{FF2B5EF4-FFF2-40B4-BE49-F238E27FC236}">
                    <a16:creationId xmlns:a16="http://schemas.microsoft.com/office/drawing/2014/main" id="{2B60D5C6-58E1-0D4E-862A-C9AFA35087F8}"/>
                  </a:ext>
                </a:extLst>
              </p:cNvPr>
              <p:cNvCxnSpPr/>
              <p:nvPr/>
            </p:nvCxnSpPr>
            <p:spPr>
              <a:xfrm>
                <a:off x="7233557" y="1584146"/>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329C6F6-D0FB-8B43-A2E6-DE7B0928D078}"/>
                  </a:ext>
                </a:extLst>
              </p:cNvPr>
              <p:cNvCxnSpPr/>
              <p:nvPr/>
            </p:nvCxnSpPr>
            <p:spPr>
              <a:xfrm>
                <a:off x="7233557" y="2055861"/>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D1051D-DCB5-274F-BD86-67CD5180989E}"/>
                  </a:ext>
                </a:extLst>
              </p:cNvPr>
              <p:cNvCxnSpPr>
                <a:cxnSpLocks/>
              </p:cNvCxnSpPr>
              <p:nvPr/>
            </p:nvCxnSpPr>
            <p:spPr>
              <a:xfrm flipV="1">
                <a:off x="7191236" y="2559967"/>
                <a:ext cx="2977347" cy="14893"/>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34A37E5-2435-4543-A1C5-BA6EB92ABA3D}"/>
                  </a:ext>
                </a:extLst>
              </p:cNvPr>
              <p:cNvCxnSpPr/>
              <p:nvPr/>
            </p:nvCxnSpPr>
            <p:spPr>
              <a:xfrm>
                <a:off x="7233557" y="3698392"/>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CD13B88-F58D-2F46-AB8C-B5C78F571E39}"/>
                  </a:ext>
                </a:extLst>
              </p:cNvPr>
              <p:cNvCxnSpPr/>
              <p:nvPr/>
            </p:nvCxnSpPr>
            <p:spPr>
              <a:xfrm>
                <a:off x="7233557" y="4256775"/>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6442565-F67F-474E-8646-17ED8BB6E0CC}"/>
                  </a:ext>
                </a:extLst>
              </p:cNvPr>
              <p:cNvCxnSpPr/>
              <p:nvPr/>
            </p:nvCxnSpPr>
            <p:spPr>
              <a:xfrm>
                <a:off x="7233557" y="4800903"/>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03D6F9-0D9B-5141-B376-B482CD939D02}"/>
                  </a:ext>
                </a:extLst>
              </p:cNvPr>
              <p:cNvCxnSpPr/>
              <p:nvPr/>
            </p:nvCxnSpPr>
            <p:spPr>
              <a:xfrm>
                <a:off x="7233557" y="5372339"/>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BDE046F-5991-A447-B9EF-47F7C7F68DED}"/>
                  </a:ext>
                </a:extLst>
              </p:cNvPr>
              <p:cNvCxnSpPr/>
              <p:nvPr/>
            </p:nvCxnSpPr>
            <p:spPr>
              <a:xfrm>
                <a:off x="7233557" y="5791468"/>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D3268EB-F1BF-2449-86CA-A9DCEDDDC6EB}"/>
                  </a:ext>
                </a:extLst>
              </p:cNvPr>
              <p:cNvCxnSpPr/>
              <p:nvPr/>
            </p:nvCxnSpPr>
            <p:spPr>
              <a:xfrm>
                <a:off x="7233557" y="6210847"/>
                <a:ext cx="290648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10" name="Rectangle 109">
              <a:extLst>
                <a:ext uri="{FF2B5EF4-FFF2-40B4-BE49-F238E27FC236}">
                  <a16:creationId xmlns:a16="http://schemas.microsoft.com/office/drawing/2014/main" id="{B4C364F7-5208-C042-9DC9-2B5198D42546}"/>
                </a:ext>
              </a:extLst>
            </p:cNvPr>
            <p:cNvSpPr/>
            <p:nvPr/>
          </p:nvSpPr>
          <p:spPr>
            <a:xfrm>
              <a:off x="1770618" y="5709359"/>
              <a:ext cx="490483" cy="6716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109" name="Rectangle 108">
              <a:extLst>
                <a:ext uri="{FF2B5EF4-FFF2-40B4-BE49-F238E27FC236}">
                  <a16:creationId xmlns:a16="http://schemas.microsoft.com/office/drawing/2014/main" id="{81478376-F44B-B642-93AA-58467BDB080C}"/>
                </a:ext>
              </a:extLst>
            </p:cNvPr>
            <p:cNvSpPr/>
            <p:nvPr/>
          </p:nvSpPr>
          <p:spPr>
            <a:xfrm>
              <a:off x="1779313" y="4396626"/>
              <a:ext cx="490482" cy="67168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latin typeface="Calibri" panose="020F0502020204030204"/>
              </a:endParaRPr>
            </a:p>
          </p:txBody>
        </p:sp>
      </p:grpSp>
      <p:sp>
        <p:nvSpPr>
          <p:cNvPr id="5" name="Rectangle 4">
            <a:extLst>
              <a:ext uri="{FF2B5EF4-FFF2-40B4-BE49-F238E27FC236}">
                <a16:creationId xmlns:a16="http://schemas.microsoft.com/office/drawing/2014/main" id="{D45A0522-47B1-6C45-AAA4-65D0B43F5049}"/>
              </a:ext>
            </a:extLst>
          </p:cNvPr>
          <p:cNvSpPr/>
          <p:nvPr/>
        </p:nvSpPr>
        <p:spPr>
          <a:xfrm>
            <a:off x="4375800" y="297618"/>
            <a:ext cx="110343" cy="6134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VN" sz="1350" kern="1200">
              <a:solidFill>
                <a:prstClr val="black"/>
              </a:solidFill>
              <a:latin typeface="Calibri" panose="020F0502020204030204"/>
            </a:endParaRPr>
          </a:p>
        </p:txBody>
      </p:sp>
      <p:sp>
        <p:nvSpPr>
          <p:cNvPr id="66" name="Rectangle 65">
            <a:extLst>
              <a:ext uri="{FF2B5EF4-FFF2-40B4-BE49-F238E27FC236}">
                <a16:creationId xmlns:a16="http://schemas.microsoft.com/office/drawing/2014/main" id="{FB8D1CA4-24B8-044A-996C-55A2B89C14A1}"/>
              </a:ext>
            </a:extLst>
          </p:cNvPr>
          <p:cNvSpPr/>
          <p:nvPr/>
        </p:nvSpPr>
        <p:spPr>
          <a:xfrm>
            <a:off x="1685838" y="299771"/>
            <a:ext cx="5688354" cy="553998"/>
          </a:xfrm>
          <a:prstGeom prst="rect">
            <a:avLst/>
          </a:prstGeom>
        </p:spPr>
        <p:txBody>
          <a:bodyPr wrap="square">
            <a:spAutoFit/>
          </a:bodyPr>
          <a:lstStyle/>
          <a:p>
            <a:pPr defTabSz="685800">
              <a:buClrTx/>
            </a:pPr>
            <a:r>
              <a:rPr lang="en-US" sz="3000" u="sng" kern="1200" dirty="0">
                <a:solidFill>
                  <a:srgbClr val="FF0000"/>
                </a:solidFill>
                <a:latin typeface="SVN-Blenda Script" panose="02000804000000020003" pitchFamily="2" charset="0"/>
                <a:ea typeface="+mn-ea"/>
                <a:cs typeface="Arial" panose="020B0604020202020204" pitchFamily="34" charset="0"/>
              </a:rPr>
              <a:t>b. </a:t>
            </a:r>
            <a:r>
              <a:rPr lang="en-US" sz="3000" u="sng" kern="1200" dirty="0" err="1">
                <a:solidFill>
                  <a:srgbClr val="FF0000"/>
                </a:solidFill>
                <a:latin typeface="SVN-Blenda Script" panose="02000804000000020003" pitchFamily="2" charset="0"/>
                <a:ea typeface="+mn-ea"/>
                <a:cs typeface="Arial" panose="020B0604020202020204" pitchFamily="34" charset="0"/>
              </a:rPr>
              <a:t>Sự</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biến</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đổi</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của</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xã</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hội</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Tây</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Âu</a:t>
            </a:r>
            <a:endParaRPr lang="en-US" sz="3000" u="sng" kern="1200" dirty="0">
              <a:solidFill>
                <a:srgbClr val="FF0000"/>
              </a:solidFill>
              <a:latin typeface="SVN-Blenda Script" panose="02000804000000020003" pitchFamily="2" charset="0"/>
              <a:ea typeface="+mn-ea"/>
              <a:cs typeface="Arial" panose="020B0604020202020204" pitchFamily="34" charset="0"/>
            </a:endParaRPr>
          </a:p>
        </p:txBody>
      </p:sp>
      <p:cxnSp>
        <p:nvCxnSpPr>
          <p:cNvPr id="131" name="Straight Connector 130">
            <a:extLst>
              <a:ext uri="{FF2B5EF4-FFF2-40B4-BE49-F238E27FC236}">
                <a16:creationId xmlns:a16="http://schemas.microsoft.com/office/drawing/2014/main" id="{91CAEADA-4F9C-8640-961B-C56C0ED2F0C2}"/>
              </a:ext>
            </a:extLst>
          </p:cNvPr>
          <p:cNvCxnSpPr>
            <a:cxnSpLocks/>
          </p:cNvCxnSpPr>
          <p:nvPr/>
        </p:nvCxnSpPr>
        <p:spPr>
          <a:xfrm>
            <a:off x="5365994" y="2307911"/>
            <a:ext cx="2791816" cy="0"/>
          </a:xfrm>
          <a:prstGeom prst="line">
            <a:avLst/>
          </a:prstGeom>
          <a:ln w="15875" cap="sq" cmpd="sng">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476B3DB-CBBB-754E-9987-B81691FEE83C}"/>
              </a:ext>
            </a:extLst>
          </p:cNvPr>
          <p:cNvGrpSpPr/>
          <p:nvPr/>
        </p:nvGrpSpPr>
        <p:grpSpPr>
          <a:xfrm>
            <a:off x="632731" y="813908"/>
            <a:ext cx="3122219" cy="2382179"/>
            <a:chOff x="843641" y="1085211"/>
            <a:chExt cx="4162959" cy="3176238"/>
          </a:xfrm>
          <a:solidFill>
            <a:schemeClr val="accent1">
              <a:lumMod val="20000"/>
              <a:lumOff val="80000"/>
            </a:schemeClr>
          </a:solidFill>
        </p:grpSpPr>
        <p:sp>
          <p:nvSpPr>
            <p:cNvPr id="50" name="Cloud Callout 49">
              <a:extLst>
                <a:ext uri="{FF2B5EF4-FFF2-40B4-BE49-F238E27FC236}">
                  <a16:creationId xmlns:a16="http://schemas.microsoft.com/office/drawing/2014/main" id="{D6965DE2-4D7A-444D-86A4-CA3C58627763}"/>
                </a:ext>
              </a:extLst>
            </p:cNvPr>
            <p:cNvSpPr/>
            <p:nvPr/>
          </p:nvSpPr>
          <p:spPr>
            <a:xfrm>
              <a:off x="843641" y="1085211"/>
              <a:ext cx="4162959" cy="3176238"/>
            </a:xfrm>
            <a:prstGeom prst="cloudCallout">
              <a:avLst>
                <a:gd name="adj1" fmla="val -15371"/>
                <a:gd name="adj2" fmla="val 70573"/>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endParaRPr lang="en-US" sz="2700" kern="1200" dirty="0">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99F78F1-B1D0-D646-BF8A-6B2E9A9E7EEB}"/>
                </a:ext>
              </a:extLst>
            </p:cNvPr>
            <p:cNvSpPr/>
            <p:nvPr/>
          </p:nvSpPr>
          <p:spPr>
            <a:xfrm>
              <a:off x="1182288" y="1518766"/>
              <a:ext cx="3587148" cy="2277546"/>
            </a:xfrm>
            <a:prstGeom prst="rect">
              <a:avLst/>
            </a:prstGeom>
            <a:noFill/>
          </p:spPr>
          <p:txBody>
            <a:bodyPr wrap="square">
              <a:spAutoFit/>
            </a:bodyPr>
            <a:lstStyle/>
            <a:p>
              <a:pPr algn="ctr" defTabSz="685800">
                <a:buClrTx/>
              </a:pPr>
              <a:r>
                <a:rPr lang="nl-NL" sz="2100" b="1" i="1" kern="1200" dirty="0" err="1">
                  <a:solidFill>
                    <a:prstClr val="black"/>
                  </a:solidFill>
                  <a:latin typeface="Times New Roman" panose="02020603050405020304" pitchFamily="18" charset="0"/>
                  <a:ea typeface="+mn-ea"/>
                  <a:cs typeface="Times New Roman" panose="02020603050405020304" pitchFamily="18" charset="0"/>
                </a:rPr>
                <a:t>Giai</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cấp</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vô</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sản</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đã</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được</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hình</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thành</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từ</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những</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tầng</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lớp</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nào</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trong</a:t>
              </a:r>
              <a:r>
                <a:rPr lang="nl-NL" sz="2100" b="1" i="1" kern="1200" dirty="0">
                  <a:solidFill>
                    <a:prstClr val="black"/>
                  </a:solidFill>
                  <a:latin typeface="Times New Roman" panose="02020603050405020304" pitchFamily="18" charset="0"/>
                  <a:ea typeface="+mn-ea"/>
                  <a:cs typeface="Times New Roman" panose="02020603050405020304" pitchFamily="18" charset="0"/>
                </a:rPr>
                <a:t> XHPK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châu</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r>
                <a:rPr lang="nl-NL" sz="2100" b="1" i="1" kern="1200" dirty="0" err="1">
                  <a:solidFill>
                    <a:prstClr val="black"/>
                  </a:solidFill>
                  <a:latin typeface="Times New Roman" panose="02020603050405020304" pitchFamily="18" charset="0"/>
                  <a:ea typeface="+mn-ea"/>
                  <a:cs typeface="Times New Roman" panose="02020603050405020304" pitchFamily="18" charset="0"/>
                </a:rPr>
                <a:t>Âu</a:t>
              </a:r>
              <a:r>
                <a:rPr lang="nl-NL" sz="2100" b="1" i="1" kern="1200" dirty="0">
                  <a:solidFill>
                    <a:prstClr val="black"/>
                  </a:solidFill>
                  <a:latin typeface="Times New Roman" panose="02020603050405020304" pitchFamily="18" charset="0"/>
                  <a:ea typeface="+mn-ea"/>
                  <a:cs typeface="Times New Roman" panose="02020603050405020304" pitchFamily="18" charset="0"/>
                </a:rPr>
                <a:t>? </a:t>
              </a:r>
              <a:endParaRPr lang="en-US" sz="2100" kern="1200" dirty="0">
                <a:solidFill>
                  <a:prstClr val="black"/>
                </a:solidFill>
                <a:latin typeface="Times New Roman" panose="02020603050405020304" pitchFamily="18" charset="0"/>
                <a:ea typeface="+mn-ea"/>
                <a:cs typeface="Times New Roman" panose="02020603050405020304" pitchFamily="18" charset="0"/>
              </a:endParaRPr>
            </a:p>
          </p:txBody>
        </p:sp>
      </p:grpSp>
      <p:sp>
        <p:nvSpPr>
          <p:cNvPr id="9" name="Rectangle 8">
            <a:extLst>
              <a:ext uri="{FF2B5EF4-FFF2-40B4-BE49-F238E27FC236}">
                <a16:creationId xmlns:a16="http://schemas.microsoft.com/office/drawing/2014/main" id="{5C8DB30E-745C-4D44-B47E-6CEB1354738D}"/>
              </a:ext>
            </a:extLst>
          </p:cNvPr>
          <p:cNvSpPr/>
          <p:nvPr/>
        </p:nvSpPr>
        <p:spPr>
          <a:xfrm>
            <a:off x="5215871" y="1095822"/>
            <a:ext cx="3049259" cy="2181944"/>
          </a:xfrm>
          <a:prstGeom prst="rect">
            <a:avLst/>
          </a:prstGeom>
        </p:spPr>
        <p:txBody>
          <a:bodyPr wrap="square">
            <a:spAutoFit/>
          </a:bodyPr>
          <a:lstStyle/>
          <a:p>
            <a:pPr algn="just" defTabSz="685800">
              <a:lnSpc>
                <a:spcPct val="115000"/>
              </a:lnSpc>
              <a:spcAft>
                <a:spcPts val="450"/>
              </a:spcAft>
              <a:buClrTx/>
            </a:pP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Nông</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nô</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tước</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ruộng</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buộc</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giai</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cấp</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sản</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giai</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cấp</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vô</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sản</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E339073-BA7D-7E4F-BEAE-EFAE857A8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175" y="3048000"/>
            <a:ext cx="985131" cy="1863348"/>
          </a:xfrm>
          <a:prstGeom prst="rect">
            <a:avLst/>
          </a:prstGeom>
        </p:spPr>
      </p:pic>
    </p:spTree>
    <p:extLst>
      <p:ext uri="{BB962C8B-B14F-4D97-AF65-F5344CB8AC3E}">
        <p14:creationId xmlns:p14="http://schemas.microsoft.com/office/powerpoint/2010/main" val="70851617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250" fill="hold"/>
                                        <p:tgtEl>
                                          <p:spTgt spid="12"/>
                                        </p:tgtEl>
                                        <p:attrNameLst>
                                          <p:attrName>ppt_x</p:attrName>
                                        </p:attrNameLst>
                                      </p:cBhvr>
                                      <p:tavLst>
                                        <p:tav tm="0">
                                          <p:val>
                                            <p:strVal val="#ppt_x"/>
                                          </p:val>
                                        </p:tav>
                                        <p:tav tm="100000">
                                          <p:val>
                                            <p:strVal val="#ppt_x"/>
                                          </p:val>
                                        </p:tav>
                                      </p:tavLst>
                                    </p:anim>
                                    <p:anim calcmode="lin" valueType="num">
                                      <p:cBhvr additive="base">
                                        <p:cTn id="11" dur="1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p:cTn id="16"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873A1A3A-8AE6-0241-8274-B1FE4D7FDB97}"/>
              </a:ext>
            </a:extLst>
          </p:cNvPr>
          <p:cNvSpPr/>
          <p:nvPr/>
        </p:nvSpPr>
        <p:spPr>
          <a:xfrm>
            <a:off x="4519908" y="36963"/>
            <a:ext cx="4468645" cy="5021071"/>
          </a:xfrm>
          <a:custGeom>
            <a:avLst/>
            <a:gdLst>
              <a:gd name="connsiteX0" fmla="*/ 0 w 4492978"/>
              <a:gd name="connsiteY0" fmla="*/ 0 h 6649156"/>
              <a:gd name="connsiteX1" fmla="*/ 4111033 w 4492978"/>
              <a:gd name="connsiteY1" fmla="*/ 0 h 6649156"/>
              <a:gd name="connsiteX2" fmla="*/ 4492978 w 4492978"/>
              <a:gd name="connsiteY2" fmla="*/ 381945 h 6649156"/>
              <a:gd name="connsiteX3" fmla="*/ 4492978 w 4492978"/>
              <a:gd name="connsiteY3" fmla="*/ 6267211 h 6649156"/>
              <a:gd name="connsiteX4" fmla="*/ 4111033 w 4492978"/>
              <a:gd name="connsiteY4" fmla="*/ 6649156 h 6649156"/>
              <a:gd name="connsiteX5" fmla="*/ 0 w 4492978"/>
              <a:gd name="connsiteY5" fmla="*/ 6649156 h 664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2978" h="6649156">
                <a:moveTo>
                  <a:pt x="0" y="0"/>
                </a:moveTo>
                <a:lnTo>
                  <a:pt x="4111033" y="0"/>
                </a:lnTo>
                <a:cubicBezTo>
                  <a:pt x="4321975" y="0"/>
                  <a:pt x="4492978" y="171003"/>
                  <a:pt x="4492978" y="381945"/>
                </a:cubicBezTo>
                <a:lnTo>
                  <a:pt x="4492978" y="6267211"/>
                </a:lnTo>
                <a:cubicBezTo>
                  <a:pt x="4492978" y="6478153"/>
                  <a:pt x="4321975" y="6649156"/>
                  <a:pt x="4111033" y="6649156"/>
                </a:cubicBezTo>
                <a:lnTo>
                  <a:pt x="0" y="6649156"/>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VN" sz="1350" kern="1200" dirty="0">
              <a:solidFill>
                <a:prstClr val="white"/>
              </a:solidFill>
              <a:latin typeface="Calibri" panose="020F0502020204030204"/>
            </a:endParaRPr>
          </a:p>
        </p:txBody>
      </p:sp>
      <p:sp>
        <p:nvSpPr>
          <p:cNvPr id="44" name="Freeform 43">
            <a:extLst>
              <a:ext uri="{FF2B5EF4-FFF2-40B4-BE49-F238E27FC236}">
                <a16:creationId xmlns:a16="http://schemas.microsoft.com/office/drawing/2014/main" id="{8AA36838-6538-5140-AAD3-2D4E8DD133E1}"/>
              </a:ext>
            </a:extLst>
          </p:cNvPr>
          <p:cNvSpPr/>
          <p:nvPr/>
        </p:nvSpPr>
        <p:spPr>
          <a:xfrm rot="10800000">
            <a:off x="254467" y="36964"/>
            <a:ext cx="4280411" cy="5021070"/>
          </a:xfrm>
          <a:custGeom>
            <a:avLst/>
            <a:gdLst>
              <a:gd name="connsiteX0" fmla="*/ 0 w 4492978"/>
              <a:gd name="connsiteY0" fmla="*/ 0 h 6649156"/>
              <a:gd name="connsiteX1" fmla="*/ 4111033 w 4492978"/>
              <a:gd name="connsiteY1" fmla="*/ 0 h 6649156"/>
              <a:gd name="connsiteX2" fmla="*/ 4492978 w 4492978"/>
              <a:gd name="connsiteY2" fmla="*/ 381945 h 6649156"/>
              <a:gd name="connsiteX3" fmla="*/ 4492978 w 4492978"/>
              <a:gd name="connsiteY3" fmla="*/ 6267211 h 6649156"/>
              <a:gd name="connsiteX4" fmla="*/ 4111033 w 4492978"/>
              <a:gd name="connsiteY4" fmla="*/ 6649156 h 6649156"/>
              <a:gd name="connsiteX5" fmla="*/ 0 w 4492978"/>
              <a:gd name="connsiteY5" fmla="*/ 6649156 h 664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2978" h="6649156">
                <a:moveTo>
                  <a:pt x="0" y="0"/>
                </a:moveTo>
                <a:lnTo>
                  <a:pt x="4111033" y="0"/>
                </a:lnTo>
                <a:cubicBezTo>
                  <a:pt x="4321975" y="0"/>
                  <a:pt x="4492978" y="171003"/>
                  <a:pt x="4492978" y="381945"/>
                </a:cubicBezTo>
                <a:lnTo>
                  <a:pt x="4492978" y="6267211"/>
                </a:lnTo>
                <a:cubicBezTo>
                  <a:pt x="4492978" y="6478153"/>
                  <a:pt x="4321975" y="6649156"/>
                  <a:pt x="4111033" y="6649156"/>
                </a:cubicBezTo>
                <a:lnTo>
                  <a:pt x="0" y="6649156"/>
                </a:ln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VN" sz="1350" kern="1200"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9A03896E-2795-984F-9B49-17E8B10D44DC}"/>
              </a:ext>
            </a:extLst>
          </p:cNvPr>
          <p:cNvSpPr/>
          <p:nvPr/>
        </p:nvSpPr>
        <p:spPr>
          <a:xfrm>
            <a:off x="163761" y="3777379"/>
            <a:ext cx="539584" cy="504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79" name="Rectangle 78">
            <a:extLst>
              <a:ext uri="{FF2B5EF4-FFF2-40B4-BE49-F238E27FC236}">
                <a16:creationId xmlns:a16="http://schemas.microsoft.com/office/drawing/2014/main" id="{0A087AF5-A8EC-5848-97B6-94CFFEAC32CE}"/>
              </a:ext>
            </a:extLst>
          </p:cNvPr>
          <p:cNvSpPr/>
          <p:nvPr/>
        </p:nvSpPr>
        <p:spPr>
          <a:xfrm>
            <a:off x="632732" y="274233"/>
            <a:ext cx="8167587" cy="4628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110" name="Rectangle 109">
            <a:extLst>
              <a:ext uri="{FF2B5EF4-FFF2-40B4-BE49-F238E27FC236}">
                <a16:creationId xmlns:a16="http://schemas.microsoft.com/office/drawing/2014/main" id="{B4C364F7-5208-C042-9DC9-2B5198D42546}"/>
              </a:ext>
            </a:extLst>
          </p:cNvPr>
          <p:cNvSpPr/>
          <p:nvPr/>
        </p:nvSpPr>
        <p:spPr>
          <a:xfrm>
            <a:off x="155449" y="4258449"/>
            <a:ext cx="468971" cy="504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109" name="Rectangle 108">
            <a:extLst>
              <a:ext uri="{FF2B5EF4-FFF2-40B4-BE49-F238E27FC236}">
                <a16:creationId xmlns:a16="http://schemas.microsoft.com/office/drawing/2014/main" id="{81478376-F44B-B642-93AA-58467BDB080C}"/>
              </a:ext>
            </a:extLst>
          </p:cNvPr>
          <p:cNvSpPr/>
          <p:nvPr/>
        </p:nvSpPr>
        <p:spPr>
          <a:xfrm>
            <a:off x="163762" y="3273315"/>
            <a:ext cx="468971" cy="5040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latin typeface="Calibri" panose="020F0502020204030204"/>
            </a:endParaRPr>
          </a:p>
        </p:txBody>
      </p:sp>
      <p:sp>
        <p:nvSpPr>
          <p:cNvPr id="66" name="Rectangle 65">
            <a:extLst>
              <a:ext uri="{FF2B5EF4-FFF2-40B4-BE49-F238E27FC236}">
                <a16:creationId xmlns:a16="http://schemas.microsoft.com/office/drawing/2014/main" id="{FB8D1CA4-24B8-044A-996C-55A2B89C14A1}"/>
              </a:ext>
            </a:extLst>
          </p:cNvPr>
          <p:cNvSpPr/>
          <p:nvPr/>
        </p:nvSpPr>
        <p:spPr>
          <a:xfrm>
            <a:off x="2196582" y="260095"/>
            <a:ext cx="6022040" cy="553998"/>
          </a:xfrm>
          <a:prstGeom prst="rect">
            <a:avLst/>
          </a:prstGeom>
        </p:spPr>
        <p:txBody>
          <a:bodyPr wrap="square">
            <a:spAutoFit/>
          </a:bodyPr>
          <a:lstStyle/>
          <a:p>
            <a:pPr defTabSz="685800">
              <a:buClrTx/>
            </a:pPr>
            <a:r>
              <a:rPr lang="en-US" sz="3000" u="sng" kern="1200" dirty="0">
                <a:solidFill>
                  <a:srgbClr val="FF0000"/>
                </a:solidFill>
                <a:latin typeface="SVN-Blenda Script" panose="02000804000000020003" pitchFamily="2" charset="0"/>
                <a:ea typeface="+mn-ea"/>
                <a:cs typeface="Arial" panose="020B0604020202020204" pitchFamily="34" charset="0"/>
              </a:rPr>
              <a:t>b. </a:t>
            </a:r>
            <a:r>
              <a:rPr lang="en-US" sz="3000" u="sng" kern="1200" dirty="0" err="1">
                <a:solidFill>
                  <a:srgbClr val="FF0000"/>
                </a:solidFill>
                <a:latin typeface="SVN-Blenda Script" panose="02000804000000020003" pitchFamily="2" charset="0"/>
                <a:ea typeface="+mn-ea"/>
                <a:cs typeface="Arial" panose="020B0604020202020204" pitchFamily="34" charset="0"/>
              </a:rPr>
              <a:t>Sự</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biến</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đổi</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của</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xã</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hội</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Tây</a:t>
            </a:r>
            <a:r>
              <a:rPr lang="en-US" sz="3000" u="sng" kern="1200" dirty="0">
                <a:solidFill>
                  <a:srgbClr val="FF0000"/>
                </a:solidFill>
                <a:latin typeface="SVN-Blenda Script" panose="02000804000000020003" pitchFamily="2" charset="0"/>
                <a:ea typeface="+mn-ea"/>
                <a:cs typeface="Arial" panose="020B0604020202020204" pitchFamily="34" charset="0"/>
              </a:rPr>
              <a:t> </a:t>
            </a:r>
            <a:r>
              <a:rPr lang="en-US" sz="3000" u="sng" kern="1200" dirty="0" err="1">
                <a:solidFill>
                  <a:srgbClr val="FF0000"/>
                </a:solidFill>
                <a:latin typeface="SVN-Blenda Script" panose="02000804000000020003" pitchFamily="2" charset="0"/>
                <a:ea typeface="+mn-ea"/>
                <a:cs typeface="Arial" panose="020B0604020202020204" pitchFamily="34" charset="0"/>
              </a:rPr>
              <a:t>Âu</a:t>
            </a:r>
            <a:endParaRPr lang="en-US" sz="3000" u="sng" kern="1200" dirty="0">
              <a:solidFill>
                <a:srgbClr val="FF0000"/>
              </a:solidFill>
              <a:latin typeface="SVN-Blenda Script" panose="02000804000000020003" pitchFamily="2" charset="0"/>
              <a:ea typeface="+mn-ea"/>
              <a:cs typeface="Arial" panose="020B0604020202020204" pitchFamily="34" charset="0"/>
            </a:endParaRPr>
          </a:p>
        </p:txBody>
      </p:sp>
      <p:sp>
        <p:nvSpPr>
          <p:cNvPr id="12" name="Rounded Rectangle 11">
            <a:extLst>
              <a:ext uri="{FF2B5EF4-FFF2-40B4-BE49-F238E27FC236}">
                <a16:creationId xmlns:a16="http://schemas.microsoft.com/office/drawing/2014/main" id="{E541F759-8B81-2F4D-80A5-4E66C393F48D}"/>
              </a:ext>
            </a:extLst>
          </p:cNvPr>
          <p:cNvSpPr/>
          <p:nvPr/>
        </p:nvSpPr>
        <p:spPr>
          <a:xfrm>
            <a:off x="757240" y="958175"/>
            <a:ext cx="7787832" cy="380433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dirty="0">
              <a:solidFill>
                <a:prstClr val="white"/>
              </a:solidFill>
              <a:latin typeface="Calibri" panose="020F0502020204030204"/>
            </a:endParaRPr>
          </a:p>
        </p:txBody>
      </p:sp>
      <p:sp>
        <p:nvSpPr>
          <p:cNvPr id="50" name="Rectangle 49">
            <a:extLst>
              <a:ext uri="{FF2B5EF4-FFF2-40B4-BE49-F238E27FC236}">
                <a16:creationId xmlns:a16="http://schemas.microsoft.com/office/drawing/2014/main" id="{C11CB8D5-C5F2-BE46-9A4E-17191DD8F3C1}"/>
              </a:ext>
            </a:extLst>
          </p:cNvPr>
          <p:cNvSpPr/>
          <p:nvPr/>
        </p:nvSpPr>
        <p:spPr>
          <a:xfrm>
            <a:off x="781714" y="1662519"/>
            <a:ext cx="4009247" cy="2606676"/>
          </a:xfrm>
          <a:prstGeom prst="rect">
            <a:avLst/>
          </a:prstGeom>
          <a:ln w="63500" cmpd="sng">
            <a:noFill/>
          </a:ln>
        </p:spPr>
        <p:txBody>
          <a:bodyPr wrap="square">
            <a:spAutoFit/>
          </a:bodyPr>
          <a:lstStyle/>
          <a:p>
            <a:pPr algn="just" defTabSz="685800">
              <a:lnSpc>
                <a:spcPct val="115000"/>
              </a:lnSpc>
              <a:spcAft>
                <a:spcPts val="450"/>
              </a:spcAft>
              <a:buClrTx/>
            </a:pP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Qúy tộc thương nhân trở nên giàu có nhờ cướp bóc thuộc địa, họ mở rộng sản xuất, kinh doanh, lập đồn điền bóc lột sức lao động người làm thuê trở thành </a:t>
            </a:r>
            <a:r>
              <a:rPr lang="nl-NL" sz="2400" kern="1200"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giai cấp </a:t>
            </a:r>
            <a:r>
              <a:rPr lang="nl-NL" sz="2400" kern="1200" dirty="0" err="1">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tư</a:t>
            </a:r>
            <a:r>
              <a:rPr lang="nl-NL" sz="2400" kern="1200"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sản</a:t>
            </a:r>
            <a:endParaRPr lang="en-US" sz="2400" kern="12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1AD027B2-36B6-5F48-90D1-08782C54504D}"/>
              </a:ext>
            </a:extLst>
          </p:cNvPr>
          <p:cNvSpPr/>
          <p:nvPr/>
        </p:nvSpPr>
        <p:spPr>
          <a:xfrm>
            <a:off x="5173841" y="1789570"/>
            <a:ext cx="3160776" cy="1757212"/>
          </a:xfrm>
          <a:prstGeom prst="rect">
            <a:avLst/>
          </a:prstGeom>
          <a:ln w="63500">
            <a:noFill/>
          </a:ln>
        </p:spPr>
        <p:txBody>
          <a:bodyPr wrap="square">
            <a:spAutoFit/>
          </a:bodyPr>
          <a:lstStyle/>
          <a:p>
            <a:pPr algn="just" defTabSz="685800">
              <a:lnSpc>
                <a:spcPct val="115000"/>
              </a:lnSpc>
              <a:spcAft>
                <a:spcPts val="450"/>
              </a:spcAft>
              <a:buClrTx/>
            </a:pP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Nông</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nô</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tước</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ruộng</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buộc</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giai</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cấp</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sản</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nl-NL" sz="24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giai</a:t>
            </a:r>
            <a:r>
              <a:rPr lang="nl-NL" sz="2400" kern="1200"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cấp</a:t>
            </a:r>
            <a:r>
              <a:rPr lang="nl-NL" sz="2400" kern="1200"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vô</a:t>
            </a:r>
            <a:r>
              <a:rPr lang="nl-NL" sz="2400" kern="1200"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nl-NL" sz="2400" kern="1200" dirty="0" err="1">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sản</a:t>
            </a:r>
            <a:r>
              <a:rPr lang="nl-NL" sz="2400" kern="1200"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2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382718FF-3734-D940-8BD4-C5D072045517}"/>
              </a:ext>
            </a:extLst>
          </p:cNvPr>
          <p:cNvSpPr/>
          <p:nvPr/>
        </p:nvSpPr>
        <p:spPr>
          <a:xfrm>
            <a:off x="4893172" y="954933"/>
            <a:ext cx="131687" cy="381001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sp>
        <p:nvSpPr>
          <p:cNvPr id="15" name="Rectangle 14">
            <a:extLst>
              <a:ext uri="{FF2B5EF4-FFF2-40B4-BE49-F238E27FC236}">
                <a16:creationId xmlns:a16="http://schemas.microsoft.com/office/drawing/2014/main" id="{A4C0FE1B-8244-154D-AABE-6F774A211A20}"/>
              </a:ext>
            </a:extLst>
          </p:cNvPr>
          <p:cNvSpPr/>
          <p:nvPr/>
        </p:nvSpPr>
        <p:spPr>
          <a:xfrm>
            <a:off x="1621928" y="1015663"/>
            <a:ext cx="2463623" cy="415498"/>
          </a:xfrm>
          <a:prstGeom prst="rect">
            <a:avLst/>
          </a:prstGeom>
        </p:spPr>
        <p:txBody>
          <a:bodyPr wrap="none">
            <a:spAutoFit/>
          </a:bodyPr>
          <a:lstStyle/>
          <a:p>
            <a:pPr defTabSz="685800">
              <a:buClrTx/>
            </a:pPr>
            <a:r>
              <a:rPr lang="nl-NL" sz="2100" b="1" kern="1200" dirty="0">
                <a:solidFill>
                  <a:srgbClr val="FF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GIAI CẤP TƯ SẢN</a:t>
            </a:r>
            <a:endParaRPr lang="en-VN" sz="2100" b="1" kern="1200" dirty="0">
              <a:solidFill>
                <a:prstClr val="black"/>
              </a:solidFill>
              <a:highlight>
                <a:srgbClr val="00FF00"/>
              </a:highlight>
              <a:latin typeface="Times New Roman" panose="02020603050405020304" pitchFamily="18" charset="0"/>
              <a:ea typeface="+mn-ea"/>
              <a:cs typeface="Times New Roman" panose="02020603050405020304" pitchFamily="18" charset="0"/>
            </a:endParaRPr>
          </a:p>
        </p:txBody>
      </p:sp>
      <p:sp>
        <p:nvSpPr>
          <p:cNvPr id="16" name="Rectangle 15">
            <a:extLst>
              <a:ext uri="{FF2B5EF4-FFF2-40B4-BE49-F238E27FC236}">
                <a16:creationId xmlns:a16="http://schemas.microsoft.com/office/drawing/2014/main" id="{E2CDEE79-8A15-EF45-BB22-0BE620EAEBF1}"/>
              </a:ext>
            </a:extLst>
          </p:cNvPr>
          <p:cNvSpPr/>
          <p:nvPr/>
        </p:nvSpPr>
        <p:spPr>
          <a:xfrm>
            <a:off x="5569008" y="986709"/>
            <a:ext cx="2473241" cy="415498"/>
          </a:xfrm>
          <a:prstGeom prst="rect">
            <a:avLst/>
          </a:prstGeom>
        </p:spPr>
        <p:txBody>
          <a:bodyPr wrap="none">
            <a:spAutoFit/>
          </a:bodyPr>
          <a:lstStyle/>
          <a:p>
            <a:pPr defTabSz="685800">
              <a:buClrTx/>
            </a:pPr>
            <a:r>
              <a:rPr lang="nl-NL" sz="2100" b="1" kern="1200"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GIAI CẤP VÔ SẢN</a:t>
            </a:r>
            <a:endParaRPr lang="en-VN" sz="2100" b="1" kern="1200" dirty="0">
              <a:solidFill>
                <a:prstClr val="black"/>
              </a:solidFill>
              <a:latin typeface="Calibri" panose="020F0502020204030204"/>
              <a:ea typeface="+mn-ea"/>
              <a:cs typeface="+mn-cs"/>
            </a:endParaRPr>
          </a:p>
        </p:txBody>
      </p:sp>
      <p:sp>
        <p:nvSpPr>
          <p:cNvPr id="17" name="Rounded Rectangle 16">
            <a:extLst>
              <a:ext uri="{FF2B5EF4-FFF2-40B4-BE49-F238E27FC236}">
                <a16:creationId xmlns:a16="http://schemas.microsoft.com/office/drawing/2014/main" id="{76B8643A-08DC-C649-8825-59E0FF18DB3A}"/>
              </a:ext>
            </a:extLst>
          </p:cNvPr>
          <p:cNvSpPr/>
          <p:nvPr/>
        </p:nvSpPr>
        <p:spPr>
          <a:xfrm>
            <a:off x="836164" y="1459004"/>
            <a:ext cx="7717220" cy="13541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VN" sz="1350" kern="1200">
              <a:solidFill>
                <a:prstClr val="white"/>
              </a:solidFill>
              <a:latin typeface="Calibri" panose="020F0502020204030204"/>
            </a:endParaRPr>
          </a:p>
        </p:txBody>
      </p:sp>
      <p:grpSp>
        <p:nvGrpSpPr>
          <p:cNvPr id="22" name="Group 21">
            <a:extLst>
              <a:ext uri="{FF2B5EF4-FFF2-40B4-BE49-F238E27FC236}">
                <a16:creationId xmlns:a16="http://schemas.microsoft.com/office/drawing/2014/main" id="{7C16EB46-4193-1A46-9875-D0D93432B540}"/>
              </a:ext>
            </a:extLst>
          </p:cNvPr>
          <p:cNvGrpSpPr/>
          <p:nvPr/>
        </p:nvGrpSpPr>
        <p:grpSpPr>
          <a:xfrm>
            <a:off x="2196582" y="4246878"/>
            <a:ext cx="5386557" cy="489617"/>
            <a:chOff x="3810000" y="5865906"/>
            <a:chExt cx="7182076" cy="652823"/>
          </a:xfrm>
        </p:grpSpPr>
        <p:sp>
          <p:nvSpPr>
            <p:cNvPr id="19" name="Rounded Rectangle 18">
              <a:extLst>
                <a:ext uri="{FF2B5EF4-FFF2-40B4-BE49-F238E27FC236}">
                  <a16:creationId xmlns:a16="http://schemas.microsoft.com/office/drawing/2014/main" id="{6FC1C7E5-45D3-6F4C-87DA-07E59BA3A6DB}"/>
                </a:ext>
              </a:extLst>
            </p:cNvPr>
            <p:cNvSpPr/>
            <p:nvPr/>
          </p:nvSpPr>
          <p:spPr>
            <a:xfrm>
              <a:off x="3810000" y="5928970"/>
              <a:ext cx="7182076" cy="5897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VN" sz="1350" kern="1200" dirty="0">
                <a:solidFill>
                  <a:prstClr val="black"/>
                </a:solidFill>
                <a:latin typeface="Calibri" panose="020F0502020204030204"/>
              </a:endParaRPr>
            </a:p>
          </p:txBody>
        </p:sp>
        <p:sp>
          <p:nvSpPr>
            <p:cNvPr id="98" name="Rectangle 97">
              <a:extLst>
                <a:ext uri="{FF2B5EF4-FFF2-40B4-BE49-F238E27FC236}">
                  <a16:creationId xmlns:a16="http://schemas.microsoft.com/office/drawing/2014/main" id="{3E8A3E21-C937-7042-BB5E-8C6CA37BBAD5}"/>
                </a:ext>
              </a:extLst>
            </p:cNvPr>
            <p:cNvSpPr/>
            <p:nvPr/>
          </p:nvSpPr>
          <p:spPr>
            <a:xfrm>
              <a:off x="4345399" y="5865906"/>
              <a:ext cx="6598388" cy="644023"/>
            </a:xfrm>
            <a:prstGeom prst="rect">
              <a:avLst/>
            </a:prstGeom>
          </p:spPr>
          <p:txBody>
            <a:bodyPr wrap="none">
              <a:spAutoFit/>
            </a:bodyPr>
            <a:lstStyle/>
            <a:p>
              <a:pPr algn="just" defTabSz="685800">
                <a:lnSpc>
                  <a:spcPct val="115000"/>
                </a:lnSpc>
                <a:spcAft>
                  <a:spcPts val="750"/>
                </a:spcAft>
                <a:buClrTx/>
              </a:pPr>
              <a:r>
                <a:rPr lang="nl-NL" sz="2400" b="1" kern="1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nl-NL" sz="2400" b="1" kern="1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hệ sản xuất tư bản </a:t>
              </a:r>
              <a:r>
                <a:rPr lang="nl-NL" sz="2400" b="1" kern="1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nl-NL" sz="2400" b="1" kern="1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b="1" kern="1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thành</a:t>
              </a:r>
              <a:endParaRPr lang="en-US" sz="1800" b="1"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3435232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0-#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800" decel="100000"/>
                                        <p:tgtEl>
                                          <p:spTgt spid="22"/>
                                        </p:tgtEl>
                                      </p:cBhvr>
                                    </p:animEffect>
                                    <p:anim calcmode="lin" valueType="num">
                                      <p:cBhvr>
                                        <p:cTn id="45" dur="800" decel="100000" fill="hold"/>
                                        <p:tgtEl>
                                          <p:spTgt spid="22"/>
                                        </p:tgtEl>
                                        <p:attrNameLst>
                                          <p:attrName>style.rotation</p:attrName>
                                        </p:attrNameLst>
                                      </p:cBhvr>
                                      <p:tavLst>
                                        <p:tav tm="0">
                                          <p:val>
                                            <p:fltVal val="-90"/>
                                          </p:val>
                                        </p:tav>
                                        <p:tav tm="100000">
                                          <p:val>
                                            <p:fltVal val="0"/>
                                          </p:val>
                                        </p:tav>
                                      </p:tavLst>
                                    </p:anim>
                                    <p:anim calcmode="lin" valueType="num">
                                      <p:cBhvr>
                                        <p:cTn id="46" dur="800" decel="100000" fill="hold"/>
                                        <p:tgtEl>
                                          <p:spTgt spid="22"/>
                                        </p:tgtEl>
                                        <p:attrNameLst>
                                          <p:attrName>ppt_x</p:attrName>
                                        </p:attrNameLst>
                                      </p:cBhvr>
                                      <p:tavLst>
                                        <p:tav tm="0">
                                          <p:val>
                                            <p:strVal val="#ppt_x+0.4"/>
                                          </p:val>
                                        </p:tav>
                                        <p:tav tm="100000">
                                          <p:val>
                                            <p:strVal val="#ppt_x-0.05"/>
                                          </p:val>
                                        </p:tav>
                                      </p:tavLst>
                                    </p:anim>
                                    <p:anim calcmode="lin" valueType="num">
                                      <p:cBhvr>
                                        <p:cTn id="47" dur="800" decel="100000" fill="hold"/>
                                        <p:tgtEl>
                                          <p:spTgt spid="22"/>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0" grpId="0"/>
      <p:bldP spid="6" grpId="0"/>
      <p:bldP spid="13" grpId="0" animBg="1"/>
      <p:bldP spid="15" grpId="0"/>
      <p:bldP spid="16"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6" name="Rounded Rectangle 5">
            <a:extLst>
              <a:ext uri="{FF2B5EF4-FFF2-40B4-BE49-F238E27FC236}">
                <a16:creationId xmlns:a16="http://schemas.microsoft.com/office/drawing/2014/main" id="{878813CF-F03F-5D37-15E2-FD52A1DFB152}"/>
              </a:ext>
            </a:extLst>
          </p:cNvPr>
          <p:cNvSpPr/>
          <p:nvPr/>
        </p:nvSpPr>
        <p:spPr>
          <a:xfrm>
            <a:off x="1856094" y="2203260"/>
            <a:ext cx="5827595" cy="736979"/>
          </a:xfrm>
          <a:prstGeom prst="roundRect">
            <a:avLst/>
          </a:prstGeom>
          <a:solidFill>
            <a:srgbClr val="F9C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solidFill>
                  <a:srgbClr val="FF0000"/>
                </a:solidFill>
                <a:latin typeface="Times New Roman" panose="02020603050405020304" pitchFamily="18" charset="0"/>
                <a:cs typeface="Times New Roman" panose="02020603050405020304" pitchFamily="18" charset="0"/>
              </a:rPr>
              <a:t>1. Các cuộc phát kiến địa lý lớn trên thế giới</a:t>
            </a:r>
          </a:p>
        </p:txBody>
      </p:sp>
      <p:sp>
        <p:nvSpPr>
          <p:cNvPr id="9" name="Rounded Rectangle 8">
            <a:extLst>
              <a:ext uri="{FF2B5EF4-FFF2-40B4-BE49-F238E27FC236}">
                <a16:creationId xmlns:a16="http://schemas.microsoft.com/office/drawing/2014/main" id="{D04AA9CF-795E-9BEB-4829-B56B4AC22618}"/>
              </a:ext>
            </a:extLst>
          </p:cNvPr>
          <p:cNvSpPr/>
          <p:nvPr/>
        </p:nvSpPr>
        <p:spPr>
          <a:xfrm>
            <a:off x="1856093" y="3297356"/>
            <a:ext cx="5827595" cy="736979"/>
          </a:xfrm>
          <a:prstGeom prst="roundRect">
            <a:avLst/>
          </a:prstGeom>
          <a:solidFill>
            <a:srgbClr val="F9C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solidFill>
                  <a:srgbClr val="FF0000"/>
                </a:solidFill>
                <a:latin typeface="Times New Roman" panose="02020603050405020304" pitchFamily="18" charset="0"/>
                <a:cs typeface="Times New Roman" panose="02020603050405020304" pitchFamily="18" charset="0"/>
              </a:rPr>
              <a:t>2. Sự nãy sinh chủ nghĩa tư bản và những biến đổi chính trong xã hội Tây Âu</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grpSp>
        <p:nvGrpSpPr>
          <p:cNvPr id="833" name="Google Shape;833;p55"/>
          <p:cNvGrpSpPr/>
          <p:nvPr/>
        </p:nvGrpSpPr>
        <p:grpSpPr>
          <a:xfrm>
            <a:off x="5829580" y="684515"/>
            <a:ext cx="3314420" cy="3774469"/>
            <a:chOff x="3466775" y="317325"/>
            <a:chExt cx="2210350" cy="2517151"/>
          </a:xfrm>
        </p:grpSpPr>
        <p:sp>
          <p:nvSpPr>
            <p:cNvPr id="834" name="Google Shape;834;p55"/>
            <p:cNvSpPr/>
            <p:nvPr/>
          </p:nvSpPr>
          <p:spPr>
            <a:xfrm>
              <a:off x="3841422" y="539751"/>
              <a:ext cx="1462240" cy="2051178"/>
            </a:xfrm>
            <a:custGeom>
              <a:avLst/>
              <a:gdLst/>
              <a:ahLst/>
              <a:cxnLst/>
              <a:rect l="l" t="t" r="r" b="b"/>
              <a:pathLst>
                <a:path w="11143" h="15631" extrusionOk="0">
                  <a:moveTo>
                    <a:pt x="0" y="1"/>
                  </a:moveTo>
                  <a:cubicBezTo>
                    <a:pt x="250" y="5104"/>
                    <a:pt x="259" y="8904"/>
                    <a:pt x="206" y="11482"/>
                  </a:cubicBezTo>
                  <a:cubicBezTo>
                    <a:pt x="206" y="11580"/>
                    <a:pt x="1098" y="11946"/>
                    <a:pt x="1098" y="11946"/>
                  </a:cubicBezTo>
                  <a:cubicBezTo>
                    <a:pt x="1098" y="11946"/>
                    <a:pt x="188" y="12151"/>
                    <a:pt x="179" y="12330"/>
                  </a:cubicBezTo>
                  <a:cubicBezTo>
                    <a:pt x="116" y="14551"/>
                    <a:pt x="0" y="15631"/>
                    <a:pt x="0" y="15631"/>
                  </a:cubicBezTo>
                  <a:lnTo>
                    <a:pt x="11143" y="15631"/>
                  </a:lnTo>
                  <a:cubicBezTo>
                    <a:pt x="11143" y="15631"/>
                    <a:pt x="10804" y="12464"/>
                    <a:pt x="10938" y="5782"/>
                  </a:cubicBezTo>
                  <a:cubicBezTo>
                    <a:pt x="10938" y="5719"/>
                    <a:pt x="10706" y="5594"/>
                    <a:pt x="10706" y="5594"/>
                  </a:cubicBezTo>
                  <a:cubicBezTo>
                    <a:pt x="10706" y="5594"/>
                    <a:pt x="10947" y="5470"/>
                    <a:pt x="10947" y="5398"/>
                  </a:cubicBezTo>
                  <a:cubicBezTo>
                    <a:pt x="10947" y="5193"/>
                    <a:pt x="10956" y="4988"/>
                    <a:pt x="10964" y="4783"/>
                  </a:cubicBezTo>
                  <a:cubicBezTo>
                    <a:pt x="10964" y="4684"/>
                    <a:pt x="10340" y="4506"/>
                    <a:pt x="10340" y="4506"/>
                  </a:cubicBezTo>
                  <a:cubicBezTo>
                    <a:pt x="10340" y="4506"/>
                    <a:pt x="10973" y="4310"/>
                    <a:pt x="10973" y="4212"/>
                  </a:cubicBezTo>
                  <a:cubicBezTo>
                    <a:pt x="11009" y="2918"/>
                    <a:pt x="11063" y="1518"/>
                    <a:pt x="111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55"/>
            <p:cNvSpPr/>
            <p:nvPr/>
          </p:nvSpPr>
          <p:spPr>
            <a:xfrm>
              <a:off x="3841422" y="2415212"/>
              <a:ext cx="1462240" cy="175710"/>
            </a:xfrm>
            <a:custGeom>
              <a:avLst/>
              <a:gdLst/>
              <a:ahLst/>
              <a:cxnLst/>
              <a:rect l="l" t="t" r="r" b="b"/>
              <a:pathLst>
                <a:path w="11143" h="1339" extrusionOk="0">
                  <a:moveTo>
                    <a:pt x="99" y="0"/>
                  </a:moveTo>
                  <a:cubicBezTo>
                    <a:pt x="45" y="901"/>
                    <a:pt x="0" y="1339"/>
                    <a:pt x="0" y="1339"/>
                  </a:cubicBezTo>
                  <a:lnTo>
                    <a:pt x="11143" y="1339"/>
                  </a:lnTo>
                  <a:cubicBezTo>
                    <a:pt x="11143" y="1339"/>
                    <a:pt x="11098" y="901"/>
                    <a:pt x="11045" y="0"/>
                  </a:cubicBezTo>
                  <a:cubicBezTo>
                    <a:pt x="8704" y="45"/>
                    <a:pt x="6708" y="60"/>
                    <a:pt x="5086" y="60"/>
                  </a:cubicBezTo>
                  <a:cubicBezTo>
                    <a:pt x="1843" y="60"/>
                    <a:pt x="99" y="0"/>
                    <a:pt x="99" y="0"/>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55"/>
            <p:cNvSpPr/>
            <p:nvPr/>
          </p:nvSpPr>
          <p:spPr>
            <a:xfrm>
              <a:off x="5383181" y="2536989"/>
              <a:ext cx="293944" cy="161669"/>
            </a:xfrm>
            <a:custGeom>
              <a:avLst/>
              <a:gdLst/>
              <a:ahLst/>
              <a:cxnLst/>
              <a:rect l="l" t="t" r="r" b="b"/>
              <a:pathLst>
                <a:path w="2240" h="1232" extrusionOk="0">
                  <a:moveTo>
                    <a:pt x="687" y="0"/>
                  </a:moveTo>
                  <a:cubicBezTo>
                    <a:pt x="72" y="0"/>
                    <a:pt x="0" y="277"/>
                    <a:pt x="0" y="616"/>
                  </a:cubicBezTo>
                  <a:cubicBezTo>
                    <a:pt x="0" y="955"/>
                    <a:pt x="72" y="1231"/>
                    <a:pt x="687" y="1231"/>
                  </a:cubicBezTo>
                  <a:cubicBezTo>
                    <a:pt x="1312" y="1231"/>
                    <a:pt x="2240" y="955"/>
                    <a:pt x="2240" y="616"/>
                  </a:cubicBezTo>
                  <a:cubicBezTo>
                    <a:pt x="2240" y="277"/>
                    <a:pt x="1312" y="0"/>
                    <a:pt x="687" y="0"/>
                  </a:cubicBezTo>
                  <a:close/>
                </a:path>
              </a:pathLst>
            </a:custGeom>
            <a:solidFill>
              <a:srgbClr val="6931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55"/>
            <p:cNvSpPr/>
            <p:nvPr/>
          </p:nvSpPr>
          <p:spPr>
            <a:xfrm>
              <a:off x="5383181" y="2603257"/>
              <a:ext cx="293944" cy="95401"/>
            </a:xfrm>
            <a:custGeom>
              <a:avLst/>
              <a:gdLst/>
              <a:ahLst/>
              <a:cxnLst/>
              <a:rect l="l" t="t" r="r" b="b"/>
              <a:pathLst>
                <a:path w="2240" h="727" extrusionOk="0">
                  <a:moveTo>
                    <a:pt x="2172" y="0"/>
                  </a:moveTo>
                  <a:cubicBezTo>
                    <a:pt x="2023" y="0"/>
                    <a:pt x="1621" y="333"/>
                    <a:pt x="910" y="387"/>
                  </a:cubicBezTo>
                  <a:cubicBezTo>
                    <a:pt x="855" y="391"/>
                    <a:pt x="803" y="393"/>
                    <a:pt x="753" y="393"/>
                  </a:cubicBezTo>
                  <a:cubicBezTo>
                    <a:pt x="146" y="393"/>
                    <a:pt x="1" y="111"/>
                    <a:pt x="0" y="111"/>
                  </a:cubicBezTo>
                  <a:lnTo>
                    <a:pt x="0" y="111"/>
                  </a:lnTo>
                  <a:cubicBezTo>
                    <a:pt x="0" y="450"/>
                    <a:pt x="72" y="726"/>
                    <a:pt x="687" y="726"/>
                  </a:cubicBezTo>
                  <a:cubicBezTo>
                    <a:pt x="1312" y="726"/>
                    <a:pt x="2240" y="450"/>
                    <a:pt x="2240" y="111"/>
                  </a:cubicBezTo>
                  <a:cubicBezTo>
                    <a:pt x="2240" y="31"/>
                    <a:pt x="2218" y="0"/>
                    <a:pt x="2172" y="0"/>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55"/>
            <p:cNvSpPr/>
            <p:nvPr/>
          </p:nvSpPr>
          <p:spPr>
            <a:xfrm>
              <a:off x="3466775" y="2536989"/>
              <a:ext cx="293944" cy="161669"/>
            </a:xfrm>
            <a:custGeom>
              <a:avLst/>
              <a:gdLst/>
              <a:ahLst/>
              <a:cxnLst/>
              <a:rect l="l" t="t" r="r" b="b"/>
              <a:pathLst>
                <a:path w="2240" h="1232" extrusionOk="0">
                  <a:moveTo>
                    <a:pt x="1544" y="0"/>
                  </a:moveTo>
                  <a:cubicBezTo>
                    <a:pt x="929" y="0"/>
                    <a:pt x="1" y="277"/>
                    <a:pt x="1" y="616"/>
                  </a:cubicBezTo>
                  <a:cubicBezTo>
                    <a:pt x="1" y="955"/>
                    <a:pt x="929" y="1231"/>
                    <a:pt x="1544" y="1231"/>
                  </a:cubicBezTo>
                  <a:cubicBezTo>
                    <a:pt x="2169" y="1231"/>
                    <a:pt x="2240" y="955"/>
                    <a:pt x="2240" y="616"/>
                  </a:cubicBezTo>
                  <a:cubicBezTo>
                    <a:pt x="2240" y="277"/>
                    <a:pt x="2169" y="0"/>
                    <a:pt x="1544" y="0"/>
                  </a:cubicBezTo>
                  <a:close/>
                </a:path>
              </a:pathLst>
            </a:custGeom>
            <a:solidFill>
              <a:srgbClr val="944E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55"/>
            <p:cNvSpPr/>
            <p:nvPr/>
          </p:nvSpPr>
          <p:spPr>
            <a:xfrm>
              <a:off x="3495644" y="2548274"/>
              <a:ext cx="197231" cy="49734"/>
            </a:xfrm>
            <a:custGeom>
              <a:avLst/>
              <a:gdLst/>
              <a:ahLst/>
              <a:cxnLst/>
              <a:rect l="l" t="t" r="r" b="b"/>
              <a:pathLst>
                <a:path w="1503" h="379" extrusionOk="0">
                  <a:moveTo>
                    <a:pt x="1181" y="1"/>
                  </a:moveTo>
                  <a:cubicBezTo>
                    <a:pt x="668" y="1"/>
                    <a:pt x="18" y="250"/>
                    <a:pt x="4" y="360"/>
                  </a:cubicBezTo>
                  <a:cubicBezTo>
                    <a:pt x="0" y="373"/>
                    <a:pt x="8" y="379"/>
                    <a:pt x="28" y="379"/>
                  </a:cubicBezTo>
                  <a:cubicBezTo>
                    <a:pt x="104" y="379"/>
                    <a:pt x="349" y="294"/>
                    <a:pt x="717" y="209"/>
                  </a:cubicBezTo>
                  <a:cubicBezTo>
                    <a:pt x="1146" y="110"/>
                    <a:pt x="1503" y="128"/>
                    <a:pt x="1485" y="39"/>
                  </a:cubicBezTo>
                  <a:cubicBezTo>
                    <a:pt x="1395" y="12"/>
                    <a:pt x="1291" y="1"/>
                    <a:pt x="1181" y="1"/>
                  </a:cubicBezTo>
                  <a:close/>
                </a:path>
              </a:pathLst>
            </a:custGeom>
            <a:solidFill>
              <a:srgbClr val="D18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55"/>
            <p:cNvSpPr/>
            <p:nvPr/>
          </p:nvSpPr>
          <p:spPr>
            <a:xfrm>
              <a:off x="3466775" y="2605882"/>
              <a:ext cx="293944" cy="92776"/>
            </a:xfrm>
            <a:custGeom>
              <a:avLst/>
              <a:gdLst/>
              <a:ahLst/>
              <a:cxnLst/>
              <a:rect l="l" t="t" r="r" b="b"/>
              <a:pathLst>
                <a:path w="2240" h="707" extrusionOk="0">
                  <a:moveTo>
                    <a:pt x="37" y="1"/>
                  </a:moveTo>
                  <a:cubicBezTo>
                    <a:pt x="12" y="1"/>
                    <a:pt x="1" y="26"/>
                    <a:pt x="1" y="91"/>
                  </a:cubicBezTo>
                  <a:cubicBezTo>
                    <a:pt x="1" y="430"/>
                    <a:pt x="929" y="706"/>
                    <a:pt x="1544" y="706"/>
                  </a:cubicBezTo>
                  <a:cubicBezTo>
                    <a:pt x="2169" y="706"/>
                    <a:pt x="2240" y="430"/>
                    <a:pt x="2240" y="91"/>
                  </a:cubicBezTo>
                  <a:lnTo>
                    <a:pt x="2240" y="91"/>
                  </a:lnTo>
                  <a:cubicBezTo>
                    <a:pt x="2240" y="91"/>
                    <a:pt x="2070" y="385"/>
                    <a:pt x="1339" y="421"/>
                  </a:cubicBezTo>
                  <a:cubicBezTo>
                    <a:pt x="1297" y="423"/>
                    <a:pt x="1255" y="425"/>
                    <a:pt x="1215" y="425"/>
                  </a:cubicBezTo>
                  <a:cubicBezTo>
                    <a:pt x="471" y="425"/>
                    <a:pt x="139" y="1"/>
                    <a:pt x="37"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55"/>
            <p:cNvSpPr/>
            <p:nvPr/>
          </p:nvSpPr>
          <p:spPr>
            <a:xfrm>
              <a:off x="5336334" y="2394085"/>
              <a:ext cx="140673" cy="440391"/>
            </a:xfrm>
            <a:custGeom>
              <a:avLst/>
              <a:gdLst/>
              <a:ahLst/>
              <a:cxnLst/>
              <a:rect l="l" t="t" r="r" b="b"/>
              <a:pathLst>
                <a:path w="1072" h="3356" extrusionOk="0">
                  <a:moveTo>
                    <a:pt x="1" y="1"/>
                  </a:moveTo>
                  <a:lnTo>
                    <a:pt x="1" y="3355"/>
                  </a:lnTo>
                  <a:lnTo>
                    <a:pt x="705" y="3355"/>
                  </a:lnTo>
                  <a:cubicBezTo>
                    <a:pt x="902" y="3355"/>
                    <a:pt x="1071" y="2606"/>
                    <a:pt x="1071" y="1678"/>
                  </a:cubicBezTo>
                  <a:cubicBezTo>
                    <a:pt x="1071" y="759"/>
                    <a:pt x="902" y="1"/>
                    <a:pt x="7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55"/>
            <p:cNvSpPr/>
            <p:nvPr/>
          </p:nvSpPr>
          <p:spPr>
            <a:xfrm>
              <a:off x="5336334" y="2675037"/>
              <a:ext cx="138311" cy="159438"/>
            </a:xfrm>
            <a:custGeom>
              <a:avLst/>
              <a:gdLst/>
              <a:ahLst/>
              <a:cxnLst/>
              <a:rect l="l" t="t" r="r" b="b"/>
              <a:pathLst>
                <a:path w="1054" h="1215" extrusionOk="0">
                  <a:moveTo>
                    <a:pt x="1" y="1"/>
                  </a:moveTo>
                  <a:lnTo>
                    <a:pt x="1" y="1214"/>
                  </a:lnTo>
                  <a:lnTo>
                    <a:pt x="705" y="1214"/>
                  </a:lnTo>
                  <a:cubicBezTo>
                    <a:pt x="875" y="1214"/>
                    <a:pt x="1009" y="706"/>
                    <a:pt x="1053"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55"/>
            <p:cNvSpPr/>
            <p:nvPr/>
          </p:nvSpPr>
          <p:spPr>
            <a:xfrm>
              <a:off x="5288306" y="2394085"/>
              <a:ext cx="96188" cy="440391"/>
            </a:xfrm>
            <a:custGeom>
              <a:avLst/>
              <a:gdLst/>
              <a:ahLst/>
              <a:cxnLst/>
              <a:rect l="l" t="t" r="r" b="b"/>
              <a:pathLst>
                <a:path w="733" h="3356" extrusionOk="0">
                  <a:moveTo>
                    <a:pt x="367" y="1"/>
                  </a:moveTo>
                  <a:cubicBezTo>
                    <a:pt x="161" y="1"/>
                    <a:pt x="1" y="759"/>
                    <a:pt x="1" y="1678"/>
                  </a:cubicBezTo>
                  <a:cubicBezTo>
                    <a:pt x="1" y="2606"/>
                    <a:pt x="161" y="3355"/>
                    <a:pt x="367" y="3355"/>
                  </a:cubicBezTo>
                  <a:cubicBezTo>
                    <a:pt x="572" y="3355"/>
                    <a:pt x="732" y="2606"/>
                    <a:pt x="732" y="1678"/>
                  </a:cubicBezTo>
                  <a:cubicBezTo>
                    <a:pt x="732" y="759"/>
                    <a:pt x="572" y="1"/>
                    <a:pt x="367" y="1"/>
                  </a:cubicBezTo>
                  <a:close/>
                </a:path>
              </a:pathLst>
            </a:custGeom>
            <a:solidFill>
              <a:srgbClr val="D18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55"/>
            <p:cNvSpPr/>
            <p:nvPr/>
          </p:nvSpPr>
          <p:spPr>
            <a:xfrm>
              <a:off x="5288306" y="2614149"/>
              <a:ext cx="95007" cy="220327"/>
            </a:xfrm>
            <a:custGeom>
              <a:avLst/>
              <a:gdLst/>
              <a:ahLst/>
              <a:cxnLst/>
              <a:rect l="l" t="t" r="r" b="b"/>
              <a:pathLst>
                <a:path w="724" h="1679" extrusionOk="0">
                  <a:moveTo>
                    <a:pt x="1" y="1"/>
                  </a:moveTo>
                  <a:cubicBezTo>
                    <a:pt x="1" y="929"/>
                    <a:pt x="161" y="1678"/>
                    <a:pt x="367" y="1678"/>
                  </a:cubicBezTo>
                  <a:cubicBezTo>
                    <a:pt x="536" y="1678"/>
                    <a:pt x="679" y="1170"/>
                    <a:pt x="723" y="465"/>
                  </a:cubicBezTo>
                  <a:lnTo>
                    <a:pt x="723" y="465"/>
                  </a:lnTo>
                  <a:lnTo>
                    <a:pt x="599" y="492"/>
                  </a:lnTo>
                  <a:lnTo>
                    <a:pt x="1" y="1"/>
                  </a:ln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55"/>
            <p:cNvSpPr/>
            <p:nvPr/>
          </p:nvSpPr>
          <p:spPr>
            <a:xfrm>
              <a:off x="3667024" y="2394085"/>
              <a:ext cx="140542" cy="440391"/>
            </a:xfrm>
            <a:custGeom>
              <a:avLst/>
              <a:gdLst/>
              <a:ahLst/>
              <a:cxnLst/>
              <a:rect l="l" t="t" r="r" b="b"/>
              <a:pathLst>
                <a:path w="1071" h="3356" extrusionOk="0">
                  <a:moveTo>
                    <a:pt x="366" y="1"/>
                  </a:moveTo>
                  <a:cubicBezTo>
                    <a:pt x="161" y="1"/>
                    <a:pt x="0" y="759"/>
                    <a:pt x="0" y="1678"/>
                  </a:cubicBezTo>
                  <a:cubicBezTo>
                    <a:pt x="0" y="2606"/>
                    <a:pt x="161" y="3355"/>
                    <a:pt x="366" y="3355"/>
                  </a:cubicBezTo>
                  <a:lnTo>
                    <a:pt x="1071" y="3355"/>
                  </a:lnTo>
                  <a:lnTo>
                    <a:pt x="107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55"/>
            <p:cNvSpPr/>
            <p:nvPr/>
          </p:nvSpPr>
          <p:spPr>
            <a:xfrm>
              <a:off x="3668205" y="2675037"/>
              <a:ext cx="139361" cy="159438"/>
            </a:xfrm>
            <a:custGeom>
              <a:avLst/>
              <a:gdLst/>
              <a:ahLst/>
              <a:cxnLst/>
              <a:rect l="l" t="t" r="r" b="b"/>
              <a:pathLst>
                <a:path w="1062" h="1215" extrusionOk="0">
                  <a:moveTo>
                    <a:pt x="0" y="1"/>
                  </a:moveTo>
                  <a:cubicBezTo>
                    <a:pt x="45" y="706"/>
                    <a:pt x="188" y="1214"/>
                    <a:pt x="357" y="1214"/>
                  </a:cubicBezTo>
                  <a:lnTo>
                    <a:pt x="1062" y="1214"/>
                  </a:lnTo>
                  <a:lnTo>
                    <a:pt x="1062" y="1"/>
                  </a:ln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55"/>
            <p:cNvSpPr/>
            <p:nvPr/>
          </p:nvSpPr>
          <p:spPr>
            <a:xfrm>
              <a:off x="3759537" y="2394085"/>
              <a:ext cx="96057" cy="440391"/>
            </a:xfrm>
            <a:custGeom>
              <a:avLst/>
              <a:gdLst/>
              <a:ahLst/>
              <a:cxnLst/>
              <a:rect l="l" t="t" r="r" b="b"/>
              <a:pathLst>
                <a:path w="732" h="3356" extrusionOk="0">
                  <a:moveTo>
                    <a:pt x="366" y="1"/>
                  </a:moveTo>
                  <a:cubicBezTo>
                    <a:pt x="161" y="1"/>
                    <a:pt x="0" y="759"/>
                    <a:pt x="0" y="1678"/>
                  </a:cubicBezTo>
                  <a:cubicBezTo>
                    <a:pt x="0" y="2606"/>
                    <a:pt x="161" y="3355"/>
                    <a:pt x="366" y="3355"/>
                  </a:cubicBezTo>
                  <a:cubicBezTo>
                    <a:pt x="571" y="3355"/>
                    <a:pt x="732" y="2606"/>
                    <a:pt x="732" y="1678"/>
                  </a:cubicBezTo>
                  <a:cubicBezTo>
                    <a:pt x="732" y="759"/>
                    <a:pt x="571" y="1"/>
                    <a:pt x="366" y="1"/>
                  </a:cubicBezTo>
                  <a:close/>
                </a:path>
              </a:pathLst>
            </a:custGeom>
            <a:solidFill>
              <a:srgbClr val="6931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55"/>
            <p:cNvSpPr/>
            <p:nvPr/>
          </p:nvSpPr>
          <p:spPr>
            <a:xfrm>
              <a:off x="3774628" y="2432797"/>
              <a:ext cx="1594646" cy="364149"/>
            </a:xfrm>
            <a:custGeom>
              <a:avLst/>
              <a:gdLst/>
              <a:ahLst/>
              <a:cxnLst/>
              <a:rect l="l" t="t" r="r" b="b"/>
              <a:pathLst>
                <a:path w="12152" h="2775" extrusionOk="0">
                  <a:moveTo>
                    <a:pt x="313" y="0"/>
                  </a:moveTo>
                  <a:cubicBezTo>
                    <a:pt x="144" y="0"/>
                    <a:pt x="1" y="625"/>
                    <a:pt x="1" y="1383"/>
                  </a:cubicBezTo>
                  <a:cubicBezTo>
                    <a:pt x="1" y="2150"/>
                    <a:pt x="144" y="2775"/>
                    <a:pt x="313" y="2775"/>
                  </a:cubicBezTo>
                  <a:lnTo>
                    <a:pt x="11848" y="2775"/>
                  </a:lnTo>
                  <a:cubicBezTo>
                    <a:pt x="12018" y="2775"/>
                    <a:pt x="12151" y="2150"/>
                    <a:pt x="12151" y="1383"/>
                  </a:cubicBezTo>
                  <a:cubicBezTo>
                    <a:pt x="12151" y="625"/>
                    <a:pt x="12018" y="0"/>
                    <a:pt x="118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55"/>
            <p:cNvSpPr/>
            <p:nvPr/>
          </p:nvSpPr>
          <p:spPr>
            <a:xfrm>
              <a:off x="3778171" y="2678580"/>
              <a:ext cx="1588741" cy="118365"/>
            </a:xfrm>
            <a:custGeom>
              <a:avLst/>
              <a:gdLst/>
              <a:ahLst/>
              <a:cxnLst/>
              <a:rect l="l" t="t" r="r" b="b"/>
              <a:pathLst>
                <a:path w="12107" h="902" extrusionOk="0">
                  <a:moveTo>
                    <a:pt x="1" y="1"/>
                  </a:moveTo>
                  <a:lnTo>
                    <a:pt x="1" y="1"/>
                  </a:lnTo>
                  <a:cubicBezTo>
                    <a:pt x="36" y="527"/>
                    <a:pt x="152" y="902"/>
                    <a:pt x="286" y="902"/>
                  </a:cubicBezTo>
                  <a:lnTo>
                    <a:pt x="11821" y="902"/>
                  </a:lnTo>
                  <a:cubicBezTo>
                    <a:pt x="11955" y="902"/>
                    <a:pt x="12062" y="527"/>
                    <a:pt x="12107" y="1"/>
                  </a:cubicBezTo>
                  <a:lnTo>
                    <a:pt x="12107" y="1"/>
                  </a:lnTo>
                  <a:cubicBezTo>
                    <a:pt x="12106" y="1"/>
                    <a:pt x="10215" y="152"/>
                    <a:pt x="6049" y="152"/>
                  </a:cubicBezTo>
                  <a:cubicBezTo>
                    <a:pt x="1883" y="152"/>
                    <a:pt x="1" y="1"/>
                    <a:pt x="1" y="1"/>
                  </a:cubicBezTo>
                  <a:close/>
                </a:path>
              </a:pathLst>
            </a:custGeom>
            <a:solidFill>
              <a:srgbClr val="000000">
                <a:alpha val="16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55"/>
            <p:cNvSpPr/>
            <p:nvPr/>
          </p:nvSpPr>
          <p:spPr>
            <a:xfrm>
              <a:off x="5383181" y="459048"/>
              <a:ext cx="293944" cy="161669"/>
            </a:xfrm>
            <a:custGeom>
              <a:avLst/>
              <a:gdLst/>
              <a:ahLst/>
              <a:cxnLst/>
              <a:rect l="l" t="t" r="r" b="b"/>
              <a:pathLst>
                <a:path w="2240" h="1232" extrusionOk="0">
                  <a:moveTo>
                    <a:pt x="687" y="0"/>
                  </a:moveTo>
                  <a:cubicBezTo>
                    <a:pt x="72" y="0"/>
                    <a:pt x="0" y="277"/>
                    <a:pt x="0" y="616"/>
                  </a:cubicBezTo>
                  <a:cubicBezTo>
                    <a:pt x="0" y="955"/>
                    <a:pt x="72" y="1232"/>
                    <a:pt x="687" y="1232"/>
                  </a:cubicBezTo>
                  <a:cubicBezTo>
                    <a:pt x="1312" y="1232"/>
                    <a:pt x="2240" y="955"/>
                    <a:pt x="2240" y="616"/>
                  </a:cubicBezTo>
                  <a:cubicBezTo>
                    <a:pt x="2240" y="277"/>
                    <a:pt x="1312" y="0"/>
                    <a:pt x="687" y="0"/>
                  </a:cubicBezTo>
                  <a:close/>
                </a:path>
              </a:pathLst>
            </a:custGeom>
            <a:solidFill>
              <a:srgbClr val="6931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55"/>
            <p:cNvSpPr/>
            <p:nvPr/>
          </p:nvSpPr>
          <p:spPr>
            <a:xfrm>
              <a:off x="5383181" y="525316"/>
              <a:ext cx="293944" cy="95401"/>
            </a:xfrm>
            <a:custGeom>
              <a:avLst/>
              <a:gdLst/>
              <a:ahLst/>
              <a:cxnLst/>
              <a:rect l="l" t="t" r="r" b="b"/>
              <a:pathLst>
                <a:path w="2240" h="727" extrusionOk="0">
                  <a:moveTo>
                    <a:pt x="2172" y="1"/>
                  </a:moveTo>
                  <a:cubicBezTo>
                    <a:pt x="2023" y="1"/>
                    <a:pt x="1621" y="333"/>
                    <a:pt x="910" y="388"/>
                  </a:cubicBezTo>
                  <a:cubicBezTo>
                    <a:pt x="855" y="392"/>
                    <a:pt x="803" y="393"/>
                    <a:pt x="753" y="393"/>
                  </a:cubicBezTo>
                  <a:cubicBezTo>
                    <a:pt x="146" y="393"/>
                    <a:pt x="1" y="111"/>
                    <a:pt x="0" y="111"/>
                  </a:cubicBezTo>
                  <a:lnTo>
                    <a:pt x="0" y="111"/>
                  </a:lnTo>
                  <a:cubicBezTo>
                    <a:pt x="0" y="450"/>
                    <a:pt x="72" y="727"/>
                    <a:pt x="687" y="727"/>
                  </a:cubicBezTo>
                  <a:cubicBezTo>
                    <a:pt x="1312" y="727"/>
                    <a:pt x="2240" y="450"/>
                    <a:pt x="2240" y="111"/>
                  </a:cubicBezTo>
                  <a:cubicBezTo>
                    <a:pt x="2240" y="32"/>
                    <a:pt x="2218" y="1"/>
                    <a:pt x="2172"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55"/>
            <p:cNvSpPr/>
            <p:nvPr/>
          </p:nvSpPr>
          <p:spPr>
            <a:xfrm>
              <a:off x="3466775" y="459048"/>
              <a:ext cx="293944" cy="161669"/>
            </a:xfrm>
            <a:custGeom>
              <a:avLst/>
              <a:gdLst/>
              <a:ahLst/>
              <a:cxnLst/>
              <a:rect l="l" t="t" r="r" b="b"/>
              <a:pathLst>
                <a:path w="2240" h="1232" extrusionOk="0">
                  <a:moveTo>
                    <a:pt x="1544" y="0"/>
                  </a:moveTo>
                  <a:cubicBezTo>
                    <a:pt x="929" y="0"/>
                    <a:pt x="1" y="277"/>
                    <a:pt x="1" y="616"/>
                  </a:cubicBezTo>
                  <a:cubicBezTo>
                    <a:pt x="1" y="955"/>
                    <a:pt x="929" y="1232"/>
                    <a:pt x="1544" y="1232"/>
                  </a:cubicBezTo>
                  <a:cubicBezTo>
                    <a:pt x="2169" y="1232"/>
                    <a:pt x="2240" y="955"/>
                    <a:pt x="2240" y="616"/>
                  </a:cubicBezTo>
                  <a:cubicBezTo>
                    <a:pt x="2240" y="277"/>
                    <a:pt x="2169" y="0"/>
                    <a:pt x="1544" y="0"/>
                  </a:cubicBezTo>
                  <a:close/>
                </a:path>
              </a:pathLst>
            </a:custGeom>
            <a:solidFill>
              <a:srgbClr val="944E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55"/>
            <p:cNvSpPr/>
            <p:nvPr/>
          </p:nvSpPr>
          <p:spPr>
            <a:xfrm>
              <a:off x="3495644" y="470464"/>
              <a:ext cx="197231" cy="49603"/>
            </a:xfrm>
            <a:custGeom>
              <a:avLst/>
              <a:gdLst/>
              <a:ahLst/>
              <a:cxnLst/>
              <a:rect l="l" t="t" r="r" b="b"/>
              <a:pathLst>
                <a:path w="1503" h="378" extrusionOk="0">
                  <a:moveTo>
                    <a:pt x="1181" y="0"/>
                  </a:moveTo>
                  <a:cubicBezTo>
                    <a:pt x="668" y="0"/>
                    <a:pt x="18" y="249"/>
                    <a:pt x="4" y="359"/>
                  </a:cubicBezTo>
                  <a:cubicBezTo>
                    <a:pt x="0" y="372"/>
                    <a:pt x="8" y="378"/>
                    <a:pt x="28" y="378"/>
                  </a:cubicBezTo>
                  <a:cubicBezTo>
                    <a:pt x="104" y="378"/>
                    <a:pt x="349" y="293"/>
                    <a:pt x="717" y="208"/>
                  </a:cubicBezTo>
                  <a:cubicBezTo>
                    <a:pt x="1146" y="110"/>
                    <a:pt x="1503" y="128"/>
                    <a:pt x="1485" y="38"/>
                  </a:cubicBezTo>
                  <a:cubicBezTo>
                    <a:pt x="1395" y="12"/>
                    <a:pt x="1291" y="0"/>
                    <a:pt x="1181" y="0"/>
                  </a:cubicBezTo>
                  <a:close/>
                </a:path>
              </a:pathLst>
            </a:custGeom>
            <a:solidFill>
              <a:srgbClr val="D18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55"/>
            <p:cNvSpPr/>
            <p:nvPr/>
          </p:nvSpPr>
          <p:spPr>
            <a:xfrm>
              <a:off x="3466775" y="527940"/>
              <a:ext cx="293944" cy="92776"/>
            </a:xfrm>
            <a:custGeom>
              <a:avLst/>
              <a:gdLst/>
              <a:ahLst/>
              <a:cxnLst/>
              <a:rect l="l" t="t" r="r" b="b"/>
              <a:pathLst>
                <a:path w="2240" h="707" extrusionOk="0">
                  <a:moveTo>
                    <a:pt x="37" y="1"/>
                  </a:moveTo>
                  <a:cubicBezTo>
                    <a:pt x="12" y="1"/>
                    <a:pt x="1" y="27"/>
                    <a:pt x="1" y="91"/>
                  </a:cubicBezTo>
                  <a:cubicBezTo>
                    <a:pt x="1" y="430"/>
                    <a:pt x="929" y="707"/>
                    <a:pt x="1544" y="707"/>
                  </a:cubicBezTo>
                  <a:cubicBezTo>
                    <a:pt x="2169" y="707"/>
                    <a:pt x="2240" y="430"/>
                    <a:pt x="2240" y="91"/>
                  </a:cubicBezTo>
                  <a:lnTo>
                    <a:pt x="2240" y="91"/>
                  </a:lnTo>
                  <a:cubicBezTo>
                    <a:pt x="2240" y="91"/>
                    <a:pt x="2070" y="385"/>
                    <a:pt x="1339" y="421"/>
                  </a:cubicBezTo>
                  <a:cubicBezTo>
                    <a:pt x="1297" y="424"/>
                    <a:pt x="1255" y="425"/>
                    <a:pt x="1215" y="425"/>
                  </a:cubicBezTo>
                  <a:cubicBezTo>
                    <a:pt x="471" y="425"/>
                    <a:pt x="139" y="1"/>
                    <a:pt x="37" y="1"/>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55"/>
            <p:cNvSpPr/>
            <p:nvPr/>
          </p:nvSpPr>
          <p:spPr>
            <a:xfrm>
              <a:off x="5336334" y="317325"/>
              <a:ext cx="140673" cy="439210"/>
            </a:xfrm>
            <a:custGeom>
              <a:avLst/>
              <a:gdLst/>
              <a:ahLst/>
              <a:cxnLst/>
              <a:rect l="l" t="t" r="r" b="b"/>
              <a:pathLst>
                <a:path w="1072" h="3347" extrusionOk="0">
                  <a:moveTo>
                    <a:pt x="1" y="1"/>
                  </a:moveTo>
                  <a:lnTo>
                    <a:pt x="1" y="3346"/>
                  </a:lnTo>
                  <a:lnTo>
                    <a:pt x="705" y="3346"/>
                  </a:lnTo>
                  <a:cubicBezTo>
                    <a:pt x="902" y="3346"/>
                    <a:pt x="1071" y="2597"/>
                    <a:pt x="1071" y="1669"/>
                  </a:cubicBezTo>
                  <a:cubicBezTo>
                    <a:pt x="1071" y="750"/>
                    <a:pt x="902" y="1"/>
                    <a:pt x="7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55"/>
            <p:cNvSpPr/>
            <p:nvPr/>
          </p:nvSpPr>
          <p:spPr>
            <a:xfrm>
              <a:off x="5336334" y="597227"/>
              <a:ext cx="138311" cy="159307"/>
            </a:xfrm>
            <a:custGeom>
              <a:avLst/>
              <a:gdLst/>
              <a:ahLst/>
              <a:cxnLst/>
              <a:rect l="l" t="t" r="r" b="b"/>
              <a:pathLst>
                <a:path w="1054" h="1214" extrusionOk="0">
                  <a:moveTo>
                    <a:pt x="1" y="0"/>
                  </a:moveTo>
                  <a:lnTo>
                    <a:pt x="1" y="1213"/>
                  </a:lnTo>
                  <a:lnTo>
                    <a:pt x="705" y="1213"/>
                  </a:lnTo>
                  <a:cubicBezTo>
                    <a:pt x="875" y="1213"/>
                    <a:pt x="1009" y="705"/>
                    <a:pt x="1053" y="0"/>
                  </a:cubicBez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55"/>
            <p:cNvSpPr/>
            <p:nvPr/>
          </p:nvSpPr>
          <p:spPr>
            <a:xfrm>
              <a:off x="5288306" y="317325"/>
              <a:ext cx="96188" cy="439210"/>
            </a:xfrm>
            <a:custGeom>
              <a:avLst/>
              <a:gdLst/>
              <a:ahLst/>
              <a:cxnLst/>
              <a:rect l="l" t="t" r="r" b="b"/>
              <a:pathLst>
                <a:path w="733" h="3347" extrusionOk="0">
                  <a:moveTo>
                    <a:pt x="367" y="1"/>
                  </a:moveTo>
                  <a:cubicBezTo>
                    <a:pt x="161" y="1"/>
                    <a:pt x="1" y="750"/>
                    <a:pt x="1" y="1669"/>
                  </a:cubicBezTo>
                  <a:cubicBezTo>
                    <a:pt x="1" y="2597"/>
                    <a:pt x="161" y="3346"/>
                    <a:pt x="367" y="3346"/>
                  </a:cubicBezTo>
                  <a:cubicBezTo>
                    <a:pt x="572" y="3346"/>
                    <a:pt x="732" y="2597"/>
                    <a:pt x="732" y="1669"/>
                  </a:cubicBezTo>
                  <a:cubicBezTo>
                    <a:pt x="732" y="750"/>
                    <a:pt x="572" y="1"/>
                    <a:pt x="367" y="1"/>
                  </a:cubicBezTo>
                  <a:close/>
                </a:path>
              </a:pathLst>
            </a:custGeom>
            <a:solidFill>
              <a:srgbClr val="D18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55"/>
            <p:cNvSpPr/>
            <p:nvPr/>
          </p:nvSpPr>
          <p:spPr>
            <a:xfrm>
              <a:off x="5288306" y="536339"/>
              <a:ext cx="95007" cy="220196"/>
            </a:xfrm>
            <a:custGeom>
              <a:avLst/>
              <a:gdLst/>
              <a:ahLst/>
              <a:cxnLst/>
              <a:rect l="l" t="t" r="r" b="b"/>
              <a:pathLst>
                <a:path w="724" h="1678" extrusionOk="0">
                  <a:moveTo>
                    <a:pt x="1" y="0"/>
                  </a:moveTo>
                  <a:cubicBezTo>
                    <a:pt x="1" y="928"/>
                    <a:pt x="161" y="1677"/>
                    <a:pt x="367" y="1677"/>
                  </a:cubicBezTo>
                  <a:cubicBezTo>
                    <a:pt x="536" y="1677"/>
                    <a:pt x="679" y="1169"/>
                    <a:pt x="723" y="464"/>
                  </a:cubicBezTo>
                  <a:lnTo>
                    <a:pt x="723" y="464"/>
                  </a:lnTo>
                  <a:lnTo>
                    <a:pt x="599" y="491"/>
                  </a:lnTo>
                  <a:lnTo>
                    <a:pt x="1" y="0"/>
                  </a:ln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55"/>
            <p:cNvSpPr/>
            <p:nvPr/>
          </p:nvSpPr>
          <p:spPr>
            <a:xfrm>
              <a:off x="3667024" y="317325"/>
              <a:ext cx="140542" cy="439210"/>
            </a:xfrm>
            <a:custGeom>
              <a:avLst/>
              <a:gdLst/>
              <a:ahLst/>
              <a:cxnLst/>
              <a:rect l="l" t="t" r="r" b="b"/>
              <a:pathLst>
                <a:path w="1071" h="3347" extrusionOk="0">
                  <a:moveTo>
                    <a:pt x="366" y="1"/>
                  </a:moveTo>
                  <a:cubicBezTo>
                    <a:pt x="161" y="1"/>
                    <a:pt x="0" y="750"/>
                    <a:pt x="0" y="1669"/>
                  </a:cubicBezTo>
                  <a:cubicBezTo>
                    <a:pt x="0" y="2597"/>
                    <a:pt x="161" y="3346"/>
                    <a:pt x="366" y="3346"/>
                  </a:cubicBezTo>
                  <a:lnTo>
                    <a:pt x="1071" y="3346"/>
                  </a:lnTo>
                  <a:lnTo>
                    <a:pt x="107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55"/>
            <p:cNvSpPr/>
            <p:nvPr/>
          </p:nvSpPr>
          <p:spPr>
            <a:xfrm>
              <a:off x="3668205" y="597227"/>
              <a:ext cx="139361" cy="159307"/>
            </a:xfrm>
            <a:custGeom>
              <a:avLst/>
              <a:gdLst/>
              <a:ahLst/>
              <a:cxnLst/>
              <a:rect l="l" t="t" r="r" b="b"/>
              <a:pathLst>
                <a:path w="1062" h="1214" extrusionOk="0">
                  <a:moveTo>
                    <a:pt x="0" y="0"/>
                  </a:moveTo>
                  <a:cubicBezTo>
                    <a:pt x="45" y="705"/>
                    <a:pt x="188" y="1213"/>
                    <a:pt x="357" y="1213"/>
                  </a:cubicBezTo>
                  <a:lnTo>
                    <a:pt x="1062" y="1213"/>
                  </a:lnTo>
                  <a:lnTo>
                    <a:pt x="1062" y="0"/>
                  </a:lnTo>
                  <a:close/>
                </a:path>
              </a:pathLst>
            </a:custGeom>
            <a:solidFill>
              <a:srgbClr val="000000">
                <a:alpha val="413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55"/>
            <p:cNvSpPr/>
            <p:nvPr/>
          </p:nvSpPr>
          <p:spPr>
            <a:xfrm>
              <a:off x="3759537" y="317325"/>
              <a:ext cx="96057" cy="439210"/>
            </a:xfrm>
            <a:custGeom>
              <a:avLst/>
              <a:gdLst/>
              <a:ahLst/>
              <a:cxnLst/>
              <a:rect l="l" t="t" r="r" b="b"/>
              <a:pathLst>
                <a:path w="732" h="3347" extrusionOk="0">
                  <a:moveTo>
                    <a:pt x="366" y="1"/>
                  </a:moveTo>
                  <a:cubicBezTo>
                    <a:pt x="161" y="1"/>
                    <a:pt x="0" y="750"/>
                    <a:pt x="0" y="1669"/>
                  </a:cubicBezTo>
                  <a:cubicBezTo>
                    <a:pt x="0" y="2597"/>
                    <a:pt x="161" y="3346"/>
                    <a:pt x="366" y="3346"/>
                  </a:cubicBezTo>
                  <a:cubicBezTo>
                    <a:pt x="571" y="3346"/>
                    <a:pt x="732" y="2597"/>
                    <a:pt x="732" y="1669"/>
                  </a:cubicBezTo>
                  <a:cubicBezTo>
                    <a:pt x="732" y="750"/>
                    <a:pt x="571" y="1"/>
                    <a:pt x="366" y="1"/>
                  </a:cubicBezTo>
                  <a:close/>
                </a:path>
              </a:pathLst>
            </a:custGeom>
            <a:solidFill>
              <a:srgbClr val="6931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55"/>
            <p:cNvSpPr/>
            <p:nvPr/>
          </p:nvSpPr>
          <p:spPr>
            <a:xfrm>
              <a:off x="3774628" y="354855"/>
              <a:ext cx="1594646" cy="364149"/>
            </a:xfrm>
            <a:custGeom>
              <a:avLst/>
              <a:gdLst/>
              <a:ahLst/>
              <a:cxnLst/>
              <a:rect l="l" t="t" r="r" b="b"/>
              <a:pathLst>
                <a:path w="12152" h="2775" extrusionOk="0">
                  <a:moveTo>
                    <a:pt x="313" y="0"/>
                  </a:moveTo>
                  <a:cubicBezTo>
                    <a:pt x="144" y="0"/>
                    <a:pt x="1" y="625"/>
                    <a:pt x="1" y="1383"/>
                  </a:cubicBezTo>
                  <a:cubicBezTo>
                    <a:pt x="1" y="2150"/>
                    <a:pt x="144" y="2775"/>
                    <a:pt x="313" y="2775"/>
                  </a:cubicBezTo>
                  <a:lnTo>
                    <a:pt x="11848" y="2775"/>
                  </a:lnTo>
                  <a:cubicBezTo>
                    <a:pt x="12018" y="2775"/>
                    <a:pt x="12151" y="2150"/>
                    <a:pt x="12151" y="1383"/>
                  </a:cubicBezTo>
                  <a:cubicBezTo>
                    <a:pt x="12151" y="625"/>
                    <a:pt x="12018" y="0"/>
                    <a:pt x="118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55"/>
            <p:cNvSpPr/>
            <p:nvPr/>
          </p:nvSpPr>
          <p:spPr>
            <a:xfrm>
              <a:off x="3778171" y="600639"/>
              <a:ext cx="1588741" cy="118365"/>
            </a:xfrm>
            <a:custGeom>
              <a:avLst/>
              <a:gdLst/>
              <a:ahLst/>
              <a:cxnLst/>
              <a:rect l="l" t="t" r="r" b="b"/>
              <a:pathLst>
                <a:path w="12107" h="902" extrusionOk="0">
                  <a:moveTo>
                    <a:pt x="1" y="1"/>
                  </a:moveTo>
                  <a:lnTo>
                    <a:pt x="1" y="1"/>
                  </a:lnTo>
                  <a:cubicBezTo>
                    <a:pt x="36" y="527"/>
                    <a:pt x="152" y="902"/>
                    <a:pt x="286" y="902"/>
                  </a:cubicBezTo>
                  <a:lnTo>
                    <a:pt x="11821" y="902"/>
                  </a:lnTo>
                  <a:cubicBezTo>
                    <a:pt x="11955" y="902"/>
                    <a:pt x="12062" y="527"/>
                    <a:pt x="12107" y="1"/>
                  </a:cubicBezTo>
                  <a:lnTo>
                    <a:pt x="12107" y="1"/>
                  </a:lnTo>
                  <a:cubicBezTo>
                    <a:pt x="12106" y="1"/>
                    <a:pt x="10215" y="153"/>
                    <a:pt x="6049" y="153"/>
                  </a:cubicBezTo>
                  <a:cubicBezTo>
                    <a:pt x="1883" y="153"/>
                    <a:pt x="1" y="1"/>
                    <a:pt x="1" y="1"/>
                  </a:cubicBezTo>
                  <a:close/>
                </a:path>
              </a:pathLst>
            </a:custGeom>
            <a:solidFill>
              <a:srgbClr val="000000">
                <a:alpha val="16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864" name="Google Shape;864;p55"/>
          <p:cNvPicPr preferRelativeResize="0"/>
          <p:nvPr/>
        </p:nvPicPr>
        <p:blipFill rotWithShape="1">
          <a:blip r:embed="rId3">
            <a:alphaModFix/>
          </a:blip>
          <a:srcRect l="60342" r="906" b="23797"/>
          <a:stretch/>
        </p:blipFill>
        <p:spPr>
          <a:xfrm>
            <a:off x="6573818" y="1346073"/>
            <a:ext cx="1858175" cy="2435224"/>
          </a:xfrm>
          <a:prstGeom prst="rect">
            <a:avLst/>
          </a:prstGeom>
          <a:noFill/>
          <a:ln>
            <a:noFill/>
          </a:ln>
        </p:spPr>
      </p:pic>
      <p:sp>
        <p:nvSpPr>
          <p:cNvPr id="6" name="Rectangle 5">
            <a:extLst>
              <a:ext uri="{FF2B5EF4-FFF2-40B4-BE49-F238E27FC236}">
                <a16:creationId xmlns:a16="http://schemas.microsoft.com/office/drawing/2014/main" id="{1C6E5FE8-E8C4-5DA5-3901-B86AF63289A2}"/>
              </a:ext>
            </a:extLst>
          </p:cNvPr>
          <p:cNvSpPr/>
          <p:nvPr/>
        </p:nvSpPr>
        <p:spPr>
          <a:xfrm>
            <a:off x="-85469" y="577854"/>
            <a:ext cx="5956567" cy="1200329"/>
          </a:xfrm>
          <a:prstGeom prst="rect">
            <a:avLst/>
          </a:prstGeom>
        </p:spPr>
        <p:txBody>
          <a:bodyPr wrap="square">
            <a:spAutoFit/>
          </a:bodyPr>
          <a:lstStyle/>
          <a:p>
            <a:pPr lvl="0" algn="ctr"/>
            <a:r>
              <a:rPr lang="en-VN" sz="3600" dirty="0">
                <a:solidFill>
                  <a:schemeClr val="bg1"/>
                </a:solidFill>
                <a:latin typeface="Times New Roman" panose="02020603050405020304" pitchFamily="18" charset="0"/>
                <a:ea typeface="+mn-ea"/>
                <a:cs typeface="Times New Roman" panose="02020603050405020304" pitchFamily="18" charset="0"/>
              </a:rPr>
              <a:t>1. Các cuộc phát kiến địa lý lớn trên thế giới</a:t>
            </a:r>
          </a:p>
        </p:txBody>
      </p:sp>
      <p:sp>
        <p:nvSpPr>
          <p:cNvPr id="41" name="Rectangle 40">
            <a:extLst>
              <a:ext uri="{FF2B5EF4-FFF2-40B4-BE49-F238E27FC236}">
                <a16:creationId xmlns:a16="http://schemas.microsoft.com/office/drawing/2014/main" id="{A8A35908-8E65-BD96-8F1D-66C32CE71CE4}"/>
              </a:ext>
            </a:extLst>
          </p:cNvPr>
          <p:cNvSpPr/>
          <p:nvPr/>
        </p:nvSpPr>
        <p:spPr>
          <a:xfrm>
            <a:off x="25455" y="1841473"/>
            <a:ext cx="6209769" cy="1200329"/>
          </a:xfrm>
          <a:prstGeom prst="rect">
            <a:avLst/>
          </a:prstGeom>
        </p:spPr>
        <p:txBody>
          <a:bodyPr wrap="square">
            <a:spAutoFit/>
          </a:bodyPr>
          <a:lstStyle/>
          <a:p>
            <a:pPr lvl="0" algn="ctr"/>
            <a:r>
              <a:rPr lang="vi-VN" sz="3600" dirty="0">
                <a:solidFill>
                  <a:schemeClr val="bg1"/>
                </a:solidFill>
                <a:latin typeface="Times New Roman" panose="02020603050405020304" pitchFamily="18" charset="0"/>
                <a:ea typeface="+mn-ea"/>
                <a:cs typeface="Times New Roman" panose="02020603050405020304" pitchFamily="18" charset="0"/>
              </a:rPr>
              <a:t>a. Sơ lược về hành trình của một số cuộc phát kiến địa lý lớn.</a:t>
            </a:r>
          </a:p>
        </p:txBody>
      </p:sp>
    </p:spTree>
    <p:extLst>
      <p:ext uri="{BB962C8B-B14F-4D97-AF65-F5344CB8AC3E}">
        <p14:creationId xmlns:p14="http://schemas.microsoft.com/office/powerpoint/2010/main" val="2286703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1">
            <a:extLst>
              <a:ext uri="{FF2B5EF4-FFF2-40B4-BE49-F238E27FC236}">
                <a16:creationId xmlns:a16="http://schemas.microsoft.com/office/drawing/2014/main" id="{F5AFD2EA-61EB-D46A-0AB8-2B65E2033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09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7">
            <a:extLst>
              <a:ext uri="{FF2B5EF4-FFF2-40B4-BE49-F238E27FC236}">
                <a16:creationId xmlns:a16="http://schemas.microsoft.com/office/drawing/2014/main" id="{565B92E0-8A61-3024-82BC-3E2CEC23D468}"/>
              </a:ext>
            </a:extLst>
          </p:cNvPr>
          <p:cNvSpPr txBox="1">
            <a:spLocks noChangeArrowheads="1"/>
          </p:cNvSpPr>
          <p:nvPr/>
        </p:nvSpPr>
        <p:spPr bwMode="auto">
          <a:xfrm>
            <a:off x="2151460" y="1735932"/>
            <a:ext cx="2059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B. Đi-a-xơ</a:t>
            </a:r>
          </a:p>
        </p:txBody>
      </p:sp>
      <p:sp>
        <p:nvSpPr>
          <p:cNvPr id="4" name="Text Box 70">
            <a:extLst>
              <a:ext uri="{FF2B5EF4-FFF2-40B4-BE49-F238E27FC236}">
                <a16:creationId xmlns:a16="http://schemas.microsoft.com/office/drawing/2014/main" id="{0CA9D549-E573-3D6C-DB17-CEA28F4FAF7C}"/>
              </a:ext>
            </a:extLst>
          </p:cNvPr>
          <p:cNvSpPr txBox="1">
            <a:spLocks noChangeArrowheads="1"/>
          </p:cNvSpPr>
          <p:nvPr/>
        </p:nvSpPr>
        <p:spPr bwMode="auto">
          <a:xfrm>
            <a:off x="4672012" y="1732360"/>
            <a:ext cx="2452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Bồ Đào Nha</a:t>
            </a:r>
          </a:p>
        </p:txBody>
      </p:sp>
      <p:sp>
        <p:nvSpPr>
          <p:cNvPr id="5" name="Text Box 71">
            <a:hlinkClick r:id="rId3" action="ppaction://hlinksldjump"/>
            <a:extLst>
              <a:ext uri="{FF2B5EF4-FFF2-40B4-BE49-F238E27FC236}">
                <a16:creationId xmlns:a16="http://schemas.microsoft.com/office/drawing/2014/main" id="{661DC4B8-754E-E66E-A688-8A3ED374B07B}"/>
              </a:ext>
            </a:extLst>
          </p:cNvPr>
          <p:cNvSpPr txBox="1">
            <a:spLocks noChangeArrowheads="1"/>
          </p:cNvSpPr>
          <p:nvPr/>
        </p:nvSpPr>
        <p:spPr bwMode="auto">
          <a:xfrm>
            <a:off x="7422356" y="1553766"/>
            <a:ext cx="1709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Cực Nam Châu Phi</a:t>
            </a:r>
          </a:p>
        </p:txBody>
      </p:sp>
      <p:sp>
        <p:nvSpPr>
          <p:cNvPr id="6" name="Text Box 72">
            <a:extLst>
              <a:ext uri="{FF2B5EF4-FFF2-40B4-BE49-F238E27FC236}">
                <a16:creationId xmlns:a16="http://schemas.microsoft.com/office/drawing/2014/main" id="{C62A0520-0061-F842-5C0C-1F8275B9EB39}"/>
              </a:ext>
            </a:extLst>
          </p:cNvPr>
          <p:cNvSpPr txBox="1">
            <a:spLocks noChangeArrowheads="1"/>
          </p:cNvSpPr>
          <p:nvPr/>
        </p:nvSpPr>
        <p:spPr bwMode="auto">
          <a:xfrm>
            <a:off x="182167" y="1726407"/>
            <a:ext cx="1078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1487</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descr="Ban do TG trong">
            <a:extLst>
              <a:ext uri="{FF2B5EF4-FFF2-40B4-BE49-F238E27FC236}">
                <a16:creationId xmlns:a16="http://schemas.microsoft.com/office/drawing/2014/main" id="{050CE8D1-8927-033D-2460-DC56C395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0" name="Picture 2" descr="Ban do TG trong">
            <a:extLst>
              <a:ext uri="{FF2B5EF4-FFF2-40B4-BE49-F238E27FC236}">
                <a16:creationId xmlns:a16="http://schemas.microsoft.com/office/drawing/2014/main" id="{B4497A33-5CFD-F431-737E-222AA8926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5411" name="Group 9">
            <a:extLst>
              <a:ext uri="{FF2B5EF4-FFF2-40B4-BE49-F238E27FC236}">
                <a16:creationId xmlns:a16="http://schemas.microsoft.com/office/drawing/2014/main" id="{7075AA1C-EB1A-85F5-95FB-7DD7249ACD62}"/>
              </a:ext>
            </a:extLst>
          </p:cNvPr>
          <p:cNvGrpSpPr>
            <a:grpSpLocks/>
          </p:cNvGrpSpPr>
          <p:nvPr/>
        </p:nvGrpSpPr>
        <p:grpSpPr bwMode="auto">
          <a:xfrm>
            <a:off x="27385" y="3444479"/>
            <a:ext cx="2005013" cy="1657350"/>
            <a:chOff x="96" y="2880"/>
            <a:chExt cx="1296" cy="1392"/>
          </a:xfrm>
        </p:grpSpPr>
        <p:sp>
          <p:nvSpPr>
            <p:cNvPr id="145429" name="Rectangle 10">
              <a:extLst>
                <a:ext uri="{FF2B5EF4-FFF2-40B4-BE49-F238E27FC236}">
                  <a16:creationId xmlns:a16="http://schemas.microsoft.com/office/drawing/2014/main" id="{F0BB8111-CF3C-764E-0CB6-C6B635029BE2}"/>
                </a:ext>
              </a:extLst>
            </p:cNvPr>
            <p:cNvSpPr>
              <a:spLocks noChangeArrowheads="1"/>
            </p:cNvSpPr>
            <p:nvPr/>
          </p:nvSpPr>
          <p:spPr bwMode="auto">
            <a:xfrm>
              <a:off x="96" y="2880"/>
              <a:ext cx="1296" cy="1392"/>
            </a:xfrm>
            <a:prstGeom prst="rect">
              <a:avLst/>
            </a:prstGeom>
            <a:solidFill>
              <a:srgbClr val="D6ECEE"/>
            </a:solidFill>
            <a:ln w="9525">
              <a:solidFill>
                <a:srgbClr val="00CC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0"/>
                </a:spcBef>
                <a:spcAft>
                  <a:spcPct val="0"/>
                </a:spcAft>
                <a:buClrTx/>
                <a:buNone/>
              </a:pPr>
              <a:endParaRPr lang="en-VN" altLang="en-VN" sz="1350" kern="1200">
                <a:solidFill>
                  <a:prstClr val="black"/>
                </a:solidFill>
                <a:latin typeface="Constantia" panose="02030602050306030303" pitchFamily="18" charset="0"/>
                <a:ea typeface="+mn-ea"/>
                <a:cs typeface="+mn-cs"/>
              </a:endParaRPr>
            </a:p>
          </p:txBody>
        </p:sp>
        <p:sp>
          <p:nvSpPr>
            <p:cNvPr id="145430" name="Rectangle 11">
              <a:extLst>
                <a:ext uri="{FF2B5EF4-FFF2-40B4-BE49-F238E27FC236}">
                  <a16:creationId xmlns:a16="http://schemas.microsoft.com/office/drawing/2014/main" id="{BE7A714C-E45F-4819-1295-59C10ADE4245}"/>
                </a:ext>
              </a:extLst>
            </p:cNvPr>
            <p:cNvSpPr>
              <a:spLocks noChangeArrowheads="1"/>
            </p:cNvSpPr>
            <p:nvPr/>
          </p:nvSpPr>
          <p:spPr bwMode="auto">
            <a:xfrm>
              <a:off x="407" y="2880"/>
              <a:ext cx="36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pPr>
              <a:r>
                <a:rPr lang="en-US" altLang="en-VN" sz="750" b="1" u="sng" kern="1200">
                  <a:solidFill>
                    <a:srgbClr val="FF3300"/>
                  </a:solidFill>
                  <a:latin typeface="Constantia" panose="02030602050306030303" pitchFamily="18" charset="0"/>
                  <a:ea typeface="+mn-ea"/>
                  <a:cs typeface="+mn-cs"/>
                </a:rPr>
                <a:t>Chú giải</a:t>
              </a:r>
            </a:p>
          </p:txBody>
        </p:sp>
        <p:sp>
          <p:nvSpPr>
            <p:cNvPr id="145431" name="Rectangle 12">
              <a:extLst>
                <a:ext uri="{FF2B5EF4-FFF2-40B4-BE49-F238E27FC236}">
                  <a16:creationId xmlns:a16="http://schemas.microsoft.com/office/drawing/2014/main" id="{33A6E36A-ADA6-4C0C-A7F4-077C5BC20672}"/>
                </a:ext>
              </a:extLst>
            </p:cNvPr>
            <p:cNvSpPr>
              <a:spLocks noChangeArrowheads="1"/>
            </p:cNvSpPr>
            <p:nvPr/>
          </p:nvSpPr>
          <p:spPr bwMode="auto">
            <a:xfrm>
              <a:off x="206" y="3024"/>
              <a:ext cx="9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pPr>
              <a:r>
                <a:rPr lang="en-US" altLang="en-VN" sz="750" b="1" kern="1200">
                  <a:solidFill>
                    <a:srgbClr val="990000"/>
                  </a:solidFill>
                  <a:latin typeface="Constantia" panose="02030602050306030303" pitchFamily="18" charset="0"/>
                  <a:ea typeface="+mn-ea"/>
                  <a:cs typeface="+mn-cs"/>
                </a:rPr>
                <a:t>Những cuộc phát kiến </a:t>
              </a:r>
            </a:p>
            <a:p>
              <a:pPr algn="ctr" defTabSz="685800" fontAlgn="base">
                <a:lnSpc>
                  <a:spcPct val="100000"/>
                </a:lnSpc>
                <a:spcBef>
                  <a:spcPct val="0"/>
                </a:spcBef>
                <a:spcAft>
                  <a:spcPct val="0"/>
                </a:spcAft>
                <a:buClrTx/>
                <a:buNone/>
              </a:pPr>
              <a:r>
                <a:rPr lang="en-US" altLang="en-VN" sz="750" b="1" kern="1200">
                  <a:solidFill>
                    <a:srgbClr val="990000"/>
                  </a:solidFill>
                  <a:latin typeface="Constantia" panose="02030602050306030303" pitchFamily="18" charset="0"/>
                  <a:ea typeface="+mn-ea"/>
                  <a:cs typeface="+mn-cs"/>
                </a:rPr>
                <a:t>của  Bồ Đào Nha</a:t>
              </a:r>
            </a:p>
          </p:txBody>
        </p:sp>
        <p:sp>
          <p:nvSpPr>
            <p:cNvPr id="145432" name="Line 13">
              <a:extLst>
                <a:ext uri="{FF2B5EF4-FFF2-40B4-BE49-F238E27FC236}">
                  <a16:creationId xmlns:a16="http://schemas.microsoft.com/office/drawing/2014/main" id="{4A8C98D9-D1AB-6529-45E9-749E365F785F}"/>
                </a:ext>
              </a:extLst>
            </p:cNvPr>
            <p:cNvSpPr>
              <a:spLocks noChangeShapeType="1"/>
            </p:cNvSpPr>
            <p:nvPr/>
          </p:nvSpPr>
          <p:spPr bwMode="auto">
            <a:xfrm>
              <a:off x="96" y="3312"/>
              <a:ext cx="156" cy="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VN" sz="1350" kern="1200">
                <a:solidFill>
                  <a:prstClr val="black"/>
                </a:solidFill>
                <a:latin typeface="Calibri" panose="020F0502020204030204" pitchFamily="34" charset="0"/>
                <a:ea typeface="+mn-ea"/>
                <a:cs typeface="+mn-cs"/>
              </a:endParaRPr>
            </a:p>
          </p:txBody>
        </p:sp>
        <p:sp>
          <p:nvSpPr>
            <p:cNvPr id="145433" name="Line 14">
              <a:extLst>
                <a:ext uri="{FF2B5EF4-FFF2-40B4-BE49-F238E27FC236}">
                  <a16:creationId xmlns:a16="http://schemas.microsoft.com/office/drawing/2014/main" id="{0BC18D7C-5169-E7F4-A45D-8AFB107B26E9}"/>
                </a:ext>
              </a:extLst>
            </p:cNvPr>
            <p:cNvSpPr>
              <a:spLocks noChangeShapeType="1"/>
            </p:cNvSpPr>
            <p:nvPr/>
          </p:nvSpPr>
          <p:spPr bwMode="auto">
            <a:xfrm>
              <a:off x="96" y="3504"/>
              <a:ext cx="156" cy="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VN" sz="1350" kern="1200">
                <a:solidFill>
                  <a:prstClr val="black"/>
                </a:solidFill>
                <a:latin typeface="Calibri" panose="020F0502020204030204" pitchFamily="34" charset="0"/>
                <a:ea typeface="+mn-ea"/>
                <a:cs typeface="+mn-cs"/>
              </a:endParaRPr>
            </a:p>
          </p:txBody>
        </p:sp>
        <p:sp>
          <p:nvSpPr>
            <p:cNvPr id="145434" name="Rectangle 15">
              <a:extLst>
                <a:ext uri="{FF2B5EF4-FFF2-40B4-BE49-F238E27FC236}">
                  <a16:creationId xmlns:a16="http://schemas.microsoft.com/office/drawing/2014/main" id="{B29273C5-4FFF-3B51-2889-78456439C453}"/>
                </a:ext>
              </a:extLst>
            </p:cNvPr>
            <p:cNvSpPr>
              <a:spLocks noChangeArrowheads="1"/>
            </p:cNvSpPr>
            <p:nvPr/>
          </p:nvSpPr>
          <p:spPr bwMode="auto">
            <a:xfrm>
              <a:off x="264" y="3264"/>
              <a:ext cx="7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pPr>
              <a:r>
                <a:rPr lang="en-US" altLang="en-VN" sz="675" b="1" kern="1200">
                  <a:solidFill>
                    <a:srgbClr val="0000FF"/>
                  </a:solidFill>
                  <a:latin typeface="Constantia" panose="02030602050306030303" pitchFamily="18" charset="0"/>
                  <a:ea typeface="+mn-ea"/>
                  <a:cs typeface="+mn-cs"/>
                </a:rPr>
                <a:t>Hành trình của Đi a xơ</a:t>
              </a:r>
            </a:p>
          </p:txBody>
        </p:sp>
        <p:sp>
          <p:nvSpPr>
            <p:cNvPr id="145435" name="Rectangle 16">
              <a:extLst>
                <a:ext uri="{FF2B5EF4-FFF2-40B4-BE49-F238E27FC236}">
                  <a16:creationId xmlns:a16="http://schemas.microsoft.com/office/drawing/2014/main" id="{026A112E-0C84-C333-4B2E-79679679999D}"/>
                </a:ext>
              </a:extLst>
            </p:cNvPr>
            <p:cNvSpPr>
              <a:spLocks noChangeArrowheads="1"/>
            </p:cNvSpPr>
            <p:nvPr/>
          </p:nvSpPr>
          <p:spPr bwMode="auto">
            <a:xfrm>
              <a:off x="303" y="3456"/>
              <a:ext cx="10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pPr>
              <a:r>
                <a:rPr lang="en-US" altLang="en-VN" sz="675" b="1" kern="1200">
                  <a:solidFill>
                    <a:srgbClr val="0000FF"/>
                  </a:solidFill>
                  <a:latin typeface="Constantia" panose="02030602050306030303" pitchFamily="18" charset="0"/>
                  <a:ea typeface="+mn-ea"/>
                  <a:cs typeface="+mn-cs"/>
                </a:rPr>
                <a:t>Hành trình của Vaxcô đơ Gama</a:t>
              </a:r>
            </a:p>
          </p:txBody>
        </p:sp>
        <p:sp>
          <p:nvSpPr>
            <p:cNvPr id="145436" name="Rectangle 17">
              <a:extLst>
                <a:ext uri="{FF2B5EF4-FFF2-40B4-BE49-F238E27FC236}">
                  <a16:creationId xmlns:a16="http://schemas.microsoft.com/office/drawing/2014/main" id="{8346DB52-47FE-7AA5-C6A9-674AE3CBD947}"/>
                </a:ext>
              </a:extLst>
            </p:cNvPr>
            <p:cNvSpPr>
              <a:spLocks noChangeArrowheads="1"/>
            </p:cNvSpPr>
            <p:nvPr/>
          </p:nvSpPr>
          <p:spPr bwMode="auto">
            <a:xfrm>
              <a:off x="200" y="3648"/>
              <a:ext cx="9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pPr>
              <a:r>
                <a:rPr lang="en-US" altLang="en-VN" sz="750" b="1" kern="1200">
                  <a:solidFill>
                    <a:srgbClr val="990000"/>
                  </a:solidFill>
                  <a:latin typeface="Constantia" panose="02030602050306030303" pitchFamily="18" charset="0"/>
                  <a:ea typeface="+mn-ea"/>
                  <a:cs typeface="+mn-cs"/>
                </a:rPr>
                <a:t>Những cuộc phát kiến </a:t>
              </a:r>
            </a:p>
            <a:p>
              <a:pPr algn="ctr" defTabSz="685800" fontAlgn="base">
                <a:lnSpc>
                  <a:spcPct val="100000"/>
                </a:lnSpc>
                <a:spcBef>
                  <a:spcPct val="0"/>
                </a:spcBef>
                <a:spcAft>
                  <a:spcPct val="0"/>
                </a:spcAft>
                <a:buClrTx/>
                <a:buNone/>
              </a:pPr>
              <a:r>
                <a:rPr lang="en-US" altLang="en-VN" sz="750" b="1" kern="1200">
                  <a:solidFill>
                    <a:srgbClr val="990000"/>
                  </a:solidFill>
                  <a:latin typeface="Constantia" panose="02030602050306030303" pitchFamily="18" charset="0"/>
                  <a:ea typeface="+mn-ea"/>
                  <a:cs typeface="+mn-cs"/>
                </a:rPr>
                <a:t>của  Tây Ban Nha</a:t>
              </a:r>
            </a:p>
          </p:txBody>
        </p:sp>
        <p:grpSp>
          <p:nvGrpSpPr>
            <p:cNvPr id="145437" name="Group 18">
              <a:extLst>
                <a:ext uri="{FF2B5EF4-FFF2-40B4-BE49-F238E27FC236}">
                  <a16:creationId xmlns:a16="http://schemas.microsoft.com/office/drawing/2014/main" id="{42DDA01F-DA74-3E51-F65B-7F872134F603}"/>
                </a:ext>
              </a:extLst>
            </p:cNvPr>
            <p:cNvGrpSpPr>
              <a:grpSpLocks/>
            </p:cNvGrpSpPr>
            <p:nvPr/>
          </p:nvGrpSpPr>
          <p:grpSpPr bwMode="auto">
            <a:xfrm>
              <a:off x="96" y="4080"/>
              <a:ext cx="1137" cy="96"/>
              <a:chOff x="96" y="3792"/>
              <a:chExt cx="1056" cy="96"/>
            </a:xfrm>
          </p:grpSpPr>
          <p:sp>
            <p:nvSpPr>
              <p:cNvPr id="145440" name="Line 19">
                <a:extLst>
                  <a:ext uri="{FF2B5EF4-FFF2-40B4-BE49-F238E27FC236}">
                    <a16:creationId xmlns:a16="http://schemas.microsoft.com/office/drawing/2014/main" id="{998AA0A1-3B31-2378-2B48-9B8520FD15A5}"/>
                  </a:ext>
                </a:extLst>
              </p:cNvPr>
              <p:cNvSpPr>
                <a:spLocks noChangeShapeType="1"/>
              </p:cNvSpPr>
              <p:nvPr/>
            </p:nvSpPr>
            <p:spPr bwMode="auto">
              <a:xfrm>
                <a:off x="96" y="3840"/>
                <a:ext cx="144" cy="0"/>
              </a:xfrm>
              <a:prstGeom prst="line">
                <a:avLst/>
              </a:prstGeom>
              <a:noFill/>
              <a:ln w="38100">
                <a:solidFill>
                  <a:srgbClr val="CC66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VN" sz="1350" kern="1200">
                  <a:solidFill>
                    <a:prstClr val="black"/>
                  </a:solidFill>
                  <a:latin typeface="Calibri" panose="020F0502020204030204" pitchFamily="34" charset="0"/>
                  <a:ea typeface="+mn-ea"/>
                  <a:cs typeface="+mn-cs"/>
                </a:endParaRPr>
              </a:p>
            </p:txBody>
          </p:sp>
          <p:sp>
            <p:nvSpPr>
              <p:cNvPr id="18" name="Rectangle 20">
                <a:extLst>
                  <a:ext uri="{FF2B5EF4-FFF2-40B4-BE49-F238E27FC236}">
                    <a16:creationId xmlns:a16="http://schemas.microsoft.com/office/drawing/2014/main" id="{EBF964CF-541E-774C-B7FD-ECFF31627E03}"/>
                  </a:ext>
                </a:extLst>
              </p:cNvPr>
              <p:cNvSpPr>
                <a:spLocks noChangeArrowheads="1"/>
              </p:cNvSpPr>
              <p:nvPr/>
            </p:nvSpPr>
            <p:spPr bwMode="auto">
              <a:xfrm>
                <a:off x="240" y="3792"/>
                <a:ext cx="912" cy="96"/>
              </a:xfrm>
              <a:prstGeom prst="rect">
                <a:avLst/>
              </a:prstGeom>
              <a:noFill/>
              <a:ln w="9525">
                <a:noFill/>
                <a:miter lim="800000"/>
                <a:headEnd/>
                <a:tailEnd/>
              </a:ln>
            </p:spPr>
            <p:txBody>
              <a:bodyPr wrap="none" anchor="ctr"/>
              <a:lstStyle/>
              <a:p>
                <a:pPr algn="ctr" defTabSz="685800">
                  <a:buClrTx/>
                  <a:defRPr/>
                </a:pPr>
                <a:r>
                  <a:rPr lang="en-US" sz="788" b="1" kern="1200">
                    <a:solidFill>
                      <a:srgbClr val="0000FF"/>
                    </a:solidFill>
                    <a:latin typeface="Times New Roman" pitchFamily="18" charset="0"/>
                    <a:ea typeface="+mn-ea"/>
                    <a:cs typeface="Times New Roman" pitchFamily="18" charset="0"/>
                  </a:rPr>
                  <a:t>Hành trình của F.Ma gien lan</a:t>
                </a:r>
              </a:p>
            </p:txBody>
          </p:sp>
        </p:grpSp>
        <p:sp>
          <p:nvSpPr>
            <p:cNvPr id="145438" name="Line 21">
              <a:extLst>
                <a:ext uri="{FF2B5EF4-FFF2-40B4-BE49-F238E27FC236}">
                  <a16:creationId xmlns:a16="http://schemas.microsoft.com/office/drawing/2014/main" id="{CACDE668-273C-8EB7-0C4F-552A1F1753B0}"/>
                </a:ext>
              </a:extLst>
            </p:cNvPr>
            <p:cNvSpPr>
              <a:spLocks noChangeShapeType="1"/>
            </p:cNvSpPr>
            <p:nvPr/>
          </p:nvSpPr>
          <p:spPr bwMode="auto">
            <a:xfrm>
              <a:off x="96" y="3936"/>
              <a:ext cx="156" cy="0"/>
            </a:xfrm>
            <a:prstGeom prst="line">
              <a:avLst/>
            </a:prstGeom>
            <a:noFill/>
            <a:ln w="381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VN" sz="1350" kern="1200">
                <a:solidFill>
                  <a:prstClr val="black"/>
                </a:solidFill>
                <a:latin typeface="Calibri" panose="020F0502020204030204" pitchFamily="34" charset="0"/>
                <a:ea typeface="+mn-ea"/>
                <a:cs typeface="+mn-cs"/>
              </a:endParaRPr>
            </a:p>
          </p:txBody>
        </p:sp>
        <p:sp>
          <p:nvSpPr>
            <p:cNvPr id="145439" name="Rectangle 22">
              <a:extLst>
                <a:ext uri="{FF2B5EF4-FFF2-40B4-BE49-F238E27FC236}">
                  <a16:creationId xmlns:a16="http://schemas.microsoft.com/office/drawing/2014/main" id="{E8B4B7FF-1022-1AB7-FD06-4D899AAF6E6B}"/>
                </a:ext>
              </a:extLst>
            </p:cNvPr>
            <p:cNvSpPr>
              <a:spLocks noChangeArrowheads="1"/>
            </p:cNvSpPr>
            <p:nvPr/>
          </p:nvSpPr>
          <p:spPr bwMode="auto">
            <a:xfrm>
              <a:off x="252" y="3888"/>
              <a:ext cx="98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pPr>
              <a:r>
                <a:rPr lang="en-US" altLang="en-VN" sz="900" b="1" kern="1200">
                  <a:solidFill>
                    <a:srgbClr val="0000FF"/>
                  </a:solidFill>
                  <a:latin typeface="Times New Roman" panose="02020603050405020304" pitchFamily="18" charset="0"/>
                  <a:ea typeface="+mn-ea"/>
                  <a:cs typeface="Times New Roman" panose="02020603050405020304" pitchFamily="18" charset="0"/>
                </a:rPr>
                <a:t>Hành trình của C.Côlômbô</a:t>
              </a:r>
            </a:p>
          </p:txBody>
        </p:sp>
      </p:grpSp>
      <p:sp>
        <p:nvSpPr>
          <p:cNvPr id="23" name="Freeform 4">
            <a:extLst>
              <a:ext uri="{FF2B5EF4-FFF2-40B4-BE49-F238E27FC236}">
                <a16:creationId xmlns:a16="http://schemas.microsoft.com/office/drawing/2014/main" id="{86051ABB-CA09-62E7-AE22-D989C8539004}"/>
              </a:ext>
            </a:extLst>
          </p:cNvPr>
          <p:cNvSpPr>
            <a:spLocks/>
          </p:cNvSpPr>
          <p:nvPr/>
        </p:nvSpPr>
        <p:spPr bwMode="auto">
          <a:xfrm>
            <a:off x="4015979" y="1471613"/>
            <a:ext cx="230981" cy="190500"/>
          </a:xfrm>
          <a:custGeom>
            <a:avLst/>
            <a:gdLst>
              <a:gd name="T0" fmla="*/ 123 w 194"/>
              <a:gd name="T1" fmla="*/ 0 h 160"/>
              <a:gd name="T2" fmla="*/ 65 w 194"/>
              <a:gd name="T3" fmla="*/ 120 h 160"/>
              <a:gd name="T4" fmla="*/ 153 w 194"/>
              <a:gd name="T5" fmla="*/ 160 h 160"/>
              <a:gd name="T6" fmla="*/ 147 w 194"/>
              <a:gd name="T7" fmla="*/ 52 h 160"/>
              <a:gd name="T8" fmla="*/ 123 w 194"/>
              <a:gd name="T9" fmla="*/ 0 h 160"/>
              <a:gd name="T10" fmla="*/ 0 60000 65536"/>
              <a:gd name="T11" fmla="*/ 0 60000 65536"/>
              <a:gd name="T12" fmla="*/ 0 60000 65536"/>
              <a:gd name="T13" fmla="*/ 0 60000 65536"/>
              <a:gd name="T14" fmla="*/ 0 60000 65536"/>
              <a:gd name="T15" fmla="*/ 0 w 194"/>
              <a:gd name="T16" fmla="*/ 0 h 160"/>
              <a:gd name="T17" fmla="*/ 194 w 194"/>
              <a:gd name="T18" fmla="*/ 160 h 160"/>
            </a:gdLst>
            <a:ahLst/>
            <a:cxnLst>
              <a:cxn ang="T10">
                <a:pos x="T0" y="T1"/>
              </a:cxn>
              <a:cxn ang="T11">
                <a:pos x="T2" y="T3"/>
              </a:cxn>
              <a:cxn ang="T12">
                <a:pos x="T4" y="T5"/>
              </a:cxn>
              <a:cxn ang="T13">
                <a:pos x="T6" y="T7"/>
              </a:cxn>
              <a:cxn ang="T14">
                <a:pos x="T8" y="T9"/>
              </a:cxn>
            </a:cxnLst>
            <a:rect l="T15" t="T16" r="T17" b="T18"/>
            <a:pathLst>
              <a:path w="194" h="160">
                <a:moveTo>
                  <a:pt x="123" y="0"/>
                </a:moveTo>
                <a:cubicBezTo>
                  <a:pt x="0" y="17"/>
                  <a:pt x="72" y="56"/>
                  <a:pt x="65" y="120"/>
                </a:cubicBezTo>
                <a:cubicBezTo>
                  <a:pt x="112" y="137"/>
                  <a:pt x="100" y="150"/>
                  <a:pt x="153" y="160"/>
                </a:cubicBezTo>
                <a:cubicBezTo>
                  <a:pt x="194" y="127"/>
                  <a:pt x="125" y="88"/>
                  <a:pt x="147" y="52"/>
                </a:cubicBezTo>
                <a:cubicBezTo>
                  <a:pt x="137" y="12"/>
                  <a:pt x="192" y="18"/>
                  <a:pt x="123" y="0"/>
                </a:cubicBezTo>
                <a:close/>
              </a:path>
            </a:pathLst>
          </a:custGeom>
          <a:solidFill>
            <a:schemeClr val="accent4"/>
          </a:solidFill>
          <a:ln w="9525">
            <a:solidFill>
              <a:srgbClr val="99FFCC"/>
            </a:solidFill>
            <a:round/>
            <a:headEnd/>
            <a:tailEnd/>
          </a:ln>
        </p:spPr>
        <p:txBody>
          <a:bodyPr/>
          <a:lstStyle/>
          <a:p>
            <a:pPr defTabSz="685800">
              <a:buClrTx/>
              <a:defRPr/>
            </a:pPr>
            <a:endParaRPr lang="en-US" sz="1350" kern="1200">
              <a:solidFill>
                <a:prstClr val="black"/>
              </a:solidFill>
              <a:latin typeface="Calibri" panose="020F0502020204030204"/>
              <a:ea typeface="+mn-ea"/>
              <a:cs typeface="+mn-cs"/>
            </a:endParaRPr>
          </a:p>
        </p:txBody>
      </p:sp>
      <p:sp>
        <p:nvSpPr>
          <p:cNvPr id="24" name="Freeform 5">
            <a:extLst>
              <a:ext uri="{FF2B5EF4-FFF2-40B4-BE49-F238E27FC236}">
                <a16:creationId xmlns:a16="http://schemas.microsoft.com/office/drawing/2014/main" id="{79DCD4A4-E779-606F-4992-A0F2AA43D5FF}"/>
              </a:ext>
            </a:extLst>
          </p:cNvPr>
          <p:cNvSpPr>
            <a:spLocks/>
          </p:cNvSpPr>
          <p:nvPr/>
        </p:nvSpPr>
        <p:spPr bwMode="auto">
          <a:xfrm>
            <a:off x="4196954" y="2893219"/>
            <a:ext cx="759619" cy="907256"/>
          </a:xfrm>
          <a:custGeom>
            <a:avLst/>
            <a:gdLst>
              <a:gd name="T0" fmla="*/ 0 w 348"/>
              <a:gd name="T1" fmla="*/ 0 h 894"/>
              <a:gd name="T2" fmla="*/ 2147483646 w 348"/>
              <a:gd name="T3" fmla="*/ 2147483646 h 894"/>
              <a:gd name="T4" fmla="*/ 2147483646 w 348"/>
              <a:gd name="T5" fmla="*/ 2147483646 h 894"/>
              <a:gd name="T6" fmla="*/ 2147483646 w 348"/>
              <a:gd name="T7" fmla="*/ 2147483646 h 894"/>
              <a:gd name="T8" fmla="*/ 2147483646 w 348"/>
              <a:gd name="T9" fmla="*/ 2147483646 h 894"/>
              <a:gd name="T10" fmla="*/ 2147483646 w 348"/>
              <a:gd name="T11" fmla="*/ 2147483646 h 894"/>
              <a:gd name="T12" fmla="*/ 0 60000 65536"/>
              <a:gd name="T13" fmla="*/ 0 60000 65536"/>
              <a:gd name="T14" fmla="*/ 0 60000 65536"/>
              <a:gd name="T15" fmla="*/ 0 60000 65536"/>
              <a:gd name="T16" fmla="*/ 0 60000 65536"/>
              <a:gd name="T17" fmla="*/ 0 60000 65536"/>
              <a:gd name="T18" fmla="*/ 0 w 348"/>
              <a:gd name="T19" fmla="*/ 0 h 894"/>
              <a:gd name="T20" fmla="*/ 348 w 348"/>
              <a:gd name="T21" fmla="*/ 894 h 894"/>
            </a:gdLst>
            <a:ahLst/>
            <a:cxnLst>
              <a:cxn ang="T12">
                <a:pos x="T0" y="T1"/>
              </a:cxn>
              <a:cxn ang="T13">
                <a:pos x="T2" y="T3"/>
              </a:cxn>
              <a:cxn ang="T14">
                <a:pos x="T4" y="T5"/>
              </a:cxn>
              <a:cxn ang="T15">
                <a:pos x="T6" y="T7"/>
              </a:cxn>
              <a:cxn ang="T16">
                <a:pos x="T8" y="T9"/>
              </a:cxn>
              <a:cxn ang="T17">
                <a:pos x="T10" y="T11"/>
              </a:cxn>
            </a:cxnLst>
            <a:rect l="T18" t="T19" r="T20" b="T21"/>
            <a:pathLst>
              <a:path w="348" h="894">
                <a:moveTo>
                  <a:pt x="0" y="0"/>
                </a:moveTo>
                <a:cubicBezTo>
                  <a:pt x="16" y="35"/>
                  <a:pt x="79" y="129"/>
                  <a:pt x="102" y="210"/>
                </a:cubicBezTo>
                <a:cubicBezTo>
                  <a:pt x="125" y="291"/>
                  <a:pt x="126" y="411"/>
                  <a:pt x="138" y="486"/>
                </a:cubicBezTo>
                <a:cubicBezTo>
                  <a:pt x="150" y="561"/>
                  <a:pt x="165" y="611"/>
                  <a:pt x="174" y="660"/>
                </a:cubicBezTo>
                <a:cubicBezTo>
                  <a:pt x="183" y="709"/>
                  <a:pt x="163" y="741"/>
                  <a:pt x="192" y="780"/>
                </a:cubicBezTo>
                <a:cubicBezTo>
                  <a:pt x="221" y="819"/>
                  <a:pt x="316" y="870"/>
                  <a:pt x="348" y="894"/>
                </a:cubicBezTo>
              </a:path>
            </a:pathLst>
          </a:custGeom>
          <a:noFill/>
          <a:ln w="57150">
            <a:solidFill>
              <a:srgbClr val="333399"/>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VN" sz="1350" kern="1200">
              <a:solidFill>
                <a:prstClr val="black"/>
              </a:solidFill>
              <a:latin typeface="Calibri" panose="020F0502020204030204" pitchFamily="34" charset="0"/>
              <a:ea typeface="+mn-ea"/>
              <a:cs typeface="+mn-cs"/>
            </a:endParaRPr>
          </a:p>
        </p:txBody>
      </p:sp>
      <p:sp>
        <p:nvSpPr>
          <p:cNvPr id="31" name="Rectangle 6">
            <a:extLst>
              <a:ext uri="{FF2B5EF4-FFF2-40B4-BE49-F238E27FC236}">
                <a16:creationId xmlns:a16="http://schemas.microsoft.com/office/drawing/2014/main" id="{3A48F9E2-CADD-9196-8435-FF195E92AD4D}"/>
              </a:ext>
            </a:extLst>
          </p:cNvPr>
          <p:cNvSpPr>
            <a:spLocks noChangeArrowheads="1"/>
          </p:cNvSpPr>
          <p:nvPr/>
        </p:nvSpPr>
        <p:spPr bwMode="auto">
          <a:xfrm rot="10800000" flipV="1">
            <a:off x="3290888" y="2714625"/>
            <a:ext cx="877491" cy="273844"/>
          </a:xfrm>
          <a:prstGeom prst="rect">
            <a:avLst/>
          </a:prstGeom>
          <a:solidFill>
            <a:schemeClr val="accent3">
              <a:lumMod val="20000"/>
              <a:lumOff val="80000"/>
            </a:schemeClr>
          </a:solidFill>
          <a:ln>
            <a:noFill/>
          </a:ln>
        </p:spPr>
        <p:txBody>
          <a:bodyPr wrap="none" anchor="ctr"/>
          <a:lstStyle/>
          <a:p>
            <a:pPr algn="ctr" defTabSz="685800">
              <a:buClrTx/>
              <a:defRPr/>
            </a:pPr>
            <a:r>
              <a:rPr lang="en-US" sz="1350" b="1" kern="1200" dirty="0" err="1">
                <a:solidFill>
                  <a:srgbClr val="0000FF"/>
                </a:solidFill>
                <a:latin typeface="Times New Roman" pitchFamily="18" charset="0"/>
                <a:ea typeface="+mn-ea"/>
                <a:cs typeface="Times New Roman" pitchFamily="18" charset="0"/>
              </a:rPr>
              <a:t>Vịnh</a:t>
            </a:r>
            <a:r>
              <a:rPr lang="en-US" sz="1350" b="1" kern="1200" dirty="0">
                <a:solidFill>
                  <a:srgbClr val="0000FF"/>
                </a:solidFill>
                <a:latin typeface="Times New Roman" pitchFamily="18" charset="0"/>
                <a:ea typeface="+mn-ea"/>
                <a:cs typeface="Times New Roman" pitchFamily="18" charset="0"/>
              </a:rPr>
              <a:t> </a:t>
            </a:r>
            <a:r>
              <a:rPr lang="en-US" sz="1350" b="1" kern="1200" dirty="0" err="1">
                <a:solidFill>
                  <a:srgbClr val="0000FF"/>
                </a:solidFill>
                <a:latin typeface="Times New Roman" pitchFamily="18" charset="0"/>
                <a:ea typeface="+mn-ea"/>
                <a:cs typeface="Times New Roman" pitchFamily="18" charset="0"/>
              </a:rPr>
              <a:t>Ghi</a:t>
            </a:r>
            <a:r>
              <a:rPr lang="en-US" sz="1350" b="1" kern="1200" dirty="0">
                <a:solidFill>
                  <a:srgbClr val="0000FF"/>
                </a:solidFill>
                <a:latin typeface="Times New Roman" pitchFamily="18" charset="0"/>
                <a:ea typeface="+mn-ea"/>
                <a:cs typeface="Times New Roman" pitchFamily="18" charset="0"/>
              </a:rPr>
              <a:t> </a:t>
            </a:r>
            <a:r>
              <a:rPr lang="en-US" sz="1350" b="1" kern="1200" dirty="0" err="1">
                <a:solidFill>
                  <a:srgbClr val="0000FF"/>
                </a:solidFill>
                <a:latin typeface="Times New Roman" pitchFamily="18" charset="0"/>
                <a:ea typeface="+mn-ea"/>
                <a:cs typeface="Times New Roman" pitchFamily="18" charset="0"/>
              </a:rPr>
              <a:t>nê</a:t>
            </a:r>
            <a:endParaRPr lang="en-US" sz="1350" b="1" kern="1200" dirty="0">
              <a:solidFill>
                <a:srgbClr val="0000FF"/>
              </a:solidFill>
              <a:latin typeface="Times New Roman" pitchFamily="18" charset="0"/>
              <a:ea typeface="+mn-ea"/>
              <a:cs typeface="Times New Roman" pitchFamily="18" charset="0"/>
            </a:endParaRPr>
          </a:p>
        </p:txBody>
      </p:sp>
      <p:pic>
        <p:nvPicPr>
          <p:cNvPr id="28" name="Picture 10" descr="00169a35">
            <a:extLst>
              <a:ext uri="{FF2B5EF4-FFF2-40B4-BE49-F238E27FC236}">
                <a16:creationId xmlns:a16="http://schemas.microsoft.com/office/drawing/2014/main" id="{F5E229B3-899E-EC2F-6050-FF6BAC252A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048" y="57150"/>
            <a:ext cx="152995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hlinkClick r:id="rId5" action="ppaction://hlinksldjump"/>
            <a:extLst>
              <a:ext uri="{FF2B5EF4-FFF2-40B4-BE49-F238E27FC236}">
                <a16:creationId xmlns:a16="http://schemas.microsoft.com/office/drawing/2014/main" id="{8B29EE9B-0F8E-5DAC-9942-52087529A665}"/>
              </a:ext>
            </a:extLst>
          </p:cNvPr>
          <p:cNvSpPr/>
          <p:nvPr/>
        </p:nvSpPr>
        <p:spPr>
          <a:xfrm>
            <a:off x="7806929" y="2189560"/>
            <a:ext cx="1143000" cy="2857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r>
              <a:rPr lang="en-US" sz="1800" b="1" kern="1200" dirty="0">
                <a:solidFill>
                  <a:srgbClr val="C00000"/>
                </a:solidFill>
                <a:latin typeface="Times New Roman" pitchFamily="18" charset="0"/>
                <a:cs typeface="Times New Roman" pitchFamily="18" charset="0"/>
              </a:rPr>
              <a:t>B. </a:t>
            </a:r>
            <a:r>
              <a:rPr lang="en-US" sz="1800" b="1" kern="1200" dirty="0" err="1">
                <a:solidFill>
                  <a:srgbClr val="C00000"/>
                </a:solidFill>
                <a:latin typeface="Times New Roman" pitchFamily="18" charset="0"/>
                <a:cs typeface="Times New Roman" pitchFamily="18" charset="0"/>
              </a:rPr>
              <a:t>Đi</a:t>
            </a:r>
            <a:r>
              <a:rPr lang="en-US" sz="1800" b="1" kern="1200" dirty="0">
                <a:solidFill>
                  <a:srgbClr val="C00000"/>
                </a:solidFill>
                <a:latin typeface="Times New Roman" pitchFamily="18" charset="0"/>
                <a:cs typeface="Times New Roman" pitchFamily="18" charset="0"/>
              </a:rPr>
              <a:t>-a-</a:t>
            </a:r>
            <a:r>
              <a:rPr lang="en-US" sz="1800" b="1" kern="1200" dirty="0" err="1">
                <a:solidFill>
                  <a:srgbClr val="C00000"/>
                </a:solidFill>
                <a:latin typeface="Times New Roman" pitchFamily="18" charset="0"/>
                <a:cs typeface="Times New Roman" pitchFamily="18" charset="0"/>
              </a:rPr>
              <a:t>xơ</a:t>
            </a:r>
            <a:endParaRPr lang="en-US" sz="1800" b="1" kern="1200" dirty="0">
              <a:solidFill>
                <a:srgbClr val="C00000"/>
              </a:solidFill>
              <a:latin typeface="Times New Roman" pitchFamily="18" charset="0"/>
              <a:cs typeface="Times New Roman" pitchFamily="18" charset="0"/>
            </a:endParaRPr>
          </a:p>
        </p:txBody>
      </p:sp>
      <p:pic>
        <p:nvPicPr>
          <p:cNvPr id="35" name="Picture 37" descr="Mũi Hảo Vọng nhìn từ phía đông trên đỉnh của vách núi đá trên mũi Point.">
            <a:extLst>
              <a:ext uri="{FF2B5EF4-FFF2-40B4-BE49-F238E27FC236}">
                <a16:creationId xmlns:a16="http://schemas.microsoft.com/office/drawing/2014/main" id="{DF9EE73D-0181-0330-6E36-F1BA30C0A0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6437" y="3076575"/>
            <a:ext cx="3330179" cy="201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8" name="Freeform 3">
            <a:extLst>
              <a:ext uri="{FF2B5EF4-FFF2-40B4-BE49-F238E27FC236}">
                <a16:creationId xmlns:a16="http://schemas.microsoft.com/office/drawing/2014/main" id="{5858330F-C3CA-BAB0-5880-8C5096A354ED}"/>
              </a:ext>
            </a:extLst>
          </p:cNvPr>
          <p:cNvSpPr>
            <a:spLocks/>
          </p:cNvSpPr>
          <p:nvPr/>
        </p:nvSpPr>
        <p:spPr bwMode="auto">
          <a:xfrm>
            <a:off x="4023122" y="1402557"/>
            <a:ext cx="289322" cy="227410"/>
          </a:xfrm>
          <a:custGeom>
            <a:avLst/>
            <a:gdLst>
              <a:gd name="T0" fmla="*/ 2147483646 w 243"/>
              <a:gd name="T1" fmla="*/ 2147483646 h 191"/>
              <a:gd name="T2" fmla="*/ 2147483646 w 243"/>
              <a:gd name="T3" fmla="*/ 2147483646 h 191"/>
              <a:gd name="T4" fmla="*/ 2147483646 w 243"/>
              <a:gd name="T5" fmla="*/ 0 h 191"/>
              <a:gd name="T6" fmla="*/ 2147483646 w 243"/>
              <a:gd name="T7" fmla="*/ 2147483646 h 191"/>
              <a:gd name="T8" fmla="*/ 2147483646 w 243"/>
              <a:gd name="T9" fmla="*/ 2147483646 h 191"/>
              <a:gd name="T10" fmla="*/ 2147483646 w 243"/>
              <a:gd name="T11" fmla="*/ 2147483646 h 191"/>
              <a:gd name="T12" fmla="*/ 2147483646 w 243"/>
              <a:gd name="T13" fmla="*/ 2147483646 h 191"/>
              <a:gd name="T14" fmla="*/ 2147483646 w 243"/>
              <a:gd name="T15" fmla="*/ 2147483646 h 191"/>
              <a:gd name="T16" fmla="*/ 2147483646 w 243"/>
              <a:gd name="T17" fmla="*/ 2147483646 h 191"/>
              <a:gd name="T18" fmla="*/ 2147483646 w 243"/>
              <a:gd name="T19" fmla="*/ 2147483646 h 191"/>
              <a:gd name="T20" fmla="*/ 2147483646 w 243"/>
              <a:gd name="T21" fmla="*/ 2147483646 h 191"/>
              <a:gd name="T22" fmla="*/ 2147483646 w 243"/>
              <a:gd name="T23" fmla="*/ 2147483646 h 191"/>
              <a:gd name="T24" fmla="*/ 2147483646 w 243"/>
              <a:gd name="T25" fmla="*/ 2147483646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191"/>
              <a:gd name="T41" fmla="*/ 243 w 243"/>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191">
                <a:moveTo>
                  <a:pt x="44" y="42"/>
                </a:moveTo>
                <a:cubicBezTo>
                  <a:pt x="3" y="29"/>
                  <a:pt x="44" y="6"/>
                  <a:pt x="68" y="5"/>
                </a:cubicBezTo>
                <a:cubicBezTo>
                  <a:pt x="111" y="2"/>
                  <a:pt x="153" y="1"/>
                  <a:pt x="196" y="0"/>
                </a:cubicBezTo>
                <a:cubicBezTo>
                  <a:pt x="221" y="1"/>
                  <a:pt x="200" y="1"/>
                  <a:pt x="224" y="7"/>
                </a:cubicBezTo>
                <a:cubicBezTo>
                  <a:pt x="230" y="8"/>
                  <a:pt x="228" y="38"/>
                  <a:pt x="224" y="43"/>
                </a:cubicBezTo>
                <a:cubicBezTo>
                  <a:pt x="215" y="57"/>
                  <a:pt x="243" y="58"/>
                  <a:pt x="231" y="70"/>
                </a:cubicBezTo>
                <a:cubicBezTo>
                  <a:pt x="222" y="78"/>
                  <a:pt x="201" y="89"/>
                  <a:pt x="201" y="89"/>
                </a:cubicBezTo>
                <a:cubicBezTo>
                  <a:pt x="191" y="117"/>
                  <a:pt x="207" y="139"/>
                  <a:pt x="176" y="158"/>
                </a:cubicBezTo>
                <a:cubicBezTo>
                  <a:pt x="171" y="174"/>
                  <a:pt x="142" y="191"/>
                  <a:pt x="142" y="191"/>
                </a:cubicBezTo>
                <a:cubicBezTo>
                  <a:pt x="121" y="161"/>
                  <a:pt x="99" y="184"/>
                  <a:pt x="68" y="191"/>
                </a:cubicBezTo>
                <a:cubicBezTo>
                  <a:pt x="57" y="160"/>
                  <a:pt x="29" y="131"/>
                  <a:pt x="40" y="99"/>
                </a:cubicBezTo>
                <a:cubicBezTo>
                  <a:pt x="38" y="85"/>
                  <a:pt x="37" y="52"/>
                  <a:pt x="24" y="43"/>
                </a:cubicBezTo>
                <a:cubicBezTo>
                  <a:pt x="0" y="23"/>
                  <a:pt x="18" y="42"/>
                  <a:pt x="44" y="42"/>
                </a:cubicBezTo>
                <a:close/>
              </a:path>
            </a:pathLst>
          </a:custGeom>
          <a:solidFill>
            <a:srgbClr val="C00000"/>
          </a:solidFill>
          <a:ln w="9525">
            <a:solidFill>
              <a:srgbClr val="FF3300"/>
            </a:solidFill>
            <a:round/>
            <a:headEnd/>
            <a:tailEnd/>
          </a:ln>
        </p:spPr>
        <p:txBody>
          <a:bodyPr/>
          <a:lstStyle/>
          <a:p>
            <a:pPr defTabSz="685800" eaLnBrk="0" fontAlgn="base" hangingPunct="0">
              <a:spcBef>
                <a:spcPct val="0"/>
              </a:spcBef>
              <a:spcAft>
                <a:spcPct val="0"/>
              </a:spcAft>
              <a:buClrTx/>
            </a:pPr>
            <a:endParaRPr lang="en-VN" sz="1350" kern="1200">
              <a:solidFill>
                <a:prstClr val="black"/>
              </a:solidFill>
              <a:latin typeface="Calibri" panose="020F0502020204030204" pitchFamily="34" charset="0"/>
              <a:ea typeface="+mn-ea"/>
              <a:cs typeface="+mn-cs"/>
            </a:endParaRPr>
          </a:p>
        </p:txBody>
      </p:sp>
      <p:grpSp>
        <p:nvGrpSpPr>
          <p:cNvPr id="4" name="Group 3">
            <a:extLst>
              <a:ext uri="{FF2B5EF4-FFF2-40B4-BE49-F238E27FC236}">
                <a16:creationId xmlns:a16="http://schemas.microsoft.com/office/drawing/2014/main" id="{CC94A62E-8C70-F0DC-FEC1-6F21C59C83FF}"/>
              </a:ext>
            </a:extLst>
          </p:cNvPr>
          <p:cNvGrpSpPr>
            <a:grpSpLocks/>
          </p:cNvGrpSpPr>
          <p:nvPr/>
        </p:nvGrpSpPr>
        <p:grpSpPr bwMode="auto">
          <a:xfrm>
            <a:off x="2468167" y="308372"/>
            <a:ext cx="1706165" cy="1267708"/>
            <a:chOff x="3291665" y="411647"/>
            <a:chExt cx="2274205" cy="1689172"/>
          </a:xfrm>
        </p:grpSpPr>
        <p:sp>
          <p:nvSpPr>
            <p:cNvPr id="2" name="Oval Callout 1">
              <a:extLst>
                <a:ext uri="{FF2B5EF4-FFF2-40B4-BE49-F238E27FC236}">
                  <a16:creationId xmlns:a16="http://schemas.microsoft.com/office/drawing/2014/main" id="{B0A837FA-187E-B9EE-3396-BAB9E03306A9}"/>
                </a:ext>
              </a:extLst>
            </p:cNvPr>
            <p:cNvSpPr/>
            <p:nvPr/>
          </p:nvSpPr>
          <p:spPr>
            <a:xfrm rot="20510797">
              <a:off x="3291665" y="411647"/>
              <a:ext cx="2209138" cy="1388154"/>
            </a:xfrm>
            <a:prstGeom prst="wedgeEllipseCallout">
              <a:avLst>
                <a:gd name="adj1" fmla="val 25741"/>
                <a:gd name="adj2" fmla="val 81479"/>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a:buClrTx/>
                <a:defRPr/>
              </a:pPr>
              <a:endParaRPr lang="en-VN" sz="1350" kern="1200">
                <a:solidFill>
                  <a:prstClr val="black"/>
                </a:solidFill>
                <a:latin typeface="Calibri" panose="020F0502020204030204"/>
              </a:endParaRPr>
            </a:p>
          </p:txBody>
        </p:sp>
        <p:sp>
          <p:nvSpPr>
            <p:cNvPr id="145428" name="TextBox 2">
              <a:extLst>
                <a:ext uri="{FF2B5EF4-FFF2-40B4-BE49-F238E27FC236}">
                  <a16:creationId xmlns:a16="http://schemas.microsoft.com/office/drawing/2014/main" id="{0B4F0CA3-4974-955B-3322-993651F34688}"/>
                </a:ext>
              </a:extLst>
            </p:cNvPr>
            <p:cNvSpPr txBox="1">
              <a:spLocks noChangeArrowheads="1"/>
            </p:cNvSpPr>
            <p:nvPr/>
          </p:nvSpPr>
          <p:spPr bwMode="auto">
            <a:xfrm>
              <a:off x="3490213" y="501427"/>
              <a:ext cx="2075657" cy="159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ClrTx/>
                <a:buNone/>
              </a:pPr>
              <a:r>
                <a:rPr lang="en-VN" altLang="en-VN" sz="1800" kern="1200">
                  <a:solidFill>
                    <a:prstClr val="black"/>
                  </a:solidFill>
                  <a:latin typeface="Times New Roman" panose="02020603050405020304" pitchFamily="18" charset="0"/>
                  <a:ea typeface="+mn-ea"/>
                  <a:cs typeface="Times New Roman" panose="02020603050405020304" pitchFamily="18" charset="0"/>
                </a:rPr>
                <a:t>BỒ ĐÀO NHA</a:t>
              </a:r>
            </a:p>
            <a:p>
              <a:pPr algn="ctr" defTabSz="685800" fontAlgn="base">
                <a:lnSpc>
                  <a:spcPct val="100000"/>
                </a:lnSpc>
                <a:spcBef>
                  <a:spcPct val="0"/>
                </a:spcBef>
                <a:spcAft>
                  <a:spcPct val="0"/>
                </a:spcAft>
                <a:buClrTx/>
                <a:buNone/>
              </a:pPr>
              <a:r>
                <a:rPr lang="en-US" altLang="en-VN" sz="1800" b="1" kern="1200">
                  <a:solidFill>
                    <a:srgbClr val="FF0000"/>
                  </a:solidFill>
                  <a:latin typeface="Times New Roman" panose="02020603050405020304" pitchFamily="18" charset="0"/>
                  <a:ea typeface="+mn-ea"/>
                  <a:cs typeface="Times New Roman" panose="02020603050405020304" pitchFamily="18" charset="0"/>
                </a:rPr>
                <a:t>1487</a:t>
              </a:r>
            </a:p>
            <a:p>
              <a:pPr algn="ctr" defTabSz="685800" fontAlgn="base">
                <a:lnSpc>
                  <a:spcPct val="100000"/>
                </a:lnSpc>
                <a:spcBef>
                  <a:spcPct val="0"/>
                </a:spcBef>
                <a:spcAft>
                  <a:spcPct val="0"/>
                </a:spcAft>
                <a:buClrTx/>
                <a:buNone/>
              </a:pPr>
              <a:endParaRPr lang="en-VN" altLang="en-VN" sz="1800"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5" name="Rounded Rectangular Callout 4">
            <a:extLst>
              <a:ext uri="{FF2B5EF4-FFF2-40B4-BE49-F238E27FC236}">
                <a16:creationId xmlns:a16="http://schemas.microsoft.com/office/drawing/2014/main" id="{911EC24E-1568-91DF-8601-F3C3B5B76EA5}"/>
              </a:ext>
            </a:extLst>
          </p:cNvPr>
          <p:cNvSpPr/>
          <p:nvPr/>
        </p:nvSpPr>
        <p:spPr>
          <a:xfrm>
            <a:off x="3789760" y="4143375"/>
            <a:ext cx="1564481" cy="800100"/>
          </a:xfrm>
          <a:prstGeom prst="wedgeRoundRectCallout">
            <a:avLst>
              <a:gd name="adj1" fmla="val 26543"/>
              <a:gd name="adj2" fmla="val -93500"/>
              <a:gd name="adj3" fmla="val 1666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r>
              <a:rPr lang="en-US" sz="2100" b="1" kern="1200" dirty="0">
                <a:solidFill>
                  <a:srgbClr val="C00000"/>
                </a:solidFill>
                <a:latin typeface="Times New Roman" panose="02020603050405020304" pitchFamily="18" charset="0"/>
                <a:cs typeface="Times New Roman" panose="02020603050405020304" pitchFamily="18" charset="0"/>
              </a:rPr>
              <a:t>M</a:t>
            </a:r>
            <a:r>
              <a:rPr lang="en-VN" sz="2100" b="1" kern="1200" dirty="0">
                <a:solidFill>
                  <a:srgbClr val="C00000"/>
                </a:solidFill>
                <a:latin typeface="Times New Roman" panose="02020603050405020304" pitchFamily="18" charset="0"/>
                <a:cs typeface="Times New Roman" panose="02020603050405020304" pitchFamily="18" charset="0"/>
              </a:rPr>
              <a:t>ũi Hảo Vọng</a:t>
            </a:r>
          </a:p>
        </p:txBody>
      </p:sp>
      <p:sp>
        <p:nvSpPr>
          <p:cNvPr id="25" name="Freeform 32">
            <a:extLst>
              <a:ext uri="{FF2B5EF4-FFF2-40B4-BE49-F238E27FC236}">
                <a16:creationId xmlns:a16="http://schemas.microsoft.com/office/drawing/2014/main" id="{77730EA7-AB65-3F9A-6CAC-8AA6B8096BC3}"/>
              </a:ext>
            </a:extLst>
          </p:cNvPr>
          <p:cNvSpPr>
            <a:spLocks/>
          </p:cNvSpPr>
          <p:nvPr/>
        </p:nvSpPr>
        <p:spPr bwMode="auto">
          <a:xfrm rot="3711274">
            <a:off x="3468886" y="1907977"/>
            <a:ext cx="934641" cy="614363"/>
          </a:xfrm>
          <a:custGeom>
            <a:avLst/>
            <a:gdLst>
              <a:gd name="T0" fmla="*/ 0 w 348"/>
              <a:gd name="T1" fmla="*/ 0 h 894"/>
              <a:gd name="T2" fmla="*/ 2147483646 w 348"/>
              <a:gd name="T3" fmla="*/ 2147483646 h 894"/>
              <a:gd name="T4" fmla="*/ 2147483646 w 348"/>
              <a:gd name="T5" fmla="*/ 2147483646 h 894"/>
              <a:gd name="T6" fmla="*/ 2147483646 w 348"/>
              <a:gd name="T7" fmla="*/ 2147483646 h 894"/>
              <a:gd name="T8" fmla="*/ 2147483646 w 348"/>
              <a:gd name="T9" fmla="*/ 2147483646 h 894"/>
              <a:gd name="T10" fmla="*/ 2147483646 w 348"/>
              <a:gd name="T11" fmla="*/ 2147483646 h 894"/>
              <a:gd name="T12" fmla="*/ 0 60000 65536"/>
              <a:gd name="T13" fmla="*/ 0 60000 65536"/>
              <a:gd name="T14" fmla="*/ 0 60000 65536"/>
              <a:gd name="T15" fmla="*/ 0 60000 65536"/>
              <a:gd name="T16" fmla="*/ 0 60000 65536"/>
              <a:gd name="T17" fmla="*/ 0 60000 65536"/>
              <a:gd name="T18" fmla="*/ 0 w 348"/>
              <a:gd name="T19" fmla="*/ 0 h 894"/>
              <a:gd name="T20" fmla="*/ 348 w 348"/>
              <a:gd name="T21" fmla="*/ 894 h 894"/>
            </a:gdLst>
            <a:ahLst/>
            <a:cxnLst>
              <a:cxn ang="T12">
                <a:pos x="T0" y="T1"/>
              </a:cxn>
              <a:cxn ang="T13">
                <a:pos x="T2" y="T3"/>
              </a:cxn>
              <a:cxn ang="T14">
                <a:pos x="T4" y="T5"/>
              </a:cxn>
              <a:cxn ang="T15">
                <a:pos x="T6" y="T7"/>
              </a:cxn>
              <a:cxn ang="T16">
                <a:pos x="T8" y="T9"/>
              </a:cxn>
              <a:cxn ang="T17">
                <a:pos x="T10" y="T11"/>
              </a:cxn>
            </a:cxnLst>
            <a:rect l="T18" t="T19" r="T20" b="T21"/>
            <a:pathLst>
              <a:path w="348" h="894">
                <a:moveTo>
                  <a:pt x="0" y="0"/>
                </a:moveTo>
                <a:cubicBezTo>
                  <a:pt x="16" y="35"/>
                  <a:pt x="79" y="129"/>
                  <a:pt x="102" y="210"/>
                </a:cubicBezTo>
                <a:cubicBezTo>
                  <a:pt x="125" y="291"/>
                  <a:pt x="126" y="411"/>
                  <a:pt x="138" y="486"/>
                </a:cubicBezTo>
                <a:cubicBezTo>
                  <a:pt x="150" y="561"/>
                  <a:pt x="165" y="611"/>
                  <a:pt x="174" y="660"/>
                </a:cubicBezTo>
                <a:cubicBezTo>
                  <a:pt x="183" y="709"/>
                  <a:pt x="163" y="741"/>
                  <a:pt x="192" y="780"/>
                </a:cubicBezTo>
                <a:cubicBezTo>
                  <a:pt x="221" y="819"/>
                  <a:pt x="316" y="870"/>
                  <a:pt x="348" y="894"/>
                </a:cubicBezTo>
              </a:path>
            </a:pathLst>
          </a:custGeom>
          <a:noFill/>
          <a:ln w="57150">
            <a:solidFill>
              <a:srgbClr val="333399"/>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VN" sz="1350" kern="1200">
              <a:solidFill>
                <a:prstClr val="black"/>
              </a:solidFill>
              <a:latin typeface="Calibri" panose="020F0502020204030204" pitchFamily="34" charset="0"/>
              <a:ea typeface="+mn-ea"/>
              <a:cs typeface="+mn-cs"/>
            </a:endParaRPr>
          </a:p>
        </p:txBody>
      </p:sp>
      <p:pic>
        <p:nvPicPr>
          <p:cNvPr id="10" name="Picture 9">
            <a:extLst>
              <a:ext uri="{FF2B5EF4-FFF2-40B4-BE49-F238E27FC236}">
                <a16:creationId xmlns:a16="http://schemas.microsoft.com/office/drawing/2014/main" id="{74355FE9-5744-5A8B-1087-8AC54E3D18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85" y="1905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46">
            <a:extLst>
              <a:ext uri="{FF2B5EF4-FFF2-40B4-BE49-F238E27FC236}">
                <a16:creationId xmlns:a16="http://schemas.microsoft.com/office/drawing/2014/main" id="{43DA8179-9891-4BF0-0785-FA0212158B70}"/>
              </a:ext>
            </a:extLst>
          </p:cNvPr>
          <p:cNvGrpSpPr>
            <a:grpSpLocks/>
          </p:cNvGrpSpPr>
          <p:nvPr/>
        </p:nvGrpSpPr>
        <p:grpSpPr bwMode="auto">
          <a:xfrm>
            <a:off x="-39291" y="15479"/>
            <a:ext cx="9167813" cy="5143500"/>
            <a:chOff x="-32442" y="-1"/>
            <a:chExt cx="12224442" cy="6858001"/>
          </a:xfrm>
        </p:grpSpPr>
        <p:pic>
          <p:nvPicPr>
            <p:cNvPr id="145424" name="Picture 47">
              <a:extLst>
                <a:ext uri="{FF2B5EF4-FFF2-40B4-BE49-F238E27FC236}">
                  <a16:creationId xmlns:a16="http://schemas.microsoft.com/office/drawing/2014/main" id="{CA6C54B6-6BCF-C732-469B-41D9C609EB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6658" y="2653552"/>
              <a:ext cx="5455342" cy="420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5" name="Picture 48">
              <a:extLst>
                <a:ext uri="{FF2B5EF4-FFF2-40B4-BE49-F238E27FC236}">
                  <a16:creationId xmlns:a16="http://schemas.microsoft.com/office/drawing/2014/main" id="{D85FA63C-5344-F485-1AC9-BBF19E978A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2" y="0"/>
              <a:ext cx="6769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6" name="Picture 49">
              <a:extLst>
                <a:ext uri="{FF2B5EF4-FFF2-40B4-BE49-F238E27FC236}">
                  <a16:creationId xmlns:a16="http://schemas.microsoft.com/office/drawing/2014/main" id="{3C10B4BC-5A56-A167-30C8-DBD8FA9618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6657" y="-1"/>
              <a:ext cx="5455341" cy="265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amond(in)">
                                      <p:cBhvr>
                                        <p:cTn id="7" dur="10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par>
                                <p:cTn id="8" presetID="53"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p:cTn id="10" dur="500" fill="hold"/>
                                        <p:tgtEl>
                                          <p:spTgt spid="29"/>
                                        </p:tgtEl>
                                        <p:attrNameLst>
                                          <p:attrName>ppt_w</p:attrName>
                                        </p:attrNameLst>
                                      </p:cBhvr>
                                      <p:tavLst>
                                        <p:tav tm="0">
                                          <p:val>
                                            <p:fltVal val="0"/>
                                          </p:val>
                                        </p:tav>
                                        <p:tav tm="100000">
                                          <p:val>
                                            <p:strVal val="#ppt_w"/>
                                          </p:val>
                                        </p:tav>
                                      </p:tavLst>
                                    </p:anim>
                                    <p:anim calcmode="lin" valueType="num">
                                      <p:cBhvr>
                                        <p:cTn id="11" dur="500" fill="hold"/>
                                        <p:tgtEl>
                                          <p:spTgt spid="29"/>
                                        </p:tgtEl>
                                        <p:attrNameLst>
                                          <p:attrName>ppt_h</p:attrName>
                                        </p:attrNameLst>
                                      </p:cBhvr>
                                      <p:tavLst>
                                        <p:tav tm="0">
                                          <p:val>
                                            <p:fltVal val="0"/>
                                          </p:val>
                                        </p:tav>
                                        <p:tav tm="100000">
                                          <p:val>
                                            <p:strVal val="#ppt_h"/>
                                          </p:val>
                                        </p:tav>
                                      </p:tavLst>
                                    </p:anim>
                                    <p:animEffect transition="in" filter="fade">
                                      <p:cBhvr>
                                        <p:cTn id="12" dur="500"/>
                                        <p:tgtEl>
                                          <p:spTgt spid="29"/>
                                        </p:tgtEl>
                                      </p:cBhvr>
                                    </p:animEffect>
                                  </p:childTnLst>
                                  <p:subTnLst>
                                    <p:audio>
                                      <p:cMediaNode>
                                        <p:cTn display="0" masterRel="sameClick">
                                          <p:stCondLst>
                                            <p:cond evt="begin" delay="0">
                                              <p:tn val="8"/>
                                            </p:cond>
                                          </p:stCondLst>
                                          <p:endCondLst>
                                            <p:cond evt="onStopAudio" delay="0">
                                              <p:tgtEl>
                                                <p:sldTgt/>
                                              </p:tgtEl>
                                            </p:cond>
                                          </p:endCondLst>
                                        </p:cTn>
                                        <p:tgtEl>
                                          <p:sndTgt r:embed="rId2" name="push.wav"/>
                                        </p:tgtEl>
                                      </p:cMediaNode>
                                    </p:audio>
                                  </p:sub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push.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repeatCount="200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1000"/>
                                        <p:tgtEl>
                                          <p:spTgt spid="25"/>
                                        </p:tgtEl>
                                      </p:cBhvr>
                                    </p:animEffect>
                                  </p:childTnLst>
                                  <p:subTnLst>
                                    <p:audio>
                                      <p:cMediaNode>
                                        <p:cTn display="0" masterRel="sameClick">
                                          <p:stCondLst>
                                            <p:cond evt="begin" delay="0">
                                              <p:tn val="18"/>
                                            </p:cond>
                                          </p:stCondLst>
                                          <p:endCondLst>
                                            <p:cond evt="onStopAudio" delay="0">
                                              <p:tgtEl>
                                                <p:sldTgt/>
                                              </p:tgtEl>
                                            </p:cond>
                                          </p:endCondLst>
                                        </p:cTn>
                                        <p:tgtEl>
                                          <p:sndTgt r:embed="rId2" name="push.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subTnLst>
                                    <p:audio>
                                      <p:cMediaNode>
                                        <p:cTn display="0" masterRel="sameClick">
                                          <p:stCondLst>
                                            <p:cond evt="begin" delay="0">
                                              <p:tn val="21"/>
                                            </p:cond>
                                          </p:stCondLst>
                                          <p:endCondLst>
                                            <p:cond evt="onStopAudio" delay="0">
                                              <p:tgtEl>
                                                <p:sldTgt/>
                                              </p:tgtEl>
                                            </p:cond>
                                          </p:endCondLst>
                                        </p:cTn>
                                        <p:tgtEl>
                                          <p:sndTgt r:embed="rId2" name="push.wav"/>
                                        </p:tgtEl>
                                      </p:cMediaNode>
                                    </p:audio>
                                  </p:subTnLst>
                                </p:cTn>
                              </p:par>
                            </p:childTnLst>
                          </p:cTn>
                        </p:par>
                        <p:par>
                          <p:cTn id="24" fill="hold" nodeType="afterGroup">
                            <p:stCondLst>
                              <p:cond delay="2000"/>
                            </p:stCondLst>
                            <p:childTnLst>
                              <p:par>
                                <p:cTn id="25" presetID="22" presetClass="entr" presetSubtype="1" repeatCount="200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1000"/>
                                        <p:tgtEl>
                                          <p:spTgt spid="24"/>
                                        </p:tgtEl>
                                      </p:cBhvr>
                                    </p:animEffect>
                                  </p:childTnLst>
                                  <p:subTnLst>
                                    <p:audio>
                                      <p:cMediaNode>
                                        <p:cTn display="0" masterRel="sameClick">
                                          <p:stCondLst>
                                            <p:cond evt="begin" delay="0">
                                              <p:tn val="25"/>
                                            </p:cond>
                                          </p:stCondLst>
                                          <p:endCondLst>
                                            <p:cond evt="onStopAudio" delay="0">
                                              <p:tgtEl>
                                                <p:sldTgt/>
                                              </p:tgtEl>
                                            </p:cond>
                                          </p:endCondLst>
                                        </p:cTn>
                                        <p:tgtEl>
                                          <p:sndTgt r:embed="rId2" name="pu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2" name="push.wav"/>
                                        </p:tgtEl>
                                      </p:cMediaNode>
                                    </p:audio>
                                  </p:subTnLst>
                                </p:cTn>
                              </p:par>
                            </p:childTnLst>
                          </p:cTn>
                        </p:par>
                        <p:par>
                          <p:cTn id="33" fill="hold" nodeType="afterGroup">
                            <p:stCondLst>
                              <p:cond delay="500"/>
                            </p:stCondLst>
                            <p:childTnLst>
                              <p:par>
                                <p:cTn id="34" presetID="13" presetClass="entr" presetSubtype="16"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plus(in)">
                                      <p:cBhvr>
                                        <p:cTn id="36" dur="500"/>
                                        <p:tgtEl>
                                          <p:spTgt spid="35"/>
                                        </p:tgtEl>
                                      </p:cBhvr>
                                    </p:animEffect>
                                  </p:childTnLst>
                                  <p:subTnLst>
                                    <p:audio>
                                      <p:cMediaNode>
                                        <p:cTn display="0" masterRel="sameClick">
                                          <p:stCondLst>
                                            <p:cond evt="begin" delay="0">
                                              <p:tn val="34"/>
                                            </p:cond>
                                          </p:stCondLst>
                                          <p:endCondLst>
                                            <p:cond evt="onStopAudio" delay="0">
                                              <p:tgtEl>
                                                <p:sldTgt/>
                                              </p:tgtEl>
                                            </p:cond>
                                          </p:endCondLst>
                                        </p:cTn>
                                        <p:tgtEl>
                                          <p:sndTgt r:embed="rId2" name="pu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37"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Vertical)">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9"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11">
            <a:extLst>
              <a:ext uri="{FF2B5EF4-FFF2-40B4-BE49-F238E27FC236}">
                <a16:creationId xmlns:a16="http://schemas.microsoft.com/office/drawing/2014/main" id="{9B4C2172-BDB0-0756-DD2E-A18DCBA55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09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Text Box 47">
            <a:extLst>
              <a:ext uri="{FF2B5EF4-FFF2-40B4-BE49-F238E27FC236}">
                <a16:creationId xmlns:a16="http://schemas.microsoft.com/office/drawing/2014/main" id="{236970F8-E1C5-1F48-9F74-21785B97C34F}"/>
              </a:ext>
            </a:extLst>
          </p:cNvPr>
          <p:cNvSpPr txBox="1">
            <a:spLocks noChangeArrowheads="1"/>
          </p:cNvSpPr>
          <p:nvPr/>
        </p:nvSpPr>
        <p:spPr bwMode="auto">
          <a:xfrm>
            <a:off x="2151460" y="1735932"/>
            <a:ext cx="2059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B. Đi-a-xơ</a:t>
            </a:r>
          </a:p>
        </p:txBody>
      </p:sp>
      <p:sp>
        <p:nvSpPr>
          <p:cNvPr id="146435" name="Text Box 70">
            <a:extLst>
              <a:ext uri="{FF2B5EF4-FFF2-40B4-BE49-F238E27FC236}">
                <a16:creationId xmlns:a16="http://schemas.microsoft.com/office/drawing/2014/main" id="{D67CB8CC-A095-2AD5-C97E-139311F10C1C}"/>
              </a:ext>
            </a:extLst>
          </p:cNvPr>
          <p:cNvSpPr txBox="1">
            <a:spLocks noChangeArrowheads="1"/>
          </p:cNvSpPr>
          <p:nvPr/>
        </p:nvSpPr>
        <p:spPr bwMode="auto">
          <a:xfrm>
            <a:off x="4672012" y="1732360"/>
            <a:ext cx="2452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Bồ Đào Nha</a:t>
            </a:r>
          </a:p>
        </p:txBody>
      </p:sp>
      <p:sp>
        <p:nvSpPr>
          <p:cNvPr id="146436" name="Text Box 71">
            <a:hlinkClick r:id="rId3" action="ppaction://hlinksldjump"/>
            <a:extLst>
              <a:ext uri="{FF2B5EF4-FFF2-40B4-BE49-F238E27FC236}">
                <a16:creationId xmlns:a16="http://schemas.microsoft.com/office/drawing/2014/main" id="{31B5224B-9B99-40A2-2AF9-AF662F4C40D2}"/>
              </a:ext>
            </a:extLst>
          </p:cNvPr>
          <p:cNvSpPr txBox="1">
            <a:spLocks noChangeArrowheads="1"/>
          </p:cNvSpPr>
          <p:nvPr/>
        </p:nvSpPr>
        <p:spPr bwMode="auto">
          <a:xfrm>
            <a:off x="7422356" y="1553766"/>
            <a:ext cx="1709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Cực Nam Châu Phi</a:t>
            </a:r>
          </a:p>
        </p:txBody>
      </p:sp>
      <p:sp>
        <p:nvSpPr>
          <p:cNvPr id="146437" name="Text Box 72">
            <a:extLst>
              <a:ext uri="{FF2B5EF4-FFF2-40B4-BE49-F238E27FC236}">
                <a16:creationId xmlns:a16="http://schemas.microsoft.com/office/drawing/2014/main" id="{FD3A23F4-BF66-67F6-DADD-B1362165B2C4}"/>
              </a:ext>
            </a:extLst>
          </p:cNvPr>
          <p:cNvSpPr txBox="1">
            <a:spLocks noChangeArrowheads="1"/>
          </p:cNvSpPr>
          <p:nvPr/>
        </p:nvSpPr>
        <p:spPr bwMode="auto">
          <a:xfrm>
            <a:off x="182167" y="1726407"/>
            <a:ext cx="1078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1487</a:t>
            </a:r>
          </a:p>
        </p:txBody>
      </p:sp>
      <p:sp>
        <p:nvSpPr>
          <p:cNvPr id="7" name="Text Box 50">
            <a:extLst>
              <a:ext uri="{FF2B5EF4-FFF2-40B4-BE49-F238E27FC236}">
                <a16:creationId xmlns:a16="http://schemas.microsoft.com/office/drawing/2014/main" id="{34FA1DFB-EC66-3101-064C-6D6364BE7B17}"/>
              </a:ext>
            </a:extLst>
          </p:cNvPr>
          <p:cNvSpPr txBox="1">
            <a:spLocks noChangeArrowheads="1"/>
          </p:cNvSpPr>
          <p:nvPr/>
        </p:nvSpPr>
        <p:spPr bwMode="auto">
          <a:xfrm>
            <a:off x="2260998" y="2717007"/>
            <a:ext cx="2411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prstClr val="black"/>
                </a:solidFill>
                <a:latin typeface="Times New Roman" panose="02020603050405020304" pitchFamily="18" charset="0"/>
                <a:ea typeface="+mn-ea"/>
                <a:cs typeface="Times New Roman" panose="02020603050405020304" pitchFamily="18" charset="0"/>
              </a:rPr>
              <a:t>C. Cô-lôm-bô</a:t>
            </a:r>
          </a:p>
        </p:txBody>
      </p:sp>
      <p:sp>
        <p:nvSpPr>
          <p:cNvPr id="8" name="Text Box 73">
            <a:extLst>
              <a:ext uri="{FF2B5EF4-FFF2-40B4-BE49-F238E27FC236}">
                <a16:creationId xmlns:a16="http://schemas.microsoft.com/office/drawing/2014/main" id="{D2DCBEE3-5B83-BF58-0BEB-1F7A6DA28FB2}"/>
              </a:ext>
            </a:extLst>
          </p:cNvPr>
          <p:cNvSpPr txBox="1">
            <a:spLocks noChangeArrowheads="1"/>
          </p:cNvSpPr>
          <p:nvPr/>
        </p:nvSpPr>
        <p:spPr bwMode="auto">
          <a:xfrm>
            <a:off x="328613" y="2750344"/>
            <a:ext cx="932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prstClr val="black"/>
                </a:solidFill>
                <a:latin typeface="Times New Roman" panose="02020603050405020304" pitchFamily="18" charset="0"/>
                <a:ea typeface="+mn-ea"/>
                <a:cs typeface="Times New Roman" panose="02020603050405020304" pitchFamily="18" charset="0"/>
              </a:rPr>
              <a:t>1492</a:t>
            </a:r>
          </a:p>
        </p:txBody>
      </p:sp>
      <p:sp>
        <p:nvSpPr>
          <p:cNvPr id="9" name="Text Box 74">
            <a:extLst>
              <a:ext uri="{FF2B5EF4-FFF2-40B4-BE49-F238E27FC236}">
                <a16:creationId xmlns:a16="http://schemas.microsoft.com/office/drawing/2014/main" id="{5383A1AF-E400-5ED4-D69A-7A3A068E6314}"/>
              </a:ext>
            </a:extLst>
          </p:cNvPr>
          <p:cNvSpPr txBox="1">
            <a:spLocks noChangeArrowheads="1"/>
          </p:cNvSpPr>
          <p:nvPr/>
        </p:nvSpPr>
        <p:spPr bwMode="auto">
          <a:xfrm>
            <a:off x="5129212" y="2725341"/>
            <a:ext cx="2177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prstClr val="black"/>
                </a:solidFill>
                <a:latin typeface="Times New Roman" panose="02020603050405020304" pitchFamily="18" charset="0"/>
                <a:ea typeface="+mn-ea"/>
                <a:cs typeface="Times New Roman" panose="02020603050405020304" pitchFamily="18" charset="0"/>
              </a:rPr>
              <a:t>Tây Ban Nha</a:t>
            </a:r>
          </a:p>
        </p:txBody>
      </p:sp>
      <p:sp>
        <p:nvSpPr>
          <p:cNvPr id="10" name="Text Box 75">
            <a:hlinkClick r:id="rId4" action="ppaction://hlinksldjump"/>
            <a:extLst>
              <a:ext uri="{FF2B5EF4-FFF2-40B4-BE49-F238E27FC236}">
                <a16:creationId xmlns:a16="http://schemas.microsoft.com/office/drawing/2014/main" id="{160BECFE-B596-93EB-5CD1-04FDD76B17AF}"/>
              </a:ext>
            </a:extLst>
          </p:cNvPr>
          <p:cNvSpPr txBox="1">
            <a:spLocks noChangeArrowheads="1"/>
          </p:cNvSpPr>
          <p:nvPr/>
        </p:nvSpPr>
        <p:spPr bwMode="auto">
          <a:xfrm>
            <a:off x="7458075" y="2477691"/>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kern="1200">
                <a:solidFill>
                  <a:prstClr val="black"/>
                </a:solidFill>
                <a:latin typeface="Times New Roman" panose="02020603050405020304" pitchFamily="18" charset="0"/>
                <a:ea typeface="+mn-ea"/>
                <a:cs typeface="Times New Roman" panose="02020603050405020304" pitchFamily="18" charset="0"/>
              </a:rPr>
              <a:t>Tìm ra Châu Mĩ</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11">
            <a:extLst>
              <a:ext uri="{FF2B5EF4-FFF2-40B4-BE49-F238E27FC236}">
                <a16:creationId xmlns:a16="http://schemas.microsoft.com/office/drawing/2014/main" id="{1CF7F926-04C2-5A0A-DAA1-BCC9E01CB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09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0" name="Text Box 47">
            <a:extLst>
              <a:ext uri="{FF2B5EF4-FFF2-40B4-BE49-F238E27FC236}">
                <a16:creationId xmlns:a16="http://schemas.microsoft.com/office/drawing/2014/main" id="{79403500-C7C5-AF8C-A504-266AA5C7F504}"/>
              </a:ext>
            </a:extLst>
          </p:cNvPr>
          <p:cNvSpPr txBox="1">
            <a:spLocks noChangeArrowheads="1"/>
          </p:cNvSpPr>
          <p:nvPr/>
        </p:nvSpPr>
        <p:spPr bwMode="auto">
          <a:xfrm>
            <a:off x="2151460" y="1735932"/>
            <a:ext cx="2059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B. Đi-a-xơ</a:t>
            </a:r>
          </a:p>
        </p:txBody>
      </p:sp>
      <p:sp>
        <p:nvSpPr>
          <p:cNvPr id="150531" name="Text Box 70">
            <a:extLst>
              <a:ext uri="{FF2B5EF4-FFF2-40B4-BE49-F238E27FC236}">
                <a16:creationId xmlns:a16="http://schemas.microsoft.com/office/drawing/2014/main" id="{89035D43-4E74-233D-B060-00E1139CFA6C}"/>
              </a:ext>
            </a:extLst>
          </p:cNvPr>
          <p:cNvSpPr txBox="1">
            <a:spLocks noChangeArrowheads="1"/>
          </p:cNvSpPr>
          <p:nvPr/>
        </p:nvSpPr>
        <p:spPr bwMode="auto">
          <a:xfrm>
            <a:off x="4672012" y="1732360"/>
            <a:ext cx="2452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Bồ Đào Nha</a:t>
            </a:r>
          </a:p>
        </p:txBody>
      </p:sp>
      <p:sp>
        <p:nvSpPr>
          <p:cNvPr id="150532" name="Text Box 71">
            <a:hlinkClick r:id="rId3" action="ppaction://hlinksldjump"/>
            <a:extLst>
              <a:ext uri="{FF2B5EF4-FFF2-40B4-BE49-F238E27FC236}">
                <a16:creationId xmlns:a16="http://schemas.microsoft.com/office/drawing/2014/main" id="{5FA22297-60BD-93CF-CB67-87D1EB41D82D}"/>
              </a:ext>
            </a:extLst>
          </p:cNvPr>
          <p:cNvSpPr txBox="1">
            <a:spLocks noChangeArrowheads="1"/>
          </p:cNvSpPr>
          <p:nvPr/>
        </p:nvSpPr>
        <p:spPr bwMode="auto">
          <a:xfrm>
            <a:off x="7422356" y="1553766"/>
            <a:ext cx="1709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Cực Nam Châu Phi</a:t>
            </a:r>
          </a:p>
        </p:txBody>
      </p:sp>
      <p:sp>
        <p:nvSpPr>
          <p:cNvPr id="150533" name="Text Box 72">
            <a:extLst>
              <a:ext uri="{FF2B5EF4-FFF2-40B4-BE49-F238E27FC236}">
                <a16:creationId xmlns:a16="http://schemas.microsoft.com/office/drawing/2014/main" id="{FDD0642C-CD28-4864-4310-4DEB0DF2903A}"/>
              </a:ext>
            </a:extLst>
          </p:cNvPr>
          <p:cNvSpPr txBox="1">
            <a:spLocks noChangeArrowheads="1"/>
          </p:cNvSpPr>
          <p:nvPr/>
        </p:nvSpPr>
        <p:spPr bwMode="auto">
          <a:xfrm>
            <a:off x="182167" y="1726407"/>
            <a:ext cx="1078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1487</a:t>
            </a:r>
          </a:p>
        </p:txBody>
      </p:sp>
      <p:sp>
        <p:nvSpPr>
          <p:cNvPr id="150534" name="Text Box 50">
            <a:extLst>
              <a:ext uri="{FF2B5EF4-FFF2-40B4-BE49-F238E27FC236}">
                <a16:creationId xmlns:a16="http://schemas.microsoft.com/office/drawing/2014/main" id="{2CB8EFFE-E21E-94CE-B481-0D4196BC2DC3}"/>
              </a:ext>
            </a:extLst>
          </p:cNvPr>
          <p:cNvSpPr txBox="1">
            <a:spLocks noChangeArrowheads="1"/>
          </p:cNvSpPr>
          <p:nvPr/>
        </p:nvSpPr>
        <p:spPr bwMode="auto">
          <a:xfrm>
            <a:off x="2260998" y="2717007"/>
            <a:ext cx="2411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prstClr val="black"/>
                </a:solidFill>
                <a:latin typeface="Times New Roman" panose="02020603050405020304" pitchFamily="18" charset="0"/>
                <a:ea typeface="+mn-ea"/>
                <a:cs typeface="Times New Roman" panose="02020603050405020304" pitchFamily="18" charset="0"/>
              </a:rPr>
              <a:t>C. Cô-lôm-bô</a:t>
            </a:r>
          </a:p>
        </p:txBody>
      </p:sp>
      <p:sp>
        <p:nvSpPr>
          <p:cNvPr id="150535" name="Text Box 73">
            <a:extLst>
              <a:ext uri="{FF2B5EF4-FFF2-40B4-BE49-F238E27FC236}">
                <a16:creationId xmlns:a16="http://schemas.microsoft.com/office/drawing/2014/main" id="{68097639-8F52-9201-3264-EF3BE3C285A1}"/>
              </a:ext>
            </a:extLst>
          </p:cNvPr>
          <p:cNvSpPr txBox="1">
            <a:spLocks noChangeArrowheads="1"/>
          </p:cNvSpPr>
          <p:nvPr/>
        </p:nvSpPr>
        <p:spPr bwMode="auto">
          <a:xfrm>
            <a:off x="328613" y="2750344"/>
            <a:ext cx="932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prstClr val="black"/>
                </a:solidFill>
                <a:latin typeface="Times New Roman" panose="02020603050405020304" pitchFamily="18" charset="0"/>
                <a:ea typeface="+mn-ea"/>
                <a:cs typeface="Times New Roman" panose="02020603050405020304" pitchFamily="18" charset="0"/>
              </a:rPr>
              <a:t>1492</a:t>
            </a:r>
          </a:p>
        </p:txBody>
      </p:sp>
      <p:sp>
        <p:nvSpPr>
          <p:cNvPr id="150536" name="Text Box 74">
            <a:extLst>
              <a:ext uri="{FF2B5EF4-FFF2-40B4-BE49-F238E27FC236}">
                <a16:creationId xmlns:a16="http://schemas.microsoft.com/office/drawing/2014/main" id="{DB328443-9C65-A22A-35B3-EA8F6DA00341}"/>
              </a:ext>
            </a:extLst>
          </p:cNvPr>
          <p:cNvSpPr txBox="1">
            <a:spLocks noChangeArrowheads="1"/>
          </p:cNvSpPr>
          <p:nvPr/>
        </p:nvSpPr>
        <p:spPr bwMode="auto">
          <a:xfrm>
            <a:off x="5129212" y="2725341"/>
            <a:ext cx="2177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prstClr val="black"/>
                </a:solidFill>
                <a:latin typeface="Times New Roman" panose="02020603050405020304" pitchFamily="18" charset="0"/>
                <a:ea typeface="+mn-ea"/>
                <a:cs typeface="Times New Roman" panose="02020603050405020304" pitchFamily="18" charset="0"/>
              </a:rPr>
              <a:t>Tây Ban Nha</a:t>
            </a:r>
          </a:p>
        </p:txBody>
      </p:sp>
      <p:sp>
        <p:nvSpPr>
          <p:cNvPr id="150537" name="Text Box 75">
            <a:hlinkClick r:id="rId4" action="ppaction://hlinksldjump"/>
            <a:extLst>
              <a:ext uri="{FF2B5EF4-FFF2-40B4-BE49-F238E27FC236}">
                <a16:creationId xmlns:a16="http://schemas.microsoft.com/office/drawing/2014/main" id="{DBFCE390-6DB4-505A-6A41-8FF5780F6EC8}"/>
              </a:ext>
            </a:extLst>
          </p:cNvPr>
          <p:cNvSpPr txBox="1">
            <a:spLocks noChangeArrowheads="1"/>
          </p:cNvSpPr>
          <p:nvPr/>
        </p:nvSpPr>
        <p:spPr bwMode="auto">
          <a:xfrm>
            <a:off x="7458075" y="2477691"/>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kern="1200">
                <a:solidFill>
                  <a:prstClr val="black"/>
                </a:solidFill>
                <a:latin typeface="Times New Roman" panose="02020603050405020304" pitchFamily="18" charset="0"/>
                <a:ea typeface="+mn-ea"/>
                <a:cs typeface="Times New Roman" panose="02020603050405020304" pitchFamily="18" charset="0"/>
              </a:rPr>
              <a:t>Tìm ra Châu Mĩ</a:t>
            </a:r>
          </a:p>
        </p:txBody>
      </p:sp>
      <p:sp>
        <p:nvSpPr>
          <p:cNvPr id="13" name="Text Box 51">
            <a:extLst>
              <a:ext uri="{FF2B5EF4-FFF2-40B4-BE49-F238E27FC236}">
                <a16:creationId xmlns:a16="http://schemas.microsoft.com/office/drawing/2014/main" id="{7B2A9F45-409E-79A0-9E8E-5143CA9125E7}"/>
              </a:ext>
            </a:extLst>
          </p:cNvPr>
          <p:cNvSpPr txBox="1">
            <a:spLocks noChangeArrowheads="1"/>
          </p:cNvSpPr>
          <p:nvPr/>
        </p:nvSpPr>
        <p:spPr bwMode="auto">
          <a:xfrm>
            <a:off x="2239566" y="3534966"/>
            <a:ext cx="2870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srgbClr val="7030A0"/>
                </a:solidFill>
                <a:latin typeface="Times New Roman" panose="02020603050405020304" pitchFamily="18" charset="0"/>
                <a:ea typeface="+mn-ea"/>
                <a:cs typeface="Times New Roman" panose="02020603050405020304" pitchFamily="18" charset="0"/>
              </a:rPr>
              <a:t>Va-xcô Đơ Ga-ma</a:t>
            </a:r>
          </a:p>
        </p:txBody>
      </p:sp>
      <p:sp>
        <p:nvSpPr>
          <p:cNvPr id="14" name="Text Box 76">
            <a:extLst>
              <a:ext uri="{FF2B5EF4-FFF2-40B4-BE49-F238E27FC236}">
                <a16:creationId xmlns:a16="http://schemas.microsoft.com/office/drawing/2014/main" id="{E7DB6D00-4F13-A057-B5DC-8BBBDF546FA7}"/>
              </a:ext>
            </a:extLst>
          </p:cNvPr>
          <p:cNvSpPr txBox="1">
            <a:spLocks noChangeArrowheads="1"/>
          </p:cNvSpPr>
          <p:nvPr/>
        </p:nvSpPr>
        <p:spPr bwMode="auto">
          <a:xfrm>
            <a:off x="114300" y="3514725"/>
            <a:ext cx="1721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srgbClr val="7030A0"/>
                </a:solidFill>
                <a:latin typeface="Times New Roman" panose="02020603050405020304" pitchFamily="18" charset="0"/>
                <a:ea typeface="+mn-ea"/>
                <a:cs typeface="Times New Roman" panose="02020603050405020304" pitchFamily="18" charset="0"/>
              </a:rPr>
              <a:t>1497-1498</a:t>
            </a:r>
          </a:p>
        </p:txBody>
      </p:sp>
      <p:sp>
        <p:nvSpPr>
          <p:cNvPr id="15" name="Text Box 84">
            <a:extLst>
              <a:ext uri="{FF2B5EF4-FFF2-40B4-BE49-F238E27FC236}">
                <a16:creationId xmlns:a16="http://schemas.microsoft.com/office/drawing/2014/main" id="{6E887A15-FB6B-0195-DD12-4B2C9C9717D9}"/>
              </a:ext>
            </a:extLst>
          </p:cNvPr>
          <p:cNvSpPr txBox="1">
            <a:spLocks noChangeArrowheads="1"/>
          </p:cNvSpPr>
          <p:nvPr/>
        </p:nvSpPr>
        <p:spPr bwMode="auto">
          <a:xfrm>
            <a:off x="5208985" y="351948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0"/>
              </a:spcBef>
              <a:spcAft>
                <a:spcPct val="0"/>
              </a:spcAft>
              <a:buClrTx/>
              <a:buNone/>
            </a:pPr>
            <a:r>
              <a:rPr lang="en-US" altLang="en-VN" sz="2400" kern="1200">
                <a:solidFill>
                  <a:srgbClr val="7030A0"/>
                </a:solidFill>
                <a:latin typeface="Times New Roman" panose="02020603050405020304" pitchFamily="18" charset="0"/>
                <a:ea typeface="+mn-ea"/>
                <a:cs typeface="Times New Roman" panose="02020603050405020304" pitchFamily="18" charset="0"/>
              </a:rPr>
              <a:t>Bồ Đào Nha</a:t>
            </a:r>
          </a:p>
        </p:txBody>
      </p:sp>
      <p:sp>
        <p:nvSpPr>
          <p:cNvPr id="16" name="Text Box 85">
            <a:hlinkClick r:id="rId5" action="ppaction://hlinksldjump"/>
            <a:extLst>
              <a:ext uri="{FF2B5EF4-FFF2-40B4-BE49-F238E27FC236}">
                <a16:creationId xmlns:a16="http://schemas.microsoft.com/office/drawing/2014/main" id="{E03D6A41-4749-2171-F042-236932A3B739}"/>
              </a:ext>
            </a:extLst>
          </p:cNvPr>
          <p:cNvSpPr txBox="1">
            <a:spLocks noChangeArrowheads="1"/>
          </p:cNvSpPr>
          <p:nvPr/>
        </p:nvSpPr>
        <p:spPr bwMode="auto">
          <a:xfrm>
            <a:off x="7422357" y="3374232"/>
            <a:ext cx="1721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srgbClr val="7030A0"/>
                </a:solidFill>
                <a:latin typeface="Times New Roman" panose="02020603050405020304" pitchFamily="18" charset="0"/>
                <a:ea typeface="+mn-ea"/>
                <a:cs typeface="Times New Roman" panose="02020603050405020304" pitchFamily="18" charset="0"/>
              </a:rPr>
              <a:t>Bờ biển Tây Nam Ấn Độ</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linds(horizontal)">
                                      <p:cBhvr>
                                        <p:cTn id="17" dur="500"/>
                                        <p:tgtEl>
                                          <p:spTgt spid="1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linds(horizontal)">
                                      <p:cBhvr>
                                        <p:cTn id="2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11">
            <a:extLst>
              <a:ext uri="{FF2B5EF4-FFF2-40B4-BE49-F238E27FC236}">
                <a16:creationId xmlns:a16="http://schemas.microsoft.com/office/drawing/2014/main" id="{DE98929A-5B92-02F7-279D-286F67D06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09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Text Box 47">
            <a:extLst>
              <a:ext uri="{FF2B5EF4-FFF2-40B4-BE49-F238E27FC236}">
                <a16:creationId xmlns:a16="http://schemas.microsoft.com/office/drawing/2014/main" id="{D7302D77-3F57-68A9-9427-1D4E64A682C2}"/>
              </a:ext>
            </a:extLst>
          </p:cNvPr>
          <p:cNvSpPr txBox="1">
            <a:spLocks noChangeArrowheads="1"/>
          </p:cNvSpPr>
          <p:nvPr/>
        </p:nvSpPr>
        <p:spPr bwMode="auto">
          <a:xfrm>
            <a:off x="2151460" y="1735932"/>
            <a:ext cx="2059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B. Đi-a-xơ</a:t>
            </a:r>
          </a:p>
        </p:txBody>
      </p:sp>
      <p:sp>
        <p:nvSpPr>
          <p:cNvPr id="153603" name="Text Box 70">
            <a:extLst>
              <a:ext uri="{FF2B5EF4-FFF2-40B4-BE49-F238E27FC236}">
                <a16:creationId xmlns:a16="http://schemas.microsoft.com/office/drawing/2014/main" id="{F8CA5A41-9D3C-AE7A-8B9B-D3B67BD0E026}"/>
              </a:ext>
            </a:extLst>
          </p:cNvPr>
          <p:cNvSpPr txBox="1">
            <a:spLocks noChangeArrowheads="1"/>
          </p:cNvSpPr>
          <p:nvPr/>
        </p:nvSpPr>
        <p:spPr bwMode="auto">
          <a:xfrm>
            <a:off x="4672012" y="1732360"/>
            <a:ext cx="2452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Bồ Đào Nha</a:t>
            </a:r>
          </a:p>
        </p:txBody>
      </p:sp>
      <p:sp>
        <p:nvSpPr>
          <p:cNvPr id="153604" name="Text Box 71">
            <a:hlinkClick r:id="rId3" action="ppaction://hlinksldjump"/>
            <a:extLst>
              <a:ext uri="{FF2B5EF4-FFF2-40B4-BE49-F238E27FC236}">
                <a16:creationId xmlns:a16="http://schemas.microsoft.com/office/drawing/2014/main" id="{872FD93B-919C-145B-EC8E-C7196F9CAEB4}"/>
              </a:ext>
            </a:extLst>
          </p:cNvPr>
          <p:cNvSpPr txBox="1">
            <a:spLocks noChangeArrowheads="1"/>
          </p:cNvSpPr>
          <p:nvPr/>
        </p:nvSpPr>
        <p:spPr bwMode="auto">
          <a:xfrm>
            <a:off x="7422356" y="1553766"/>
            <a:ext cx="1709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Cực Nam Châu Phi</a:t>
            </a:r>
          </a:p>
        </p:txBody>
      </p:sp>
      <p:sp>
        <p:nvSpPr>
          <p:cNvPr id="153605" name="Text Box 72">
            <a:extLst>
              <a:ext uri="{FF2B5EF4-FFF2-40B4-BE49-F238E27FC236}">
                <a16:creationId xmlns:a16="http://schemas.microsoft.com/office/drawing/2014/main" id="{C63EB143-F323-4780-3380-DB2A09F4F67B}"/>
              </a:ext>
            </a:extLst>
          </p:cNvPr>
          <p:cNvSpPr txBox="1">
            <a:spLocks noChangeArrowheads="1"/>
          </p:cNvSpPr>
          <p:nvPr/>
        </p:nvSpPr>
        <p:spPr bwMode="auto">
          <a:xfrm>
            <a:off x="182167" y="1726407"/>
            <a:ext cx="1078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1487</a:t>
            </a:r>
          </a:p>
        </p:txBody>
      </p:sp>
      <p:sp>
        <p:nvSpPr>
          <p:cNvPr id="153606" name="Text Box 50">
            <a:extLst>
              <a:ext uri="{FF2B5EF4-FFF2-40B4-BE49-F238E27FC236}">
                <a16:creationId xmlns:a16="http://schemas.microsoft.com/office/drawing/2014/main" id="{B2A1908B-3744-63C8-9E90-252DA777EDC1}"/>
              </a:ext>
            </a:extLst>
          </p:cNvPr>
          <p:cNvSpPr txBox="1">
            <a:spLocks noChangeArrowheads="1"/>
          </p:cNvSpPr>
          <p:nvPr/>
        </p:nvSpPr>
        <p:spPr bwMode="auto">
          <a:xfrm>
            <a:off x="2260998" y="2717007"/>
            <a:ext cx="2411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prstClr val="black"/>
                </a:solidFill>
                <a:latin typeface="Times New Roman" panose="02020603050405020304" pitchFamily="18" charset="0"/>
                <a:ea typeface="+mn-ea"/>
                <a:cs typeface="Times New Roman" panose="02020603050405020304" pitchFamily="18" charset="0"/>
              </a:rPr>
              <a:t>C. Cô-lôm-bô</a:t>
            </a:r>
          </a:p>
        </p:txBody>
      </p:sp>
      <p:sp>
        <p:nvSpPr>
          <p:cNvPr id="153607" name="Text Box 73">
            <a:extLst>
              <a:ext uri="{FF2B5EF4-FFF2-40B4-BE49-F238E27FC236}">
                <a16:creationId xmlns:a16="http://schemas.microsoft.com/office/drawing/2014/main" id="{DA9E05E7-DD82-D0CB-A942-F0DA2A124344}"/>
              </a:ext>
            </a:extLst>
          </p:cNvPr>
          <p:cNvSpPr txBox="1">
            <a:spLocks noChangeArrowheads="1"/>
          </p:cNvSpPr>
          <p:nvPr/>
        </p:nvSpPr>
        <p:spPr bwMode="auto">
          <a:xfrm>
            <a:off x="328613" y="2750344"/>
            <a:ext cx="932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prstClr val="black"/>
                </a:solidFill>
                <a:latin typeface="Times New Roman" panose="02020603050405020304" pitchFamily="18" charset="0"/>
                <a:ea typeface="+mn-ea"/>
                <a:cs typeface="Times New Roman" panose="02020603050405020304" pitchFamily="18" charset="0"/>
              </a:rPr>
              <a:t>1492</a:t>
            </a:r>
          </a:p>
        </p:txBody>
      </p:sp>
      <p:sp>
        <p:nvSpPr>
          <p:cNvPr id="153608" name="Text Box 74">
            <a:extLst>
              <a:ext uri="{FF2B5EF4-FFF2-40B4-BE49-F238E27FC236}">
                <a16:creationId xmlns:a16="http://schemas.microsoft.com/office/drawing/2014/main" id="{0FEB5EEE-1544-1DDF-CA2A-212A7E6026AF}"/>
              </a:ext>
            </a:extLst>
          </p:cNvPr>
          <p:cNvSpPr txBox="1">
            <a:spLocks noChangeArrowheads="1"/>
          </p:cNvSpPr>
          <p:nvPr/>
        </p:nvSpPr>
        <p:spPr bwMode="auto">
          <a:xfrm>
            <a:off x="5129212" y="2725341"/>
            <a:ext cx="2177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prstClr val="black"/>
                </a:solidFill>
                <a:latin typeface="Times New Roman" panose="02020603050405020304" pitchFamily="18" charset="0"/>
                <a:ea typeface="+mn-ea"/>
                <a:cs typeface="Times New Roman" panose="02020603050405020304" pitchFamily="18" charset="0"/>
              </a:rPr>
              <a:t>Tây Ban Nha</a:t>
            </a:r>
          </a:p>
        </p:txBody>
      </p:sp>
      <p:sp>
        <p:nvSpPr>
          <p:cNvPr id="153609" name="Text Box 75">
            <a:hlinkClick r:id="rId4" action="ppaction://hlinksldjump"/>
            <a:extLst>
              <a:ext uri="{FF2B5EF4-FFF2-40B4-BE49-F238E27FC236}">
                <a16:creationId xmlns:a16="http://schemas.microsoft.com/office/drawing/2014/main" id="{105341EA-5B07-4F06-E1B2-87BA221A66D7}"/>
              </a:ext>
            </a:extLst>
          </p:cNvPr>
          <p:cNvSpPr txBox="1">
            <a:spLocks noChangeArrowheads="1"/>
          </p:cNvSpPr>
          <p:nvPr/>
        </p:nvSpPr>
        <p:spPr bwMode="auto">
          <a:xfrm>
            <a:off x="7458075" y="2477691"/>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kern="1200">
                <a:solidFill>
                  <a:prstClr val="black"/>
                </a:solidFill>
                <a:latin typeface="Times New Roman" panose="02020603050405020304" pitchFamily="18" charset="0"/>
                <a:ea typeface="+mn-ea"/>
                <a:cs typeface="Times New Roman" panose="02020603050405020304" pitchFamily="18" charset="0"/>
              </a:rPr>
              <a:t>Tìm ra Châu Mĩ</a:t>
            </a:r>
          </a:p>
        </p:txBody>
      </p:sp>
      <p:sp>
        <p:nvSpPr>
          <p:cNvPr id="153610" name="Text Box 51">
            <a:extLst>
              <a:ext uri="{FF2B5EF4-FFF2-40B4-BE49-F238E27FC236}">
                <a16:creationId xmlns:a16="http://schemas.microsoft.com/office/drawing/2014/main" id="{38E0783E-660C-AB8C-B2F9-C5BEB98E5369}"/>
              </a:ext>
            </a:extLst>
          </p:cNvPr>
          <p:cNvSpPr txBox="1">
            <a:spLocks noChangeArrowheads="1"/>
          </p:cNvSpPr>
          <p:nvPr/>
        </p:nvSpPr>
        <p:spPr bwMode="auto">
          <a:xfrm>
            <a:off x="2239566" y="3534966"/>
            <a:ext cx="2870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srgbClr val="7030A0"/>
                </a:solidFill>
                <a:latin typeface="Times New Roman" panose="02020603050405020304" pitchFamily="18" charset="0"/>
                <a:ea typeface="+mn-ea"/>
                <a:cs typeface="Times New Roman" panose="02020603050405020304" pitchFamily="18" charset="0"/>
              </a:rPr>
              <a:t>Va-xcô Đơ Ga-ma</a:t>
            </a:r>
          </a:p>
        </p:txBody>
      </p:sp>
      <p:sp>
        <p:nvSpPr>
          <p:cNvPr id="153611" name="Text Box 76">
            <a:extLst>
              <a:ext uri="{FF2B5EF4-FFF2-40B4-BE49-F238E27FC236}">
                <a16:creationId xmlns:a16="http://schemas.microsoft.com/office/drawing/2014/main" id="{3A5D9922-2704-DCFE-6863-CEB48BE70760}"/>
              </a:ext>
            </a:extLst>
          </p:cNvPr>
          <p:cNvSpPr txBox="1">
            <a:spLocks noChangeArrowheads="1"/>
          </p:cNvSpPr>
          <p:nvPr/>
        </p:nvSpPr>
        <p:spPr bwMode="auto">
          <a:xfrm>
            <a:off x="379130" y="3522721"/>
            <a:ext cx="1020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dirty="0">
                <a:solidFill>
                  <a:srgbClr val="7030A0"/>
                </a:solidFill>
                <a:latin typeface="Times New Roman" panose="02020603050405020304" pitchFamily="18" charset="0"/>
                <a:ea typeface="+mn-ea"/>
                <a:cs typeface="Times New Roman" panose="02020603050405020304" pitchFamily="18" charset="0"/>
              </a:rPr>
              <a:t>1497</a:t>
            </a:r>
          </a:p>
        </p:txBody>
      </p:sp>
      <p:sp>
        <p:nvSpPr>
          <p:cNvPr id="153612" name="Text Box 84">
            <a:extLst>
              <a:ext uri="{FF2B5EF4-FFF2-40B4-BE49-F238E27FC236}">
                <a16:creationId xmlns:a16="http://schemas.microsoft.com/office/drawing/2014/main" id="{B64844B2-ECF4-8B00-EF16-FB15DDA55624}"/>
              </a:ext>
            </a:extLst>
          </p:cNvPr>
          <p:cNvSpPr txBox="1">
            <a:spLocks noChangeArrowheads="1"/>
          </p:cNvSpPr>
          <p:nvPr/>
        </p:nvSpPr>
        <p:spPr bwMode="auto">
          <a:xfrm>
            <a:off x="5208985" y="351948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0"/>
              </a:spcBef>
              <a:spcAft>
                <a:spcPct val="0"/>
              </a:spcAft>
              <a:buClrTx/>
              <a:buNone/>
            </a:pPr>
            <a:r>
              <a:rPr lang="en-US" altLang="en-VN" sz="2400" kern="1200">
                <a:solidFill>
                  <a:srgbClr val="7030A0"/>
                </a:solidFill>
                <a:latin typeface="Times New Roman" panose="02020603050405020304" pitchFamily="18" charset="0"/>
                <a:ea typeface="+mn-ea"/>
                <a:cs typeface="Times New Roman" panose="02020603050405020304" pitchFamily="18" charset="0"/>
              </a:rPr>
              <a:t>Bồ Đào Nha</a:t>
            </a:r>
          </a:p>
        </p:txBody>
      </p:sp>
      <p:sp>
        <p:nvSpPr>
          <p:cNvPr id="153613" name="Text Box 85">
            <a:hlinkClick r:id="rId5" action="ppaction://hlinksldjump"/>
            <a:extLst>
              <a:ext uri="{FF2B5EF4-FFF2-40B4-BE49-F238E27FC236}">
                <a16:creationId xmlns:a16="http://schemas.microsoft.com/office/drawing/2014/main" id="{CCBB9E70-DFFA-ADA9-21D6-BD710ED834E0}"/>
              </a:ext>
            </a:extLst>
          </p:cNvPr>
          <p:cNvSpPr txBox="1">
            <a:spLocks noChangeArrowheads="1"/>
          </p:cNvSpPr>
          <p:nvPr/>
        </p:nvSpPr>
        <p:spPr bwMode="auto">
          <a:xfrm>
            <a:off x="7422357" y="3374232"/>
            <a:ext cx="1721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srgbClr val="7030A0"/>
                </a:solidFill>
                <a:latin typeface="Times New Roman" panose="02020603050405020304" pitchFamily="18" charset="0"/>
                <a:ea typeface="+mn-ea"/>
                <a:cs typeface="Times New Roman" panose="02020603050405020304" pitchFamily="18" charset="0"/>
              </a:rPr>
              <a:t>Bờ biển Tây Nam Ấn Độ</a:t>
            </a:r>
          </a:p>
        </p:txBody>
      </p:sp>
      <p:sp>
        <p:nvSpPr>
          <p:cNvPr id="18" name="Text Box 56">
            <a:extLst>
              <a:ext uri="{FF2B5EF4-FFF2-40B4-BE49-F238E27FC236}">
                <a16:creationId xmlns:a16="http://schemas.microsoft.com/office/drawing/2014/main" id="{0C1B4B49-F4A4-3D3E-97E0-39BC1975C2C0}"/>
              </a:ext>
            </a:extLst>
          </p:cNvPr>
          <p:cNvSpPr txBox="1">
            <a:spLocks noChangeArrowheads="1"/>
          </p:cNvSpPr>
          <p:nvPr/>
        </p:nvSpPr>
        <p:spPr bwMode="auto">
          <a:xfrm>
            <a:off x="2338388" y="4404123"/>
            <a:ext cx="3064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Ma-gien-lăng</a:t>
            </a:r>
          </a:p>
        </p:txBody>
      </p:sp>
      <p:sp>
        <p:nvSpPr>
          <p:cNvPr id="19" name="Text Box 88">
            <a:extLst>
              <a:ext uri="{FF2B5EF4-FFF2-40B4-BE49-F238E27FC236}">
                <a16:creationId xmlns:a16="http://schemas.microsoft.com/office/drawing/2014/main" id="{710E936C-558C-711D-63B6-EF2104C85289}"/>
              </a:ext>
            </a:extLst>
          </p:cNvPr>
          <p:cNvSpPr txBox="1">
            <a:spLocks noChangeArrowheads="1"/>
          </p:cNvSpPr>
          <p:nvPr/>
        </p:nvSpPr>
        <p:spPr bwMode="auto">
          <a:xfrm>
            <a:off x="379130" y="4333110"/>
            <a:ext cx="1020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b="1" kern="1200" dirty="0">
                <a:solidFill>
                  <a:srgbClr val="C00000"/>
                </a:solidFill>
                <a:latin typeface="Times New Roman" panose="02020603050405020304" pitchFamily="18" charset="0"/>
                <a:ea typeface="+mn-ea"/>
                <a:cs typeface="Times New Roman" panose="02020603050405020304" pitchFamily="18" charset="0"/>
              </a:rPr>
              <a:t>1519</a:t>
            </a:r>
          </a:p>
        </p:txBody>
      </p:sp>
      <p:sp>
        <p:nvSpPr>
          <p:cNvPr id="20" name="Text Box 91">
            <a:extLst>
              <a:ext uri="{FF2B5EF4-FFF2-40B4-BE49-F238E27FC236}">
                <a16:creationId xmlns:a16="http://schemas.microsoft.com/office/drawing/2014/main" id="{9FF7EF1E-9654-BBA2-DAD5-91518F211EF3}"/>
              </a:ext>
            </a:extLst>
          </p:cNvPr>
          <p:cNvSpPr txBox="1">
            <a:spLocks noChangeArrowheads="1"/>
          </p:cNvSpPr>
          <p:nvPr/>
        </p:nvSpPr>
        <p:spPr bwMode="auto">
          <a:xfrm>
            <a:off x="5105401" y="4388644"/>
            <a:ext cx="2461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Tây Ban Nha</a:t>
            </a:r>
          </a:p>
        </p:txBody>
      </p:sp>
      <p:sp>
        <p:nvSpPr>
          <p:cNvPr id="21" name="Text Box 92">
            <a:hlinkClick r:id="rId6" action="ppaction://hlinksldjump"/>
            <a:extLst>
              <a:ext uri="{FF2B5EF4-FFF2-40B4-BE49-F238E27FC236}">
                <a16:creationId xmlns:a16="http://schemas.microsoft.com/office/drawing/2014/main" id="{F50AA66F-E5C9-225E-A76E-275AD87B0C03}"/>
              </a:ext>
            </a:extLst>
          </p:cNvPr>
          <p:cNvSpPr txBox="1">
            <a:spLocks noChangeArrowheads="1"/>
          </p:cNvSpPr>
          <p:nvPr/>
        </p:nvSpPr>
        <p:spPr bwMode="auto">
          <a:xfrm>
            <a:off x="7306866" y="4292204"/>
            <a:ext cx="18371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Vòng quanh trái đất</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linds(horizontal)">
                                      <p:cBhvr>
                                        <p:cTn id="12" dur="500"/>
                                        <p:tgtEl>
                                          <p:spTgt spid="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linds(horizontal)">
                                      <p:cBhvr>
                                        <p:cTn id="17" dur="500"/>
                                        <p:tgtEl>
                                          <p:spTgt spid="2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blinds(horizontal)">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11">
            <a:extLst>
              <a:ext uri="{FF2B5EF4-FFF2-40B4-BE49-F238E27FC236}">
                <a16:creationId xmlns:a16="http://schemas.microsoft.com/office/drawing/2014/main" id="{C9324FB8-D8D3-7553-9F23-09C9D5ED8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09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ext Box 47">
            <a:extLst>
              <a:ext uri="{FF2B5EF4-FFF2-40B4-BE49-F238E27FC236}">
                <a16:creationId xmlns:a16="http://schemas.microsoft.com/office/drawing/2014/main" id="{5827A80F-4997-B4A3-D309-BF22E7E14E79}"/>
              </a:ext>
            </a:extLst>
          </p:cNvPr>
          <p:cNvSpPr txBox="1">
            <a:spLocks noChangeArrowheads="1"/>
          </p:cNvSpPr>
          <p:nvPr/>
        </p:nvSpPr>
        <p:spPr bwMode="auto">
          <a:xfrm>
            <a:off x="2151460" y="1735932"/>
            <a:ext cx="2059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B. Đi-a-xơ</a:t>
            </a:r>
          </a:p>
        </p:txBody>
      </p:sp>
      <p:sp>
        <p:nvSpPr>
          <p:cNvPr id="156675" name="Text Box 70">
            <a:extLst>
              <a:ext uri="{FF2B5EF4-FFF2-40B4-BE49-F238E27FC236}">
                <a16:creationId xmlns:a16="http://schemas.microsoft.com/office/drawing/2014/main" id="{2A8BC62D-8D29-CC3C-53D3-D07390BCBB99}"/>
              </a:ext>
            </a:extLst>
          </p:cNvPr>
          <p:cNvSpPr txBox="1">
            <a:spLocks noChangeArrowheads="1"/>
          </p:cNvSpPr>
          <p:nvPr/>
        </p:nvSpPr>
        <p:spPr bwMode="auto">
          <a:xfrm>
            <a:off x="4672012" y="1732360"/>
            <a:ext cx="2452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Bồ Đào Nha</a:t>
            </a:r>
          </a:p>
        </p:txBody>
      </p:sp>
      <p:sp>
        <p:nvSpPr>
          <p:cNvPr id="156676" name="Text Box 71">
            <a:hlinkClick r:id="rId3" action="ppaction://hlinksldjump"/>
            <a:extLst>
              <a:ext uri="{FF2B5EF4-FFF2-40B4-BE49-F238E27FC236}">
                <a16:creationId xmlns:a16="http://schemas.microsoft.com/office/drawing/2014/main" id="{94556C6E-B407-8FB0-EFAD-70EFD072029D}"/>
              </a:ext>
            </a:extLst>
          </p:cNvPr>
          <p:cNvSpPr txBox="1">
            <a:spLocks noChangeArrowheads="1"/>
          </p:cNvSpPr>
          <p:nvPr/>
        </p:nvSpPr>
        <p:spPr bwMode="auto">
          <a:xfrm>
            <a:off x="7422356" y="1553766"/>
            <a:ext cx="1709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Cực Nam Châu Phi</a:t>
            </a:r>
          </a:p>
        </p:txBody>
      </p:sp>
      <p:sp>
        <p:nvSpPr>
          <p:cNvPr id="156677" name="Text Box 72">
            <a:extLst>
              <a:ext uri="{FF2B5EF4-FFF2-40B4-BE49-F238E27FC236}">
                <a16:creationId xmlns:a16="http://schemas.microsoft.com/office/drawing/2014/main" id="{062FD69F-A9C8-C275-2A7C-3DC661FEEAB7}"/>
              </a:ext>
            </a:extLst>
          </p:cNvPr>
          <p:cNvSpPr txBox="1">
            <a:spLocks noChangeArrowheads="1"/>
          </p:cNvSpPr>
          <p:nvPr/>
        </p:nvSpPr>
        <p:spPr bwMode="auto">
          <a:xfrm>
            <a:off x="182167" y="1726407"/>
            <a:ext cx="1078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1487</a:t>
            </a:r>
          </a:p>
        </p:txBody>
      </p:sp>
      <p:sp>
        <p:nvSpPr>
          <p:cNvPr id="156678" name="Text Box 50">
            <a:extLst>
              <a:ext uri="{FF2B5EF4-FFF2-40B4-BE49-F238E27FC236}">
                <a16:creationId xmlns:a16="http://schemas.microsoft.com/office/drawing/2014/main" id="{3CD649B7-98FF-7A8B-67D9-ADBCEE899188}"/>
              </a:ext>
            </a:extLst>
          </p:cNvPr>
          <p:cNvSpPr txBox="1">
            <a:spLocks noChangeArrowheads="1"/>
          </p:cNvSpPr>
          <p:nvPr/>
        </p:nvSpPr>
        <p:spPr bwMode="auto">
          <a:xfrm>
            <a:off x="2260998" y="2717007"/>
            <a:ext cx="2411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srgbClr val="000000"/>
                </a:solidFill>
                <a:latin typeface="Times New Roman" panose="02020603050405020304" pitchFamily="18" charset="0"/>
                <a:ea typeface="+mn-ea"/>
                <a:cs typeface="Times New Roman" panose="02020603050405020304" pitchFamily="18" charset="0"/>
              </a:rPr>
              <a:t>C. Cô-lôm-bô</a:t>
            </a:r>
          </a:p>
        </p:txBody>
      </p:sp>
      <p:sp>
        <p:nvSpPr>
          <p:cNvPr id="156679" name="Text Box 73">
            <a:extLst>
              <a:ext uri="{FF2B5EF4-FFF2-40B4-BE49-F238E27FC236}">
                <a16:creationId xmlns:a16="http://schemas.microsoft.com/office/drawing/2014/main" id="{60D9560E-402D-39B7-A1D4-CE1B147E1C28}"/>
              </a:ext>
            </a:extLst>
          </p:cNvPr>
          <p:cNvSpPr txBox="1">
            <a:spLocks noChangeArrowheads="1"/>
          </p:cNvSpPr>
          <p:nvPr/>
        </p:nvSpPr>
        <p:spPr bwMode="auto">
          <a:xfrm>
            <a:off x="328613" y="2750344"/>
            <a:ext cx="932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srgbClr val="000000"/>
                </a:solidFill>
                <a:latin typeface="Times New Roman" panose="02020603050405020304" pitchFamily="18" charset="0"/>
                <a:ea typeface="+mn-ea"/>
                <a:cs typeface="Times New Roman" panose="02020603050405020304" pitchFamily="18" charset="0"/>
              </a:rPr>
              <a:t>1492</a:t>
            </a:r>
          </a:p>
        </p:txBody>
      </p:sp>
      <p:sp>
        <p:nvSpPr>
          <p:cNvPr id="156680" name="Text Box 74">
            <a:extLst>
              <a:ext uri="{FF2B5EF4-FFF2-40B4-BE49-F238E27FC236}">
                <a16:creationId xmlns:a16="http://schemas.microsoft.com/office/drawing/2014/main" id="{6EC0A598-6A4B-1C94-99CC-F767380925AF}"/>
              </a:ext>
            </a:extLst>
          </p:cNvPr>
          <p:cNvSpPr txBox="1">
            <a:spLocks noChangeArrowheads="1"/>
          </p:cNvSpPr>
          <p:nvPr/>
        </p:nvSpPr>
        <p:spPr bwMode="auto">
          <a:xfrm>
            <a:off x="5129212" y="2725341"/>
            <a:ext cx="2177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srgbClr val="000000"/>
                </a:solidFill>
                <a:latin typeface="Times New Roman" panose="02020603050405020304" pitchFamily="18" charset="0"/>
                <a:ea typeface="+mn-ea"/>
                <a:cs typeface="Times New Roman" panose="02020603050405020304" pitchFamily="18" charset="0"/>
              </a:rPr>
              <a:t>Tây Ban Nha</a:t>
            </a:r>
          </a:p>
        </p:txBody>
      </p:sp>
      <p:sp>
        <p:nvSpPr>
          <p:cNvPr id="156681" name="Text Box 75">
            <a:hlinkClick r:id="rId4" action="ppaction://hlinksldjump"/>
            <a:extLst>
              <a:ext uri="{FF2B5EF4-FFF2-40B4-BE49-F238E27FC236}">
                <a16:creationId xmlns:a16="http://schemas.microsoft.com/office/drawing/2014/main" id="{8456C675-5504-8CD0-DA4D-0024240EA99B}"/>
              </a:ext>
            </a:extLst>
          </p:cNvPr>
          <p:cNvSpPr txBox="1">
            <a:spLocks noChangeArrowheads="1"/>
          </p:cNvSpPr>
          <p:nvPr/>
        </p:nvSpPr>
        <p:spPr bwMode="auto">
          <a:xfrm>
            <a:off x="7458075" y="2477691"/>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kern="1200">
                <a:solidFill>
                  <a:srgbClr val="000000"/>
                </a:solidFill>
                <a:latin typeface="Times New Roman" panose="02020603050405020304" pitchFamily="18" charset="0"/>
                <a:ea typeface="+mn-ea"/>
                <a:cs typeface="Times New Roman" panose="02020603050405020304" pitchFamily="18" charset="0"/>
              </a:rPr>
              <a:t>Tìm ra Châu Mĩ</a:t>
            </a:r>
          </a:p>
        </p:txBody>
      </p:sp>
      <p:sp>
        <p:nvSpPr>
          <p:cNvPr id="156682" name="Text Box 51">
            <a:extLst>
              <a:ext uri="{FF2B5EF4-FFF2-40B4-BE49-F238E27FC236}">
                <a16:creationId xmlns:a16="http://schemas.microsoft.com/office/drawing/2014/main" id="{723A5BC3-A248-2036-1C05-A615B9034176}"/>
              </a:ext>
            </a:extLst>
          </p:cNvPr>
          <p:cNvSpPr txBox="1">
            <a:spLocks noChangeArrowheads="1"/>
          </p:cNvSpPr>
          <p:nvPr/>
        </p:nvSpPr>
        <p:spPr bwMode="auto">
          <a:xfrm>
            <a:off x="2239566" y="3534966"/>
            <a:ext cx="2870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srgbClr val="7030A0"/>
                </a:solidFill>
                <a:latin typeface="Times New Roman" panose="02020603050405020304" pitchFamily="18" charset="0"/>
                <a:ea typeface="+mn-ea"/>
                <a:cs typeface="Times New Roman" panose="02020603050405020304" pitchFamily="18" charset="0"/>
              </a:rPr>
              <a:t>Va-xcô Đơ Ga-ma</a:t>
            </a:r>
          </a:p>
        </p:txBody>
      </p:sp>
      <p:sp>
        <p:nvSpPr>
          <p:cNvPr id="156683" name="Text Box 76">
            <a:extLst>
              <a:ext uri="{FF2B5EF4-FFF2-40B4-BE49-F238E27FC236}">
                <a16:creationId xmlns:a16="http://schemas.microsoft.com/office/drawing/2014/main" id="{E899C1BC-0B27-A675-BA7C-51606742798F}"/>
              </a:ext>
            </a:extLst>
          </p:cNvPr>
          <p:cNvSpPr txBox="1">
            <a:spLocks noChangeArrowheads="1"/>
          </p:cNvSpPr>
          <p:nvPr/>
        </p:nvSpPr>
        <p:spPr bwMode="auto">
          <a:xfrm>
            <a:off x="114300" y="3514725"/>
            <a:ext cx="1721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srgbClr val="7030A0"/>
                </a:solidFill>
                <a:latin typeface="Times New Roman" panose="02020603050405020304" pitchFamily="18" charset="0"/>
                <a:ea typeface="+mn-ea"/>
                <a:cs typeface="Times New Roman" panose="02020603050405020304" pitchFamily="18" charset="0"/>
              </a:rPr>
              <a:t>1497-1498</a:t>
            </a:r>
          </a:p>
        </p:txBody>
      </p:sp>
      <p:sp>
        <p:nvSpPr>
          <p:cNvPr id="156684" name="Text Box 84">
            <a:extLst>
              <a:ext uri="{FF2B5EF4-FFF2-40B4-BE49-F238E27FC236}">
                <a16:creationId xmlns:a16="http://schemas.microsoft.com/office/drawing/2014/main" id="{AD07CEB0-4167-2D4A-C550-4413608B4998}"/>
              </a:ext>
            </a:extLst>
          </p:cNvPr>
          <p:cNvSpPr txBox="1">
            <a:spLocks noChangeArrowheads="1"/>
          </p:cNvSpPr>
          <p:nvPr/>
        </p:nvSpPr>
        <p:spPr bwMode="auto">
          <a:xfrm>
            <a:off x="5208985" y="3519488"/>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0"/>
              </a:spcBef>
              <a:spcAft>
                <a:spcPct val="0"/>
              </a:spcAft>
              <a:buClrTx/>
              <a:buNone/>
            </a:pPr>
            <a:r>
              <a:rPr lang="en-US" altLang="en-VN" sz="2400" kern="1200">
                <a:solidFill>
                  <a:srgbClr val="7030A0"/>
                </a:solidFill>
                <a:latin typeface="Times New Roman" panose="02020603050405020304" pitchFamily="18" charset="0"/>
                <a:ea typeface="+mn-ea"/>
                <a:cs typeface="Times New Roman" panose="02020603050405020304" pitchFamily="18" charset="0"/>
              </a:rPr>
              <a:t>Bồ Đào Nha</a:t>
            </a:r>
          </a:p>
        </p:txBody>
      </p:sp>
      <p:sp>
        <p:nvSpPr>
          <p:cNvPr id="156685" name="Text Box 85">
            <a:hlinkClick r:id="rId5" action="ppaction://hlinksldjump"/>
            <a:extLst>
              <a:ext uri="{FF2B5EF4-FFF2-40B4-BE49-F238E27FC236}">
                <a16:creationId xmlns:a16="http://schemas.microsoft.com/office/drawing/2014/main" id="{EEC7CEFF-8E00-28A1-0FFA-45A20049133C}"/>
              </a:ext>
            </a:extLst>
          </p:cNvPr>
          <p:cNvSpPr txBox="1">
            <a:spLocks noChangeArrowheads="1"/>
          </p:cNvSpPr>
          <p:nvPr/>
        </p:nvSpPr>
        <p:spPr bwMode="auto">
          <a:xfrm>
            <a:off x="7422357" y="3374232"/>
            <a:ext cx="1721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kern="1200">
                <a:solidFill>
                  <a:srgbClr val="7030A0"/>
                </a:solidFill>
                <a:latin typeface="Times New Roman" panose="02020603050405020304" pitchFamily="18" charset="0"/>
                <a:ea typeface="+mn-ea"/>
                <a:cs typeface="Times New Roman" panose="02020603050405020304" pitchFamily="18" charset="0"/>
              </a:rPr>
              <a:t>Bờ biển Tây Nam Ấn Độ</a:t>
            </a:r>
          </a:p>
        </p:txBody>
      </p:sp>
      <p:sp>
        <p:nvSpPr>
          <p:cNvPr id="18" name="Text Box 56">
            <a:extLst>
              <a:ext uri="{FF2B5EF4-FFF2-40B4-BE49-F238E27FC236}">
                <a16:creationId xmlns:a16="http://schemas.microsoft.com/office/drawing/2014/main" id="{CA5C71AB-F800-ADC2-B160-1B1BCDA55F58}"/>
              </a:ext>
            </a:extLst>
          </p:cNvPr>
          <p:cNvSpPr txBox="1">
            <a:spLocks noChangeArrowheads="1"/>
          </p:cNvSpPr>
          <p:nvPr/>
        </p:nvSpPr>
        <p:spPr bwMode="auto">
          <a:xfrm>
            <a:off x="2338388" y="4404123"/>
            <a:ext cx="3064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Ma-gien-lăng</a:t>
            </a:r>
          </a:p>
        </p:txBody>
      </p:sp>
      <p:sp>
        <p:nvSpPr>
          <p:cNvPr id="19" name="Text Box 88">
            <a:extLst>
              <a:ext uri="{FF2B5EF4-FFF2-40B4-BE49-F238E27FC236}">
                <a16:creationId xmlns:a16="http://schemas.microsoft.com/office/drawing/2014/main" id="{D047C98A-D53F-9AC4-FA72-EDD7F8A21AC8}"/>
              </a:ext>
            </a:extLst>
          </p:cNvPr>
          <p:cNvSpPr txBox="1">
            <a:spLocks noChangeArrowheads="1"/>
          </p:cNvSpPr>
          <p:nvPr/>
        </p:nvSpPr>
        <p:spPr bwMode="auto">
          <a:xfrm>
            <a:off x="75010" y="4329113"/>
            <a:ext cx="1890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1519-1522</a:t>
            </a:r>
          </a:p>
        </p:txBody>
      </p:sp>
      <p:sp>
        <p:nvSpPr>
          <p:cNvPr id="20" name="Text Box 91">
            <a:extLst>
              <a:ext uri="{FF2B5EF4-FFF2-40B4-BE49-F238E27FC236}">
                <a16:creationId xmlns:a16="http://schemas.microsoft.com/office/drawing/2014/main" id="{1093595C-D64F-953D-AFB8-A4ACA27376DE}"/>
              </a:ext>
            </a:extLst>
          </p:cNvPr>
          <p:cNvSpPr txBox="1">
            <a:spLocks noChangeArrowheads="1"/>
          </p:cNvSpPr>
          <p:nvPr/>
        </p:nvSpPr>
        <p:spPr bwMode="auto">
          <a:xfrm>
            <a:off x="5105401" y="4388644"/>
            <a:ext cx="2461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Tây Ban Nha</a:t>
            </a:r>
          </a:p>
        </p:txBody>
      </p:sp>
      <p:sp>
        <p:nvSpPr>
          <p:cNvPr id="21" name="Text Box 92">
            <a:hlinkClick r:id="rId6" action="ppaction://hlinksldjump"/>
            <a:extLst>
              <a:ext uri="{FF2B5EF4-FFF2-40B4-BE49-F238E27FC236}">
                <a16:creationId xmlns:a16="http://schemas.microsoft.com/office/drawing/2014/main" id="{B2304D90-084F-0E4F-DB50-1E903EA4DDD0}"/>
              </a:ext>
            </a:extLst>
          </p:cNvPr>
          <p:cNvSpPr txBox="1">
            <a:spLocks noChangeArrowheads="1"/>
          </p:cNvSpPr>
          <p:nvPr/>
        </p:nvSpPr>
        <p:spPr bwMode="auto">
          <a:xfrm>
            <a:off x="7306866" y="4292204"/>
            <a:ext cx="18371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50000"/>
              </a:spcBef>
              <a:spcAft>
                <a:spcPct val="0"/>
              </a:spcAft>
              <a:buClrTx/>
              <a:buNone/>
            </a:pPr>
            <a:r>
              <a:rPr lang="en-US" altLang="en-VN" sz="2400" b="1" kern="1200">
                <a:solidFill>
                  <a:srgbClr val="C00000"/>
                </a:solidFill>
                <a:latin typeface="Times New Roman" panose="02020603050405020304" pitchFamily="18" charset="0"/>
                <a:ea typeface="+mn-ea"/>
                <a:cs typeface="Times New Roman" panose="02020603050405020304" pitchFamily="18" charset="0"/>
              </a:rPr>
              <a:t>Vòng quanh trái đất</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linds(horizontal)">
                                      <p:cBhvr>
                                        <p:cTn id="12" dur="500"/>
                                        <p:tgtEl>
                                          <p:spTgt spid="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linds(horizontal)">
                                      <p:cBhvr>
                                        <p:cTn id="17" dur="500"/>
                                        <p:tgtEl>
                                          <p:spTgt spid="2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blinds(horizontal)">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oman History Bachelor's Thesis by Slidesgo">
  <a:themeElements>
    <a:clrScheme name="Simple Light">
      <a:dk1>
        <a:srgbClr val="22121C"/>
      </a:dk1>
      <a:lt1>
        <a:srgbClr val="FFFFFF"/>
      </a:lt1>
      <a:dk2>
        <a:srgbClr val="D1B283"/>
      </a:dk2>
      <a:lt2>
        <a:srgbClr val="FFDDA1"/>
      </a:lt2>
      <a:accent1>
        <a:srgbClr val="FED843"/>
      </a:accent1>
      <a:accent2>
        <a:srgbClr val="F4B13B"/>
      </a:accent2>
      <a:accent3>
        <a:srgbClr val="FF4151"/>
      </a:accent3>
      <a:accent4>
        <a:srgbClr val="6F131D"/>
      </a:accent4>
      <a:accent5>
        <a:srgbClr val="995541"/>
      </a:accent5>
      <a:accent6>
        <a:srgbClr val="22121C"/>
      </a:accent6>
      <a:hlink>
        <a:srgbClr val="6F13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oman History Bachelor's Thesis by Slidesgo">
  <a:themeElements>
    <a:clrScheme name="Simple Light">
      <a:dk1>
        <a:srgbClr val="22121C"/>
      </a:dk1>
      <a:lt1>
        <a:srgbClr val="FFFFFF"/>
      </a:lt1>
      <a:dk2>
        <a:srgbClr val="D1B283"/>
      </a:dk2>
      <a:lt2>
        <a:srgbClr val="FFDDA1"/>
      </a:lt2>
      <a:accent1>
        <a:srgbClr val="FED843"/>
      </a:accent1>
      <a:accent2>
        <a:srgbClr val="F4B13B"/>
      </a:accent2>
      <a:accent3>
        <a:srgbClr val="FF4151"/>
      </a:accent3>
      <a:accent4>
        <a:srgbClr val="6F131D"/>
      </a:accent4>
      <a:accent5>
        <a:srgbClr val="995541"/>
      </a:accent5>
      <a:accent6>
        <a:srgbClr val="22121C"/>
      </a:accent6>
      <a:hlink>
        <a:srgbClr val="6F13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437A6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786</Words>
  <Application>Microsoft Office PowerPoint</Application>
  <PresentationFormat>On-screen Show (16:9)</PresentationFormat>
  <Paragraphs>120</Paragraphs>
  <Slides>19</Slides>
  <Notes>12</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19</vt:i4>
      </vt:variant>
    </vt:vector>
  </HeadingPairs>
  <TitlesOfParts>
    <vt:vector size="39" baseType="lpstr">
      <vt:lpstr>Bebas Neue</vt:lpstr>
      <vt:lpstr>Constantia</vt:lpstr>
      <vt:lpstr>Calibri</vt:lpstr>
      <vt:lpstr>Crete Round</vt:lpstr>
      <vt:lpstr>Karla</vt:lpstr>
      <vt:lpstr>Arial</vt:lpstr>
      <vt:lpstr>Nunito Light</vt:lpstr>
      <vt:lpstr>SVN-Blenda Script</vt:lpstr>
      <vt:lpstr>Roboto Slab</vt:lpstr>
      <vt:lpstr>Roboto Condensed Light</vt:lpstr>
      <vt:lpstr>Calibri Light</vt:lpstr>
      <vt:lpstr>Roboto Slab SemiBold</vt:lpstr>
      <vt:lpstr>Times New Roman</vt:lpstr>
      <vt:lpstr>Libre Baskerville</vt:lpstr>
      <vt:lpstr>Roman History Bachelor's Thesis by Slidesgo</vt:lpstr>
      <vt:lpstr>1_Roman History Bachelor's Thesis by Slidesgo</vt:lpstr>
      <vt:lpstr>Office Theme</vt:lpstr>
      <vt:lpstr>1_Brazilian Literature Thesis by Slidesgo</vt:lpstr>
      <vt:lpstr>2_Office Theme</vt:lpstr>
      <vt:lpstr>5_Office Theme</vt:lpstr>
      <vt:lpstr>Các cuộc phát kiến địa lí và sự hình thành quan hệ sản xuất tư bản chủ nghĩa ở Tây 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Sự nãy sinh chủ nghĩa tư bản và những biến đổi chính trong xã hội Tây Âu</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Nguyen</dc:creator>
  <cp:lastModifiedBy>Hong Nguyen</cp:lastModifiedBy>
  <cp:revision>11</cp:revision>
  <dcterms:modified xsi:type="dcterms:W3CDTF">2026-01-11T13:42:24Z</dcterms:modified>
</cp:coreProperties>
</file>