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Belanosima" panose="020E0602020502020306" pitchFamily="34" charset="77"/>
      <p:regular r:id="rId16"/>
      <p:bold r:id="rId17"/>
    </p:embeddedFont>
    <p:embeddedFont>
      <p:font typeface="Belanosima SemiBold" panose="020E0802020502020306" pitchFamily="34" charset="77"/>
      <p:regular r:id="rId18"/>
      <p:bold r:id="rId19"/>
    </p:embeddedFont>
    <p:embeddedFont>
      <p:font typeface="DM Sans" pitchFamily="2" charset="77"/>
      <p:regular r:id="rId20"/>
      <p:bold r:id="rId21"/>
      <p:italic r:id="rId22"/>
      <p:boldItalic r:id="rId23"/>
    </p:embeddedFont>
    <p:embeddedFont>
      <p:font typeface="Nunito" pitchFamily="2" charset="77"/>
      <p:regular r:id="rId24"/>
      <p:bold r:id="rId25"/>
      <p:italic r:id="rId26"/>
      <p:boldItalic r:id="rId27"/>
    </p:embeddedFont>
    <p:embeddedFont>
      <p:font typeface="Nunito Light" panose="020F0302020204030204" pitchFamily="34" charset="0"/>
      <p:regular r:id="rId28"/>
      <p:italic r:id="rId29"/>
    </p:embeddedFont>
    <p:embeddedFont>
      <p:font typeface="Oswald" pitchFamily="2" charset="77"/>
      <p:regular r:id="rId30"/>
      <p:bold r:id="rId31"/>
    </p:embeddedFont>
    <p:embeddedFont>
      <p:font typeface="Oswald SemiBold" panose="020F0502020204030204" pitchFamily="3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890C9C-14BB-405F-B9D0-415E6C106F41}">
  <a:tblStyle styleId="{66890C9C-14BB-405F-B9D0-415E6C106F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448515-3564-4685-BC43-7B7CCDC28E3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8"/>
  </p:normalViewPr>
  <p:slideViewPr>
    <p:cSldViewPr snapToGrid="0">
      <p:cViewPr varScale="1">
        <p:scale>
          <a:sx n="156" d="100"/>
          <a:sy n="156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8efd6d3a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8efd6d3a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38efd6d3ab7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38efd6d3ab7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38efd6d3ab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38efd6d3ab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38efd6d3ab7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38efd6d3ab7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38efd6d3ab7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38efd6d3ab7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8efd6d3ab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8efd6d3ab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8efd6d3ab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8efd6d3ab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8efd6d3ab7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8efd6d3ab7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8efd6d3ab7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8efd6d3ab7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8efd6d3ab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8efd6d3ab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8efd6d3ab7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8efd6d3ab7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" y="0"/>
            <a:ext cx="9143987" cy="5143499"/>
            <a:chOff x="-7" y="0"/>
            <a:chExt cx="9143987" cy="5143499"/>
          </a:xfrm>
        </p:grpSpPr>
        <p:sp>
          <p:nvSpPr>
            <p:cNvPr id="10" name="Google Shape;10;p2"/>
            <p:cNvSpPr/>
            <p:nvPr/>
          </p:nvSpPr>
          <p:spPr>
            <a:xfrm rot="10800000">
              <a:off x="-7" y="2974949"/>
              <a:ext cx="5513308" cy="2168550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409526" y="0"/>
              <a:ext cx="4734454" cy="1869196"/>
            </a:xfrm>
            <a:custGeom>
              <a:avLst/>
              <a:gdLst/>
              <a:ahLst/>
              <a:cxnLst/>
              <a:rect l="l" t="t" r="r" b="b"/>
              <a:pathLst>
                <a:path w="11978" h="4729" extrusionOk="0">
                  <a:moveTo>
                    <a:pt x="11978" y="0"/>
                  </a:moveTo>
                  <a:lnTo>
                    <a:pt x="0" y="0"/>
                  </a:lnTo>
                  <a:cubicBezTo>
                    <a:pt x="294" y="125"/>
                    <a:pt x="596" y="221"/>
                    <a:pt x="880" y="296"/>
                  </a:cubicBezTo>
                  <a:cubicBezTo>
                    <a:pt x="2244" y="659"/>
                    <a:pt x="3669" y="673"/>
                    <a:pt x="5071" y="636"/>
                  </a:cubicBezTo>
                  <a:cubicBezTo>
                    <a:pt x="5425" y="626"/>
                    <a:pt x="5779" y="614"/>
                    <a:pt x="6132" y="602"/>
                  </a:cubicBezTo>
                  <a:cubicBezTo>
                    <a:pt x="6478" y="590"/>
                    <a:pt x="6824" y="572"/>
                    <a:pt x="7169" y="580"/>
                  </a:cubicBezTo>
                  <a:cubicBezTo>
                    <a:pt x="7516" y="588"/>
                    <a:pt x="7869" y="633"/>
                    <a:pt x="8182" y="793"/>
                  </a:cubicBezTo>
                  <a:cubicBezTo>
                    <a:pt x="8432" y="920"/>
                    <a:pt x="8640" y="1111"/>
                    <a:pt x="8817" y="1326"/>
                  </a:cubicBezTo>
                  <a:cubicBezTo>
                    <a:pt x="9194" y="1784"/>
                    <a:pt x="9437" y="2334"/>
                    <a:pt x="9766" y="2826"/>
                  </a:cubicBezTo>
                  <a:cubicBezTo>
                    <a:pt x="10125" y="3364"/>
                    <a:pt x="10557" y="3886"/>
                    <a:pt x="11066" y="4288"/>
                  </a:cubicBezTo>
                  <a:cubicBezTo>
                    <a:pt x="11308" y="4478"/>
                    <a:pt x="11580" y="4638"/>
                    <a:pt x="11882" y="4709"/>
                  </a:cubicBezTo>
                  <a:cubicBezTo>
                    <a:pt x="11914" y="4717"/>
                    <a:pt x="11946" y="4723"/>
                    <a:pt x="11978" y="4729"/>
                  </a:cubicBezTo>
                  <a:lnTo>
                    <a:pt x="11978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2;p2"/>
          <p:cNvSpPr/>
          <p:nvPr/>
        </p:nvSpPr>
        <p:spPr>
          <a:xfrm>
            <a:off x="223775" y="1517825"/>
            <a:ext cx="424177" cy="367375"/>
          </a:xfrm>
          <a:custGeom>
            <a:avLst/>
            <a:gdLst/>
            <a:ahLst/>
            <a:cxnLst/>
            <a:rect l="l" t="t" r="r" b="b"/>
            <a:pathLst>
              <a:path w="2322" h="2011" extrusionOk="0">
                <a:moveTo>
                  <a:pt x="1161" y="425"/>
                </a:moveTo>
                <a:lnTo>
                  <a:pt x="1741" y="0"/>
                </a:lnTo>
                <a:lnTo>
                  <a:pt x="1663" y="715"/>
                </a:lnTo>
                <a:lnTo>
                  <a:pt x="2322" y="1005"/>
                </a:lnTo>
                <a:lnTo>
                  <a:pt x="1663" y="1296"/>
                </a:lnTo>
                <a:lnTo>
                  <a:pt x="1741" y="2011"/>
                </a:lnTo>
                <a:lnTo>
                  <a:pt x="1161" y="1586"/>
                </a:lnTo>
                <a:lnTo>
                  <a:pt x="580" y="2011"/>
                </a:lnTo>
                <a:lnTo>
                  <a:pt x="658" y="1296"/>
                </a:lnTo>
                <a:lnTo>
                  <a:pt x="0" y="1005"/>
                </a:lnTo>
                <a:lnTo>
                  <a:pt x="658" y="715"/>
                </a:lnTo>
                <a:lnTo>
                  <a:pt x="580" y="0"/>
                </a:lnTo>
                <a:lnTo>
                  <a:pt x="1161" y="42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3739343" y="3440477"/>
            <a:ext cx="5404680" cy="1703085"/>
            <a:chOff x="3739343" y="3440477"/>
            <a:chExt cx="5404680" cy="1703085"/>
          </a:xfrm>
        </p:grpSpPr>
        <p:grpSp>
          <p:nvGrpSpPr>
            <p:cNvPr id="14" name="Google Shape;14;p2"/>
            <p:cNvGrpSpPr/>
            <p:nvPr/>
          </p:nvGrpSpPr>
          <p:grpSpPr>
            <a:xfrm flipH="1">
              <a:off x="3739343" y="4298771"/>
              <a:ext cx="865188" cy="844735"/>
              <a:chOff x="1854720" y="3998880"/>
              <a:chExt cx="1461960" cy="142740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 flipH="1">
              <a:off x="8068190" y="4019663"/>
              <a:ext cx="1075833" cy="1123898"/>
              <a:chOff x="753480" y="2696760"/>
              <a:chExt cx="1579320" cy="1649880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8639696" y="3440477"/>
              <a:ext cx="504326" cy="624326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438130" y="303865"/>
            <a:ext cx="8504755" cy="4682550"/>
            <a:chOff x="438130" y="303865"/>
            <a:chExt cx="8504755" cy="4682550"/>
          </a:xfrm>
        </p:grpSpPr>
        <p:sp>
          <p:nvSpPr>
            <p:cNvPr id="23" name="Google Shape;23;p2"/>
            <p:cNvSpPr/>
            <p:nvPr/>
          </p:nvSpPr>
          <p:spPr>
            <a:xfrm>
              <a:off x="438130" y="846222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62960" y="303865"/>
              <a:ext cx="176400" cy="176400"/>
            </a:xfrm>
            <a:custGeom>
              <a:avLst/>
              <a:gdLst/>
              <a:ahLst/>
              <a:cxnLst/>
              <a:rect l="l" t="t" r="r" b="b"/>
              <a:pathLst>
                <a:path w="490" h="490" extrusionOk="0">
                  <a:moveTo>
                    <a:pt x="490" y="244"/>
                  </a:moveTo>
                  <a:cubicBezTo>
                    <a:pt x="490" y="380"/>
                    <a:pt x="380" y="490"/>
                    <a:pt x="245" y="490"/>
                  </a:cubicBezTo>
                  <a:cubicBezTo>
                    <a:pt x="109" y="490"/>
                    <a:pt x="0" y="380"/>
                    <a:pt x="0" y="244"/>
                  </a:cubicBezTo>
                  <a:cubicBezTo>
                    <a:pt x="0" y="109"/>
                    <a:pt x="109" y="0"/>
                    <a:pt x="245" y="0"/>
                  </a:cubicBezTo>
                  <a:cubicBezTo>
                    <a:pt x="380" y="0"/>
                    <a:pt x="490" y="109"/>
                    <a:pt x="490" y="244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66485" y="2179645"/>
              <a:ext cx="176400" cy="176400"/>
            </a:xfrm>
            <a:custGeom>
              <a:avLst/>
              <a:gdLst/>
              <a:ahLst/>
              <a:cxnLst/>
              <a:rect l="l" t="t" r="r" b="b"/>
              <a:pathLst>
                <a:path w="490" h="490" extrusionOk="0">
                  <a:moveTo>
                    <a:pt x="490" y="245"/>
                  </a:moveTo>
                  <a:cubicBezTo>
                    <a:pt x="490" y="380"/>
                    <a:pt x="380" y="490"/>
                    <a:pt x="245" y="490"/>
                  </a:cubicBezTo>
                  <a:cubicBezTo>
                    <a:pt x="109" y="490"/>
                    <a:pt x="0" y="380"/>
                    <a:pt x="0" y="245"/>
                  </a:cubicBezTo>
                  <a:cubicBezTo>
                    <a:pt x="0" y="110"/>
                    <a:pt x="109" y="0"/>
                    <a:pt x="245" y="0"/>
                  </a:cubicBezTo>
                  <a:cubicBezTo>
                    <a:pt x="380" y="0"/>
                    <a:pt x="490" y="110"/>
                    <a:pt x="490" y="245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095995" y="4810015"/>
              <a:ext cx="176400" cy="176400"/>
            </a:xfrm>
            <a:custGeom>
              <a:avLst/>
              <a:gdLst/>
              <a:ahLst/>
              <a:cxnLst/>
              <a:rect l="l" t="t" r="r" b="b"/>
              <a:pathLst>
                <a:path w="490" h="490" extrusionOk="0">
                  <a:moveTo>
                    <a:pt x="490" y="245"/>
                  </a:moveTo>
                  <a:cubicBezTo>
                    <a:pt x="490" y="380"/>
                    <a:pt x="380" y="490"/>
                    <a:pt x="245" y="490"/>
                  </a:cubicBezTo>
                  <a:cubicBezTo>
                    <a:pt x="110" y="490"/>
                    <a:pt x="0" y="380"/>
                    <a:pt x="0" y="245"/>
                  </a:cubicBezTo>
                  <a:cubicBezTo>
                    <a:pt x="0" y="110"/>
                    <a:pt x="110" y="0"/>
                    <a:pt x="245" y="0"/>
                  </a:cubicBezTo>
                  <a:cubicBezTo>
                    <a:pt x="380" y="0"/>
                    <a:pt x="490" y="110"/>
                    <a:pt x="490" y="245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4000625" y="561901"/>
            <a:ext cx="4437900" cy="30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4000650" y="3694050"/>
            <a:ext cx="4437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19"/>
          <p:cNvGrpSpPr/>
          <p:nvPr/>
        </p:nvGrpSpPr>
        <p:grpSpPr>
          <a:xfrm>
            <a:off x="5" y="0"/>
            <a:ext cx="9143988" cy="5143500"/>
            <a:chOff x="5" y="0"/>
            <a:chExt cx="9143988" cy="5143500"/>
          </a:xfrm>
        </p:grpSpPr>
        <p:sp>
          <p:nvSpPr>
            <p:cNvPr id="294" name="Google Shape;294;p19"/>
            <p:cNvSpPr/>
            <p:nvPr/>
          </p:nvSpPr>
          <p:spPr>
            <a:xfrm>
              <a:off x="4409538" y="0"/>
              <a:ext cx="4734454" cy="1869196"/>
            </a:xfrm>
            <a:custGeom>
              <a:avLst/>
              <a:gdLst/>
              <a:ahLst/>
              <a:cxnLst/>
              <a:rect l="l" t="t" r="r" b="b"/>
              <a:pathLst>
                <a:path w="11978" h="4729" extrusionOk="0">
                  <a:moveTo>
                    <a:pt x="11978" y="0"/>
                  </a:moveTo>
                  <a:lnTo>
                    <a:pt x="0" y="0"/>
                  </a:lnTo>
                  <a:cubicBezTo>
                    <a:pt x="294" y="125"/>
                    <a:pt x="596" y="221"/>
                    <a:pt x="880" y="296"/>
                  </a:cubicBezTo>
                  <a:cubicBezTo>
                    <a:pt x="2244" y="659"/>
                    <a:pt x="3669" y="673"/>
                    <a:pt x="5071" y="636"/>
                  </a:cubicBezTo>
                  <a:cubicBezTo>
                    <a:pt x="5425" y="626"/>
                    <a:pt x="5779" y="614"/>
                    <a:pt x="6132" y="602"/>
                  </a:cubicBezTo>
                  <a:cubicBezTo>
                    <a:pt x="6478" y="590"/>
                    <a:pt x="6824" y="572"/>
                    <a:pt x="7169" y="580"/>
                  </a:cubicBezTo>
                  <a:cubicBezTo>
                    <a:pt x="7516" y="588"/>
                    <a:pt x="7869" y="633"/>
                    <a:pt x="8182" y="793"/>
                  </a:cubicBezTo>
                  <a:cubicBezTo>
                    <a:pt x="8432" y="920"/>
                    <a:pt x="8640" y="1111"/>
                    <a:pt x="8817" y="1326"/>
                  </a:cubicBezTo>
                  <a:cubicBezTo>
                    <a:pt x="9194" y="1784"/>
                    <a:pt x="9437" y="2334"/>
                    <a:pt x="9766" y="2826"/>
                  </a:cubicBezTo>
                  <a:cubicBezTo>
                    <a:pt x="10125" y="3364"/>
                    <a:pt x="10557" y="3886"/>
                    <a:pt x="11066" y="4288"/>
                  </a:cubicBezTo>
                  <a:cubicBezTo>
                    <a:pt x="11308" y="4478"/>
                    <a:pt x="11580" y="4638"/>
                    <a:pt x="11882" y="4709"/>
                  </a:cubicBezTo>
                  <a:cubicBezTo>
                    <a:pt x="11914" y="4717"/>
                    <a:pt x="11946" y="4723"/>
                    <a:pt x="11978" y="4729"/>
                  </a:cubicBezTo>
                  <a:lnTo>
                    <a:pt x="11978" y="0"/>
                  </a:ln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9"/>
            <p:cNvSpPr/>
            <p:nvPr/>
          </p:nvSpPr>
          <p:spPr>
            <a:xfrm rot="10800000">
              <a:off x="5" y="4276728"/>
              <a:ext cx="5513308" cy="866772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19"/>
          <p:cNvGrpSpPr/>
          <p:nvPr/>
        </p:nvGrpSpPr>
        <p:grpSpPr>
          <a:xfrm>
            <a:off x="-8" y="84815"/>
            <a:ext cx="8983521" cy="5058686"/>
            <a:chOff x="-8" y="84815"/>
            <a:chExt cx="8983521" cy="5058686"/>
          </a:xfrm>
        </p:grpSpPr>
        <p:sp>
          <p:nvSpPr>
            <p:cNvPr id="297" name="Google Shape;297;p19"/>
            <p:cNvSpPr/>
            <p:nvPr/>
          </p:nvSpPr>
          <p:spPr>
            <a:xfrm>
              <a:off x="8438087" y="4526425"/>
              <a:ext cx="424177" cy="367375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9"/>
            <p:cNvSpPr/>
            <p:nvPr/>
          </p:nvSpPr>
          <p:spPr>
            <a:xfrm rot="1394335">
              <a:off x="8698524" y="3957876"/>
              <a:ext cx="238801" cy="283225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9" name="Google Shape;299;p19"/>
            <p:cNvGrpSpPr/>
            <p:nvPr/>
          </p:nvGrpSpPr>
          <p:grpSpPr>
            <a:xfrm>
              <a:off x="-8" y="84815"/>
              <a:ext cx="1150377" cy="1201773"/>
              <a:chOff x="753480" y="2696760"/>
              <a:chExt cx="1579320" cy="1649880"/>
            </a:xfrm>
          </p:grpSpPr>
          <p:sp>
            <p:nvSpPr>
              <p:cNvPr id="300" name="Google Shape;300;p19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9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3" name="Google Shape;303;p19"/>
            <p:cNvSpPr/>
            <p:nvPr/>
          </p:nvSpPr>
          <p:spPr>
            <a:xfrm flipH="1">
              <a:off x="13" y="4276724"/>
              <a:ext cx="700173" cy="866777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9"/>
            <p:cNvSpPr/>
            <p:nvPr/>
          </p:nvSpPr>
          <p:spPr>
            <a:xfrm rot="-1437608">
              <a:off x="306900" y="3712300"/>
              <a:ext cx="238802" cy="283224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19"/>
          <p:cNvGrpSpPr/>
          <p:nvPr/>
        </p:nvGrpSpPr>
        <p:grpSpPr>
          <a:xfrm>
            <a:off x="172155" y="195972"/>
            <a:ext cx="8733975" cy="3269185"/>
            <a:chOff x="172155" y="195973"/>
            <a:chExt cx="8733975" cy="3269185"/>
          </a:xfrm>
        </p:grpSpPr>
        <p:sp>
          <p:nvSpPr>
            <p:cNvPr id="306" name="Google Shape;306;p19"/>
            <p:cNvSpPr/>
            <p:nvPr/>
          </p:nvSpPr>
          <p:spPr>
            <a:xfrm>
              <a:off x="8729730" y="328839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9"/>
            <p:cNvSpPr/>
            <p:nvPr/>
          </p:nvSpPr>
          <p:spPr>
            <a:xfrm>
              <a:off x="172155" y="325434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4163580" y="19597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19"/>
          <p:cNvSpPr txBox="1">
            <a:spLocks noGrp="1"/>
          </p:cNvSpPr>
          <p:nvPr>
            <p:ph type="title"/>
          </p:nvPr>
        </p:nvSpPr>
        <p:spPr>
          <a:xfrm>
            <a:off x="976825" y="1298088"/>
            <a:ext cx="2831100" cy="12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subTitle" idx="1"/>
          </p:nvPr>
        </p:nvSpPr>
        <p:spPr>
          <a:xfrm>
            <a:off x="976825" y="2560463"/>
            <a:ext cx="2831100" cy="11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/>
          <p:nvPr/>
        </p:nvSpPr>
        <p:spPr>
          <a:xfrm>
            <a:off x="375505" y="2847773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9" name="Google Shape;349;p22"/>
          <p:cNvGrpSpPr/>
          <p:nvPr/>
        </p:nvGrpSpPr>
        <p:grpSpPr>
          <a:xfrm>
            <a:off x="-38308" y="228676"/>
            <a:ext cx="9182330" cy="5141407"/>
            <a:chOff x="-38308" y="228676"/>
            <a:chExt cx="9182330" cy="5141407"/>
          </a:xfrm>
        </p:grpSpPr>
        <p:grpSp>
          <p:nvGrpSpPr>
            <p:cNvPr id="350" name="Google Shape;350;p22"/>
            <p:cNvGrpSpPr/>
            <p:nvPr/>
          </p:nvGrpSpPr>
          <p:grpSpPr>
            <a:xfrm>
              <a:off x="-38308" y="228676"/>
              <a:ext cx="1276564" cy="1333598"/>
              <a:chOff x="753480" y="2696760"/>
              <a:chExt cx="1579320" cy="1649880"/>
            </a:xfrm>
          </p:grpSpPr>
          <p:sp>
            <p:nvSpPr>
              <p:cNvPr id="351" name="Google Shape;351;p22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4" name="Google Shape;354;p22"/>
            <p:cNvSpPr/>
            <p:nvPr/>
          </p:nvSpPr>
          <p:spPr>
            <a:xfrm>
              <a:off x="8639696" y="3045802"/>
              <a:ext cx="504326" cy="624326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2"/>
            <p:cNvSpPr/>
            <p:nvPr/>
          </p:nvSpPr>
          <p:spPr>
            <a:xfrm flipH="1">
              <a:off x="8408681" y="282200"/>
              <a:ext cx="424177" cy="367375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2"/>
            <p:cNvSpPr/>
            <p:nvPr/>
          </p:nvSpPr>
          <p:spPr>
            <a:xfrm rot="2419551" flipH="1">
              <a:off x="8501358" y="2230038"/>
              <a:ext cx="238800" cy="283225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7" name="Google Shape;357;p22"/>
            <p:cNvGrpSpPr/>
            <p:nvPr/>
          </p:nvGrpSpPr>
          <p:grpSpPr>
            <a:xfrm rot="4331525" flipH="1">
              <a:off x="1561991" y="4233753"/>
              <a:ext cx="981179" cy="1025015"/>
              <a:chOff x="753480" y="2696760"/>
              <a:chExt cx="1579320" cy="1649880"/>
            </a:xfrm>
          </p:grpSpPr>
          <p:sp>
            <p:nvSpPr>
              <p:cNvPr id="358" name="Google Shape;358;p22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1" name="Google Shape;361;p22"/>
          <p:cNvSpPr/>
          <p:nvPr/>
        </p:nvSpPr>
        <p:spPr>
          <a:xfrm>
            <a:off x="7274268" y="377510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2" name="Google Shape;362;p22"/>
          <p:cNvGrpSpPr/>
          <p:nvPr/>
        </p:nvGrpSpPr>
        <p:grpSpPr>
          <a:xfrm>
            <a:off x="-8" y="-5"/>
            <a:ext cx="9144008" cy="5143504"/>
            <a:chOff x="-8" y="-5"/>
            <a:chExt cx="9144008" cy="5143504"/>
          </a:xfrm>
        </p:grpSpPr>
        <p:sp>
          <p:nvSpPr>
            <p:cNvPr id="363" name="Google Shape;363;p22"/>
            <p:cNvSpPr/>
            <p:nvPr/>
          </p:nvSpPr>
          <p:spPr>
            <a:xfrm rot="10800000" flipH="1">
              <a:off x="8" y="-5"/>
              <a:ext cx="3819516" cy="1749857"/>
            </a:xfrm>
            <a:custGeom>
              <a:avLst/>
              <a:gdLst/>
              <a:ahLst/>
              <a:cxnLst/>
              <a:rect l="l" t="t" r="r" b="b"/>
              <a:pathLst>
                <a:path w="13232" h="6062" extrusionOk="0">
                  <a:moveTo>
                    <a:pt x="13232" y="6062"/>
                  </a:moveTo>
                  <a:cubicBezTo>
                    <a:pt x="13142" y="6001"/>
                    <a:pt x="13052" y="5939"/>
                    <a:pt x="12965" y="5874"/>
                  </a:cubicBezTo>
                  <a:cubicBezTo>
                    <a:pt x="12604" y="5605"/>
                    <a:pt x="12278" y="5294"/>
                    <a:pt x="11967" y="4970"/>
                  </a:cubicBezTo>
                  <a:cubicBezTo>
                    <a:pt x="11368" y="4346"/>
                    <a:pt x="10811" y="3670"/>
                    <a:pt x="10110" y="3154"/>
                  </a:cubicBezTo>
                  <a:cubicBezTo>
                    <a:pt x="8828" y="2210"/>
                    <a:pt x="7206" y="2108"/>
                    <a:pt x="5671" y="2056"/>
                  </a:cubicBezTo>
                  <a:cubicBezTo>
                    <a:pt x="4176" y="2004"/>
                    <a:pt x="2532" y="2028"/>
                    <a:pt x="1216" y="1210"/>
                  </a:cubicBezTo>
                  <a:cubicBezTo>
                    <a:pt x="704" y="892"/>
                    <a:pt x="310" y="476"/>
                    <a:pt x="0" y="0"/>
                  </a:cubicBezTo>
                  <a:lnTo>
                    <a:pt x="0" y="6062"/>
                  </a:lnTo>
                  <a:lnTo>
                    <a:pt x="13232" y="6062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2"/>
            <p:cNvSpPr/>
            <p:nvPr/>
          </p:nvSpPr>
          <p:spPr>
            <a:xfrm rot="10800000">
              <a:off x="-8" y="3724274"/>
              <a:ext cx="9144008" cy="1419225"/>
            </a:xfrm>
            <a:custGeom>
              <a:avLst/>
              <a:gdLst/>
              <a:ahLst/>
              <a:cxnLst/>
              <a:rect l="l" t="t" r="r" b="b"/>
              <a:pathLst>
                <a:path w="11214" h="2492" extrusionOk="0">
                  <a:moveTo>
                    <a:pt x="11214" y="0"/>
                  </a:moveTo>
                  <a:lnTo>
                    <a:pt x="11214" y="2492"/>
                  </a:lnTo>
                  <a:cubicBezTo>
                    <a:pt x="11097" y="2461"/>
                    <a:pt x="10985" y="2419"/>
                    <a:pt x="10879" y="2372"/>
                  </a:cubicBezTo>
                  <a:cubicBezTo>
                    <a:pt x="10483" y="2193"/>
                    <a:pt x="10176" y="1908"/>
                    <a:pt x="9877" y="1627"/>
                  </a:cubicBezTo>
                  <a:cubicBezTo>
                    <a:pt x="9559" y="1330"/>
                    <a:pt x="9241" y="1034"/>
                    <a:pt x="8829" y="835"/>
                  </a:cubicBezTo>
                  <a:cubicBezTo>
                    <a:pt x="8396" y="624"/>
                    <a:pt x="7906" y="502"/>
                    <a:pt x="7424" y="411"/>
                  </a:cubicBezTo>
                  <a:cubicBezTo>
                    <a:pt x="6412" y="219"/>
                    <a:pt x="5362" y="225"/>
                    <a:pt x="4375" y="511"/>
                  </a:cubicBezTo>
                  <a:cubicBezTo>
                    <a:pt x="3437" y="783"/>
                    <a:pt x="2596" y="1247"/>
                    <a:pt x="1713" y="1625"/>
                  </a:cubicBezTo>
                  <a:cubicBezTo>
                    <a:pt x="1175" y="1854"/>
                    <a:pt x="596" y="2065"/>
                    <a:pt x="0" y="2168"/>
                  </a:cubicBezTo>
                  <a:lnTo>
                    <a:pt x="0" y="0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" name="Google Shape;365;p22"/>
          <p:cNvSpPr txBox="1">
            <a:spLocks noGrp="1"/>
          </p:cNvSpPr>
          <p:nvPr>
            <p:ph type="title"/>
          </p:nvPr>
        </p:nvSpPr>
        <p:spPr>
          <a:xfrm>
            <a:off x="2424600" y="1554500"/>
            <a:ext cx="42948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2"/>
          <p:cNvSpPr txBox="1">
            <a:spLocks noGrp="1"/>
          </p:cNvSpPr>
          <p:nvPr>
            <p:ph type="subTitle" idx="1"/>
          </p:nvPr>
        </p:nvSpPr>
        <p:spPr>
          <a:xfrm>
            <a:off x="2424600" y="2233700"/>
            <a:ext cx="42948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23"/>
          <p:cNvGrpSpPr/>
          <p:nvPr/>
        </p:nvGrpSpPr>
        <p:grpSpPr>
          <a:xfrm>
            <a:off x="-8" y="-172961"/>
            <a:ext cx="9144034" cy="5305443"/>
            <a:chOff x="-8" y="-172961"/>
            <a:chExt cx="9144034" cy="5305443"/>
          </a:xfrm>
        </p:grpSpPr>
        <p:grpSp>
          <p:nvGrpSpPr>
            <p:cNvPr id="369" name="Google Shape;369;p23"/>
            <p:cNvGrpSpPr/>
            <p:nvPr/>
          </p:nvGrpSpPr>
          <p:grpSpPr>
            <a:xfrm flipH="1">
              <a:off x="-7" y="4287746"/>
              <a:ext cx="865188" cy="844735"/>
              <a:chOff x="1854720" y="3998880"/>
              <a:chExt cx="1461960" cy="1427400"/>
            </a:xfrm>
          </p:grpSpPr>
          <p:sp>
            <p:nvSpPr>
              <p:cNvPr id="370" name="Google Shape;370;p23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 rot="-905721">
              <a:off x="200400" y="3466200"/>
              <a:ext cx="238801" cy="283225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8728151" y="3765448"/>
              <a:ext cx="304298" cy="263557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538475" y="4335290"/>
              <a:ext cx="605551" cy="749652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5" name="Google Shape;375;p23"/>
            <p:cNvGrpSpPr/>
            <p:nvPr/>
          </p:nvGrpSpPr>
          <p:grpSpPr>
            <a:xfrm>
              <a:off x="-8" y="-172961"/>
              <a:ext cx="1276564" cy="1333598"/>
              <a:chOff x="753480" y="2696760"/>
              <a:chExt cx="1579320" cy="1649880"/>
            </a:xfrm>
          </p:grpSpPr>
          <p:sp>
            <p:nvSpPr>
              <p:cNvPr id="376" name="Google Shape;376;p23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3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3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9" name="Google Shape;379;p23"/>
          <p:cNvGrpSpPr/>
          <p:nvPr/>
        </p:nvGrpSpPr>
        <p:grpSpPr>
          <a:xfrm>
            <a:off x="231605" y="1676347"/>
            <a:ext cx="8697850" cy="1538785"/>
            <a:chOff x="231605" y="1676347"/>
            <a:chExt cx="8697850" cy="1538785"/>
          </a:xfrm>
        </p:grpSpPr>
        <p:sp>
          <p:nvSpPr>
            <p:cNvPr id="380" name="Google Shape;380;p23"/>
            <p:cNvSpPr/>
            <p:nvPr/>
          </p:nvSpPr>
          <p:spPr>
            <a:xfrm>
              <a:off x="8753055" y="303837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1605" y="1676347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2" name="Google Shape;382;p23"/>
          <p:cNvSpPr/>
          <p:nvPr/>
        </p:nvSpPr>
        <p:spPr>
          <a:xfrm>
            <a:off x="5698955" y="4781448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4775D5">
              <a:alpha val="1456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23"/>
          <p:cNvGrpSpPr/>
          <p:nvPr/>
        </p:nvGrpSpPr>
        <p:grpSpPr>
          <a:xfrm>
            <a:off x="-8" y="0"/>
            <a:ext cx="9144023" cy="5143500"/>
            <a:chOff x="-8" y="0"/>
            <a:chExt cx="9144023" cy="5143500"/>
          </a:xfrm>
        </p:grpSpPr>
        <p:sp>
          <p:nvSpPr>
            <p:cNvPr id="384" name="Google Shape;384;p23"/>
            <p:cNvSpPr/>
            <p:nvPr/>
          </p:nvSpPr>
          <p:spPr>
            <a:xfrm rot="10800000">
              <a:off x="-8" y="4276728"/>
              <a:ext cx="5513308" cy="866772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6248425" y="0"/>
              <a:ext cx="2895591" cy="866772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23"/>
          <p:cNvSpPr txBox="1">
            <a:spLocks noGrp="1"/>
          </p:cNvSpPr>
          <p:nvPr>
            <p:ph type="subTitle" idx="1"/>
          </p:nvPr>
        </p:nvSpPr>
        <p:spPr>
          <a:xfrm>
            <a:off x="4936473" y="2849789"/>
            <a:ext cx="2740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3"/>
          <p:cNvSpPr txBox="1">
            <a:spLocks noGrp="1"/>
          </p:cNvSpPr>
          <p:nvPr>
            <p:ph type="subTitle" idx="2"/>
          </p:nvPr>
        </p:nvSpPr>
        <p:spPr>
          <a:xfrm>
            <a:off x="1466875" y="2849789"/>
            <a:ext cx="2740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23"/>
          <p:cNvSpPr txBox="1">
            <a:spLocks noGrp="1"/>
          </p:cNvSpPr>
          <p:nvPr>
            <p:ph type="subTitle" idx="3"/>
          </p:nvPr>
        </p:nvSpPr>
        <p:spPr>
          <a:xfrm>
            <a:off x="1466875" y="2421925"/>
            <a:ext cx="2740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latin typeface="Belanosima SemiBold"/>
                <a:ea typeface="Belanosima SemiBold"/>
                <a:cs typeface="Belanosima SemiBold"/>
                <a:sym typeface="Belanos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0" name="Google Shape;390;p23"/>
          <p:cNvSpPr txBox="1">
            <a:spLocks noGrp="1"/>
          </p:cNvSpPr>
          <p:nvPr>
            <p:ph type="subTitle" idx="4"/>
          </p:nvPr>
        </p:nvSpPr>
        <p:spPr>
          <a:xfrm>
            <a:off x="4936474" y="2421925"/>
            <a:ext cx="2740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latin typeface="Belanosima SemiBold"/>
                <a:ea typeface="Belanosima SemiBold"/>
                <a:cs typeface="Belanosima SemiBold"/>
                <a:sym typeface="Belanos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26"/>
          <p:cNvGrpSpPr/>
          <p:nvPr/>
        </p:nvGrpSpPr>
        <p:grpSpPr>
          <a:xfrm>
            <a:off x="4" y="0"/>
            <a:ext cx="9143976" cy="5143500"/>
            <a:chOff x="4" y="0"/>
            <a:chExt cx="9143976" cy="5143500"/>
          </a:xfrm>
        </p:grpSpPr>
        <p:sp>
          <p:nvSpPr>
            <p:cNvPr id="436" name="Google Shape;436;p26"/>
            <p:cNvSpPr/>
            <p:nvPr/>
          </p:nvSpPr>
          <p:spPr>
            <a:xfrm flipH="1">
              <a:off x="4" y="0"/>
              <a:ext cx="3714743" cy="561903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6"/>
            <p:cNvSpPr/>
            <p:nvPr/>
          </p:nvSpPr>
          <p:spPr>
            <a:xfrm rot="10800000" flipH="1">
              <a:off x="4409526" y="3274304"/>
              <a:ext cx="4734454" cy="1869196"/>
            </a:xfrm>
            <a:custGeom>
              <a:avLst/>
              <a:gdLst/>
              <a:ahLst/>
              <a:cxnLst/>
              <a:rect l="l" t="t" r="r" b="b"/>
              <a:pathLst>
                <a:path w="11978" h="4729" extrusionOk="0">
                  <a:moveTo>
                    <a:pt x="11978" y="0"/>
                  </a:moveTo>
                  <a:lnTo>
                    <a:pt x="0" y="0"/>
                  </a:lnTo>
                  <a:cubicBezTo>
                    <a:pt x="294" y="125"/>
                    <a:pt x="596" y="221"/>
                    <a:pt x="880" y="296"/>
                  </a:cubicBezTo>
                  <a:cubicBezTo>
                    <a:pt x="2244" y="659"/>
                    <a:pt x="3669" y="673"/>
                    <a:pt x="5071" y="636"/>
                  </a:cubicBezTo>
                  <a:cubicBezTo>
                    <a:pt x="5425" y="626"/>
                    <a:pt x="5779" y="614"/>
                    <a:pt x="6132" y="602"/>
                  </a:cubicBezTo>
                  <a:cubicBezTo>
                    <a:pt x="6478" y="590"/>
                    <a:pt x="6824" y="572"/>
                    <a:pt x="7169" y="580"/>
                  </a:cubicBezTo>
                  <a:cubicBezTo>
                    <a:pt x="7516" y="588"/>
                    <a:pt x="7869" y="633"/>
                    <a:pt x="8182" y="793"/>
                  </a:cubicBezTo>
                  <a:cubicBezTo>
                    <a:pt x="8432" y="920"/>
                    <a:pt x="8640" y="1111"/>
                    <a:pt x="8817" y="1326"/>
                  </a:cubicBezTo>
                  <a:cubicBezTo>
                    <a:pt x="9194" y="1784"/>
                    <a:pt x="9437" y="2334"/>
                    <a:pt x="9766" y="2826"/>
                  </a:cubicBezTo>
                  <a:cubicBezTo>
                    <a:pt x="10125" y="3364"/>
                    <a:pt x="10557" y="3886"/>
                    <a:pt x="11066" y="4288"/>
                  </a:cubicBezTo>
                  <a:cubicBezTo>
                    <a:pt x="11308" y="4478"/>
                    <a:pt x="11580" y="4638"/>
                    <a:pt x="11882" y="4709"/>
                  </a:cubicBezTo>
                  <a:cubicBezTo>
                    <a:pt x="11914" y="4717"/>
                    <a:pt x="11946" y="4723"/>
                    <a:pt x="11978" y="4729"/>
                  </a:cubicBezTo>
                  <a:lnTo>
                    <a:pt x="11978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26"/>
          <p:cNvGrpSpPr/>
          <p:nvPr/>
        </p:nvGrpSpPr>
        <p:grpSpPr>
          <a:xfrm>
            <a:off x="-10" y="2388062"/>
            <a:ext cx="9051943" cy="2755499"/>
            <a:chOff x="-10" y="2388062"/>
            <a:chExt cx="9051943" cy="2755499"/>
          </a:xfrm>
        </p:grpSpPr>
        <p:grpSp>
          <p:nvGrpSpPr>
            <p:cNvPr id="439" name="Google Shape;439;p26"/>
            <p:cNvGrpSpPr/>
            <p:nvPr/>
          </p:nvGrpSpPr>
          <p:grpSpPr>
            <a:xfrm>
              <a:off x="-10" y="4019663"/>
              <a:ext cx="1075833" cy="1123898"/>
              <a:chOff x="753480" y="2696760"/>
              <a:chExt cx="1579320" cy="1649880"/>
            </a:xfrm>
          </p:grpSpPr>
          <p:sp>
            <p:nvSpPr>
              <p:cNvPr id="440" name="Google Shape;440;p26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26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3" name="Google Shape;443;p26"/>
            <p:cNvSpPr/>
            <p:nvPr/>
          </p:nvSpPr>
          <p:spPr>
            <a:xfrm flipH="1">
              <a:off x="-10" y="3440477"/>
              <a:ext cx="504326" cy="624326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6"/>
            <p:cNvSpPr/>
            <p:nvPr/>
          </p:nvSpPr>
          <p:spPr>
            <a:xfrm flipH="1">
              <a:off x="8627756" y="2388062"/>
              <a:ext cx="424177" cy="367375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26"/>
          <p:cNvGrpSpPr/>
          <p:nvPr/>
        </p:nvGrpSpPr>
        <p:grpSpPr>
          <a:xfrm>
            <a:off x="201128" y="192572"/>
            <a:ext cx="8726902" cy="4731835"/>
            <a:chOff x="201128" y="192573"/>
            <a:chExt cx="8726902" cy="4731835"/>
          </a:xfrm>
        </p:grpSpPr>
        <p:sp>
          <p:nvSpPr>
            <p:cNvPr id="446" name="Google Shape;446;p26"/>
            <p:cNvSpPr/>
            <p:nvPr/>
          </p:nvSpPr>
          <p:spPr>
            <a:xfrm flipH="1">
              <a:off x="201128" y="2179645"/>
              <a:ext cx="176400" cy="176400"/>
            </a:xfrm>
            <a:custGeom>
              <a:avLst/>
              <a:gdLst/>
              <a:ahLst/>
              <a:cxnLst/>
              <a:rect l="l" t="t" r="r" b="b"/>
              <a:pathLst>
                <a:path w="490" h="490" extrusionOk="0">
                  <a:moveTo>
                    <a:pt x="490" y="245"/>
                  </a:moveTo>
                  <a:cubicBezTo>
                    <a:pt x="490" y="380"/>
                    <a:pt x="380" y="490"/>
                    <a:pt x="245" y="490"/>
                  </a:cubicBezTo>
                  <a:cubicBezTo>
                    <a:pt x="109" y="490"/>
                    <a:pt x="0" y="380"/>
                    <a:pt x="0" y="245"/>
                  </a:cubicBezTo>
                  <a:cubicBezTo>
                    <a:pt x="0" y="110"/>
                    <a:pt x="109" y="0"/>
                    <a:pt x="245" y="0"/>
                  </a:cubicBezTo>
                  <a:cubicBezTo>
                    <a:pt x="380" y="0"/>
                    <a:pt x="490" y="110"/>
                    <a:pt x="490" y="245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8751630" y="19257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1007805" y="474764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9" name="Google Shape;449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6"/>
          <p:cNvSpPr txBox="1">
            <a:spLocks noGrp="1"/>
          </p:cNvSpPr>
          <p:nvPr>
            <p:ph type="subTitle" idx="1"/>
          </p:nvPr>
        </p:nvSpPr>
        <p:spPr>
          <a:xfrm>
            <a:off x="937625" y="285524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6"/>
          <p:cNvSpPr txBox="1">
            <a:spLocks noGrp="1"/>
          </p:cNvSpPr>
          <p:nvPr>
            <p:ph type="subTitle" idx="2"/>
          </p:nvPr>
        </p:nvSpPr>
        <p:spPr>
          <a:xfrm>
            <a:off x="3484347" y="285524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6"/>
          <p:cNvSpPr txBox="1">
            <a:spLocks noGrp="1"/>
          </p:cNvSpPr>
          <p:nvPr>
            <p:ph type="subTitle" idx="3"/>
          </p:nvPr>
        </p:nvSpPr>
        <p:spPr>
          <a:xfrm>
            <a:off x="6031075" y="285524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26"/>
          <p:cNvSpPr txBox="1">
            <a:spLocks noGrp="1"/>
          </p:cNvSpPr>
          <p:nvPr>
            <p:ph type="subTitle" idx="4"/>
          </p:nvPr>
        </p:nvSpPr>
        <p:spPr>
          <a:xfrm>
            <a:off x="937625" y="232477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latin typeface="Belanosima SemiBold"/>
                <a:ea typeface="Belanosima SemiBold"/>
                <a:cs typeface="Belanosima SemiBold"/>
                <a:sym typeface="Belanos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4" name="Google Shape;454;p26"/>
          <p:cNvSpPr txBox="1">
            <a:spLocks noGrp="1"/>
          </p:cNvSpPr>
          <p:nvPr>
            <p:ph type="subTitle" idx="5"/>
          </p:nvPr>
        </p:nvSpPr>
        <p:spPr>
          <a:xfrm>
            <a:off x="3484350" y="232477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latin typeface="Belanosima SemiBold"/>
                <a:ea typeface="Belanosima SemiBold"/>
                <a:cs typeface="Belanosima SemiBold"/>
                <a:sym typeface="Belanos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55" name="Google Shape;455;p26"/>
          <p:cNvSpPr txBox="1">
            <a:spLocks noGrp="1"/>
          </p:cNvSpPr>
          <p:nvPr>
            <p:ph type="subTitle" idx="6"/>
          </p:nvPr>
        </p:nvSpPr>
        <p:spPr>
          <a:xfrm>
            <a:off x="6031075" y="232477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latin typeface="Belanosima SemiBold"/>
                <a:ea typeface="Belanosima SemiBold"/>
                <a:cs typeface="Belanosima SemiBold"/>
                <a:sym typeface="Belanosima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3"/>
          <p:cNvGrpSpPr/>
          <p:nvPr/>
        </p:nvGrpSpPr>
        <p:grpSpPr>
          <a:xfrm>
            <a:off x="-8" y="0"/>
            <a:ext cx="9143988" cy="5143500"/>
            <a:chOff x="-8" y="0"/>
            <a:chExt cx="9143988" cy="5143500"/>
          </a:xfrm>
        </p:grpSpPr>
        <p:sp>
          <p:nvSpPr>
            <p:cNvPr id="607" name="Google Shape;607;p33"/>
            <p:cNvSpPr/>
            <p:nvPr/>
          </p:nvSpPr>
          <p:spPr>
            <a:xfrm flipH="1">
              <a:off x="-8" y="0"/>
              <a:ext cx="4734454" cy="1869196"/>
            </a:xfrm>
            <a:custGeom>
              <a:avLst/>
              <a:gdLst/>
              <a:ahLst/>
              <a:cxnLst/>
              <a:rect l="l" t="t" r="r" b="b"/>
              <a:pathLst>
                <a:path w="11978" h="4729" extrusionOk="0">
                  <a:moveTo>
                    <a:pt x="11978" y="0"/>
                  </a:moveTo>
                  <a:lnTo>
                    <a:pt x="0" y="0"/>
                  </a:lnTo>
                  <a:cubicBezTo>
                    <a:pt x="294" y="125"/>
                    <a:pt x="596" y="221"/>
                    <a:pt x="880" y="296"/>
                  </a:cubicBezTo>
                  <a:cubicBezTo>
                    <a:pt x="2244" y="659"/>
                    <a:pt x="3669" y="673"/>
                    <a:pt x="5071" y="636"/>
                  </a:cubicBezTo>
                  <a:cubicBezTo>
                    <a:pt x="5425" y="626"/>
                    <a:pt x="5779" y="614"/>
                    <a:pt x="6132" y="602"/>
                  </a:cubicBezTo>
                  <a:cubicBezTo>
                    <a:pt x="6478" y="590"/>
                    <a:pt x="6824" y="572"/>
                    <a:pt x="7169" y="580"/>
                  </a:cubicBezTo>
                  <a:cubicBezTo>
                    <a:pt x="7516" y="588"/>
                    <a:pt x="7869" y="633"/>
                    <a:pt x="8182" y="793"/>
                  </a:cubicBezTo>
                  <a:cubicBezTo>
                    <a:pt x="8432" y="920"/>
                    <a:pt x="8640" y="1111"/>
                    <a:pt x="8817" y="1326"/>
                  </a:cubicBezTo>
                  <a:cubicBezTo>
                    <a:pt x="9194" y="1784"/>
                    <a:pt x="9437" y="2334"/>
                    <a:pt x="9766" y="2826"/>
                  </a:cubicBezTo>
                  <a:cubicBezTo>
                    <a:pt x="10125" y="3364"/>
                    <a:pt x="10557" y="3886"/>
                    <a:pt x="11066" y="4288"/>
                  </a:cubicBezTo>
                  <a:cubicBezTo>
                    <a:pt x="11308" y="4478"/>
                    <a:pt x="11580" y="4638"/>
                    <a:pt x="11882" y="4709"/>
                  </a:cubicBezTo>
                  <a:cubicBezTo>
                    <a:pt x="11914" y="4717"/>
                    <a:pt x="11946" y="4723"/>
                    <a:pt x="11978" y="4729"/>
                  </a:cubicBezTo>
                  <a:lnTo>
                    <a:pt x="11978" y="0"/>
                  </a:ln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 rot="10800000" flipH="1">
              <a:off x="3630672" y="4276728"/>
              <a:ext cx="5513308" cy="866772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33"/>
          <p:cNvGrpSpPr/>
          <p:nvPr/>
        </p:nvGrpSpPr>
        <p:grpSpPr>
          <a:xfrm>
            <a:off x="160472" y="84815"/>
            <a:ext cx="8983521" cy="5058686"/>
            <a:chOff x="160472" y="84815"/>
            <a:chExt cx="8983521" cy="5058686"/>
          </a:xfrm>
        </p:grpSpPr>
        <p:sp>
          <p:nvSpPr>
            <p:cNvPr id="610" name="Google Shape;610;p33"/>
            <p:cNvSpPr/>
            <p:nvPr/>
          </p:nvSpPr>
          <p:spPr>
            <a:xfrm flipH="1">
              <a:off x="281720" y="4526425"/>
              <a:ext cx="424177" cy="367375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 rot="-1394335" flipH="1">
              <a:off x="206660" y="3957876"/>
              <a:ext cx="238801" cy="283225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2" name="Google Shape;612;p33"/>
            <p:cNvGrpSpPr/>
            <p:nvPr/>
          </p:nvGrpSpPr>
          <p:grpSpPr>
            <a:xfrm flipH="1">
              <a:off x="7993616" y="84815"/>
              <a:ext cx="1150377" cy="1201773"/>
              <a:chOff x="753480" y="2696760"/>
              <a:chExt cx="1579320" cy="1649880"/>
            </a:xfrm>
          </p:grpSpPr>
          <p:sp>
            <p:nvSpPr>
              <p:cNvPr id="613" name="Google Shape;613;p33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3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33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6" name="Google Shape;616;p33"/>
            <p:cNvSpPr/>
            <p:nvPr/>
          </p:nvSpPr>
          <p:spPr>
            <a:xfrm>
              <a:off x="8443799" y="4276724"/>
              <a:ext cx="700173" cy="866777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 rot="1437608" flipH="1">
              <a:off x="8598283" y="3712300"/>
              <a:ext cx="238802" cy="283224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8" name="Google Shape;618;p33"/>
          <p:cNvGrpSpPr/>
          <p:nvPr/>
        </p:nvGrpSpPr>
        <p:grpSpPr>
          <a:xfrm>
            <a:off x="237855" y="3254347"/>
            <a:ext cx="8733975" cy="210810"/>
            <a:chOff x="237855" y="3254348"/>
            <a:chExt cx="8733975" cy="210810"/>
          </a:xfrm>
        </p:grpSpPr>
        <p:sp>
          <p:nvSpPr>
            <p:cNvPr id="619" name="Google Shape;619;p33"/>
            <p:cNvSpPr/>
            <p:nvPr/>
          </p:nvSpPr>
          <p:spPr>
            <a:xfrm flipH="1">
              <a:off x="237855" y="328839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 flipH="1">
              <a:off x="8795430" y="325434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622;p34"/>
          <p:cNvGrpSpPr/>
          <p:nvPr/>
        </p:nvGrpSpPr>
        <p:grpSpPr>
          <a:xfrm>
            <a:off x="0" y="-2"/>
            <a:ext cx="9144036" cy="5143502"/>
            <a:chOff x="0" y="-2"/>
            <a:chExt cx="9144036" cy="5143502"/>
          </a:xfrm>
        </p:grpSpPr>
        <p:sp>
          <p:nvSpPr>
            <p:cNvPr id="623" name="Google Shape;623;p34"/>
            <p:cNvSpPr/>
            <p:nvPr/>
          </p:nvSpPr>
          <p:spPr>
            <a:xfrm rot="10800000" flipH="1">
              <a:off x="0" y="4248149"/>
              <a:ext cx="9144036" cy="895351"/>
            </a:xfrm>
            <a:custGeom>
              <a:avLst/>
              <a:gdLst/>
              <a:ahLst/>
              <a:cxnLst/>
              <a:rect l="l" t="t" r="r" b="b"/>
              <a:pathLst>
                <a:path w="11214" h="2492" extrusionOk="0">
                  <a:moveTo>
                    <a:pt x="11214" y="0"/>
                  </a:moveTo>
                  <a:lnTo>
                    <a:pt x="11214" y="2492"/>
                  </a:lnTo>
                  <a:cubicBezTo>
                    <a:pt x="11097" y="2461"/>
                    <a:pt x="10985" y="2419"/>
                    <a:pt x="10879" y="2372"/>
                  </a:cubicBezTo>
                  <a:cubicBezTo>
                    <a:pt x="10483" y="2193"/>
                    <a:pt x="10176" y="1908"/>
                    <a:pt x="9877" y="1627"/>
                  </a:cubicBezTo>
                  <a:cubicBezTo>
                    <a:pt x="9559" y="1330"/>
                    <a:pt x="9241" y="1034"/>
                    <a:pt x="8829" y="835"/>
                  </a:cubicBezTo>
                  <a:cubicBezTo>
                    <a:pt x="8396" y="624"/>
                    <a:pt x="7906" y="502"/>
                    <a:pt x="7424" y="411"/>
                  </a:cubicBezTo>
                  <a:cubicBezTo>
                    <a:pt x="6412" y="219"/>
                    <a:pt x="5362" y="225"/>
                    <a:pt x="4375" y="511"/>
                  </a:cubicBezTo>
                  <a:cubicBezTo>
                    <a:pt x="3437" y="783"/>
                    <a:pt x="2596" y="1247"/>
                    <a:pt x="1713" y="1625"/>
                  </a:cubicBezTo>
                  <a:cubicBezTo>
                    <a:pt x="1175" y="1854"/>
                    <a:pt x="596" y="2065"/>
                    <a:pt x="0" y="2168"/>
                  </a:cubicBezTo>
                  <a:lnTo>
                    <a:pt x="0" y="0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4"/>
            <p:cNvSpPr/>
            <p:nvPr/>
          </p:nvSpPr>
          <p:spPr>
            <a:xfrm rot="10800000">
              <a:off x="6667509" y="-2"/>
              <a:ext cx="2476501" cy="638177"/>
            </a:xfrm>
            <a:custGeom>
              <a:avLst/>
              <a:gdLst/>
              <a:ahLst/>
              <a:cxnLst/>
              <a:rect l="l" t="t" r="r" b="b"/>
              <a:pathLst>
                <a:path w="13232" h="6062" extrusionOk="0">
                  <a:moveTo>
                    <a:pt x="13232" y="6062"/>
                  </a:moveTo>
                  <a:cubicBezTo>
                    <a:pt x="13142" y="6001"/>
                    <a:pt x="13052" y="5939"/>
                    <a:pt x="12965" y="5874"/>
                  </a:cubicBezTo>
                  <a:cubicBezTo>
                    <a:pt x="12604" y="5605"/>
                    <a:pt x="12278" y="5294"/>
                    <a:pt x="11967" y="4970"/>
                  </a:cubicBezTo>
                  <a:cubicBezTo>
                    <a:pt x="11368" y="4346"/>
                    <a:pt x="10811" y="3670"/>
                    <a:pt x="10110" y="3154"/>
                  </a:cubicBezTo>
                  <a:cubicBezTo>
                    <a:pt x="8828" y="2210"/>
                    <a:pt x="7206" y="2108"/>
                    <a:pt x="5671" y="2056"/>
                  </a:cubicBezTo>
                  <a:cubicBezTo>
                    <a:pt x="4176" y="2004"/>
                    <a:pt x="2532" y="2028"/>
                    <a:pt x="1216" y="1210"/>
                  </a:cubicBezTo>
                  <a:cubicBezTo>
                    <a:pt x="704" y="892"/>
                    <a:pt x="310" y="476"/>
                    <a:pt x="0" y="0"/>
                  </a:cubicBezTo>
                  <a:lnTo>
                    <a:pt x="0" y="6062"/>
                  </a:lnTo>
                  <a:lnTo>
                    <a:pt x="13232" y="6062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34"/>
          <p:cNvGrpSpPr/>
          <p:nvPr/>
        </p:nvGrpSpPr>
        <p:grpSpPr>
          <a:xfrm>
            <a:off x="163" y="158726"/>
            <a:ext cx="9040272" cy="4984817"/>
            <a:chOff x="163" y="158726"/>
            <a:chExt cx="9040272" cy="4984817"/>
          </a:xfrm>
        </p:grpSpPr>
        <p:grpSp>
          <p:nvGrpSpPr>
            <p:cNvPr id="626" name="Google Shape;626;p34"/>
            <p:cNvGrpSpPr/>
            <p:nvPr/>
          </p:nvGrpSpPr>
          <p:grpSpPr>
            <a:xfrm flipH="1">
              <a:off x="163" y="4248135"/>
              <a:ext cx="916941" cy="895408"/>
              <a:chOff x="1854720" y="3998880"/>
              <a:chExt cx="1461960" cy="1427400"/>
            </a:xfrm>
          </p:grpSpPr>
          <p:sp>
            <p:nvSpPr>
              <p:cNvPr id="627" name="Google Shape;627;p34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4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9" name="Google Shape;629;p34"/>
            <p:cNvSpPr/>
            <p:nvPr/>
          </p:nvSpPr>
          <p:spPr>
            <a:xfrm rot="1684517" flipH="1">
              <a:off x="8595695" y="211040"/>
              <a:ext cx="316032" cy="374823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4"/>
            <p:cNvSpPr/>
            <p:nvPr/>
          </p:nvSpPr>
          <p:spPr>
            <a:xfrm flipH="1">
              <a:off x="8619375" y="3631900"/>
              <a:ext cx="421060" cy="364675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4"/>
            <p:cNvSpPr/>
            <p:nvPr/>
          </p:nvSpPr>
          <p:spPr>
            <a:xfrm rot="-1447387" flipH="1">
              <a:off x="245083" y="3263107"/>
              <a:ext cx="275509" cy="326763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34"/>
          <p:cNvGrpSpPr/>
          <p:nvPr/>
        </p:nvGrpSpPr>
        <p:grpSpPr>
          <a:xfrm>
            <a:off x="190317" y="230710"/>
            <a:ext cx="8605463" cy="2734073"/>
            <a:chOff x="190317" y="230710"/>
            <a:chExt cx="8605463" cy="2734073"/>
          </a:xfrm>
        </p:grpSpPr>
        <p:sp>
          <p:nvSpPr>
            <p:cNvPr id="633" name="Google Shape;633;p34"/>
            <p:cNvSpPr/>
            <p:nvPr/>
          </p:nvSpPr>
          <p:spPr>
            <a:xfrm flipH="1">
              <a:off x="8619380" y="248337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4"/>
            <p:cNvSpPr/>
            <p:nvPr/>
          </p:nvSpPr>
          <p:spPr>
            <a:xfrm flipH="1">
              <a:off x="190317" y="278802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4"/>
            <p:cNvSpPr/>
            <p:nvPr/>
          </p:nvSpPr>
          <p:spPr>
            <a:xfrm flipH="1">
              <a:off x="6491117" y="230710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3"/>
          <p:cNvGrpSpPr/>
          <p:nvPr/>
        </p:nvGrpSpPr>
        <p:grpSpPr>
          <a:xfrm>
            <a:off x="-8" y="0"/>
            <a:ext cx="9143988" cy="5143500"/>
            <a:chOff x="-8" y="0"/>
            <a:chExt cx="9143988" cy="5143500"/>
          </a:xfrm>
        </p:grpSpPr>
        <p:sp>
          <p:nvSpPr>
            <p:cNvPr id="31" name="Google Shape;31;p3"/>
            <p:cNvSpPr/>
            <p:nvPr/>
          </p:nvSpPr>
          <p:spPr>
            <a:xfrm rot="10800000">
              <a:off x="-8" y="4276728"/>
              <a:ext cx="5513308" cy="866772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409526" y="0"/>
              <a:ext cx="4734454" cy="1869196"/>
            </a:xfrm>
            <a:custGeom>
              <a:avLst/>
              <a:gdLst/>
              <a:ahLst/>
              <a:cxnLst/>
              <a:rect l="l" t="t" r="r" b="b"/>
              <a:pathLst>
                <a:path w="11978" h="4729" extrusionOk="0">
                  <a:moveTo>
                    <a:pt x="11978" y="0"/>
                  </a:moveTo>
                  <a:lnTo>
                    <a:pt x="0" y="0"/>
                  </a:lnTo>
                  <a:cubicBezTo>
                    <a:pt x="294" y="125"/>
                    <a:pt x="596" y="221"/>
                    <a:pt x="880" y="296"/>
                  </a:cubicBezTo>
                  <a:cubicBezTo>
                    <a:pt x="2244" y="659"/>
                    <a:pt x="3669" y="673"/>
                    <a:pt x="5071" y="636"/>
                  </a:cubicBezTo>
                  <a:cubicBezTo>
                    <a:pt x="5425" y="626"/>
                    <a:pt x="5779" y="614"/>
                    <a:pt x="6132" y="602"/>
                  </a:cubicBezTo>
                  <a:cubicBezTo>
                    <a:pt x="6478" y="590"/>
                    <a:pt x="6824" y="572"/>
                    <a:pt x="7169" y="580"/>
                  </a:cubicBezTo>
                  <a:cubicBezTo>
                    <a:pt x="7516" y="588"/>
                    <a:pt x="7869" y="633"/>
                    <a:pt x="8182" y="793"/>
                  </a:cubicBezTo>
                  <a:cubicBezTo>
                    <a:pt x="8432" y="920"/>
                    <a:pt x="8640" y="1111"/>
                    <a:pt x="8817" y="1326"/>
                  </a:cubicBezTo>
                  <a:cubicBezTo>
                    <a:pt x="9194" y="1784"/>
                    <a:pt x="9437" y="2334"/>
                    <a:pt x="9766" y="2826"/>
                  </a:cubicBezTo>
                  <a:cubicBezTo>
                    <a:pt x="10125" y="3364"/>
                    <a:pt x="10557" y="3886"/>
                    <a:pt x="11066" y="4288"/>
                  </a:cubicBezTo>
                  <a:cubicBezTo>
                    <a:pt x="11308" y="4478"/>
                    <a:pt x="11580" y="4638"/>
                    <a:pt x="11882" y="4709"/>
                  </a:cubicBezTo>
                  <a:cubicBezTo>
                    <a:pt x="11914" y="4717"/>
                    <a:pt x="11946" y="4723"/>
                    <a:pt x="11978" y="4729"/>
                  </a:cubicBezTo>
                  <a:lnTo>
                    <a:pt x="11978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3"/>
          <p:cNvGrpSpPr/>
          <p:nvPr/>
        </p:nvGrpSpPr>
        <p:grpSpPr>
          <a:xfrm>
            <a:off x="167655" y="2762147"/>
            <a:ext cx="8895625" cy="2191560"/>
            <a:chOff x="167655" y="2762148"/>
            <a:chExt cx="8895625" cy="2191560"/>
          </a:xfrm>
        </p:grpSpPr>
        <p:sp>
          <p:nvSpPr>
            <p:cNvPr id="34" name="Google Shape;34;p3"/>
            <p:cNvSpPr/>
            <p:nvPr/>
          </p:nvSpPr>
          <p:spPr>
            <a:xfrm>
              <a:off x="8886880" y="477694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67655" y="276214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3"/>
          <p:cNvGrpSpPr/>
          <p:nvPr/>
        </p:nvGrpSpPr>
        <p:grpSpPr>
          <a:xfrm>
            <a:off x="-8" y="169939"/>
            <a:ext cx="9144030" cy="4962543"/>
            <a:chOff x="-8" y="169939"/>
            <a:chExt cx="9144030" cy="4962543"/>
          </a:xfrm>
        </p:grpSpPr>
        <p:grpSp>
          <p:nvGrpSpPr>
            <p:cNvPr id="37" name="Google Shape;37;p3"/>
            <p:cNvGrpSpPr/>
            <p:nvPr/>
          </p:nvGrpSpPr>
          <p:grpSpPr>
            <a:xfrm flipH="1">
              <a:off x="-7" y="4287746"/>
              <a:ext cx="865188" cy="844735"/>
              <a:chOff x="1854720" y="3998880"/>
              <a:chExt cx="1461960" cy="1427400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p3"/>
            <p:cNvSpPr/>
            <p:nvPr/>
          </p:nvSpPr>
          <p:spPr>
            <a:xfrm rot="-905721">
              <a:off x="200400" y="3755612"/>
              <a:ext cx="238801" cy="283225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639696" y="3585064"/>
              <a:ext cx="504326" cy="624326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42;p3"/>
            <p:cNvGrpSpPr/>
            <p:nvPr/>
          </p:nvGrpSpPr>
          <p:grpSpPr>
            <a:xfrm>
              <a:off x="-8" y="169939"/>
              <a:ext cx="1276564" cy="1333598"/>
              <a:chOff x="753480" y="2696760"/>
              <a:chExt cx="1579320" cy="1649880"/>
            </a:xfrm>
          </p:grpSpPr>
          <p:sp>
            <p:nvSpPr>
              <p:cNvPr id="43" name="Google Shape;43;p3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986700" y="1851375"/>
            <a:ext cx="3887400" cy="168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title" idx="2" hasCustomPrompt="1"/>
          </p:nvPr>
        </p:nvSpPr>
        <p:spPr>
          <a:xfrm>
            <a:off x="986700" y="809475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>
            <a:off x="986700" y="3536625"/>
            <a:ext cx="27576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7"/>
          <p:cNvGrpSpPr/>
          <p:nvPr/>
        </p:nvGrpSpPr>
        <p:grpSpPr>
          <a:xfrm>
            <a:off x="-8" y="-2"/>
            <a:ext cx="9144008" cy="5143501"/>
            <a:chOff x="-8" y="-2"/>
            <a:chExt cx="9144008" cy="5143501"/>
          </a:xfrm>
        </p:grpSpPr>
        <p:sp>
          <p:nvSpPr>
            <p:cNvPr id="110" name="Google Shape;110;p7"/>
            <p:cNvSpPr/>
            <p:nvPr/>
          </p:nvSpPr>
          <p:spPr>
            <a:xfrm rot="10800000">
              <a:off x="-8" y="3724274"/>
              <a:ext cx="9144008" cy="1419225"/>
            </a:xfrm>
            <a:custGeom>
              <a:avLst/>
              <a:gdLst/>
              <a:ahLst/>
              <a:cxnLst/>
              <a:rect l="l" t="t" r="r" b="b"/>
              <a:pathLst>
                <a:path w="11214" h="2492" extrusionOk="0">
                  <a:moveTo>
                    <a:pt x="11214" y="0"/>
                  </a:moveTo>
                  <a:lnTo>
                    <a:pt x="11214" y="2492"/>
                  </a:lnTo>
                  <a:cubicBezTo>
                    <a:pt x="11097" y="2461"/>
                    <a:pt x="10985" y="2419"/>
                    <a:pt x="10879" y="2372"/>
                  </a:cubicBezTo>
                  <a:cubicBezTo>
                    <a:pt x="10483" y="2193"/>
                    <a:pt x="10176" y="1908"/>
                    <a:pt x="9877" y="1627"/>
                  </a:cubicBezTo>
                  <a:cubicBezTo>
                    <a:pt x="9559" y="1330"/>
                    <a:pt x="9241" y="1034"/>
                    <a:pt x="8829" y="835"/>
                  </a:cubicBezTo>
                  <a:cubicBezTo>
                    <a:pt x="8396" y="624"/>
                    <a:pt x="7906" y="502"/>
                    <a:pt x="7424" y="411"/>
                  </a:cubicBezTo>
                  <a:cubicBezTo>
                    <a:pt x="6412" y="219"/>
                    <a:pt x="5362" y="225"/>
                    <a:pt x="4375" y="511"/>
                  </a:cubicBezTo>
                  <a:cubicBezTo>
                    <a:pt x="3437" y="783"/>
                    <a:pt x="2596" y="1247"/>
                    <a:pt x="1713" y="1625"/>
                  </a:cubicBezTo>
                  <a:cubicBezTo>
                    <a:pt x="1175" y="1854"/>
                    <a:pt x="596" y="2065"/>
                    <a:pt x="0" y="2168"/>
                  </a:cubicBezTo>
                  <a:lnTo>
                    <a:pt x="0" y="0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 flipH="1">
              <a:off x="0" y="-2"/>
              <a:ext cx="2476501" cy="638177"/>
            </a:xfrm>
            <a:custGeom>
              <a:avLst/>
              <a:gdLst/>
              <a:ahLst/>
              <a:cxnLst/>
              <a:rect l="l" t="t" r="r" b="b"/>
              <a:pathLst>
                <a:path w="13232" h="6062" extrusionOk="0">
                  <a:moveTo>
                    <a:pt x="13232" y="6062"/>
                  </a:moveTo>
                  <a:cubicBezTo>
                    <a:pt x="13142" y="6001"/>
                    <a:pt x="13052" y="5939"/>
                    <a:pt x="12965" y="5874"/>
                  </a:cubicBezTo>
                  <a:cubicBezTo>
                    <a:pt x="12604" y="5605"/>
                    <a:pt x="12278" y="5294"/>
                    <a:pt x="11967" y="4970"/>
                  </a:cubicBezTo>
                  <a:cubicBezTo>
                    <a:pt x="11368" y="4346"/>
                    <a:pt x="10811" y="3670"/>
                    <a:pt x="10110" y="3154"/>
                  </a:cubicBezTo>
                  <a:cubicBezTo>
                    <a:pt x="8828" y="2210"/>
                    <a:pt x="7206" y="2108"/>
                    <a:pt x="5671" y="2056"/>
                  </a:cubicBezTo>
                  <a:cubicBezTo>
                    <a:pt x="4176" y="2004"/>
                    <a:pt x="2532" y="2028"/>
                    <a:pt x="1216" y="1210"/>
                  </a:cubicBezTo>
                  <a:cubicBezTo>
                    <a:pt x="704" y="892"/>
                    <a:pt x="310" y="476"/>
                    <a:pt x="0" y="0"/>
                  </a:cubicBezTo>
                  <a:lnTo>
                    <a:pt x="0" y="6062"/>
                  </a:lnTo>
                  <a:lnTo>
                    <a:pt x="13232" y="6062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7"/>
          <p:cNvGrpSpPr/>
          <p:nvPr/>
        </p:nvGrpSpPr>
        <p:grpSpPr>
          <a:xfrm>
            <a:off x="182917" y="3133166"/>
            <a:ext cx="8961087" cy="644043"/>
            <a:chOff x="182917" y="3133166"/>
            <a:chExt cx="8961087" cy="644043"/>
          </a:xfrm>
        </p:grpSpPr>
        <p:grpSp>
          <p:nvGrpSpPr>
            <p:cNvPr id="113" name="Google Shape;113;p7"/>
            <p:cNvGrpSpPr/>
            <p:nvPr/>
          </p:nvGrpSpPr>
          <p:grpSpPr>
            <a:xfrm>
              <a:off x="8484368" y="3133166"/>
              <a:ext cx="659636" cy="644043"/>
              <a:chOff x="1854720" y="3998880"/>
              <a:chExt cx="1461960" cy="1427400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" name="Google Shape;116;p7"/>
            <p:cNvSpPr/>
            <p:nvPr/>
          </p:nvSpPr>
          <p:spPr>
            <a:xfrm rot="-1167625">
              <a:off x="223275" y="3245050"/>
              <a:ext cx="238800" cy="283226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" name="Google Shape;117;p7"/>
          <p:cNvGrpSpPr/>
          <p:nvPr/>
        </p:nvGrpSpPr>
        <p:grpSpPr>
          <a:xfrm>
            <a:off x="254480" y="169947"/>
            <a:ext cx="8647913" cy="948285"/>
            <a:chOff x="254480" y="169948"/>
            <a:chExt cx="8647913" cy="948285"/>
          </a:xfrm>
        </p:grpSpPr>
        <p:sp>
          <p:nvSpPr>
            <p:cNvPr id="118" name="Google Shape;118;p7"/>
            <p:cNvSpPr/>
            <p:nvPr/>
          </p:nvSpPr>
          <p:spPr>
            <a:xfrm>
              <a:off x="254480" y="941472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8725993" y="16994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872400" y="1547900"/>
            <a:ext cx="49854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9"/>
          <p:cNvGrpSpPr/>
          <p:nvPr/>
        </p:nvGrpSpPr>
        <p:grpSpPr>
          <a:xfrm>
            <a:off x="-8" y="-5"/>
            <a:ext cx="9144008" cy="5143504"/>
            <a:chOff x="-8" y="-5"/>
            <a:chExt cx="9144008" cy="5143504"/>
          </a:xfrm>
        </p:grpSpPr>
        <p:sp>
          <p:nvSpPr>
            <p:cNvPr id="139" name="Google Shape;139;p9"/>
            <p:cNvSpPr/>
            <p:nvPr/>
          </p:nvSpPr>
          <p:spPr>
            <a:xfrm rot="10800000" flipH="1">
              <a:off x="8" y="-5"/>
              <a:ext cx="3819516" cy="1749857"/>
            </a:xfrm>
            <a:custGeom>
              <a:avLst/>
              <a:gdLst/>
              <a:ahLst/>
              <a:cxnLst/>
              <a:rect l="l" t="t" r="r" b="b"/>
              <a:pathLst>
                <a:path w="13232" h="6062" extrusionOk="0">
                  <a:moveTo>
                    <a:pt x="13232" y="6062"/>
                  </a:moveTo>
                  <a:cubicBezTo>
                    <a:pt x="13142" y="6001"/>
                    <a:pt x="13052" y="5939"/>
                    <a:pt x="12965" y="5874"/>
                  </a:cubicBezTo>
                  <a:cubicBezTo>
                    <a:pt x="12604" y="5605"/>
                    <a:pt x="12278" y="5294"/>
                    <a:pt x="11967" y="4970"/>
                  </a:cubicBezTo>
                  <a:cubicBezTo>
                    <a:pt x="11368" y="4346"/>
                    <a:pt x="10811" y="3670"/>
                    <a:pt x="10110" y="3154"/>
                  </a:cubicBezTo>
                  <a:cubicBezTo>
                    <a:pt x="8828" y="2210"/>
                    <a:pt x="7206" y="2108"/>
                    <a:pt x="5671" y="2056"/>
                  </a:cubicBezTo>
                  <a:cubicBezTo>
                    <a:pt x="4176" y="2004"/>
                    <a:pt x="2532" y="2028"/>
                    <a:pt x="1216" y="1210"/>
                  </a:cubicBezTo>
                  <a:cubicBezTo>
                    <a:pt x="704" y="892"/>
                    <a:pt x="310" y="476"/>
                    <a:pt x="0" y="0"/>
                  </a:cubicBezTo>
                  <a:lnTo>
                    <a:pt x="0" y="6062"/>
                  </a:lnTo>
                  <a:lnTo>
                    <a:pt x="13232" y="6062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 rot="10800000">
              <a:off x="-8" y="3724274"/>
              <a:ext cx="9144008" cy="1419225"/>
            </a:xfrm>
            <a:custGeom>
              <a:avLst/>
              <a:gdLst/>
              <a:ahLst/>
              <a:cxnLst/>
              <a:rect l="l" t="t" r="r" b="b"/>
              <a:pathLst>
                <a:path w="11214" h="2492" extrusionOk="0">
                  <a:moveTo>
                    <a:pt x="11214" y="0"/>
                  </a:moveTo>
                  <a:lnTo>
                    <a:pt x="11214" y="2492"/>
                  </a:lnTo>
                  <a:cubicBezTo>
                    <a:pt x="11097" y="2461"/>
                    <a:pt x="10985" y="2419"/>
                    <a:pt x="10879" y="2372"/>
                  </a:cubicBezTo>
                  <a:cubicBezTo>
                    <a:pt x="10483" y="2193"/>
                    <a:pt x="10176" y="1908"/>
                    <a:pt x="9877" y="1627"/>
                  </a:cubicBezTo>
                  <a:cubicBezTo>
                    <a:pt x="9559" y="1330"/>
                    <a:pt x="9241" y="1034"/>
                    <a:pt x="8829" y="835"/>
                  </a:cubicBezTo>
                  <a:cubicBezTo>
                    <a:pt x="8396" y="624"/>
                    <a:pt x="7906" y="502"/>
                    <a:pt x="7424" y="411"/>
                  </a:cubicBezTo>
                  <a:cubicBezTo>
                    <a:pt x="6412" y="219"/>
                    <a:pt x="5362" y="225"/>
                    <a:pt x="4375" y="511"/>
                  </a:cubicBezTo>
                  <a:cubicBezTo>
                    <a:pt x="3437" y="783"/>
                    <a:pt x="2596" y="1247"/>
                    <a:pt x="1713" y="1625"/>
                  </a:cubicBezTo>
                  <a:cubicBezTo>
                    <a:pt x="1175" y="1854"/>
                    <a:pt x="596" y="2065"/>
                    <a:pt x="0" y="2168"/>
                  </a:cubicBezTo>
                  <a:lnTo>
                    <a:pt x="0" y="0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9"/>
          <p:cNvGrpSpPr/>
          <p:nvPr/>
        </p:nvGrpSpPr>
        <p:grpSpPr>
          <a:xfrm flipH="1">
            <a:off x="-7" y="1790096"/>
            <a:ext cx="865188" cy="844735"/>
            <a:chOff x="1854720" y="3998880"/>
            <a:chExt cx="1461960" cy="1427400"/>
          </a:xfrm>
        </p:grpSpPr>
        <p:sp>
          <p:nvSpPr>
            <p:cNvPr id="142" name="Google Shape;142;p9"/>
            <p:cNvSpPr/>
            <p:nvPr/>
          </p:nvSpPr>
          <p:spPr>
            <a:xfrm>
              <a:off x="1854720" y="3998880"/>
              <a:ext cx="1461960" cy="1262520"/>
            </a:xfrm>
            <a:custGeom>
              <a:avLst/>
              <a:gdLst/>
              <a:ahLst/>
              <a:cxnLst/>
              <a:rect l="l" t="t" r="r" b="b"/>
              <a:pathLst>
                <a:path w="4061" h="3507" extrusionOk="0">
                  <a:moveTo>
                    <a:pt x="3910" y="3052"/>
                  </a:moveTo>
                  <a:cubicBezTo>
                    <a:pt x="3913" y="3054"/>
                    <a:pt x="3916" y="3056"/>
                    <a:pt x="3920" y="3057"/>
                  </a:cubicBezTo>
                  <a:cubicBezTo>
                    <a:pt x="3922" y="3059"/>
                    <a:pt x="3925" y="3059"/>
                    <a:pt x="3927" y="3059"/>
                  </a:cubicBezTo>
                  <a:cubicBezTo>
                    <a:pt x="3973" y="3129"/>
                    <a:pt x="4018" y="3200"/>
                    <a:pt x="4061" y="3272"/>
                  </a:cubicBezTo>
                  <a:lnTo>
                    <a:pt x="4061" y="3179"/>
                  </a:lnTo>
                  <a:cubicBezTo>
                    <a:pt x="4032" y="3132"/>
                    <a:pt x="4003" y="3086"/>
                    <a:pt x="3972" y="3040"/>
                  </a:cubicBezTo>
                  <a:cubicBezTo>
                    <a:pt x="3972" y="3039"/>
                    <a:pt x="3973" y="3039"/>
                    <a:pt x="3973" y="3038"/>
                  </a:cubicBezTo>
                  <a:cubicBezTo>
                    <a:pt x="4008" y="2970"/>
                    <a:pt x="4037" y="2899"/>
                    <a:pt x="4061" y="2827"/>
                  </a:cubicBezTo>
                  <a:lnTo>
                    <a:pt x="4061" y="1706"/>
                  </a:lnTo>
                  <a:cubicBezTo>
                    <a:pt x="4036" y="1627"/>
                    <a:pt x="4004" y="1550"/>
                    <a:pt x="3968" y="1475"/>
                  </a:cubicBezTo>
                  <a:cubicBezTo>
                    <a:pt x="3960" y="1460"/>
                    <a:pt x="3934" y="1454"/>
                    <a:pt x="3928" y="1474"/>
                  </a:cubicBezTo>
                  <a:cubicBezTo>
                    <a:pt x="3895" y="1584"/>
                    <a:pt x="3871" y="1696"/>
                    <a:pt x="3856" y="1809"/>
                  </a:cubicBezTo>
                  <a:cubicBezTo>
                    <a:pt x="3808" y="2179"/>
                    <a:pt x="3845" y="2552"/>
                    <a:pt x="3892" y="2921"/>
                  </a:cubicBezTo>
                  <a:cubicBezTo>
                    <a:pt x="3887" y="2913"/>
                    <a:pt x="3882" y="2906"/>
                    <a:pt x="3877" y="2899"/>
                  </a:cubicBezTo>
                  <a:cubicBezTo>
                    <a:pt x="3731" y="2690"/>
                    <a:pt x="3573" y="2489"/>
                    <a:pt x="3404" y="2300"/>
                  </a:cubicBezTo>
                  <a:cubicBezTo>
                    <a:pt x="3407" y="2296"/>
                    <a:pt x="3410" y="2290"/>
                    <a:pt x="3411" y="2284"/>
                  </a:cubicBezTo>
                  <a:cubicBezTo>
                    <a:pt x="3452" y="2192"/>
                    <a:pt x="3481" y="2094"/>
                    <a:pt x="3499" y="1995"/>
                  </a:cubicBezTo>
                  <a:cubicBezTo>
                    <a:pt x="3533" y="1812"/>
                    <a:pt x="3534" y="1623"/>
                    <a:pt x="3504" y="1440"/>
                  </a:cubicBezTo>
                  <a:cubicBezTo>
                    <a:pt x="3474" y="1255"/>
                    <a:pt x="3411" y="1078"/>
                    <a:pt x="3320" y="915"/>
                  </a:cubicBezTo>
                  <a:cubicBezTo>
                    <a:pt x="3310" y="899"/>
                    <a:pt x="3285" y="905"/>
                    <a:pt x="3278" y="920"/>
                  </a:cubicBezTo>
                  <a:cubicBezTo>
                    <a:pt x="3238" y="1015"/>
                    <a:pt x="3212" y="1115"/>
                    <a:pt x="3199" y="1217"/>
                  </a:cubicBezTo>
                  <a:cubicBezTo>
                    <a:pt x="3154" y="1558"/>
                    <a:pt x="3245" y="1894"/>
                    <a:pt x="3343" y="2219"/>
                  </a:cubicBezTo>
                  <a:cubicBezTo>
                    <a:pt x="3331" y="2211"/>
                    <a:pt x="3320" y="2203"/>
                    <a:pt x="3308" y="2195"/>
                  </a:cubicBezTo>
                  <a:cubicBezTo>
                    <a:pt x="3208" y="2089"/>
                    <a:pt x="3105" y="1986"/>
                    <a:pt x="2998" y="1887"/>
                  </a:cubicBezTo>
                  <a:cubicBezTo>
                    <a:pt x="2860" y="1759"/>
                    <a:pt x="2716" y="1639"/>
                    <a:pt x="2567" y="1525"/>
                  </a:cubicBezTo>
                  <a:cubicBezTo>
                    <a:pt x="2567" y="1524"/>
                    <a:pt x="2568" y="1523"/>
                    <a:pt x="2569" y="1522"/>
                  </a:cubicBezTo>
                  <a:cubicBezTo>
                    <a:pt x="2571" y="1520"/>
                    <a:pt x="2574" y="1517"/>
                    <a:pt x="2577" y="1514"/>
                  </a:cubicBezTo>
                  <a:cubicBezTo>
                    <a:pt x="2624" y="1428"/>
                    <a:pt x="2630" y="1326"/>
                    <a:pt x="2623" y="1230"/>
                  </a:cubicBezTo>
                  <a:cubicBezTo>
                    <a:pt x="2611" y="1067"/>
                    <a:pt x="2568" y="902"/>
                    <a:pt x="2512" y="748"/>
                  </a:cubicBezTo>
                  <a:cubicBezTo>
                    <a:pt x="2457" y="595"/>
                    <a:pt x="2383" y="449"/>
                    <a:pt x="2294" y="313"/>
                  </a:cubicBezTo>
                  <a:cubicBezTo>
                    <a:pt x="2281" y="294"/>
                    <a:pt x="2256" y="306"/>
                    <a:pt x="2251" y="324"/>
                  </a:cubicBezTo>
                  <a:cubicBezTo>
                    <a:pt x="2229" y="412"/>
                    <a:pt x="2219" y="501"/>
                    <a:pt x="2220" y="592"/>
                  </a:cubicBezTo>
                  <a:cubicBezTo>
                    <a:pt x="2221" y="894"/>
                    <a:pt x="2336" y="1185"/>
                    <a:pt x="2470" y="1453"/>
                  </a:cubicBezTo>
                  <a:cubicBezTo>
                    <a:pt x="2264" y="1302"/>
                    <a:pt x="2049" y="1163"/>
                    <a:pt x="1827" y="1035"/>
                  </a:cubicBezTo>
                  <a:cubicBezTo>
                    <a:pt x="1808" y="1024"/>
                    <a:pt x="1790" y="1014"/>
                    <a:pt x="1773" y="1004"/>
                  </a:cubicBezTo>
                  <a:cubicBezTo>
                    <a:pt x="1776" y="997"/>
                    <a:pt x="1776" y="988"/>
                    <a:pt x="1772" y="980"/>
                  </a:cubicBezTo>
                  <a:cubicBezTo>
                    <a:pt x="1778" y="971"/>
                    <a:pt x="1774" y="956"/>
                    <a:pt x="1766" y="949"/>
                  </a:cubicBezTo>
                  <a:cubicBezTo>
                    <a:pt x="1764" y="948"/>
                    <a:pt x="1763" y="947"/>
                    <a:pt x="1761" y="946"/>
                  </a:cubicBezTo>
                  <a:cubicBezTo>
                    <a:pt x="1772" y="890"/>
                    <a:pt x="1775" y="832"/>
                    <a:pt x="1774" y="774"/>
                  </a:cubicBezTo>
                  <a:cubicBezTo>
                    <a:pt x="1770" y="487"/>
                    <a:pt x="1647" y="204"/>
                    <a:pt x="1440" y="5"/>
                  </a:cubicBezTo>
                  <a:cubicBezTo>
                    <a:pt x="1428" y="-7"/>
                    <a:pt x="1405" y="3"/>
                    <a:pt x="1403" y="20"/>
                  </a:cubicBezTo>
                  <a:cubicBezTo>
                    <a:pt x="1395" y="97"/>
                    <a:pt x="1398" y="175"/>
                    <a:pt x="1409" y="252"/>
                  </a:cubicBezTo>
                  <a:cubicBezTo>
                    <a:pt x="1447" y="503"/>
                    <a:pt x="1571" y="731"/>
                    <a:pt x="1699" y="948"/>
                  </a:cubicBezTo>
                  <a:cubicBezTo>
                    <a:pt x="1682" y="943"/>
                    <a:pt x="1665" y="938"/>
                    <a:pt x="1648" y="935"/>
                  </a:cubicBezTo>
                  <a:cubicBezTo>
                    <a:pt x="1524" y="867"/>
                    <a:pt x="1399" y="802"/>
                    <a:pt x="1273" y="739"/>
                  </a:cubicBezTo>
                  <a:cubicBezTo>
                    <a:pt x="1263" y="724"/>
                    <a:pt x="1254" y="708"/>
                    <a:pt x="1244" y="693"/>
                  </a:cubicBezTo>
                  <a:cubicBezTo>
                    <a:pt x="1144" y="544"/>
                    <a:pt x="1009" y="417"/>
                    <a:pt x="856" y="323"/>
                  </a:cubicBezTo>
                  <a:cubicBezTo>
                    <a:pt x="702" y="227"/>
                    <a:pt x="531" y="161"/>
                    <a:pt x="353" y="131"/>
                  </a:cubicBezTo>
                  <a:cubicBezTo>
                    <a:pt x="264" y="116"/>
                    <a:pt x="173" y="109"/>
                    <a:pt x="83" y="115"/>
                  </a:cubicBezTo>
                  <a:cubicBezTo>
                    <a:pt x="62" y="116"/>
                    <a:pt x="39" y="122"/>
                    <a:pt x="23" y="137"/>
                  </a:cubicBezTo>
                  <a:cubicBezTo>
                    <a:pt x="5" y="154"/>
                    <a:pt x="-2" y="178"/>
                    <a:pt x="0" y="202"/>
                  </a:cubicBezTo>
                  <a:cubicBezTo>
                    <a:pt x="3" y="247"/>
                    <a:pt x="33" y="291"/>
                    <a:pt x="60" y="326"/>
                  </a:cubicBezTo>
                  <a:cubicBezTo>
                    <a:pt x="118" y="401"/>
                    <a:pt x="197" y="457"/>
                    <a:pt x="279" y="503"/>
                  </a:cubicBezTo>
                  <a:cubicBezTo>
                    <a:pt x="372" y="556"/>
                    <a:pt x="471" y="598"/>
                    <a:pt x="571" y="634"/>
                  </a:cubicBezTo>
                  <a:cubicBezTo>
                    <a:pt x="769" y="704"/>
                    <a:pt x="977" y="744"/>
                    <a:pt x="1186" y="752"/>
                  </a:cubicBezTo>
                  <a:cubicBezTo>
                    <a:pt x="1207" y="762"/>
                    <a:pt x="1226" y="772"/>
                    <a:pt x="1247" y="782"/>
                  </a:cubicBezTo>
                  <a:cubicBezTo>
                    <a:pt x="1339" y="828"/>
                    <a:pt x="1431" y="876"/>
                    <a:pt x="1523" y="924"/>
                  </a:cubicBezTo>
                  <a:cubicBezTo>
                    <a:pt x="1444" y="926"/>
                    <a:pt x="1364" y="944"/>
                    <a:pt x="1292" y="973"/>
                  </a:cubicBezTo>
                  <a:cubicBezTo>
                    <a:pt x="1156" y="1028"/>
                    <a:pt x="1039" y="1121"/>
                    <a:pt x="935" y="1223"/>
                  </a:cubicBezTo>
                  <a:cubicBezTo>
                    <a:pt x="900" y="1257"/>
                    <a:pt x="806" y="1330"/>
                    <a:pt x="872" y="1379"/>
                  </a:cubicBezTo>
                  <a:cubicBezTo>
                    <a:pt x="894" y="1394"/>
                    <a:pt x="924" y="1397"/>
                    <a:pt x="949" y="1395"/>
                  </a:cubicBezTo>
                  <a:cubicBezTo>
                    <a:pt x="982" y="1392"/>
                    <a:pt x="1015" y="1383"/>
                    <a:pt x="1048" y="1376"/>
                  </a:cubicBezTo>
                  <a:cubicBezTo>
                    <a:pt x="1297" y="1320"/>
                    <a:pt x="1528" y="1200"/>
                    <a:pt x="1718" y="1031"/>
                  </a:cubicBezTo>
                  <a:cubicBezTo>
                    <a:pt x="1801" y="1078"/>
                    <a:pt x="1884" y="1125"/>
                    <a:pt x="1965" y="1175"/>
                  </a:cubicBezTo>
                  <a:cubicBezTo>
                    <a:pt x="2092" y="1252"/>
                    <a:pt x="2215" y="1333"/>
                    <a:pt x="2336" y="1418"/>
                  </a:cubicBezTo>
                  <a:cubicBezTo>
                    <a:pt x="2256" y="1402"/>
                    <a:pt x="2174" y="1397"/>
                    <a:pt x="2093" y="1406"/>
                  </a:cubicBezTo>
                  <a:cubicBezTo>
                    <a:pt x="1957" y="1420"/>
                    <a:pt x="1825" y="1467"/>
                    <a:pt x="1713" y="1545"/>
                  </a:cubicBezTo>
                  <a:cubicBezTo>
                    <a:pt x="1686" y="1564"/>
                    <a:pt x="1660" y="1585"/>
                    <a:pt x="1635" y="1608"/>
                  </a:cubicBezTo>
                  <a:cubicBezTo>
                    <a:pt x="1609" y="1632"/>
                    <a:pt x="1577" y="1660"/>
                    <a:pt x="1585" y="1700"/>
                  </a:cubicBezTo>
                  <a:cubicBezTo>
                    <a:pt x="1597" y="1768"/>
                    <a:pt x="1693" y="1780"/>
                    <a:pt x="1748" y="1789"/>
                  </a:cubicBezTo>
                  <a:cubicBezTo>
                    <a:pt x="2025" y="1831"/>
                    <a:pt x="2320" y="1746"/>
                    <a:pt x="2531" y="1560"/>
                  </a:cubicBezTo>
                  <a:cubicBezTo>
                    <a:pt x="2723" y="1707"/>
                    <a:pt x="2907" y="1864"/>
                    <a:pt x="3080" y="2034"/>
                  </a:cubicBezTo>
                  <a:cubicBezTo>
                    <a:pt x="3109" y="2062"/>
                    <a:pt x="3138" y="2091"/>
                    <a:pt x="3167" y="2120"/>
                  </a:cubicBezTo>
                  <a:cubicBezTo>
                    <a:pt x="3075" y="2081"/>
                    <a:pt x="2979" y="2055"/>
                    <a:pt x="2880" y="2043"/>
                  </a:cubicBezTo>
                  <a:cubicBezTo>
                    <a:pt x="2711" y="2023"/>
                    <a:pt x="2537" y="2042"/>
                    <a:pt x="2378" y="2102"/>
                  </a:cubicBezTo>
                  <a:cubicBezTo>
                    <a:pt x="2298" y="2131"/>
                    <a:pt x="2222" y="2170"/>
                    <a:pt x="2153" y="2219"/>
                  </a:cubicBezTo>
                  <a:cubicBezTo>
                    <a:pt x="2135" y="2232"/>
                    <a:pt x="2118" y="2246"/>
                    <a:pt x="2101" y="2260"/>
                  </a:cubicBezTo>
                  <a:cubicBezTo>
                    <a:pt x="2083" y="2275"/>
                    <a:pt x="2064" y="2294"/>
                    <a:pt x="2063" y="2320"/>
                  </a:cubicBezTo>
                  <a:cubicBezTo>
                    <a:pt x="2062" y="2368"/>
                    <a:pt x="2117" y="2383"/>
                    <a:pt x="2155" y="2390"/>
                  </a:cubicBezTo>
                  <a:cubicBezTo>
                    <a:pt x="2380" y="2436"/>
                    <a:pt x="2611" y="2451"/>
                    <a:pt x="2840" y="2437"/>
                  </a:cubicBezTo>
                  <a:cubicBezTo>
                    <a:pt x="2949" y="2430"/>
                    <a:pt x="3060" y="2418"/>
                    <a:pt x="3166" y="2393"/>
                  </a:cubicBezTo>
                  <a:cubicBezTo>
                    <a:pt x="3232" y="2378"/>
                    <a:pt x="3296" y="2355"/>
                    <a:pt x="3350" y="2315"/>
                  </a:cubicBezTo>
                  <a:cubicBezTo>
                    <a:pt x="3543" y="2529"/>
                    <a:pt x="3721" y="2756"/>
                    <a:pt x="3883" y="2993"/>
                  </a:cubicBezTo>
                  <a:cubicBezTo>
                    <a:pt x="3787" y="2955"/>
                    <a:pt x="3681" y="2948"/>
                    <a:pt x="3578" y="2956"/>
                  </a:cubicBezTo>
                  <a:cubicBezTo>
                    <a:pt x="3472" y="2965"/>
                    <a:pt x="3367" y="2990"/>
                    <a:pt x="3264" y="3018"/>
                  </a:cubicBezTo>
                  <a:cubicBezTo>
                    <a:pt x="3172" y="3043"/>
                    <a:pt x="3080" y="3074"/>
                    <a:pt x="2992" y="3113"/>
                  </a:cubicBezTo>
                  <a:cubicBezTo>
                    <a:pt x="2817" y="3190"/>
                    <a:pt x="2654" y="3300"/>
                    <a:pt x="2538" y="3454"/>
                  </a:cubicBezTo>
                  <a:cubicBezTo>
                    <a:pt x="2528" y="3467"/>
                    <a:pt x="2536" y="3487"/>
                    <a:pt x="2553" y="3490"/>
                  </a:cubicBezTo>
                  <a:cubicBezTo>
                    <a:pt x="2662" y="3507"/>
                    <a:pt x="2773" y="3511"/>
                    <a:pt x="2882" y="3505"/>
                  </a:cubicBezTo>
                  <a:cubicBezTo>
                    <a:pt x="3078" y="3493"/>
                    <a:pt x="3271" y="3445"/>
                    <a:pt x="3449" y="3365"/>
                  </a:cubicBezTo>
                  <a:cubicBezTo>
                    <a:pt x="3620" y="3288"/>
                    <a:pt x="3776" y="3183"/>
                    <a:pt x="3910" y="30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3011400" y="5281560"/>
              <a:ext cx="305280" cy="144720"/>
            </a:xfrm>
            <a:custGeom>
              <a:avLst/>
              <a:gdLst/>
              <a:ahLst/>
              <a:cxnLst/>
              <a:rect l="l" t="t" r="r" b="b"/>
              <a:pathLst>
                <a:path w="848" h="402" extrusionOk="0">
                  <a:moveTo>
                    <a:pt x="848" y="4"/>
                  </a:moveTo>
                  <a:cubicBezTo>
                    <a:pt x="543" y="-27"/>
                    <a:pt x="263" y="135"/>
                    <a:pt x="10" y="288"/>
                  </a:cubicBezTo>
                  <a:cubicBezTo>
                    <a:pt x="-6" y="297"/>
                    <a:pt x="-1" y="322"/>
                    <a:pt x="14" y="329"/>
                  </a:cubicBezTo>
                  <a:cubicBezTo>
                    <a:pt x="97" y="361"/>
                    <a:pt x="184" y="383"/>
                    <a:pt x="273" y="394"/>
                  </a:cubicBezTo>
                  <a:cubicBezTo>
                    <a:pt x="468" y="418"/>
                    <a:pt x="668" y="388"/>
                    <a:pt x="848" y="313"/>
                  </a:cubicBezTo>
                  <a:lnTo>
                    <a:pt x="848" y="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9"/>
          <p:cNvGrpSpPr/>
          <p:nvPr/>
        </p:nvGrpSpPr>
        <p:grpSpPr>
          <a:xfrm>
            <a:off x="453390" y="331812"/>
            <a:ext cx="8690632" cy="4964262"/>
            <a:chOff x="453390" y="331812"/>
            <a:chExt cx="8690632" cy="4964262"/>
          </a:xfrm>
        </p:grpSpPr>
        <p:sp>
          <p:nvSpPr>
            <p:cNvPr id="145" name="Google Shape;145;p9"/>
            <p:cNvSpPr/>
            <p:nvPr/>
          </p:nvSpPr>
          <p:spPr>
            <a:xfrm rot="-905721">
              <a:off x="486150" y="391225"/>
              <a:ext cx="238801" cy="283225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8281925" y="331812"/>
              <a:ext cx="424177" cy="367375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" name="Google Shape;147;p9"/>
            <p:cNvGrpSpPr/>
            <p:nvPr/>
          </p:nvGrpSpPr>
          <p:grpSpPr>
            <a:xfrm flipH="1">
              <a:off x="7867442" y="3962476"/>
              <a:ext cx="1276564" cy="1333598"/>
              <a:chOff x="753480" y="2696760"/>
              <a:chExt cx="1579320" cy="164988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" name="Google Shape;151;p9"/>
            <p:cNvSpPr/>
            <p:nvPr/>
          </p:nvSpPr>
          <p:spPr>
            <a:xfrm>
              <a:off x="8639696" y="3045802"/>
              <a:ext cx="504326" cy="624326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 rot="5400000">
              <a:off x="4260393" y="4295348"/>
              <a:ext cx="758126" cy="938528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9"/>
          <p:cNvGrpSpPr/>
          <p:nvPr/>
        </p:nvGrpSpPr>
        <p:grpSpPr>
          <a:xfrm>
            <a:off x="4095730" y="198522"/>
            <a:ext cx="4934650" cy="1410910"/>
            <a:chOff x="4095730" y="198523"/>
            <a:chExt cx="4934650" cy="1410910"/>
          </a:xfrm>
        </p:grpSpPr>
        <p:sp>
          <p:nvSpPr>
            <p:cNvPr id="154" name="Google Shape;154;p9"/>
            <p:cNvSpPr/>
            <p:nvPr/>
          </p:nvSpPr>
          <p:spPr>
            <a:xfrm>
              <a:off x="4095730" y="19852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8853980" y="1432672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4539300" y="1473388"/>
            <a:ext cx="3594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1"/>
          </p:nvPr>
        </p:nvSpPr>
        <p:spPr>
          <a:xfrm>
            <a:off x="4539300" y="2634813"/>
            <a:ext cx="35949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>
            <a:spLocks noGrp="1"/>
          </p:cNvSpPr>
          <p:nvPr>
            <p:ph type="pic" idx="2"/>
          </p:nvPr>
        </p:nvSpPr>
        <p:spPr>
          <a:xfrm>
            <a:off x="-25" y="-13725"/>
            <a:ext cx="9144000" cy="51573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720000" y="400890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1"/>
          <p:cNvGrpSpPr/>
          <p:nvPr/>
        </p:nvGrpSpPr>
        <p:grpSpPr>
          <a:xfrm>
            <a:off x="-8" y="-2"/>
            <a:ext cx="9144008" cy="5143501"/>
            <a:chOff x="-8" y="-2"/>
            <a:chExt cx="9144008" cy="5143501"/>
          </a:xfrm>
        </p:grpSpPr>
        <p:sp>
          <p:nvSpPr>
            <p:cNvPr id="163" name="Google Shape;163;p11"/>
            <p:cNvSpPr/>
            <p:nvPr/>
          </p:nvSpPr>
          <p:spPr>
            <a:xfrm rot="10800000">
              <a:off x="-8" y="3724274"/>
              <a:ext cx="9144008" cy="1419225"/>
            </a:xfrm>
            <a:custGeom>
              <a:avLst/>
              <a:gdLst/>
              <a:ahLst/>
              <a:cxnLst/>
              <a:rect l="l" t="t" r="r" b="b"/>
              <a:pathLst>
                <a:path w="11214" h="2492" extrusionOk="0">
                  <a:moveTo>
                    <a:pt x="11214" y="0"/>
                  </a:moveTo>
                  <a:lnTo>
                    <a:pt x="11214" y="2492"/>
                  </a:lnTo>
                  <a:cubicBezTo>
                    <a:pt x="11097" y="2461"/>
                    <a:pt x="10985" y="2419"/>
                    <a:pt x="10879" y="2372"/>
                  </a:cubicBezTo>
                  <a:cubicBezTo>
                    <a:pt x="10483" y="2193"/>
                    <a:pt x="10176" y="1908"/>
                    <a:pt x="9877" y="1627"/>
                  </a:cubicBezTo>
                  <a:cubicBezTo>
                    <a:pt x="9559" y="1330"/>
                    <a:pt x="9241" y="1034"/>
                    <a:pt x="8829" y="835"/>
                  </a:cubicBezTo>
                  <a:cubicBezTo>
                    <a:pt x="8396" y="624"/>
                    <a:pt x="7906" y="502"/>
                    <a:pt x="7424" y="411"/>
                  </a:cubicBezTo>
                  <a:cubicBezTo>
                    <a:pt x="6412" y="219"/>
                    <a:pt x="5362" y="225"/>
                    <a:pt x="4375" y="511"/>
                  </a:cubicBezTo>
                  <a:cubicBezTo>
                    <a:pt x="3437" y="783"/>
                    <a:pt x="2596" y="1247"/>
                    <a:pt x="1713" y="1625"/>
                  </a:cubicBezTo>
                  <a:cubicBezTo>
                    <a:pt x="1175" y="1854"/>
                    <a:pt x="596" y="2065"/>
                    <a:pt x="0" y="2168"/>
                  </a:cubicBezTo>
                  <a:lnTo>
                    <a:pt x="0" y="0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1"/>
            <p:cNvSpPr/>
            <p:nvPr/>
          </p:nvSpPr>
          <p:spPr>
            <a:xfrm rot="10800000" flipH="1">
              <a:off x="0" y="-2"/>
              <a:ext cx="2476501" cy="638177"/>
            </a:xfrm>
            <a:custGeom>
              <a:avLst/>
              <a:gdLst/>
              <a:ahLst/>
              <a:cxnLst/>
              <a:rect l="l" t="t" r="r" b="b"/>
              <a:pathLst>
                <a:path w="13232" h="6062" extrusionOk="0">
                  <a:moveTo>
                    <a:pt x="13232" y="6062"/>
                  </a:moveTo>
                  <a:cubicBezTo>
                    <a:pt x="13142" y="6001"/>
                    <a:pt x="13052" y="5939"/>
                    <a:pt x="12965" y="5874"/>
                  </a:cubicBezTo>
                  <a:cubicBezTo>
                    <a:pt x="12604" y="5605"/>
                    <a:pt x="12278" y="5294"/>
                    <a:pt x="11967" y="4970"/>
                  </a:cubicBezTo>
                  <a:cubicBezTo>
                    <a:pt x="11368" y="4346"/>
                    <a:pt x="10811" y="3670"/>
                    <a:pt x="10110" y="3154"/>
                  </a:cubicBezTo>
                  <a:cubicBezTo>
                    <a:pt x="8828" y="2210"/>
                    <a:pt x="7206" y="2108"/>
                    <a:pt x="5671" y="2056"/>
                  </a:cubicBezTo>
                  <a:cubicBezTo>
                    <a:pt x="4176" y="2004"/>
                    <a:pt x="2532" y="2028"/>
                    <a:pt x="1216" y="1210"/>
                  </a:cubicBezTo>
                  <a:cubicBezTo>
                    <a:pt x="704" y="892"/>
                    <a:pt x="310" y="476"/>
                    <a:pt x="0" y="0"/>
                  </a:cubicBezTo>
                  <a:lnTo>
                    <a:pt x="0" y="6062"/>
                  </a:lnTo>
                  <a:lnTo>
                    <a:pt x="13232" y="6062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11"/>
          <p:cNvGrpSpPr/>
          <p:nvPr/>
        </p:nvGrpSpPr>
        <p:grpSpPr>
          <a:xfrm>
            <a:off x="7887901" y="3221251"/>
            <a:ext cx="1256116" cy="1922241"/>
            <a:chOff x="7887901" y="3221076"/>
            <a:chExt cx="1256116" cy="1922241"/>
          </a:xfrm>
        </p:grpSpPr>
        <p:grpSp>
          <p:nvGrpSpPr>
            <p:cNvPr id="166" name="Google Shape;166;p11"/>
            <p:cNvGrpSpPr/>
            <p:nvPr/>
          </p:nvGrpSpPr>
          <p:grpSpPr>
            <a:xfrm>
              <a:off x="7887901" y="3916895"/>
              <a:ext cx="1256116" cy="1226422"/>
              <a:chOff x="1854720" y="3998880"/>
              <a:chExt cx="1461960" cy="1427400"/>
            </a:xfrm>
          </p:grpSpPr>
          <p:sp>
            <p:nvSpPr>
              <p:cNvPr id="167" name="Google Shape;167;p11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 rot="1447387">
              <a:off x="8623418" y="3263107"/>
              <a:ext cx="275509" cy="326763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1"/>
          <p:cNvGrpSpPr/>
          <p:nvPr/>
        </p:nvGrpSpPr>
        <p:grpSpPr>
          <a:xfrm>
            <a:off x="225905" y="230885"/>
            <a:ext cx="8519163" cy="2316273"/>
            <a:chOff x="225905" y="230710"/>
            <a:chExt cx="8519163" cy="2316273"/>
          </a:xfrm>
        </p:grpSpPr>
        <p:sp>
          <p:nvSpPr>
            <p:cNvPr id="171" name="Google Shape;171;p11"/>
            <p:cNvSpPr/>
            <p:nvPr/>
          </p:nvSpPr>
          <p:spPr>
            <a:xfrm>
              <a:off x="225905" y="237022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8568668" y="47352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476493" y="230710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11"/>
          <p:cNvSpPr txBox="1">
            <a:spLocks noGrp="1"/>
          </p:cNvSpPr>
          <p:nvPr>
            <p:ph type="title" hasCustomPrompt="1"/>
          </p:nvPr>
        </p:nvSpPr>
        <p:spPr>
          <a:xfrm>
            <a:off x="3050550" y="918250"/>
            <a:ext cx="5367600" cy="12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1"/>
          <p:cNvSpPr txBox="1">
            <a:spLocks noGrp="1"/>
          </p:cNvSpPr>
          <p:nvPr>
            <p:ph type="subTitle" idx="1"/>
          </p:nvPr>
        </p:nvSpPr>
        <p:spPr>
          <a:xfrm>
            <a:off x="3050550" y="2144800"/>
            <a:ext cx="53676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10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14"/>
          <p:cNvGrpSpPr/>
          <p:nvPr/>
        </p:nvGrpSpPr>
        <p:grpSpPr>
          <a:xfrm>
            <a:off x="0" y="-7"/>
            <a:ext cx="9144036" cy="5143507"/>
            <a:chOff x="0" y="-7"/>
            <a:chExt cx="9144036" cy="5143507"/>
          </a:xfrm>
        </p:grpSpPr>
        <p:sp>
          <p:nvSpPr>
            <p:cNvPr id="206" name="Google Shape;206;p14"/>
            <p:cNvSpPr/>
            <p:nvPr/>
          </p:nvSpPr>
          <p:spPr>
            <a:xfrm rot="10800000" flipH="1">
              <a:off x="0" y="4010026"/>
              <a:ext cx="9144036" cy="1133474"/>
            </a:xfrm>
            <a:custGeom>
              <a:avLst/>
              <a:gdLst/>
              <a:ahLst/>
              <a:cxnLst/>
              <a:rect l="l" t="t" r="r" b="b"/>
              <a:pathLst>
                <a:path w="11214" h="2492" extrusionOk="0">
                  <a:moveTo>
                    <a:pt x="11214" y="0"/>
                  </a:moveTo>
                  <a:lnTo>
                    <a:pt x="11214" y="2492"/>
                  </a:lnTo>
                  <a:cubicBezTo>
                    <a:pt x="11097" y="2461"/>
                    <a:pt x="10985" y="2419"/>
                    <a:pt x="10879" y="2372"/>
                  </a:cubicBezTo>
                  <a:cubicBezTo>
                    <a:pt x="10483" y="2193"/>
                    <a:pt x="10176" y="1908"/>
                    <a:pt x="9877" y="1627"/>
                  </a:cubicBezTo>
                  <a:cubicBezTo>
                    <a:pt x="9559" y="1330"/>
                    <a:pt x="9241" y="1034"/>
                    <a:pt x="8829" y="835"/>
                  </a:cubicBezTo>
                  <a:cubicBezTo>
                    <a:pt x="8396" y="624"/>
                    <a:pt x="7906" y="502"/>
                    <a:pt x="7424" y="411"/>
                  </a:cubicBezTo>
                  <a:cubicBezTo>
                    <a:pt x="6412" y="219"/>
                    <a:pt x="5362" y="225"/>
                    <a:pt x="4375" y="511"/>
                  </a:cubicBezTo>
                  <a:cubicBezTo>
                    <a:pt x="3437" y="783"/>
                    <a:pt x="2596" y="1247"/>
                    <a:pt x="1713" y="1625"/>
                  </a:cubicBezTo>
                  <a:cubicBezTo>
                    <a:pt x="1175" y="1854"/>
                    <a:pt x="596" y="2065"/>
                    <a:pt x="0" y="2168"/>
                  </a:cubicBezTo>
                  <a:lnTo>
                    <a:pt x="0" y="0"/>
                  </a:lnTo>
                  <a:lnTo>
                    <a:pt x="11214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 rot="10800000">
              <a:off x="6667499" y="-7"/>
              <a:ext cx="2476501" cy="876308"/>
            </a:xfrm>
            <a:custGeom>
              <a:avLst/>
              <a:gdLst/>
              <a:ahLst/>
              <a:cxnLst/>
              <a:rect l="l" t="t" r="r" b="b"/>
              <a:pathLst>
                <a:path w="13232" h="6062" extrusionOk="0">
                  <a:moveTo>
                    <a:pt x="13232" y="6062"/>
                  </a:moveTo>
                  <a:cubicBezTo>
                    <a:pt x="13142" y="6001"/>
                    <a:pt x="13052" y="5939"/>
                    <a:pt x="12965" y="5874"/>
                  </a:cubicBezTo>
                  <a:cubicBezTo>
                    <a:pt x="12604" y="5605"/>
                    <a:pt x="12278" y="5294"/>
                    <a:pt x="11967" y="4970"/>
                  </a:cubicBezTo>
                  <a:cubicBezTo>
                    <a:pt x="11368" y="4346"/>
                    <a:pt x="10811" y="3670"/>
                    <a:pt x="10110" y="3154"/>
                  </a:cubicBezTo>
                  <a:cubicBezTo>
                    <a:pt x="8828" y="2210"/>
                    <a:pt x="7206" y="2108"/>
                    <a:pt x="5671" y="2056"/>
                  </a:cubicBezTo>
                  <a:cubicBezTo>
                    <a:pt x="4176" y="2004"/>
                    <a:pt x="2532" y="2028"/>
                    <a:pt x="1216" y="1210"/>
                  </a:cubicBezTo>
                  <a:cubicBezTo>
                    <a:pt x="704" y="892"/>
                    <a:pt x="310" y="476"/>
                    <a:pt x="0" y="0"/>
                  </a:cubicBezTo>
                  <a:lnTo>
                    <a:pt x="0" y="6062"/>
                  </a:lnTo>
                  <a:lnTo>
                    <a:pt x="13232" y="6062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14"/>
          <p:cNvGrpSpPr/>
          <p:nvPr/>
        </p:nvGrpSpPr>
        <p:grpSpPr>
          <a:xfrm>
            <a:off x="-8" y="4957"/>
            <a:ext cx="1256116" cy="1815368"/>
            <a:chOff x="-8" y="4957"/>
            <a:chExt cx="1256116" cy="1815368"/>
          </a:xfrm>
        </p:grpSpPr>
        <p:grpSp>
          <p:nvGrpSpPr>
            <p:cNvPr id="209" name="Google Shape;209;p14"/>
            <p:cNvGrpSpPr/>
            <p:nvPr/>
          </p:nvGrpSpPr>
          <p:grpSpPr>
            <a:xfrm rot="10800000">
              <a:off x="-8" y="4957"/>
              <a:ext cx="1256116" cy="1226422"/>
              <a:chOff x="1854720" y="3998880"/>
              <a:chExt cx="1461960" cy="1427400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212;p14"/>
            <p:cNvSpPr/>
            <p:nvPr/>
          </p:nvSpPr>
          <p:spPr>
            <a:xfrm rot="-1447387" flipH="1">
              <a:off x="318508" y="1451532"/>
              <a:ext cx="275509" cy="326763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14"/>
          <p:cNvGrpSpPr/>
          <p:nvPr/>
        </p:nvGrpSpPr>
        <p:grpSpPr>
          <a:xfrm>
            <a:off x="1580042" y="230710"/>
            <a:ext cx="7290438" cy="2763948"/>
            <a:chOff x="1580042" y="230710"/>
            <a:chExt cx="7290438" cy="2763948"/>
          </a:xfrm>
        </p:grpSpPr>
        <p:sp>
          <p:nvSpPr>
            <p:cNvPr id="214" name="Google Shape;214;p14"/>
            <p:cNvSpPr/>
            <p:nvPr/>
          </p:nvSpPr>
          <p:spPr>
            <a:xfrm flipH="1">
              <a:off x="8694080" y="281789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 flipH="1">
              <a:off x="1580042" y="407472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 flipH="1">
              <a:off x="6378992" y="230710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" name="Google Shape;217;p14"/>
          <p:cNvSpPr txBox="1">
            <a:spLocks noGrp="1"/>
          </p:cNvSpPr>
          <p:nvPr>
            <p:ph type="title"/>
          </p:nvPr>
        </p:nvSpPr>
        <p:spPr>
          <a:xfrm>
            <a:off x="4656100" y="1697175"/>
            <a:ext cx="3622200" cy="18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14"/>
          <p:cNvSpPr txBox="1">
            <a:spLocks noGrp="1"/>
          </p:cNvSpPr>
          <p:nvPr>
            <p:ph type="title" idx="2" hasCustomPrompt="1"/>
          </p:nvPr>
        </p:nvSpPr>
        <p:spPr>
          <a:xfrm>
            <a:off x="6626275" y="693613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9" name="Google Shape;219;p14"/>
          <p:cNvSpPr txBox="1">
            <a:spLocks noGrp="1"/>
          </p:cNvSpPr>
          <p:nvPr>
            <p:ph type="subTitle" idx="1"/>
          </p:nvPr>
        </p:nvSpPr>
        <p:spPr>
          <a:xfrm>
            <a:off x="5610225" y="3575675"/>
            <a:ext cx="26682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/>
          <p:nvPr/>
        </p:nvSpPr>
        <p:spPr>
          <a:xfrm flipH="1">
            <a:off x="3538353" y="192745"/>
            <a:ext cx="176400" cy="176400"/>
          </a:xfrm>
          <a:custGeom>
            <a:avLst/>
            <a:gdLst/>
            <a:ahLst/>
            <a:cxnLst/>
            <a:rect l="l" t="t" r="r" b="b"/>
            <a:pathLst>
              <a:path w="490" h="490" extrusionOk="0">
                <a:moveTo>
                  <a:pt x="490" y="245"/>
                </a:moveTo>
                <a:cubicBezTo>
                  <a:pt x="490" y="380"/>
                  <a:pt x="380" y="490"/>
                  <a:pt x="245" y="490"/>
                </a:cubicBezTo>
                <a:cubicBezTo>
                  <a:pt x="109" y="490"/>
                  <a:pt x="0" y="380"/>
                  <a:pt x="0" y="245"/>
                </a:cubicBezTo>
                <a:cubicBezTo>
                  <a:pt x="0" y="110"/>
                  <a:pt x="109" y="0"/>
                  <a:pt x="245" y="0"/>
                </a:cubicBezTo>
                <a:cubicBezTo>
                  <a:pt x="380" y="0"/>
                  <a:pt x="490" y="110"/>
                  <a:pt x="490" y="245"/>
                </a:cubicBezTo>
                <a:close/>
              </a:path>
            </a:pathLst>
          </a:custGeom>
          <a:solidFill>
            <a:srgbClr val="4775D5">
              <a:alpha val="1456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18"/>
          <p:cNvGrpSpPr/>
          <p:nvPr/>
        </p:nvGrpSpPr>
        <p:grpSpPr>
          <a:xfrm>
            <a:off x="-10" y="2464262"/>
            <a:ext cx="9051943" cy="3079224"/>
            <a:chOff x="-10" y="2464262"/>
            <a:chExt cx="9051943" cy="3079224"/>
          </a:xfrm>
        </p:grpSpPr>
        <p:grpSp>
          <p:nvGrpSpPr>
            <p:cNvPr id="276" name="Google Shape;276;p18"/>
            <p:cNvGrpSpPr/>
            <p:nvPr/>
          </p:nvGrpSpPr>
          <p:grpSpPr>
            <a:xfrm>
              <a:off x="-10" y="4419588"/>
              <a:ext cx="1075833" cy="1123898"/>
              <a:chOff x="753480" y="2696760"/>
              <a:chExt cx="1579320" cy="1649880"/>
            </a:xfrm>
          </p:grpSpPr>
          <p:sp>
            <p:nvSpPr>
              <p:cNvPr id="277" name="Google Shape;277;p18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8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8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0" name="Google Shape;280;p18"/>
            <p:cNvSpPr/>
            <p:nvPr/>
          </p:nvSpPr>
          <p:spPr>
            <a:xfrm flipH="1">
              <a:off x="1" y="3582225"/>
              <a:ext cx="561974" cy="695699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 flipH="1">
              <a:off x="8627756" y="2464262"/>
              <a:ext cx="424177" cy="367375"/>
            </a:xfrm>
            <a:custGeom>
              <a:avLst/>
              <a:gdLst/>
              <a:ahLst/>
              <a:cxnLst/>
              <a:rect l="l" t="t" r="r" b="b"/>
              <a:pathLst>
                <a:path w="2322" h="2011" extrusionOk="0">
                  <a:moveTo>
                    <a:pt x="1161" y="425"/>
                  </a:moveTo>
                  <a:lnTo>
                    <a:pt x="1741" y="0"/>
                  </a:lnTo>
                  <a:lnTo>
                    <a:pt x="1663" y="715"/>
                  </a:lnTo>
                  <a:lnTo>
                    <a:pt x="2322" y="1005"/>
                  </a:lnTo>
                  <a:lnTo>
                    <a:pt x="1663" y="1296"/>
                  </a:lnTo>
                  <a:lnTo>
                    <a:pt x="1741" y="2011"/>
                  </a:lnTo>
                  <a:lnTo>
                    <a:pt x="1161" y="1586"/>
                  </a:lnTo>
                  <a:lnTo>
                    <a:pt x="580" y="2011"/>
                  </a:lnTo>
                  <a:lnTo>
                    <a:pt x="658" y="1296"/>
                  </a:lnTo>
                  <a:lnTo>
                    <a:pt x="0" y="1005"/>
                  </a:lnTo>
                  <a:lnTo>
                    <a:pt x="658" y="715"/>
                  </a:lnTo>
                  <a:lnTo>
                    <a:pt x="580" y="0"/>
                  </a:lnTo>
                  <a:lnTo>
                    <a:pt x="1161" y="4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1075830" y="192572"/>
            <a:ext cx="7728325" cy="4750885"/>
            <a:chOff x="1075830" y="192573"/>
            <a:chExt cx="7728325" cy="4750885"/>
          </a:xfrm>
        </p:grpSpPr>
        <p:sp>
          <p:nvSpPr>
            <p:cNvPr id="283" name="Google Shape;283;p18"/>
            <p:cNvSpPr/>
            <p:nvPr/>
          </p:nvSpPr>
          <p:spPr>
            <a:xfrm>
              <a:off x="8627755" y="303087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075830" y="4766698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8"/>
            <p:cNvSpPr/>
            <p:nvPr/>
          </p:nvSpPr>
          <p:spPr>
            <a:xfrm>
              <a:off x="7429030" y="192573"/>
              <a:ext cx="176400" cy="176760"/>
            </a:xfrm>
            <a:custGeom>
              <a:avLst/>
              <a:gdLst/>
              <a:ahLst/>
              <a:cxnLst/>
              <a:rect l="l" t="t" r="r" b="b"/>
              <a:pathLst>
                <a:path w="490" h="491" extrusionOk="0">
                  <a:moveTo>
                    <a:pt x="490" y="246"/>
                  </a:moveTo>
                  <a:cubicBezTo>
                    <a:pt x="490" y="381"/>
                    <a:pt x="381" y="491"/>
                    <a:pt x="246" y="491"/>
                  </a:cubicBezTo>
                  <a:cubicBezTo>
                    <a:pt x="110" y="491"/>
                    <a:pt x="0" y="381"/>
                    <a:pt x="0" y="246"/>
                  </a:cubicBezTo>
                  <a:cubicBezTo>
                    <a:pt x="0" y="110"/>
                    <a:pt x="110" y="0"/>
                    <a:pt x="246" y="0"/>
                  </a:cubicBezTo>
                  <a:cubicBezTo>
                    <a:pt x="381" y="0"/>
                    <a:pt x="490" y="110"/>
                    <a:pt x="490" y="246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18"/>
          <p:cNvGrpSpPr/>
          <p:nvPr/>
        </p:nvGrpSpPr>
        <p:grpSpPr>
          <a:xfrm>
            <a:off x="4" y="0"/>
            <a:ext cx="9143976" cy="5143500"/>
            <a:chOff x="4" y="0"/>
            <a:chExt cx="9143976" cy="5143500"/>
          </a:xfrm>
        </p:grpSpPr>
        <p:sp>
          <p:nvSpPr>
            <p:cNvPr id="287" name="Google Shape;287;p18"/>
            <p:cNvSpPr/>
            <p:nvPr/>
          </p:nvSpPr>
          <p:spPr>
            <a:xfrm flipH="1">
              <a:off x="4" y="0"/>
              <a:ext cx="3714743" cy="561903"/>
            </a:xfrm>
            <a:custGeom>
              <a:avLst/>
              <a:gdLst/>
              <a:ahLst/>
              <a:cxnLst/>
              <a:rect l="l" t="t" r="r" b="b"/>
              <a:pathLst>
                <a:path w="8512" h="3348" extrusionOk="0">
                  <a:moveTo>
                    <a:pt x="8512" y="0"/>
                  </a:moveTo>
                  <a:lnTo>
                    <a:pt x="0" y="0"/>
                  </a:lnTo>
                  <a:cubicBezTo>
                    <a:pt x="18" y="7"/>
                    <a:pt x="36" y="14"/>
                    <a:pt x="53" y="22"/>
                  </a:cubicBezTo>
                  <a:cubicBezTo>
                    <a:pt x="628" y="248"/>
                    <a:pt x="2225" y="1803"/>
                    <a:pt x="4189" y="1261"/>
                  </a:cubicBezTo>
                  <a:cubicBezTo>
                    <a:pt x="6410" y="647"/>
                    <a:pt x="6973" y="2747"/>
                    <a:pt x="8512" y="3348"/>
                  </a:cubicBezTo>
                  <a:lnTo>
                    <a:pt x="8512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8"/>
            <p:cNvSpPr/>
            <p:nvPr/>
          </p:nvSpPr>
          <p:spPr>
            <a:xfrm rot="10800000" flipH="1">
              <a:off x="4409526" y="3274304"/>
              <a:ext cx="4734454" cy="1869196"/>
            </a:xfrm>
            <a:custGeom>
              <a:avLst/>
              <a:gdLst/>
              <a:ahLst/>
              <a:cxnLst/>
              <a:rect l="l" t="t" r="r" b="b"/>
              <a:pathLst>
                <a:path w="11978" h="4729" extrusionOk="0">
                  <a:moveTo>
                    <a:pt x="11978" y="0"/>
                  </a:moveTo>
                  <a:lnTo>
                    <a:pt x="0" y="0"/>
                  </a:lnTo>
                  <a:cubicBezTo>
                    <a:pt x="294" y="125"/>
                    <a:pt x="596" y="221"/>
                    <a:pt x="880" y="296"/>
                  </a:cubicBezTo>
                  <a:cubicBezTo>
                    <a:pt x="2244" y="659"/>
                    <a:pt x="3669" y="673"/>
                    <a:pt x="5071" y="636"/>
                  </a:cubicBezTo>
                  <a:cubicBezTo>
                    <a:pt x="5425" y="626"/>
                    <a:pt x="5779" y="614"/>
                    <a:pt x="6132" y="602"/>
                  </a:cubicBezTo>
                  <a:cubicBezTo>
                    <a:pt x="6478" y="590"/>
                    <a:pt x="6824" y="572"/>
                    <a:pt x="7169" y="580"/>
                  </a:cubicBezTo>
                  <a:cubicBezTo>
                    <a:pt x="7516" y="588"/>
                    <a:pt x="7869" y="633"/>
                    <a:pt x="8182" y="793"/>
                  </a:cubicBezTo>
                  <a:cubicBezTo>
                    <a:pt x="8432" y="920"/>
                    <a:pt x="8640" y="1111"/>
                    <a:pt x="8817" y="1326"/>
                  </a:cubicBezTo>
                  <a:cubicBezTo>
                    <a:pt x="9194" y="1784"/>
                    <a:pt x="9437" y="2334"/>
                    <a:pt x="9766" y="2826"/>
                  </a:cubicBezTo>
                  <a:cubicBezTo>
                    <a:pt x="10125" y="3364"/>
                    <a:pt x="10557" y="3886"/>
                    <a:pt x="11066" y="4288"/>
                  </a:cubicBezTo>
                  <a:cubicBezTo>
                    <a:pt x="11308" y="4478"/>
                    <a:pt x="11580" y="4638"/>
                    <a:pt x="11882" y="4709"/>
                  </a:cubicBezTo>
                  <a:cubicBezTo>
                    <a:pt x="11914" y="4717"/>
                    <a:pt x="11946" y="4723"/>
                    <a:pt x="11978" y="4729"/>
                  </a:cubicBezTo>
                  <a:lnTo>
                    <a:pt x="11978" y="0"/>
                  </a:lnTo>
                  <a:close/>
                </a:path>
              </a:pathLst>
            </a:custGeom>
            <a:solidFill>
              <a:srgbClr val="4775D5">
                <a:alpha val="1456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18"/>
          <p:cNvSpPr txBox="1">
            <a:spLocks noGrp="1"/>
          </p:cNvSpPr>
          <p:nvPr>
            <p:ph type="title"/>
          </p:nvPr>
        </p:nvSpPr>
        <p:spPr>
          <a:xfrm>
            <a:off x="872400" y="919500"/>
            <a:ext cx="3166200" cy="21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872400" y="3100050"/>
            <a:ext cx="31662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>
            <a:spLocks noGrp="1"/>
          </p:cNvSpPr>
          <p:nvPr>
            <p:ph type="pic" idx="2"/>
          </p:nvPr>
        </p:nvSpPr>
        <p:spPr>
          <a:xfrm>
            <a:off x="4378875" y="723900"/>
            <a:ext cx="3775200" cy="36957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lanosima"/>
              <a:buNone/>
              <a:defRPr sz="3200" b="1">
                <a:solidFill>
                  <a:schemeClr val="dk1"/>
                </a:solidFill>
                <a:latin typeface="Belanosima"/>
                <a:ea typeface="Belanosima"/>
                <a:cs typeface="Belanosima"/>
                <a:sym typeface="Belanosi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4" r:id="rId9"/>
    <p:sldLayoutId id="2147483665" r:id="rId10"/>
    <p:sldLayoutId id="2147483668" r:id="rId11"/>
    <p:sldLayoutId id="2147483669" r:id="rId12"/>
    <p:sldLayoutId id="2147483672" r:id="rId13"/>
    <p:sldLayoutId id="2147483679" r:id="rId14"/>
    <p:sldLayoutId id="214748368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5B19F-FB84-5215-0CE5-19CEAC7C87F5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sp>
        <p:nvSpPr>
          <p:cNvPr id="647" name="Google Shape;647;p38"/>
          <p:cNvSpPr txBox="1">
            <a:spLocks noGrp="1"/>
          </p:cNvSpPr>
          <p:nvPr>
            <p:ph type="title"/>
          </p:nvPr>
        </p:nvSpPr>
        <p:spPr>
          <a:xfrm>
            <a:off x="720000" y="4019775"/>
            <a:ext cx="7704000" cy="11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Nội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dung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bài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hát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thể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hiện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điều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gì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?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Những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ca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từ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nào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trong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bài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hát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thể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hiện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nội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 dung </a:t>
            </a:r>
            <a:r>
              <a:rPr lang="en" dirty="0" err="1">
                <a:latin typeface="Oswald"/>
                <a:ea typeface="Oswald"/>
                <a:cs typeface="Oswald"/>
                <a:sym typeface="Oswald"/>
              </a:rPr>
              <a:t>đó</a:t>
            </a:r>
            <a:r>
              <a:rPr lang="en" dirty="0">
                <a:latin typeface="Oswald"/>
                <a:ea typeface="Oswald"/>
                <a:cs typeface="Oswald"/>
                <a:sym typeface="Oswald"/>
              </a:rPr>
              <a:t>?</a:t>
            </a:r>
            <a:endParaRPr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ĐỂ GIÓ CUỐN ĐI ( TRỊNH CÔNG SƠN) - THUỲ CHI - ViNEO Channel (720p, h264).mp4">
            <a:hlinkClick r:id="" action="ppaction://media"/>
            <a:extLst>
              <a:ext uri="{FF2B5EF4-FFF2-40B4-BE49-F238E27FC236}">
                <a16:creationId xmlns:a16="http://schemas.microsoft.com/office/drawing/2014/main" id="{39E63F00-5038-A0C4-E7E6-9CE2C394F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825" y="0"/>
            <a:ext cx="7172299" cy="4034419"/>
          </a:xfrm>
          <a:prstGeom prst="rect">
            <a:avLst/>
          </a:prstGeom>
        </p:spPr>
      </p:pic>
      <p:grpSp>
        <p:nvGrpSpPr>
          <p:cNvPr id="648" name="Google Shape;648;p38"/>
          <p:cNvGrpSpPr/>
          <p:nvPr/>
        </p:nvGrpSpPr>
        <p:grpSpPr>
          <a:xfrm>
            <a:off x="-8" y="-172961"/>
            <a:ext cx="9144109" cy="5305580"/>
            <a:chOff x="-8" y="-172961"/>
            <a:chExt cx="9144109" cy="5305580"/>
          </a:xfrm>
        </p:grpSpPr>
        <p:grpSp>
          <p:nvGrpSpPr>
            <p:cNvPr id="649" name="Google Shape;649;p38"/>
            <p:cNvGrpSpPr/>
            <p:nvPr/>
          </p:nvGrpSpPr>
          <p:grpSpPr>
            <a:xfrm>
              <a:off x="8179793" y="4191106"/>
              <a:ext cx="964309" cy="941513"/>
              <a:chOff x="1854720" y="3998880"/>
              <a:chExt cx="1461960" cy="1427400"/>
            </a:xfrm>
          </p:grpSpPr>
          <p:sp>
            <p:nvSpPr>
              <p:cNvPr id="650" name="Google Shape;650;p38"/>
              <p:cNvSpPr/>
              <p:nvPr/>
            </p:nvSpPr>
            <p:spPr>
              <a:xfrm>
                <a:off x="1854720" y="3998880"/>
                <a:ext cx="1461960" cy="1262520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507" extrusionOk="0">
                    <a:moveTo>
                      <a:pt x="3910" y="3052"/>
                    </a:moveTo>
                    <a:cubicBezTo>
                      <a:pt x="3913" y="3054"/>
                      <a:pt x="3916" y="3056"/>
                      <a:pt x="3920" y="3057"/>
                    </a:cubicBezTo>
                    <a:cubicBezTo>
                      <a:pt x="3922" y="3059"/>
                      <a:pt x="3925" y="3059"/>
                      <a:pt x="3927" y="3059"/>
                    </a:cubicBezTo>
                    <a:cubicBezTo>
                      <a:pt x="3973" y="3129"/>
                      <a:pt x="4018" y="3200"/>
                      <a:pt x="4061" y="3272"/>
                    </a:cubicBezTo>
                    <a:lnTo>
                      <a:pt x="4061" y="3179"/>
                    </a:lnTo>
                    <a:cubicBezTo>
                      <a:pt x="4032" y="3132"/>
                      <a:pt x="4003" y="3086"/>
                      <a:pt x="3972" y="3040"/>
                    </a:cubicBezTo>
                    <a:cubicBezTo>
                      <a:pt x="3972" y="3039"/>
                      <a:pt x="3973" y="3039"/>
                      <a:pt x="3973" y="3038"/>
                    </a:cubicBezTo>
                    <a:cubicBezTo>
                      <a:pt x="4008" y="2970"/>
                      <a:pt x="4037" y="2899"/>
                      <a:pt x="4061" y="2827"/>
                    </a:cubicBezTo>
                    <a:lnTo>
                      <a:pt x="4061" y="1706"/>
                    </a:lnTo>
                    <a:cubicBezTo>
                      <a:pt x="4036" y="1627"/>
                      <a:pt x="4004" y="1550"/>
                      <a:pt x="3968" y="1475"/>
                    </a:cubicBezTo>
                    <a:cubicBezTo>
                      <a:pt x="3960" y="1460"/>
                      <a:pt x="3934" y="1454"/>
                      <a:pt x="3928" y="1474"/>
                    </a:cubicBezTo>
                    <a:cubicBezTo>
                      <a:pt x="3895" y="1584"/>
                      <a:pt x="3871" y="1696"/>
                      <a:pt x="3856" y="1809"/>
                    </a:cubicBezTo>
                    <a:cubicBezTo>
                      <a:pt x="3808" y="2179"/>
                      <a:pt x="3845" y="2552"/>
                      <a:pt x="3892" y="2921"/>
                    </a:cubicBezTo>
                    <a:cubicBezTo>
                      <a:pt x="3887" y="2913"/>
                      <a:pt x="3882" y="2906"/>
                      <a:pt x="3877" y="2899"/>
                    </a:cubicBezTo>
                    <a:cubicBezTo>
                      <a:pt x="3731" y="2690"/>
                      <a:pt x="3573" y="2489"/>
                      <a:pt x="3404" y="2300"/>
                    </a:cubicBezTo>
                    <a:cubicBezTo>
                      <a:pt x="3407" y="2296"/>
                      <a:pt x="3410" y="2290"/>
                      <a:pt x="3411" y="2284"/>
                    </a:cubicBezTo>
                    <a:cubicBezTo>
                      <a:pt x="3452" y="2192"/>
                      <a:pt x="3481" y="2094"/>
                      <a:pt x="3499" y="1995"/>
                    </a:cubicBezTo>
                    <a:cubicBezTo>
                      <a:pt x="3533" y="1812"/>
                      <a:pt x="3534" y="1623"/>
                      <a:pt x="3504" y="1440"/>
                    </a:cubicBezTo>
                    <a:cubicBezTo>
                      <a:pt x="3474" y="1255"/>
                      <a:pt x="3411" y="1078"/>
                      <a:pt x="3320" y="915"/>
                    </a:cubicBezTo>
                    <a:cubicBezTo>
                      <a:pt x="3310" y="899"/>
                      <a:pt x="3285" y="905"/>
                      <a:pt x="3278" y="920"/>
                    </a:cubicBezTo>
                    <a:cubicBezTo>
                      <a:pt x="3238" y="1015"/>
                      <a:pt x="3212" y="1115"/>
                      <a:pt x="3199" y="1217"/>
                    </a:cubicBezTo>
                    <a:cubicBezTo>
                      <a:pt x="3154" y="1558"/>
                      <a:pt x="3245" y="1894"/>
                      <a:pt x="3343" y="2219"/>
                    </a:cubicBezTo>
                    <a:cubicBezTo>
                      <a:pt x="3331" y="2211"/>
                      <a:pt x="3320" y="2203"/>
                      <a:pt x="3308" y="2195"/>
                    </a:cubicBezTo>
                    <a:cubicBezTo>
                      <a:pt x="3208" y="2089"/>
                      <a:pt x="3105" y="1986"/>
                      <a:pt x="2998" y="1887"/>
                    </a:cubicBezTo>
                    <a:cubicBezTo>
                      <a:pt x="2860" y="1759"/>
                      <a:pt x="2716" y="1639"/>
                      <a:pt x="2567" y="1525"/>
                    </a:cubicBezTo>
                    <a:cubicBezTo>
                      <a:pt x="2567" y="1524"/>
                      <a:pt x="2568" y="1523"/>
                      <a:pt x="2569" y="1522"/>
                    </a:cubicBezTo>
                    <a:cubicBezTo>
                      <a:pt x="2571" y="1520"/>
                      <a:pt x="2574" y="1517"/>
                      <a:pt x="2577" y="1514"/>
                    </a:cubicBezTo>
                    <a:cubicBezTo>
                      <a:pt x="2624" y="1428"/>
                      <a:pt x="2630" y="1326"/>
                      <a:pt x="2623" y="1230"/>
                    </a:cubicBezTo>
                    <a:cubicBezTo>
                      <a:pt x="2611" y="1067"/>
                      <a:pt x="2568" y="902"/>
                      <a:pt x="2512" y="748"/>
                    </a:cubicBezTo>
                    <a:cubicBezTo>
                      <a:pt x="2457" y="595"/>
                      <a:pt x="2383" y="449"/>
                      <a:pt x="2294" y="313"/>
                    </a:cubicBezTo>
                    <a:cubicBezTo>
                      <a:pt x="2281" y="294"/>
                      <a:pt x="2256" y="306"/>
                      <a:pt x="2251" y="324"/>
                    </a:cubicBezTo>
                    <a:cubicBezTo>
                      <a:pt x="2229" y="412"/>
                      <a:pt x="2219" y="501"/>
                      <a:pt x="2220" y="592"/>
                    </a:cubicBezTo>
                    <a:cubicBezTo>
                      <a:pt x="2221" y="894"/>
                      <a:pt x="2336" y="1185"/>
                      <a:pt x="2470" y="1453"/>
                    </a:cubicBezTo>
                    <a:cubicBezTo>
                      <a:pt x="2264" y="1302"/>
                      <a:pt x="2049" y="1163"/>
                      <a:pt x="1827" y="1035"/>
                    </a:cubicBezTo>
                    <a:cubicBezTo>
                      <a:pt x="1808" y="1024"/>
                      <a:pt x="1790" y="1014"/>
                      <a:pt x="1773" y="1004"/>
                    </a:cubicBezTo>
                    <a:cubicBezTo>
                      <a:pt x="1776" y="997"/>
                      <a:pt x="1776" y="988"/>
                      <a:pt x="1772" y="980"/>
                    </a:cubicBezTo>
                    <a:cubicBezTo>
                      <a:pt x="1778" y="971"/>
                      <a:pt x="1774" y="956"/>
                      <a:pt x="1766" y="949"/>
                    </a:cubicBezTo>
                    <a:cubicBezTo>
                      <a:pt x="1764" y="948"/>
                      <a:pt x="1763" y="947"/>
                      <a:pt x="1761" y="946"/>
                    </a:cubicBezTo>
                    <a:cubicBezTo>
                      <a:pt x="1772" y="890"/>
                      <a:pt x="1775" y="832"/>
                      <a:pt x="1774" y="774"/>
                    </a:cubicBezTo>
                    <a:cubicBezTo>
                      <a:pt x="1770" y="487"/>
                      <a:pt x="1647" y="204"/>
                      <a:pt x="1440" y="5"/>
                    </a:cubicBezTo>
                    <a:cubicBezTo>
                      <a:pt x="1428" y="-7"/>
                      <a:pt x="1405" y="3"/>
                      <a:pt x="1403" y="20"/>
                    </a:cubicBezTo>
                    <a:cubicBezTo>
                      <a:pt x="1395" y="97"/>
                      <a:pt x="1398" y="175"/>
                      <a:pt x="1409" y="252"/>
                    </a:cubicBezTo>
                    <a:cubicBezTo>
                      <a:pt x="1447" y="503"/>
                      <a:pt x="1571" y="731"/>
                      <a:pt x="1699" y="948"/>
                    </a:cubicBezTo>
                    <a:cubicBezTo>
                      <a:pt x="1682" y="943"/>
                      <a:pt x="1665" y="938"/>
                      <a:pt x="1648" y="935"/>
                    </a:cubicBezTo>
                    <a:cubicBezTo>
                      <a:pt x="1524" y="867"/>
                      <a:pt x="1399" y="802"/>
                      <a:pt x="1273" y="739"/>
                    </a:cubicBezTo>
                    <a:cubicBezTo>
                      <a:pt x="1263" y="724"/>
                      <a:pt x="1254" y="708"/>
                      <a:pt x="1244" y="693"/>
                    </a:cubicBezTo>
                    <a:cubicBezTo>
                      <a:pt x="1144" y="544"/>
                      <a:pt x="1009" y="417"/>
                      <a:pt x="856" y="323"/>
                    </a:cubicBezTo>
                    <a:cubicBezTo>
                      <a:pt x="702" y="227"/>
                      <a:pt x="531" y="161"/>
                      <a:pt x="353" y="131"/>
                    </a:cubicBezTo>
                    <a:cubicBezTo>
                      <a:pt x="264" y="116"/>
                      <a:pt x="173" y="109"/>
                      <a:pt x="83" y="115"/>
                    </a:cubicBezTo>
                    <a:cubicBezTo>
                      <a:pt x="62" y="116"/>
                      <a:pt x="39" y="122"/>
                      <a:pt x="23" y="137"/>
                    </a:cubicBezTo>
                    <a:cubicBezTo>
                      <a:pt x="5" y="154"/>
                      <a:pt x="-2" y="178"/>
                      <a:pt x="0" y="202"/>
                    </a:cubicBezTo>
                    <a:cubicBezTo>
                      <a:pt x="3" y="247"/>
                      <a:pt x="33" y="291"/>
                      <a:pt x="60" y="326"/>
                    </a:cubicBezTo>
                    <a:cubicBezTo>
                      <a:pt x="118" y="401"/>
                      <a:pt x="197" y="457"/>
                      <a:pt x="279" y="503"/>
                    </a:cubicBezTo>
                    <a:cubicBezTo>
                      <a:pt x="372" y="556"/>
                      <a:pt x="471" y="598"/>
                      <a:pt x="571" y="634"/>
                    </a:cubicBezTo>
                    <a:cubicBezTo>
                      <a:pt x="769" y="704"/>
                      <a:pt x="977" y="744"/>
                      <a:pt x="1186" y="752"/>
                    </a:cubicBezTo>
                    <a:cubicBezTo>
                      <a:pt x="1207" y="762"/>
                      <a:pt x="1226" y="772"/>
                      <a:pt x="1247" y="782"/>
                    </a:cubicBezTo>
                    <a:cubicBezTo>
                      <a:pt x="1339" y="828"/>
                      <a:pt x="1431" y="876"/>
                      <a:pt x="1523" y="924"/>
                    </a:cubicBezTo>
                    <a:cubicBezTo>
                      <a:pt x="1444" y="926"/>
                      <a:pt x="1364" y="944"/>
                      <a:pt x="1292" y="973"/>
                    </a:cubicBezTo>
                    <a:cubicBezTo>
                      <a:pt x="1156" y="1028"/>
                      <a:pt x="1039" y="1121"/>
                      <a:pt x="935" y="1223"/>
                    </a:cubicBezTo>
                    <a:cubicBezTo>
                      <a:pt x="900" y="1257"/>
                      <a:pt x="806" y="1330"/>
                      <a:pt x="872" y="1379"/>
                    </a:cubicBezTo>
                    <a:cubicBezTo>
                      <a:pt x="894" y="1394"/>
                      <a:pt x="924" y="1397"/>
                      <a:pt x="949" y="1395"/>
                    </a:cubicBezTo>
                    <a:cubicBezTo>
                      <a:pt x="982" y="1392"/>
                      <a:pt x="1015" y="1383"/>
                      <a:pt x="1048" y="1376"/>
                    </a:cubicBezTo>
                    <a:cubicBezTo>
                      <a:pt x="1297" y="1320"/>
                      <a:pt x="1528" y="1200"/>
                      <a:pt x="1718" y="1031"/>
                    </a:cubicBezTo>
                    <a:cubicBezTo>
                      <a:pt x="1801" y="1078"/>
                      <a:pt x="1884" y="1125"/>
                      <a:pt x="1965" y="1175"/>
                    </a:cubicBezTo>
                    <a:cubicBezTo>
                      <a:pt x="2092" y="1252"/>
                      <a:pt x="2215" y="1333"/>
                      <a:pt x="2336" y="1418"/>
                    </a:cubicBezTo>
                    <a:cubicBezTo>
                      <a:pt x="2256" y="1402"/>
                      <a:pt x="2174" y="1397"/>
                      <a:pt x="2093" y="1406"/>
                    </a:cubicBezTo>
                    <a:cubicBezTo>
                      <a:pt x="1957" y="1420"/>
                      <a:pt x="1825" y="1467"/>
                      <a:pt x="1713" y="1545"/>
                    </a:cubicBezTo>
                    <a:cubicBezTo>
                      <a:pt x="1686" y="1564"/>
                      <a:pt x="1660" y="1585"/>
                      <a:pt x="1635" y="1608"/>
                    </a:cubicBezTo>
                    <a:cubicBezTo>
                      <a:pt x="1609" y="1632"/>
                      <a:pt x="1577" y="1660"/>
                      <a:pt x="1585" y="1700"/>
                    </a:cubicBezTo>
                    <a:cubicBezTo>
                      <a:pt x="1597" y="1768"/>
                      <a:pt x="1693" y="1780"/>
                      <a:pt x="1748" y="1789"/>
                    </a:cubicBezTo>
                    <a:cubicBezTo>
                      <a:pt x="2025" y="1831"/>
                      <a:pt x="2320" y="1746"/>
                      <a:pt x="2531" y="1560"/>
                    </a:cubicBezTo>
                    <a:cubicBezTo>
                      <a:pt x="2723" y="1707"/>
                      <a:pt x="2907" y="1864"/>
                      <a:pt x="3080" y="2034"/>
                    </a:cubicBezTo>
                    <a:cubicBezTo>
                      <a:pt x="3109" y="2062"/>
                      <a:pt x="3138" y="2091"/>
                      <a:pt x="3167" y="2120"/>
                    </a:cubicBezTo>
                    <a:cubicBezTo>
                      <a:pt x="3075" y="2081"/>
                      <a:pt x="2979" y="2055"/>
                      <a:pt x="2880" y="2043"/>
                    </a:cubicBezTo>
                    <a:cubicBezTo>
                      <a:pt x="2711" y="2023"/>
                      <a:pt x="2537" y="2042"/>
                      <a:pt x="2378" y="2102"/>
                    </a:cubicBezTo>
                    <a:cubicBezTo>
                      <a:pt x="2298" y="2131"/>
                      <a:pt x="2222" y="2170"/>
                      <a:pt x="2153" y="2219"/>
                    </a:cubicBezTo>
                    <a:cubicBezTo>
                      <a:pt x="2135" y="2232"/>
                      <a:pt x="2118" y="2246"/>
                      <a:pt x="2101" y="2260"/>
                    </a:cubicBezTo>
                    <a:cubicBezTo>
                      <a:pt x="2083" y="2275"/>
                      <a:pt x="2064" y="2294"/>
                      <a:pt x="2063" y="2320"/>
                    </a:cubicBezTo>
                    <a:cubicBezTo>
                      <a:pt x="2062" y="2368"/>
                      <a:pt x="2117" y="2383"/>
                      <a:pt x="2155" y="2390"/>
                    </a:cubicBezTo>
                    <a:cubicBezTo>
                      <a:pt x="2380" y="2436"/>
                      <a:pt x="2611" y="2451"/>
                      <a:pt x="2840" y="2437"/>
                    </a:cubicBezTo>
                    <a:cubicBezTo>
                      <a:pt x="2949" y="2430"/>
                      <a:pt x="3060" y="2418"/>
                      <a:pt x="3166" y="2393"/>
                    </a:cubicBezTo>
                    <a:cubicBezTo>
                      <a:pt x="3232" y="2378"/>
                      <a:pt x="3296" y="2355"/>
                      <a:pt x="3350" y="2315"/>
                    </a:cubicBezTo>
                    <a:cubicBezTo>
                      <a:pt x="3543" y="2529"/>
                      <a:pt x="3721" y="2756"/>
                      <a:pt x="3883" y="2993"/>
                    </a:cubicBezTo>
                    <a:cubicBezTo>
                      <a:pt x="3787" y="2955"/>
                      <a:pt x="3681" y="2948"/>
                      <a:pt x="3578" y="2956"/>
                    </a:cubicBezTo>
                    <a:cubicBezTo>
                      <a:pt x="3472" y="2965"/>
                      <a:pt x="3367" y="2990"/>
                      <a:pt x="3264" y="3018"/>
                    </a:cubicBezTo>
                    <a:cubicBezTo>
                      <a:pt x="3172" y="3043"/>
                      <a:pt x="3080" y="3074"/>
                      <a:pt x="2992" y="3113"/>
                    </a:cubicBezTo>
                    <a:cubicBezTo>
                      <a:pt x="2817" y="3190"/>
                      <a:pt x="2654" y="3300"/>
                      <a:pt x="2538" y="3454"/>
                    </a:cubicBezTo>
                    <a:cubicBezTo>
                      <a:pt x="2528" y="3467"/>
                      <a:pt x="2536" y="3487"/>
                      <a:pt x="2553" y="3490"/>
                    </a:cubicBezTo>
                    <a:cubicBezTo>
                      <a:pt x="2662" y="3507"/>
                      <a:pt x="2773" y="3511"/>
                      <a:pt x="2882" y="3505"/>
                    </a:cubicBezTo>
                    <a:cubicBezTo>
                      <a:pt x="3078" y="3493"/>
                      <a:pt x="3271" y="3445"/>
                      <a:pt x="3449" y="3365"/>
                    </a:cubicBezTo>
                    <a:cubicBezTo>
                      <a:pt x="3620" y="3288"/>
                      <a:pt x="3776" y="3183"/>
                      <a:pt x="3910" y="30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38"/>
              <p:cNvSpPr/>
              <p:nvPr/>
            </p:nvSpPr>
            <p:spPr>
              <a:xfrm>
                <a:off x="3011400" y="5281560"/>
                <a:ext cx="305280" cy="14472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402" extrusionOk="0">
                    <a:moveTo>
                      <a:pt x="848" y="4"/>
                    </a:moveTo>
                    <a:cubicBezTo>
                      <a:pt x="543" y="-27"/>
                      <a:pt x="263" y="135"/>
                      <a:pt x="10" y="288"/>
                    </a:cubicBezTo>
                    <a:cubicBezTo>
                      <a:pt x="-6" y="297"/>
                      <a:pt x="-1" y="322"/>
                      <a:pt x="14" y="329"/>
                    </a:cubicBezTo>
                    <a:cubicBezTo>
                      <a:pt x="97" y="361"/>
                      <a:pt x="184" y="383"/>
                      <a:pt x="273" y="394"/>
                    </a:cubicBezTo>
                    <a:cubicBezTo>
                      <a:pt x="468" y="418"/>
                      <a:pt x="668" y="388"/>
                      <a:pt x="848" y="313"/>
                    </a:cubicBezTo>
                    <a:lnTo>
                      <a:pt x="848" y="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2" name="Google Shape;652;p38"/>
            <p:cNvSpPr/>
            <p:nvPr/>
          </p:nvSpPr>
          <p:spPr>
            <a:xfrm rot="905721" flipH="1">
              <a:off x="8704817" y="3466200"/>
              <a:ext cx="238801" cy="283225"/>
            </a:xfrm>
            <a:custGeom>
              <a:avLst/>
              <a:gdLst/>
              <a:ahLst/>
              <a:cxnLst/>
              <a:rect l="l" t="t" r="r" b="b"/>
              <a:pathLst>
                <a:path w="838" h="994" extrusionOk="0">
                  <a:moveTo>
                    <a:pt x="773" y="5"/>
                  </a:moveTo>
                  <a:cubicBezTo>
                    <a:pt x="681" y="-32"/>
                    <a:pt x="526" y="146"/>
                    <a:pt x="419" y="404"/>
                  </a:cubicBezTo>
                  <a:cubicBezTo>
                    <a:pt x="312" y="146"/>
                    <a:pt x="156" y="-32"/>
                    <a:pt x="64" y="5"/>
                  </a:cubicBezTo>
                  <a:cubicBezTo>
                    <a:pt x="-30" y="42"/>
                    <a:pt x="-20" y="292"/>
                    <a:pt x="87" y="564"/>
                  </a:cubicBezTo>
                  <a:cubicBezTo>
                    <a:pt x="165" y="763"/>
                    <a:pt x="272" y="918"/>
                    <a:pt x="362" y="972"/>
                  </a:cubicBezTo>
                  <a:cubicBezTo>
                    <a:pt x="369" y="980"/>
                    <a:pt x="377" y="986"/>
                    <a:pt x="387" y="989"/>
                  </a:cubicBezTo>
                  <a:cubicBezTo>
                    <a:pt x="397" y="994"/>
                    <a:pt x="407" y="995"/>
                    <a:pt x="419" y="994"/>
                  </a:cubicBezTo>
                  <a:cubicBezTo>
                    <a:pt x="430" y="995"/>
                    <a:pt x="441" y="994"/>
                    <a:pt x="451" y="989"/>
                  </a:cubicBezTo>
                  <a:cubicBezTo>
                    <a:pt x="461" y="986"/>
                    <a:pt x="469" y="980"/>
                    <a:pt x="476" y="972"/>
                  </a:cubicBezTo>
                  <a:cubicBezTo>
                    <a:pt x="565" y="918"/>
                    <a:pt x="673" y="763"/>
                    <a:pt x="751" y="564"/>
                  </a:cubicBezTo>
                  <a:cubicBezTo>
                    <a:pt x="858" y="292"/>
                    <a:pt x="868" y="42"/>
                    <a:pt x="773" y="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8"/>
            <p:cNvSpPr/>
            <p:nvPr/>
          </p:nvSpPr>
          <p:spPr>
            <a:xfrm flipH="1">
              <a:off x="-8" y="4335290"/>
              <a:ext cx="605551" cy="749652"/>
            </a:xfrm>
            <a:custGeom>
              <a:avLst/>
              <a:gdLst/>
              <a:ahLst/>
              <a:cxnLst/>
              <a:rect l="l" t="t" r="r" b="b"/>
              <a:pathLst>
                <a:path w="2223" h="2752" extrusionOk="0">
                  <a:moveTo>
                    <a:pt x="2223" y="2660"/>
                  </a:moveTo>
                  <a:cubicBezTo>
                    <a:pt x="2173" y="2611"/>
                    <a:pt x="2122" y="2563"/>
                    <a:pt x="2070" y="2517"/>
                  </a:cubicBezTo>
                  <a:cubicBezTo>
                    <a:pt x="1876" y="2342"/>
                    <a:pt x="1676" y="2174"/>
                    <a:pt x="1484" y="1998"/>
                  </a:cubicBezTo>
                  <a:cubicBezTo>
                    <a:pt x="1107" y="1652"/>
                    <a:pt x="746" y="1282"/>
                    <a:pt x="460" y="857"/>
                  </a:cubicBezTo>
                  <a:cubicBezTo>
                    <a:pt x="307" y="628"/>
                    <a:pt x="175" y="384"/>
                    <a:pt x="79" y="125"/>
                  </a:cubicBezTo>
                  <a:cubicBezTo>
                    <a:pt x="80" y="125"/>
                    <a:pt x="81" y="125"/>
                    <a:pt x="82" y="125"/>
                  </a:cubicBezTo>
                  <a:cubicBezTo>
                    <a:pt x="325" y="275"/>
                    <a:pt x="560" y="439"/>
                    <a:pt x="784" y="616"/>
                  </a:cubicBezTo>
                  <a:cubicBezTo>
                    <a:pt x="1011" y="795"/>
                    <a:pt x="1225" y="989"/>
                    <a:pt x="1427" y="1195"/>
                  </a:cubicBezTo>
                  <a:cubicBezTo>
                    <a:pt x="1628" y="1401"/>
                    <a:pt x="1815" y="1620"/>
                    <a:pt x="1988" y="1850"/>
                  </a:cubicBezTo>
                  <a:cubicBezTo>
                    <a:pt x="2070" y="1959"/>
                    <a:pt x="2148" y="2071"/>
                    <a:pt x="2223" y="2185"/>
                  </a:cubicBezTo>
                  <a:lnTo>
                    <a:pt x="2223" y="2062"/>
                  </a:lnTo>
                  <a:cubicBezTo>
                    <a:pt x="2185" y="2006"/>
                    <a:pt x="2146" y="1950"/>
                    <a:pt x="2106" y="1895"/>
                  </a:cubicBezTo>
                  <a:cubicBezTo>
                    <a:pt x="1935" y="1660"/>
                    <a:pt x="1749" y="1437"/>
                    <a:pt x="1549" y="1226"/>
                  </a:cubicBezTo>
                  <a:cubicBezTo>
                    <a:pt x="1349" y="1015"/>
                    <a:pt x="1135" y="818"/>
                    <a:pt x="909" y="636"/>
                  </a:cubicBezTo>
                  <a:cubicBezTo>
                    <a:pt x="682" y="453"/>
                    <a:pt x="443" y="286"/>
                    <a:pt x="190" y="141"/>
                  </a:cubicBezTo>
                  <a:cubicBezTo>
                    <a:pt x="171" y="130"/>
                    <a:pt x="152" y="120"/>
                    <a:pt x="133" y="109"/>
                  </a:cubicBezTo>
                  <a:cubicBezTo>
                    <a:pt x="379" y="43"/>
                    <a:pt x="639" y="61"/>
                    <a:pt x="881" y="141"/>
                  </a:cubicBezTo>
                  <a:cubicBezTo>
                    <a:pt x="1159" y="233"/>
                    <a:pt x="1410" y="399"/>
                    <a:pt x="1613" y="608"/>
                  </a:cubicBezTo>
                  <a:cubicBezTo>
                    <a:pt x="1835" y="837"/>
                    <a:pt x="1998" y="1118"/>
                    <a:pt x="2127" y="1407"/>
                  </a:cubicBezTo>
                  <a:cubicBezTo>
                    <a:pt x="2161" y="1484"/>
                    <a:pt x="2193" y="1561"/>
                    <a:pt x="2223" y="1640"/>
                  </a:cubicBezTo>
                  <a:lnTo>
                    <a:pt x="2223" y="1462"/>
                  </a:lnTo>
                  <a:cubicBezTo>
                    <a:pt x="2097" y="1161"/>
                    <a:pt x="1936" y="869"/>
                    <a:pt x="1719" y="624"/>
                  </a:cubicBezTo>
                  <a:cubicBezTo>
                    <a:pt x="1520" y="399"/>
                    <a:pt x="1269" y="219"/>
                    <a:pt x="990" y="108"/>
                  </a:cubicBezTo>
                  <a:cubicBezTo>
                    <a:pt x="719" y="1"/>
                    <a:pt x="416" y="-36"/>
                    <a:pt x="132" y="38"/>
                  </a:cubicBezTo>
                  <a:cubicBezTo>
                    <a:pt x="96" y="47"/>
                    <a:pt x="62" y="59"/>
                    <a:pt x="27" y="71"/>
                  </a:cubicBezTo>
                  <a:cubicBezTo>
                    <a:pt x="12" y="77"/>
                    <a:pt x="-5" y="93"/>
                    <a:pt x="2" y="112"/>
                  </a:cubicBezTo>
                  <a:cubicBezTo>
                    <a:pt x="177" y="598"/>
                    <a:pt x="468" y="1029"/>
                    <a:pt x="808" y="1414"/>
                  </a:cubicBezTo>
                  <a:cubicBezTo>
                    <a:pt x="1152" y="1804"/>
                    <a:pt x="1544" y="2145"/>
                    <a:pt x="1935" y="2485"/>
                  </a:cubicBezTo>
                  <a:cubicBezTo>
                    <a:pt x="2034" y="2571"/>
                    <a:pt x="2131" y="2659"/>
                    <a:pt x="2223" y="2752"/>
                  </a:cubicBezTo>
                  <a:lnTo>
                    <a:pt x="2223" y="26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4" name="Google Shape;654;p38"/>
            <p:cNvGrpSpPr/>
            <p:nvPr/>
          </p:nvGrpSpPr>
          <p:grpSpPr>
            <a:xfrm flipH="1">
              <a:off x="7867462" y="-172961"/>
              <a:ext cx="1276564" cy="1333598"/>
              <a:chOff x="753480" y="2696760"/>
              <a:chExt cx="1579320" cy="1649880"/>
            </a:xfrm>
          </p:grpSpPr>
          <p:sp>
            <p:nvSpPr>
              <p:cNvPr id="655" name="Google Shape;655;p38"/>
              <p:cNvSpPr/>
              <p:nvPr/>
            </p:nvSpPr>
            <p:spPr>
              <a:xfrm>
                <a:off x="753480" y="4240800"/>
                <a:ext cx="108360" cy="10584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290" y="188"/>
                    </a:moveTo>
                    <a:cubicBezTo>
                      <a:pt x="197" y="124"/>
                      <a:pt x="100" y="59"/>
                      <a:pt x="0" y="0"/>
                    </a:cubicBezTo>
                    <a:lnTo>
                      <a:pt x="0" y="64"/>
                    </a:lnTo>
                    <a:cubicBezTo>
                      <a:pt x="71" y="107"/>
                      <a:pt x="139" y="153"/>
                      <a:pt x="207" y="200"/>
                    </a:cubicBezTo>
                    <a:cubicBezTo>
                      <a:pt x="139" y="218"/>
                      <a:pt x="70" y="230"/>
                      <a:pt x="0" y="236"/>
                    </a:cubicBezTo>
                    <a:lnTo>
                      <a:pt x="0" y="294"/>
                    </a:lnTo>
                    <a:cubicBezTo>
                      <a:pt x="96" y="286"/>
                      <a:pt x="191" y="266"/>
                      <a:pt x="282" y="236"/>
                    </a:cubicBezTo>
                    <a:cubicBezTo>
                      <a:pt x="301" y="230"/>
                      <a:pt x="308" y="200"/>
                      <a:pt x="290" y="18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38"/>
              <p:cNvSpPr/>
              <p:nvPr/>
            </p:nvSpPr>
            <p:spPr>
              <a:xfrm>
                <a:off x="753480" y="3919680"/>
                <a:ext cx="410040" cy="25308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703" extrusionOk="0">
                    <a:moveTo>
                      <a:pt x="616" y="214"/>
                    </a:moveTo>
                    <a:cubicBezTo>
                      <a:pt x="513" y="162"/>
                      <a:pt x="406" y="119"/>
                      <a:pt x="297" y="83"/>
                    </a:cubicBezTo>
                    <a:cubicBezTo>
                      <a:pt x="200" y="50"/>
                      <a:pt x="101" y="20"/>
                      <a:pt x="0" y="0"/>
                    </a:cubicBezTo>
                    <a:lnTo>
                      <a:pt x="0" y="52"/>
                    </a:lnTo>
                    <a:cubicBezTo>
                      <a:pt x="84" y="69"/>
                      <a:pt x="167" y="94"/>
                      <a:pt x="245" y="120"/>
                    </a:cubicBezTo>
                    <a:cubicBezTo>
                      <a:pt x="456" y="188"/>
                      <a:pt x="663" y="280"/>
                      <a:pt x="839" y="416"/>
                    </a:cubicBezTo>
                    <a:cubicBezTo>
                      <a:pt x="924" y="482"/>
                      <a:pt x="1000" y="558"/>
                      <a:pt x="1063" y="645"/>
                    </a:cubicBezTo>
                    <a:cubicBezTo>
                      <a:pt x="852" y="658"/>
                      <a:pt x="639" y="634"/>
                      <a:pt x="435" y="577"/>
                    </a:cubicBezTo>
                    <a:cubicBezTo>
                      <a:pt x="283" y="533"/>
                      <a:pt x="137" y="471"/>
                      <a:pt x="0" y="391"/>
                    </a:cubicBezTo>
                    <a:lnTo>
                      <a:pt x="0" y="455"/>
                    </a:lnTo>
                    <a:cubicBezTo>
                      <a:pt x="17" y="465"/>
                      <a:pt x="35" y="475"/>
                      <a:pt x="53" y="484"/>
                    </a:cubicBezTo>
                    <a:cubicBezTo>
                      <a:pt x="260" y="592"/>
                      <a:pt x="488" y="662"/>
                      <a:pt x="720" y="690"/>
                    </a:cubicBezTo>
                    <a:cubicBezTo>
                      <a:pt x="851" y="705"/>
                      <a:pt x="983" y="707"/>
                      <a:pt x="1114" y="695"/>
                    </a:cubicBezTo>
                    <a:cubicBezTo>
                      <a:pt x="1135" y="693"/>
                      <a:pt x="1145" y="669"/>
                      <a:pt x="1134" y="652"/>
                    </a:cubicBezTo>
                    <a:cubicBezTo>
                      <a:pt x="1006" y="460"/>
                      <a:pt x="819" y="318"/>
                      <a:pt x="616" y="21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8"/>
              <p:cNvSpPr/>
              <p:nvPr/>
            </p:nvSpPr>
            <p:spPr>
              <a:xfrm>
                <a:off x="753480" y="2696760"/>
                <a:ext cx="1579320" cy="103896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2886" extrusionOk="0">
                    <a:moveTo>
                      <a:pt x="4284" y="415"/>
                    </a:moveTo>
                    <a:cubicBezTo>
                      <a:pt x="4222" y="499"/>
                      <a:pt x="4134" y="560"/>
                      <a:pt x="4043" y="608"/>
                    </a:cubicBezTo>
                    <a:cubicBezTo>
                      <a:pt x="3938" y="664"/>
                      <a:pt x="3825" y="706"/>
                      <a:pt x="3712" y="742"/>
                    </a:cubicBezTo>
                    <a:cubicBezTo>
                      <a:pt x="3507" y="807"/>
                      <a:pt x="3293" y="844"/>
                      <a:pt x="3078" y="854"/>
                    </a:cubicBezTo>
                    <a:cubicBezTo>
                      <a:pt x="3306" y="759"/>
                      <a:pt x="3536" y="670"/>
                      <a:pt x="3764" y="576"/>
                    </a:cubicBezTo>
                    <a:cubicBezTo>
                      <a:pt x="3839" y="545"/>
                      <a:pt x="3913" y="514"/>
                      <a:pt x="3987" y="482"/>
                    </a:cubicBezTo>
                    <a:cubicBezTo>
                      <a:pt x="4010" y="473"/>
                      <a:pt x="3998" y="438"/>
                      <a:pt x="3974" y="446"/>
                    </a:cubicBezTo>
                    <a:cubicBezTo>
                      <a:pt x="3662" y="553"/>
                      <a:pt x="3355" y="675"/>
                      <a:pt x="3050" y="801"/>
                    </a:cubicBezTo>
                    <a:cubicBezTo>
                      <a:pt x="3006" y="819"/>
                      <a:pt x="2963" y="837"/>
                      <a:pt x="2920" y="856"/>
                    </a:cubicBezTo>
                    <a:cubicBezTo>
                      <a:pt x="2918" y="856"/>
                      <a:pt x="2916" y="856"/>
                      <a:pt x="2914" y="856"/>
                    </a:cubicBezTo>
                    <a:cubicBezTo>
                      <a:pt x="3156" y="569"/>
                      <a:pt x="3495" y="368"/>
                      <a:pt x="3865" y="303"/>
                    </a:cubicBezTo>
                    <a:cubicBezTo>
                      <a:pt x="3963" y="285"/>
                      <a:pt x="4064" y="277"/>
                      <a:pt x="4164" y="279"/>
                    </a:cubicBezTo>
                    <a:cubicBezTo>
                      <a:pt x="4189" y="280"/>
                      <a:pt x="4212" y="281"/>
                      <a:pt x="4237" y="283"/>
                    </a:cubicBezTo>
                    <a:cubicBezTo>
                      <a:pt x="4260" y="284"/>
                      <a:pt x="4290" y="283"/>
                      <a:pt x="4311" y="293"/>
                    </a:cubicBezTo>
                    <a:cubicBezTo>
                      <a:pt x="4358" y="315"/>
                      <a:pt x="4302" y="391"/>
                      <a:pt x="4284" y="415"/>
                    </a:cubicBezTo>
                    <a:moveTo>
                      <a:pt x="2706" y="1196"/>
                    </a:moveTo>
                    <a:cubicBezTo>
                      <a:pt x="2855" y="1252"/>
                      <a:pt x="2983" y="1352"/>
                      <a:pt x="3095" y="1464"/>
                    </a:cubicBezTo>
                    <a:cubicBezTo>
                      <a:pt x="3123" y="1493"/>
                      <a:pt x="3150" y="1522"/>
                      <a:pt x="3177" y="1552"/>
                    </a:cubicBezTo>
                    <a:cubicBezTo>
                      <a:pt x="3189" y="1566"/>
                      <a:pt x="3201" y="1579"/>
                      <a:pt x="3213" y="1593"/>
                    </a:cubicBezTo>
                    <a:cubicBezTo>
                      <a:pt x="3220" y="1601"/>
                      <a:pt x="3243" y="1622"/>
                      <a:pt x="3238" y="1633"/>
                    </a:cubicBezTo>
                    <a:cubicBezTo>
                      <a:pt x="3230" y="1649"/>
                      <a:pt x="3192" y="1644"/>
                      <a:pt x="3179" y="1642"/>
                    </a:cubicBezTo>
                    <a:cubicBezTo>
                      <a:pt x="3142" y="1636"/>
                      <a:pt x="3107" y="1625"/>
                      <a:pt x="3071" y="1616"/>
                    </a:cubicBezTo>
                    <a:cubicBezTo>
                      <a:pt x="2927" y="1574"/>
                      <a:pt x="2788" y="1513"/>
                      <a:pt x="2659" y="1437"/>
                    </a:cubicBezTo>
                    <a:cubicBezTo>
                      <a:pt x="2541" y="1367"/>
                      <a:pt x="2431" y="1282"/>
                      <a:pt x="2332" y="1185"/>
                    </a:cubicBezTo>
                    <a:cubicBezTo>
                      <a:pt x="2354" y="1175"/>
                      <a:pt x="2376" y="1164"/>
                      <a:pt x="2398" y="1154"/>
                    </a:cubicBezTo>
                    <a:cubicBezTo>
                      <a:pt x="2502" y="1143"/>
                      <a:pt x="2608" y="1160"/>
                      <a:pt x="2706" y="1196"/>
                    </a:cubicBezTo>
                    <a:moveTo>
                      <a:pt x="2272" y="1067"/>
                    </a:moveTo>
                    <a:cubicBezTo>
                      <a:pt x="2271" y="1022"/>
                      <a:pt x="2271" y="979"/>
                      <a:pt x="2275" y="935"/>
                    </a:cubicBezTo>
                    <a:cubicBezTo>
                      <a:pt x="2280" y="854"/>
                      <a:pt x="2294" y="774"/>
                      <a:pt x="2314" y="696"/>
                    </a:cubicBezTo>
                    <a:cubicBezTo>
                      <a:pt x="2355" y="538"/>
                      <a:pt x="2426" y="387"/>
                      <a:pt x="2522" y="255"/>
                    </a:cubicBezTo>
                    <a:cubicBezTo>
                      <a:pt x="2566" y="196"/>
                      <a:pt x="2615" y="140"/>
                      <a:pt x="2668" y="90"/>
                    </a:cubicBezTo>
                    <a:cubicBezTo>
                      <a:pt x="2663" y="389"/>
                      <a:pt x="2523" y="668"/>
                      <a:pt x="2368" y="918"/>
                    </a:cubicBezTo>
                    <a:cubicBezTo>
                      <a:pt x="2337" y="968"/>
                      <a:pt x="2304" y="1017"/>
                      <a:pt x="2272" y="1067"/>
                    </a:cubicBezTo>
                    <a:moveTo>
                      <a:pt x="2144" y="1823"/>
                    </a:moveTo>
                    <a:cubicBezTo>
                      <a:pt x="2206" y="1863"/>
                      <a:pt x="2264" y="1910"/>
                      <a:pt x="2313" y="1966"/>
                    </a:cubicBezTo>
                    <a:cubicBezTo>
                      <a:pt x="2322" y="1975"/>
                      <a:pt x="2339" y="1990"/>
                      <a:pt x="2335" y="2005"/>
                    </a:cubicBezTo>
                    <a:cubicBezTo>
                      <a:pt x="2333" y="2017"/>
                      <a:pt x="2320" y="2025"/>
                      <a:pt x="2310" y="2030"/>
                    </a:cubicBezTo>
                    <a:cubicBezTo>
                      <a:pt x="2278" y="2048"/>
                      <a:pt x="2240" y="2050"/>
                      <a:pt x="2205" y="2054"/>
                    </a:cubicBezTo>
                    <a:cubicBezTo>
                      <a:pt x="2045" y="2072"/>
                      <a:pt x="1881" y="2054"/>
                      <a:pt x="1730" y="2002"/>
                    </a:cubicBezTo>
                    <a:cubicBezTo>
                      <a:pt x="1578" y="1950"/>
                      <a:pt x="1438" y="1866"/>
                      <a:pt x="1322" y="1756"/>
                    </a:cubicBezTo>
                    <a:cubicBezTo>
                      <a:pt x="1335" y="1747"/>
                      <a:pt x="1348" y="1738"/>
                      <a:pt x="1361" y="1729"/>
                    </a:cubicBezTo>
                    <a:cubicBezTo>
                      <a:pt x="1618" y="1639"/>
                      <a:pt x="1915" y="1676"/>
                      <a:pt x="2144" y="1823"/>
                    </a:cubicBezTo>
                    <a:moveTo>
                      <a:pt x="1261" y="1703"/>
                    </a:moveTo>
                    <a:cubicBezTo>
                      <a:pt x="1259" y="1703"/>
                      <a:pt x="1257" y="1703"/>
                      <a:pt x="1254" y="1703"/>
                    </a:cubicBezTo>
                    <a:cubicBezTo>
                      <a:pt x="1200" y="1514"/>
                      <a:pt x="1244" y="1316"/>
                      <a:pt x="1297" y="1131"/>
                    </a:cubicBezTo>
                    <a:cubicBezTo>
                      <a:pt x="1348" y="953"/>
                      <a:pt x="1421" y="781"/>
                      <a:pt x="1510" y="620"/>
                    </a:cubicBezTo>
                    <a:cubicBezTo>
                      <a:pt x="1551" y="546"/>
                      <a:pt x="1596" y="476"/>
                      <a:pt x="1644" y="407"/>
                    </a:cubicBezTo>
                    <a:cubicBezTo>
                      <a:pt x="1689" y="764"/>
                      <a:pt x="1569" y="1116"/>
                      <a:pt x="1410" y="1433"/>
                    </a:cubicBezTo>
                    <a:cubicBezTo>
                      <a:pt x="1364" y="1525"/>
                      <a:pt x="1314" y="1614"/>
                      <a:pt x="1261" y="1703"/>
                    </a:cubicBezTo>
                    <a:moveTo>
                      <a:pt x="735" y="2409"/>
                    </a:moveTo>
                    <a:cubicBezTo>
                      <a:pt x="921" y="2383"/>
                      <a:pt x="1114" y="2399"/>
                      <a:pt x="1292" y="2459"/>
                    </a:cubicBezTo>
                    <a:cubicBezTo>
                      <a:pt x="1381" y="2488"/>
                      <a:pt x="1466" y="2528"/>
                      <a:pt x="1545" y="2578"/>
                    </a:cubicBezTo>
                    <a:cubicBezTo>
                      <a:pt x="1585" y="2604"/>
                      <a:pt x="1624" y="2632"/>
                      <a:pt x="1660" y="2663"/>
                    </a:cubicBezTo>
                    <a:cubicBezTo>
                      <a:pt x="1678" y="2677"/>
                      <a:pt x="1697" y="2692"/>
                      <a:pt x="1712" y="2710"/>
                    </a:cubicBezTo>
                    <a:cubicBezTo>
                      <a:pt x="1728" y="2728"/>
                      <a:pt x="1715" y="2735"/>
                      <a:pt x="1696" y="2740"/>
                    </a:cubicBezTo>
                    <a:cubicBezTo>
                      <a:pt x="1670" y="2749"/>
                      <a:pt x="1641" y="2750"/>
                      <a:pt x="1614" y="2753"/>
                    </a:cubicBezTo>
                    <a:cubicBezTo>
                      <a:pt x="1583" y="2757"/>
                      <a:pt x="1551" y="2761"/>
                      <a:pt x="1520" y="2764"/>
                    </a:cubicBezTo>
                    <a:cubicBezTo>
                      <a:pt x="1455" y="2770"/>
                      <a:pt x="1390" y="2774"/>
                      <a:pt x="1325" y="2776"/>
                    </a:cubicBezTo>
                    <a:cubicBezTo>
                      <a:pt x="1197" y="2781"/>
                      <a:pt x="1068" y="2777"/>
                      <a:pt x="940" y="2765"/>
                    </a:cubicBezTo>
                    <a:cubicBezTo>
                      <a:pt x="812" y="2753"/>
                      <a:pt x="685" y="2733"/>
                      <a:pt x="560" y="2705"/>
                    </a:cubicBezTo>
                    <a:cubicBezTo>
                      <a:pt x="463" y="2684"/>
                      <a:pt x="363" y="2656"/>
                      <a:pt x="285" y="2592"/>
                    </a:cubicBezTo>
                    <a:cubicBezTo>
                      <a:pt x="304" y="2574"/>
                      <a:pt x="324" y="2555"/>
                      <a:pt x="344" y="2536"/>
                    </a:cubicBezTo>
                    <a:cubicBezTo>
                      <a:pt x="465" y="2470"/>
                      <a:pt x="598" y="2427"/>
                      <a:pt x="735" y="2409"/>
                    </a:cubicBezTo>
                    <a:moveTo>
                      <a:pt x="195" y="2524"/>
                    </a:moveTo>
                    <a:cubicBezTo>
                      <a:pt x="195" y="2524"/>
                      <a:pt x="194" y="2525"/>
                      <a:pt x="193" y="2525"/>
                    </a:cubicBezTo>
                    <a:cubicBezTo>
                      <a:pt x="147" y="2337"/>
                      <a:pt x="121" y="2146"/>
                      <a:pt x="126" y="1952"/>
                    </a:cubicBezTo>
                    <a:cubicBezTo>
                      <a:pt x="133" y="1738"/>
                      <a:pt x="177" y="1525"/>
                      <a:pt x="254" y="1325"/>
                    </a:cubicBezTo>
                    <a:cubicBezTo>
                      <a:pt x="291" y="1230"/>
                      <a:pt x="336" y="1138"/>
                      <a:pt x="388" y="1051"/>
                    </a:cubicBezTo>
                    <a:cubicBezTo>
                      <a:pt x="506" y="1442"/>
                      <a:pt x="421" y="1861"/>
                      <a:pt x="295" y="2241"/>
                    </a:cubicBezTo>
                    <a:cubicBezTo>
                      <a:pt x="264" y="2336"/>
                      <a:pt x="229" y="2430"/>
                      <a:pt x="195" y="2524"/>
                    </a:cubicBezTo>
                    <a:moveTo>
                      <a:pt x="4363" y="260"/>
                    </a:moveTo>
                    <a:cubicBezTo>
                      <a:pt x="4345" y="240"/>
                      <a:pt x="4318" y="232"/>
                      <a:pt x="4292" y="229"/>
                    </a:cubicBezTo>
                    <a:cubicBezTo>
                      <a:pt x="4186" y="216"/>
                      <a:pt x="4076" y="218"/>
                      <a:pt x="3969" y="230"/>
                    </a:cubicBezTo>
                    <a:cubicBezTo>
                      <a:pt x="3754" y="253"/>
                      <a:pt x="3545" y="321"/>
                      <a:pt x="3355" y="424"/>
                    </a:cubicBezTo>
                    <a:cubicBezTo>
                      <a:pt x="3167" y="527"/>
                      <a:pt x="2997" y="669"/>
                      <a:pt x="2867" y="840"/>
                    </a:cubicBezTo>
                    <a:cubicBezTo>
                      <a:pt x="2854" y="858"/>
                      <a:pt x="2842" y="876"/>
                      <a:pt x="2830" y="894"/>
                    </a:cubicBezTo>
                    <a:cubicBezTo>
                      <a:pt x="2675" y="961"/>
                      <a:pt x="2520" y="1029"/>
                      <a:pt x="2368" y="1102"/>
                    </a:cubicBezTo>
                    <a:cubicBezTo>
                      <a:pt x="2347" y="1105"/>
                      <a:pt x="2327" y="1109"/>
                      <a:pt x="2306" y="1114"/>
                    </a:cubicBezTo>
                    <a:cubicBezTo>
                      <a:pt x="2475" y="864"/>
                      <a:pt x="2638" y="600"/>
                      <a:pt x="2700" y="302"/>
                    </a:cubicBezTo>
                    <a:cubicBezTo>
                      <a:pt x="2719" y="212"/>
                      <a:pt x="2727" y="119"/>
                      <a:pt x="2723" y="26"/>
                    </a:cubicBezTo>
                    <a:cubicBezTo>
                      <a:pt x="2722" y="6"/>
                      <a:pt x="2695" y="-8"/>
                      <a:pt x="2679" y="6"/>
                    </a:cubicBezTo>
                    <a:cubicBezTo>
                      <a:pt x="2419" y="230"/>
                      <a:pt x="2253" y="559"/>
                      <a:pt x="2229" y="902"/>
                    </a:cubicBezTo>
                    <a:cubicBezTo>
                      <a:pt x="2224" y="971"/>
                      <a:pt x="2224" y="1040"/>
                      <a:pt x="2233" y="1108"/>
                    </a:cubicBezTo>
                    <a:cubicBezTo>
                      <a:pt x="2231" y="1109"/>
                      <a:pt x="2229" y="1109"/>
                      <a:pt x="2227" y="1111"/>
                    </a:cubicBezTo>
                    <a:cubicBezTo>
                      <a:pt x="2216" y="1118"/>
                      <a:pt x="2210" y="1136"/>
                      <a:pt x="2217" y="1148"/>
                    </a:cubicBezTo>
                    <a:cubicBezTo>
                      <a:pt x="2212" y="1156"/>
                      <a:pt x="2212" y="1167"/>
                      <a:pt x="2215" y="1176"/>
                    </a:cubicBezTo>
                    <a:cubicBezTo>
                      <a:pt x="2193" y="1187"/>
                      <a:pt x="2171" y="1198"/>
                      <a:pt x="2149" y="1209"/>
                    </a:cubicBezTo>
                    <a:cubicBezTo>
                      <a:pt x="1874" y="1347"/>
                      <a:pt x="1608" y="1498"/>
                      <a:pt x="1352" y="1665"/>
                    </a:cubicBezTo>
                    <a:cubicBezTo>
                      <a:pt x="1530" y="1353"/>
                      <a:pt x="1686" y="1014"/>
                      <a:pt x="1709" y="653"/>
                    </a:cubicBezTo>
                    <a:cubicBezTo>
                      <a:pt x="1715" y="546"/>
                      <a:pt x="1710" y="438"/>
                      <a:pt x="1690" y="332"/>
                    </a:cubicBezTo>
                    <a:cubicBezTo>
                      <a:pt x="1686" y="309"/>
                      <a:pt x="1656" y="294"/>
                      <a:pt x="1639" y="316"/>
                    </a:cubicBezTo>
                    <a:cubicBezTo>
                      <a:pt x="1524" y="472"/>
                      <a:pt x="1426" y="642"/>
                      <a:pt x="1349" y="820"/>
                    </a:cubicBezTo>
                    <a:cubicBezTo>
                      <a:pt x="1272" y="1000"/>
                      <a:pt x="1210" y="1194"/>
                      <a:pt x="1184" y="1388"/>
                    </a:cubicBezTo>
                    <a:cubicBezTo>
                      <a:pt x="1169" y="1502"/>
                      <a:pt x="1169" y="1625"/>
                      <a:pt x="1220" y="1730"/>
                    </a:cubicBezTo>
                    <a:cubicBezTo>
                      <a:pt x="1223" y="1735"/>
                      <a:pt x="1226" y="1738"/>
                      <a:pt x="1230" y="1740"/>
                    </a:cubicBezTo>
                    <a:cubicBezTo>
                      <a:pt x="1230" y="1741"/>
                      <a:pt x="1231" y="1743"/>
                      <a:pt x="1231" y="1744"/>
                    </a:cubicBezTo>
                    <a:cubicBezTo>
                      <a:pt x="1045" y="1870"/>
                      <a:pt x="865" y="2004"/>
                      <a:pt x="691" y="2147"/>
                    </a:cubicBezTo>
                    <a:cubicBezTo>
                      <a:pt x="557" y="2258"/>
                      <a:pt x="427" y="2374"/>
                      <a:pt x="301" y="2494"/>
                    </a:cubicBezTo>
                    <a:cubicBezTo>
                      <a:pt x="287" y="2502"/>
                      <a:pt x="272" y="2511"/>
                      <a:pt x="257" y="2520"/>
                    </a:cubicBezTo>
                    <a:cubicBezTo>
                      <a:pt x="397" y="2139"/>
                      <a:pt x="528" y="1744"/>
                      <a:pt x="497" y="1333"/>
                    </a:cubicBezTo>
                    <a:cubicBezTo>
                      <a:pt x="488" y="1211"/>
                      <a:pt x="464" y="1090"/>
                      <a:pt x="423" y="974"/>
                    </a:cubicBezTo>
                    <a:cubicBezTo>
                      <a:pt x="416" y="955"/>
                      <a:pt x="386" y="946"/>
                      <a:pt x="374" y="965"/>
                    </a:cubicBezTo>
                    <a:cubicBezTo>
                      <a:pt x="253" y="1153"/>
                      <a:pt x="167" y="1361"/>
                      <a:pt x="118" y="1579"/>
                    </a:cubicBezTo>
                    <a:cubicBezTo>
                      <a:pt x="70" y="1796"/>
                      <a:pt x="59" y="2022"/>
                      <a:pt x="86" y="2242"/>
                    </a:cubicBezTo>
                    <a:cubicBezTo>
                      <a:pt x="102" y="2362"/>
                      <a:pt x="129" y="2480"/>
                      <a:pt x="172" y="2593"/>
                    </a:cubicBezTo>
                    <a:cubicBezTo>
                      <a:pt x="172" y="2600"/>
                      <a:pt x="175" y="2607"/>
                      <a:pt x="179" y="2613"/>
                    </a:cubicBezTo>
                    <a:cubicBezTo>
                      <a:pt x="118" y="2673"/>
                      <a:pt x="59" y="2736"/>
                      <a:pt x="0" y="2798"/>
                    </a:cubicBezTo>
                    <a:lnTo>
                      <a:pt x="0" y="2886"/>
                    </a:lnTo>
                    <a:cubicBezTo>
                      <a:pt x="79" y="2800"/>
                      <a:pt x="159" y="2716"/>
                      <a:pt x="242" y="2635"/>
                    </a:cubicBezTo>
                    <a:cubicBezTo>
                      <a:pt x="304" y="2685"/>
                      <a:pt x="379" y="2717"/>
                      <a:pt x="456" y="2740"/>
                    </a:cubicBezTo>
                    <a:cubicBezTo>
                      <a:pt x="582" y="2777"/>
                      <a:pt x="713" y="2799"/>
                      <a:pt x="843" y="2814"/>
                    </a:cubicBezTo>
                    <a:cubicBezTo>
                      <a:pt x="1115" y="2847"/>
                      <a:pt x="1393" y="2845"/>
                      <a:pt x="1665" y="2806"/>
                    </a:cubicBezTo>
                    <a:cubicBezTo>
                      <a:pt x="1710" y="2799"/>
                      <a:pt x="1777" y="2785"/>
                      <a:pt x="1779" y="2727"/>
                    </a:cubicBezTo>
                    <a:cubicBezTo>
                      <a:pt x="1780" y="2696"/>
                      <a:pt x="1759" y="2673"/>
                      <a:pt x="1737" y="2653"/>
                    </a:cubicBezTo>
                    <a:cubicBezTo>
                      <a:pt x="1718" y="2635"/>
                      <a:pt x="1698" y="2618"/>
                      <a:pt x="1678" y="2602"/>
                    </a:cubicBezTo>
                    <a:cubicBezTo>
                      <a:pt x="1599" y="2538"/>
                      <a:pt x="1511" y="2486"/>
                      <a:pt x="1418" y="2445"/>
                    </a:cubicBezTo>
                    <a:cubicBezTo>
                      <a:pt x="1231" y="2364"/>
                      <a:pt x="1025" y="2329"/>
                      <a:pt x="822" y="2342"/>
                    </a:cubicBezTo>
                    <a:cubicBezTo>
                      <a:pt x="704" y="2350"/>
                      <a:pt x="586" y="2374"/>
                      <a:pt x="475" y="2414"/>
                    </a:cubicBezTo>
                    <a:cubicBezTo>
                      <a:pt x="511" y="2381"/>
                      <a:pt x="547" y="2349"/>
                      <a:pt x="584" y="2317"/>
                    </a:cubicBezTo>
                    <a:cubicBezTo>
                      <a:pt x="803" y="2127"/>
                      <a:pt x="1033" y="1951"/>
                      <a:pt x="1272" y="1789"/>
                    </a:cubicBezTo>
                    <a:cubicBezTo>
                      <a:pt x="1511" y="2024"/>
                      <a:pt x="1857" y="2146"/>
                      <a:pt x="2191" y="2115"/>
                    </a:cubicBezTo>
                    <a:cubicBezTo>
                      <a:pt x="2258" y="2108"/>
                      <a:pt x="2372" y="2100"/>
                      <a:pt x="2392" y="2020"/>
                    </a:cubicBezTo>
                    <a:cubicBezTo>
                      <a:pt x="2404" y="1973"/>
                      <a:pt x="2367" y="1938"/>
                      <a:pt x="2338" y="1907"/>
                    </a:cubicBezTo>
                    <a:cubicBezTo>
                      <a:pt x="2311" y="1878"/>
                      <a:pt x="2280" y="1851"/>
                      <a:pt x="2249" y="1826"/>
                    </a:cubicBezTo>
                    <a:cubicBezTo>
                      <a:pt x="2121" y="1725"/>
                      <a:pt x="1966" y="1660"/>
                      <a:pt x="1805" y="1634"/>
                    </a:cubicBezTo>
                    <a:cubicBezTo>
                      <a:pt x="1709" y="1618"/>
                      <a:pt x="1610" y="1618"/>
                      <a:pt x="1514" y="1632"/>
                    </a:cubicBezTo>
                    <a:cubicBezTo>
                      <a:pt x="1664" y="1539"/>
                      <a:pt x="1817" y="1450"/>
                      <a:pt x="1973" y="1367"/>
                    </a:cubicBezTo>
                    <a:cubicBezTo>
                      <a:pt x="2074" y="1313"/>
                      <a:pt x="2175" y="1262"/>
                      <a:pt x="2278" y="1212"/>
                    </a:cubicBezTo>
                    <a:cubicBezTo>
                      <a:pt x="2494" y="1427"/>
                      <a:pt x="2762" y="1586"/>
                      <a:pt x="3055" y="1670"/>
                    </a:cubicBezTo>
                    <a:cubicBezTo>
                      <a:pt x="3093" y="1681"/>
                      <a:pt x="3132" y="1693"/>
                      <a:pt x="3171" y="1698"/>
                    </a:cubicBezTo>
                    <a:cubicBezTo>
                      <a:pt x="3202" y="1703"/>
                      <a:pt x="3238" y="1701"/>
                      <a:pt x="3264" y="1684"/>
                    </a:cubicBezTo>
                    <a:cubicBezTo>
                      <a:pt x="3348" y="1631"/>
                      <a:pt x="3240" y="1537"/>
                      <a:pt x="3200" y="1494"/>
                    </a:cubicBezTo>
                    <a:cubicBezTo>
                      <a:pt x="3083" y="1365"/>
                      <a:pt x="2950" y="1247"/>
                      <a:pt x="2792" y="1172"/>
                    </a:cubicBezTo>
                    <a:cubicBezTo>
                      <a:pt x="2706" y="1132"/>
                      <a:pt x="2613" y="1106"/>
                      <a:pt x="2518" y="1098"/>
                    </a:cubicBezTo>
                    <a:cubicBezTo>
                      <a:pt x="2631" y="1046"/>
                      <a:pt x="2744" y="996"/>
                      <a:pt x="2858" y="946"/>
                    </a:cubicBezTo>
                    <a:cubicBezTo>
                      <a:pt x="2883" y="936"/>
                      <a:pt x="2907" y="926"/>
                      <a:pt x="2932" y="915"/>
                    </a:cubicBezTo>
                    <a:cubicBezTo>
                      <a:pt x="3183" y="919"/>
                      <a:pt x="3434" y="886"/>
                      <a:pt x="3675" y="816"/>
                    </a:cubicBezTo>
                    <a:cubicBezTo>
                      <a:pt x="3797" y="780"/>
                      <a:pt x="3918" y="736"/>
                      <a:pt x="4032" y="680"/>
                    </a:cubicBezTo>
                    <a:cubicBezTo>
                      <a:pt x="4134" y="630"/>
                      <a:pt x="4231" y="569"/>
                      <a:pt x="4306" y="483"/>
                    </a:cubicBezTo>
                    <a:cubicBezTo>
                      <a:pt x="4340" y="443"/>
                      <a:pt x="4379" y="392"/>
                      <a:pt x="4386" y="338"/>
                    </a:cubicBezTo>
                    <a:cubicBezTo>
                      <a:pt x="4390" y="310"/>
                      <a:pt x="4384" y="281"/>
                      <a:pt x="4363" y="2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47"/>
          <p:cNvSpPr txBox="1">
            <a:spLocks noGrp="1"/>
          </p:cNvSpPr>
          <p:nvPr>
            <p:ph type="title"/>
          </p:nvPr>
        </p:nvSpPr>
        <p:spPr>
          <a:xfrm>
            <a:off x="2424600" y="1554500"/>
            <a:ext cx="4294800" cy="6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Đọc thông tin ở trang 12-13 SGK và trả lời các câu hỏi: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47" name="Google Shape;1047;p47"/>
          <p:cNvSpPr txBox="1">
            <a:spLocks noGrp="1"/>
          </p:cNvSpPr>
          <p:nvPr>
            <p:ph type="subTitle" idx="1"/>
          </p:nvPr>
        </p:nvSpPr>
        <p:spPr>
          <a:xfrm>
            <a:off x="2424600" y="2233700"/>
            <a:ext cx="4294800" cy="14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Theo em, </a:t>
            </a:r>
            <a:r>
              <a:rPr lang="en" sz="1800" b="1" i="1"/>
              <a:t>tình yêu thương có ảnh hưởng như thế nào</a:t>
            </a:r>
            <a:r>
              <a:rPr lang="en" sz="1800"/>
              <a:t> đến:</a:t>
            </a:r>
            <a:endParaRPr sz="18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</a:t>
            </a:r>
            <a:r>
              <a:rPr lang="en" sz="1800" u="sng"/>
              <a:t>Người được nhận tình yêu thương</a:t>
            </a:r>
            <a:r>
              <a:rPr lang="en" sz="1800"/>
              <a:t>?</a:t>
            </a:r>
            <a:endParaRPr sz="18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</a:t>
            </a:r>
            <a:r>
              <a:rPr lang="en" sz="1800" u="sng"/>
              <a:t>Người đã thể hiện tình yêu thương</a:t>
            </a:r>
            <a:r>
              <a:rPr lang="en" sz="1800"/>
              <a:t> với người khác?</a:t>
            </a:r>
            <a:endParaRPr sz="18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- </a:t>
            </a:r>
            <a:r>
              <a:rPr lang="en" sz="1800" u="sng"/>
              <a:t>Những người xung quanh</a:t>
            </a:r>
            <a:r>
              <a:rPr lang="en" sz="1800"/>
              <a:t>?</a:t>
            </a:r>
            <a:endParaRPr sz="1800"/>
          </a:p>
        </p:txBody>
      </p:sp>
      <p:grpSp>
        <p:nvGrpSpPr>
          <p:cNvPr id="1048" name="Google Shape;1048;p47"/>
          <p:cNvGrpSpPr/>
          <p:nvPr/>
        </p:nvGrpSpPr>
        <p:grpSpPr>
          <a:xfrm>
            <a:off x="7306674" y="981190"/>
            <a:ext cx="2344138" cy="4366837"/>
            <a:chOff x="1796040" y="3024720"/>
            <a:chExt cx="1354680" cy="2523600"/>
          </a:xfrm>
        </p:grpSpPr>
        <p:sp>
          <p:nvSpPr>
            <p:cNvPr id="1049" name="Google Shape;1049;p47"/>
            <p:cNvSpPr/>
            <p:nvPr/>
          </p:nvSpPr>
          <p:spPr>
            <a:xfrm>
              <a:off x="1996200" y="3024720"/>
              <a:ext cx="484200" cy="697680"/>
            </a:xfrm>
            <a:custGeom>
              <a:avLst/>
              <a:gdLst/>
              <a:ahLst/>
              <a:cxnLst/>
              <a:rect l="l" t="t" r="r" b="b"/>
              <a:pathLst>
                <a:path w="1345" h="1938" extrusionOk="0">
                  <a:moveTo>
                    <a:pt x="670" y="1832"/>
                  </a:moveTo>
                  <a:cubicBezTo>
                    <a:pt x="670" y="1832"/>
                    <a:pt x="1080" y="1611"/>
                    <a:pt x="1335" y="1037"/>
                  </a:cubicBezTo>
                  <a:cubicBezTo>
                    <a:pt x="1354" y="994"/>
                    <a:pt x="1347" y="946"/>
                    <a:pt x="1315" y="915"/>
                  </a:cubicBezTo>
                  <a:cubicBezTo>
                    <a:pt x="1272" y="873"/>
                    <a:pt x="1200" y="875"/>
                    <a:pt x="1155" y="920"/>
                  </a:cubicBezTo>
                  <a:lnTo>
                    <a:pt x="1041" y="1027"/>
                  </a:lnTo>
                  <a:lnTo>
                    <a:pt x="1328" y="303"/>
                  </a:lnTo>
                  <a:cubicBezTo>
                    <a:pt x="1351" y="249"/>
                    <a:pt x="1330" y="190"/>
                    <a:pt x="1280" y="165"/>
                  </a:cubicBezTo>
                  <a:cubicBezTo>
                    <a:pt x="1235" y="143"/>
                    <a:pt x="1179" y="154"/>
                    <a:pt x="1143" y="192"/>
                  </a:cubicBezTo>
                  <a:lnTo>
                    <a:pt x="1098" y="240"/>
                  </a:lnTo>
                  <a:lnTo>
                    <a:pt x="1135" y="132"/>
                  </a:lnTo>
                  <a:cubicBezTo>
                    <a:pt x="1152" y="83"/>
                    <a:pt x="1127" y="29"/>
                    <a:pt x="1080" y="10"/>
                  </a:cubicBezTo>
                  <a:cubicBezTo>
                    <a:pt x="1034" y="-7"/>
                    <a:pt x="981" y="10"/>
                    <a:pt x="951" y="51"/>
                  </a:cubicBezTo>
                  <a:lnTo>
                    <a:pt x="907" y="114"/>
                  </a:lnTo>
                  <a:lnTo>
                    <a:pt x="910" y="81"/>
                  </a:lnTo>
                  <a:cubicBezTo>
                    <a:pt x="913" y="48"/>
                    <a:pt x="895" y="17"/>
                    <a:pt x="865" y="5"/>
                  </a:cubicBezTo>
                  <a:cubicBezTo>
                    <a:pt x="832" y="-8"/>
                    <a:pt x="793" y="3"/>
                    <a:pt x="770" y="31"/>
                  </a:cubicBezTo>
                  <a:lnTo>
                    <a:pt x="696" y="123"/>
                  </a:lnTo>
                  <a:lnTo>
                    <a:pt x="691" y="100"/>
                  </a:lnTo>
                  <a:cubicBezTo>
                    <a:pt x="685" y="70"/>
                    <a:pt x="662" y="48"/>
                    <a:pt x="631" y="42"/>
                  </a:cubicBezTo>
                  <a:cubicBezTo>
                    <a:pt x="596" y="35"/>
                    <a:pt x="559" y="51"/>
                    <a:pt x="540" y="82"/>
                  </a:cubicBezTo>
                  <a:lnTo>
                    <a:pt x="90" y="974"/>
                  </a:lnTo>
                  <a:cubicBezTo>
                    <a:pt x="-74" y="1250"/>
                    <a:pt x="14" y="1614"/>
                    <a:pt x="139" y="1837"/>
                  </a:cubicBezTo>
                  <a:cubicBezTo>
                    <a:pt x="146" y="1849"/>
                    <a:pt x="203" y="1927"/>
                    <a:pt x="212" y="1938"/>
                  </a:cubicBezTo>
                  <a:lnTo>
                    <a:pt x="670" y="1832"/>
                  </a:lnTo>
                  <a:close/>
                </a:path>
              </a:pathLst>
            </a:custGeom>
            <a:solidFill>
              <a:srgbClr val="F0A68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7"/>
            <p:cNvSpPr/>
            <p:nvPr/>
          </p:nvSpPr>
          <p:spPr>
            <a:xfrm>
              <a:off x="2294280" y="3099240"/>
              <a:ext cx="109080" cy="214200"/>
            </a:xfrm>
            <a:custGeom>
              <a:avLst/>
              <a:gdLst/>
              <a:ahLst/>
              <a:cxnLst/>
              <a:rect l="l" t="t" r="r" b="b"/>
              <a:pathLst>
                <a:path w="303" h="595" extrusionOk="0">
                  <a:moveTo>
                    <a:pt x="33" y="595"/>
                  </a:moveTo>
                  <a:cubicBezTo>
                    <a:pt x="28" y="595"/>
                    <a:pt x="24" y="594"/>
                    <a:pt x="19" y="592"/>
                  </a:cubicBezTo>
                  <a:cubicBezTo>
                    <a:pt x="3" y="585"/>
                    <a:pt x="-5" y="565"/>
                    <a:pt x="3" y="548"/>
                  </a:cubicBezTo>
                  <a:lnTo>
                    <a:pt x="239" y="19"/>
                  </a:lnTo>
                  <a:cubicBezTo>
                    <a:pt x="247" y="2"/>
                    <a:pt x="266" y="-5"/>
                    <a:pt x="283" y="2"/>
                  </a:cubicBezTo>
                  <a:cubicBezTo>
                    <a:pt x="300" y="10"/>
                    <a:pt x="307" y="30"/>
                    <a:pt x="300" y="46"/>
                  </a:cubicBezTo>
                  <a:lnTo>
                    <a:pt x="64" y="575"/>
                  </a:lnTo>
                  <a:cubicBezTo>
                    <a:pt x="58" y="588"/>
                    <a:pt x="46" y="595"/>
                    <a:pt x="33" y="595"/>
                  </a:cubicBez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7"/>
            <p:cNvSpPr/>
            <p:nvPr/>
          </p:nvSpPr>
          <p:spPr>
            <a:xfrm>
              <a:off x="2224080" y="3053880"/>
              <a:ext cx="110520" cy="223560"/>
            </a:xfrm>
            <a:custGeom>
              <a:avLst/>
              <a:gdLst/>
              <a:ahLst/>
              <a:cxnLst/>
              <a:rect l="l" t="t" r="r" b="b"/>
              <a:pathLst>
                <a:path w="307" h="621" extrusionOk="0">
                  <a:moveTo>
                    <a:pt x="33" y="621"/>
                  </a:moveTo>
                  <a:cubicBezTo>
                    <a:pt x="29" y="621"/>
                    <a:pt x="24" y="621"/>
                    <a:pt x="20" y="619"/>
                  </a:cubicBezTo>
                  <a:cubicBezTo>
                    <a:pt x="3" y="611"/>
                    <a:pt x="-5" y="592"/>
                    <a:pt x="2" y="575"/>
                  </a:cubicBezTo>
                  <a:lnTo>
                    <a:pt x="243" y="20"/>
                  </a:lnTo>
                  <a:cubicBezTo>
                    <a:pt x="250" y="3"/>
                    <a:pt x="270" y="-4"/>
                    <a:pt x="287" y="3"/>
                  </a:cubicBezTo>
                  <a:cubicBezTo>
                    <a:pt x="304" y="10"/>
                    <a:pt x="312" y="30"/>
                    <a:pt x="304" y="47"/>
                  </a:cubicBezTo>
                  <a:lnTo>
                    <a:pt x="63" y="602"/>
                  </a:lnTo>
                  <a:cubicBezTo>
                    <a:pt x="58" y="614"/>
                    <a:pt x="46" y="621"/>
                    <a:pt x="33" y="621"/>
                  </a:cubicBez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7"/>
            <p:cNvSpPr/>
            <p:nvPr/>
          </p:nvSpPr>
          <p:spPr>
            <a:xfrm>
              <a:off x="2160720" y="3054600"/>
              <a:ext cx="101160" cy="201960"/>
            </a:xfrm>
            <a:custGeom>
              <a:avLst/>
              <a:gdLst/>
              <a:ahLst/>
              <a:cxnLst/>
              <a:rect l="l" t="t" r="r" b="b"/>
              <a:pathLst>
                <a:path w="281" h="561" extrusionOk="0">
                  <a:moveTo>
                    <a:pt x="34" y="561"/>
                  </a:moveTo>
                  <a:cubicBezTo>
                    <a:pt x="29" y="561"/>
                    <a:pt x="24" y="561"/>
                    <a:pt x="20" y="559"/>
                  </a:cubicBezTo>
                  <a:cubicBezTo>
                    <a:pt x="3" y="551"/>
                    <a:pt x="-4" y="532"/>
                    <a:pt x="3" y="515"/>
                  </a:cubicBezTo>
                  <a:lnTo>
                    <a:pt x="218" y="20"/>
                  </a:lnTo>
                  <a:cubicBezTo>
                    <a:pt x="225" y="3"/>
                    <a:pt x="245" y="-5"/>
                    <a:pt x="262" y="2"/>
                  </a:cubicBezTo>
                  <a:cubicBezTo>
                    <a:pt x="278" y="10"/>
                    <a:pt x="286" y="29"/>
                    <a:pt x="279" y="46"/>
                  </a:cubicBezTo>
                  <a:lnTo>
                    <a:pt x="64" y="541"/>
                  </a:lnTo>
                  <a:cubicBezTo>
                    <a:pt x="58" y="554"/>
                    <a:pt x="46" y="561"/>
                    <a:pt x="34" y="561"/>
                  </a:cubicBez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7"/>
            <p:cNvSpPr/>
            <p:nvPr/>
          </p:nvSpPr>
          <p:spPr>
            <a:xfrm>
              <a:off x="2151000" y="3378240"/>
              <a:ext cx="231840" cy="84600"/>
            </a:xfrm>
            <a:custGeom>
              <a:avLst/>
              <a:gdLst/>
              <a:ahLst/>
              <a:cxnLst/>
              <a:rect l="l" t="t" r="r" b="b"/>
              <a:pathLst>
                <a:path w="644" h="235" extrusionOk="0">
                  <a:moveTo>
                    <a:pt x="33" y="235"/>
                  </a:moveTo>
                  <a:cubicBezTo>
                    <a:pt x="25" y="235"/>
                    <a:pt x="17" y="232"/>
                    <a:pt x="11" y="227"/>
                  </a:cubicBezTo>
                  <a:cubicBezTo>
                    <a:pt x="-3" y="214"/>
                    <a:pt x="-4" y="193"/>
                    <a:pt x="9" y="179"/>
                  </a:cubicBezTo>
                  <a:cubicBezTo>
                    <a:pt x="231" y="-61"/>
                    <a:pt x="602" y="9"/>
                    <a:pt x="617" y="12"/>
                  </a:cubicBezTo>
                  <a:cubicBezTo>
                    <a:pt x="635" y="16"/>
                    <a:pt x="647" y="33"/>
                    <a:pt x="643" y="51"/>
                  </a:cubicBezTo>
                  <a:cubicBezTo>
                    <a:pt x="640" y="69"/>
                    <a:pt x="622" y="81"/>
                    <a:pt x="604" y="78"/>
                  </a:cubicBezTo>
                  <a:cubicBezTo>
                    <a:pt x="599" y="76"/>
                    <a:pt x="254" y="13"/>
                    <a:pt x="58" y="225"/>
                  </a:cubicBezTo>
                  <a:cubicBezTo>
                    <a:pt x="51" y="232"/>
                    <a:pt x="42" y="235"/>
                    <a:pt x="33" y="235"/>
                  </a:cubicBez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39600" rIns="90000" bIns="39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7"/>
            <p:cNvSpPr/>
            <p:nvPr/>
          </p:nvSpPr>
          <p:spPr>
            <a:xfrm>
              <a:off x="1799280" y="3506760"/>
              <a:ext cx="459720" cy="1102680"/>
            </a:xfrm>
            <a:custGeom>
              <a:avLst/>
              <a:gdLst/>
              <a:ahLst/>
              <a:cxnLst/>
              <a:rect l="l" t="t" r="r" b="b"/>
              <a:pathLst>
                <a:path w="1277" h="3063" extrusionOk="0">
                  <a:moveTo>
                    <a:pt x="1277" y="126"/>
                  </a:moveTo>
                  <a:lnTo>
                    <a:pt x="1023" y="2495"/>
                  </a:lnTo>
                  <a:cubicBezTo>
                    <a:pt x="1013" y="2819"/>
                    <a:pt x="901" y="3005"/>
                    <a:pt x="579" y="2985"/>
                  </a:cubicBezTo>
                  <a:cubicBezTo>
                    <a:pt x="237" y="2964"/>
                    <a:pt x="0" y="3063"/>
                    <a:pt x="0" y="3063"/>
                  </a:cubicBezTo>
                  <a:lnTo>
                    <a:pt x="752" y="0"/>
                  </a:lnTo>
                  <a:lnTo>
                    <a:pt x="1277" y="126"/>
                  </a:lnTo>
                  <a:close/>
                </a:path>
              </a:pathLst>
            </a:custGeom>
            <a:solidFill>
              <a:srgbClr val="F0A68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7"/>
            <p:cNvSpPr/>
            <p:nvPr/>
          </p:nvSpPr>
          <p:spPr>
            <a:xfrm>
              <a:off x="1796040" y="4359600"/>
              <a:ext cx="1248480" cy="1067400"/>
            </a:xfrm>
            <a:custGeom>
              <a:avLst/>
              <a:gdLst/>
              <a:ahLst/>
              <a:cxnLst/>
              <a:rect l="l" t="t" r="r" b="b"/>
              <a:pathLst>
                <a:path w="3468" h="2965" extrusionOk="0">
                  <a:moveTo>
                    <a:pt x="3468" y="2965"/>
                  </a:moveTo>
                  <a:cubicBezTo>
                    <a:pt x="3468" y="2965"/>
                    <a:pt x="565" y="1572"/>
                    <a:pt x="129" y="1081"/>
                  </a:cubicBezTo>
                  <a:cubicBezTo>
                    <a:pt x="-148" y="769"/>
                    <a:pt x="67" y="472"/>
                    <a:pt x="356" y="170"/>
                  </a:cubicBezTo>
                  <a:lnTo>
                    <a:pt x="356" y="170"/>
                  </a:lnTo>
                  <a:cubicBezTo>
                    <a:pt x="621" y="-106"/>
                    <a:pt x="546" y="-13"/>
                    <a:pt x="856" y="213"/>
                  </a:cubicBezTo>
                  <a:lnTo>
                    <a:pt x="3413" y="1192"/>
                  </a:lnTo>
                  <a:lnTo>
                    <a:pt x="3468" y="2965"/>
                  </a:lnTo>
                  <a:close/>
                </a:path>
              </a:pathLst>
            </a:custGeom>
            <a:solidFill>
              <a:srgbClr val="F0A68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7"/>
            <p:cNvSpPr/>
            <p:nvPr/>
          </p:nvSpPr>
          <p:spPr>
            <a:xfrm>
              <a:off x="2337840" y="4568040"/>
              <a:ext cx="812880" cy="980280"/>
            </a:xfrm>
            <a:custGeom>
              <a:avLst/>
              <a:gdLst/>
              <a:ahLst/>
              <a:cxnLst/>
              <a:rect l="l" t="t" r="r" b="b"/>
              <a:pathLst>
                <a:path w="2258" h="2723" extrusionOk="0">
                  <a:moveTo>
                    <a:pt x="1926" y="488"/>
                  </a:moveTo>
                  <a:lnTo>
                    <a:pt x="308" y="0"/>
                  </a:lnTo>
                  <a:cubicBezTo>
                    <a:pt x="-219" y="1190"/>
                    <a:pt x="90" y="2015"/>
                    <a:pt x="90" y="2015"/>
                  </a:cubicBezTo>
                  <a:lnTo>
                    <a:pt x="1316" y="2723"/>
                  </a:lnTo>
                  <a:lnTo>
                    <a:pt x="2258" y="910"/>
                  </a:lnTo>
                  <a:lnTo>
                    <a:pt x="1926" y="4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7" name="Google Shape;1057;p47"/>
          <p:cNvGrpSpPr/>
          <p:nvPr/>
        </p:nvGrpSpPr>
        <p:grpSpPr>
          <a:xfrm>
            <a:off x="-487012" y="981270"/>
            <a:ext cx="2344138" cy="4366837"/>
            <a:chOff x="360000" y="300960"/>
            <a:chExt cx="1354680" cy="2523600"/>
          </a:xfrm>
        </p:grpSpPr>
        <p:sp>
          <p:nvSpPr>
            <p:cNvPr id="1058" name="Google Shape;1058;p47"/>
            <p:cNvSpPr/>
            <p:nvPr/>
          </p:nvSpPr>
          <p:spPr>
            <a:xfrm>
              <a:off x="1029960" y="300960"/>
              <a:ext cx="484560" cy="697680"/>
            </a:xfrm>
            <a:custGeom>
              <a:avLst/>
              <a:gdLst/>
              <a:ahLst/>
              <a:cxnLst/>
              <a:rect l="l" t="t" r="r" b="b"/>
              <a:pathLst>
                <a:path w="1346" h="1938" extrusionOk="0">
                  <a:moveTo>
                    <a:pt x="676" y="1832"/>
                  </a:moveTo>
                  <a:cubicBezTo>
                    <a:pt x="676" y="1832"/>
                    <a:pt x="266" y="1611"/>
                    <a:pt x="11" y="1037"/>
                  </a:cubicBezTo>
                  <a:cubicBezTo>
                    <a:pt x="-8" y="994"/>
                    <a:pt x="-1" y="946"/>
                    <a:pt x="31" y="915"/>
                  </a:cubicBezTo>
                  <a:cubicBezTo>
                    <a:pt x="74" y="873"/>
                    <a:pt x="146" y="876"/>
                    <a:pt x="191" y="920"/>
                  </a:cubicBezTo>
                  <a:lnTo>
                    <a:pt x="305" y="1027"/>
                  </a:lnTo>
                  <a:lnTo>
                    <a:pt x="18" y="303"/>
                  </a:lnTo>
                  <a:cubicBezTo>
                    <a:pt x="-5" y="250"/>
                    <a:pt x="16" y="190"/>
                    <a:pt x="66" y="165"/>
                  </a:cubicBezTo>
                  <a:cubicBezTo>
                    <a:pt x="111" y="143"/>
                    <a:pt x="167" y="154"/>
                    <a:pt x="203" y="192"/>
                  </a:cubicBezTo>
                  <a:lnTo>
                    <a:pt x="248" y="240"/>
                  </a:lnTo>
                  <a:lnTo>
                    <a:pt x="211" y="132"/>
                  </a:lnTo>
                  <a:cubicBezTo>
                    <a:pt x="194" y="83"/>
                    <a:pt x="218" y="29"/>
                    <a:pt x="266" y="10"/>
                  </a:cubicBezTo>
                  <a:cubicBezTo>
                    <a:pt x="312" y="-7"/>
                    <a:pt x="365" y="10"/>
                    <a:pt x="394" y="51"/>
                  </a:cubicBezTo>
                  <a:lnTo>
                    <a:pt x="439" y="115"/>
                  </a:lnTo>
                  <a:lnTo>
                    <a:pt x="436" y="81"/>
                  </a:lnTo>
                  <a:cubicBezTo>
                    <a:pt x="432" y="49"/>
                    <a:pt x="451" y="17"/>
                    <a:pt x="481" y="5"/>
                  </a:cubicBezTo>
                  <a:cubicBezTo>
                    <a:pt x="514" y="-8"/>
                    <a:pt x="553" y="3"/>
                    <a:pt x="576" y="32"/>
                  </a:cubicBezTo>
                  <a:lnTo>
                    <a:pt x="649" y="123"/>
                  </a:lnTo>
                  <a:lnTo>
                    <a:pt x="655" y="100"/>
                  </a:lnTo>
                  <a:cubicBezTo>
                    <a:pt x="661" y="70"/>
                    <a:pt x="684" y="48"/>
                    <a:pt x="714" y="42"/>
                  </a:cubicBezTo>
                  <a:cubicBezTo>
                    <a:pt x="750" y="35"/>
                    <a:pt x="787" y="51"/>
                    <a:pt x="806" y="82"/>
                  </a:cubicBezTo>
                  <a:lnTo>
                    <a:pt x="1256" y="974"/>
                  </a:lnTo>
                  <a:cubicBezTo>
                    <a:pt x="1420" y="1250"/>
                    <a:pt x="1332" y="1614"/>
                    <a:pt x="1207" y="1837"/>
                  </a:cubicBezTo>
                  <a:cubicBezTo>
                    <a:pt x="1200" y="1849"/>
                    <a:pt x="1142" y="1927"/>
                    <a:pt x="1134" y="1938"/>
                  </a:cubicBezTo>
                  <a:lnTo>
                    <a:pt x="676" y="1832"/>
                  </a:ln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7"/>
            <p:cNvSpPr/>
            <p:nvPr/>
          </p:nvSpPr>
          <p:spPr>
            <a:xfrm>
              <a:off x="1107360" y="375480"/>
              <a:ext cx="109080" cy="214200"/>
            </a:xfrm>
            <a:custGeom>
              <a:avLst/>
              <a:gdLst/>
              <a:ahLst/>
              <a:cxnLst/>
              <a:rect l="l" t="t" r="r" b="b"/>
              <a:pathLst>
                <a:path w="303" h="595" extrusionOk="0">
                  <a:moveTo>
                    <a:pt x="270" y="595"/>
                  </a:moveTo>
                  <a:cubicBezTo>
                    <a:pt x="257" y="595"/>
                    <a:pt x="245" y="588"/>
                    <a:pt x="239" y="576"/>
                  </a:cubicBezTo>
                  <a:lnTo>
                    <a:pt x="3" y="46"/>
                  </a:lnTo>
                  <a:cubicBezTo>
                    <a:pt x="-5" y="30"/>
                    <a:pt x="3" y="10"/>
                    <a:pt x="20" y="3"/>
                  </a:cubicBezTo>
                  <a:cubicBezTo>
                    <a:pt x="37" y="-5"/>
                    <a:pt x="56" y="3"/>
                    <a:pt x="63" y="20"/>
                  </a:cubicBezTo>
                  <a:lnTo>
                    <a:pt x="300" y="548"/>
                  </a:lnTo>
                  <a:cubicBezTo>
                    <a:pt x="308" y="565"/>
                    <a:pt x="300" y="585"/>
                    <a:pt x="283" y="592"/>
                  </a:cubicBezTo>
                  <a:cubicBezTo>
                    <a:pt x="279" y="594"/>
                    <a:pt x="274" y="595"/>
                    <a:pt x="270" y="595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7"/>
            <p:cNvSpPr/>
            <p:nvPr/>
          </p:nvSpPr>
          <p:spPr>
            <a:xfrm>
              <a:off x="1176120" y="330120"/>
              <a:ext cx="110520" cy="223920"/>
            </a:xfrm>
            <a:custGeom>
              <a:avLst/>
              <a:gdLst/>
              <a:ahLst/>
              <a:cxnLst/>
              <a:rect l="l" t="t" r="r" b="b"/>
              <a:pathLst>
                <a:path w="307" h="622" extrusionOk="0">
                  <a:moveTo>
                    <a:pt x="274" y="622"/>
                  </a:moveTo>
                  <a:cubicBezTo>
                    <a:pt x="261" y="622"/>
                    <a:pt x="249" y="614"/>
                    <a:pt x="243" y="602"/>
                  </a:cubicBezTo>
                  <a:lnTo>
                    <a:pt x="3" y="47"/>
                  </a:lnTo>
                  <a:cubicBezTo>
                    <a:pt x="-5" y="30"/>
                    <a:pt x="3" y="11"/>
                    <a:pt x="20" y="3"/>
                  </a:cubicBezTo>
                  <a:cubicBezTo>
                    <a:pt x="37" y="-4"/>
                    <a:pt x="56" y="4"/>
                    <a:pt x="64" y="21"/>
                  </a:cubicBezTo>
                  <a:lnTo>
                    <a:pt x="305" y="575"/>
                  </a:lnTo>
                  <a:cubicBezTo>
                    <a:pt x="312" y="592"/>
                    <a:pt x="304" y="612"/>
                    <a:pt x="287" y="619"/>
                  </a:cubicBezTo>
                  <a:cubicBezTo>
                    <a:pt x="283" y="621"/>
                    <a:pt x="279" y="622"/>
                    <a:pt x="274" y="622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7"/>
            <p:cNvSpPr/>
            <p:nvPr/>
          </p:nvSpPr>
          <p:spPr>
            <a:xfrm>
              <a:off x="1248480" y="330840"/>
              <a:ext cx="101520" cy="202320"/>
            </a:xfrm>
            <a:custGeom>
              <a:avLst/>
              <a:gdLst/>
              <a:ahLst/>
              <a:cxnLst/>
              <a:rect l="l" t="t" r="r" b="b"/>
              <a:pathLst>
                <a:path w="282" h="562" extrusionOk="0">
                  <a:moveTo>
                    <a:pt x="248" y="562"/>
                  </a:moveTo>
                  <a:cubicBezTo>
                    <a:pt x="236" y="562"/>
                    <a:pt x="223" y="554"/>
                    <a:pt x="218" y="542"/>
                  </a:cubicBezTo>
                  <a:lnTo>
                    <a:pt x="3" y="46"/>
                  </a:lnTo>
                  <a:cubicBezTo>
                    <a:pt x="-4" y="30"/>
                    <a:pt x="3" y="10"/>
                    <a:pt x="20" y="3"/>
                  </a:cubicBezTo>
                  <a:cubicBezTo>
                    <a:pt x="37" y="-5"/>
                    <a:pt x="57" y="3"/>
                    <a:pt x="64" y="20"/>
                  </a:cubicBezTo>
                  <a:lnTo>
                    <a:pt x="279" y="515"/>
                  </a:lnTo>
                  <a:cubicBezTo>
                    <a:pt x="286" y="532"/>
                    <a:pt x="279" y="552"/>
                    <a:pt x="262" y="559"/>
                  </a:cubicBezTo>
                  <a:cubicBezTo>
                    <a:pt x="258" y="561"/>
                    <a:pt x="253" y="562"/>
                    <a:pt x="248" y="562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7"/>
            <p:cNvSpPr/>
            <p:nvPr/>
          </p:nvSpPr>
          <p:spPr>
            <a:xfrm>
              <a:off x="1127880" y="654840"/>
              <a:ext cx="231840" cy="84240"/>
            </a:xfrm>
            <a:custGeom>
              <a:avLst/>
              <a:gdLst/>
              <a:ahLst/>
              <a:cxnLst/>
              <a:rect l="l" t="t" r="r" b="b"/>
              <a:pathLst>
                <a:path w="644" h="234" extrusionOk="0">
                  <a:moveTo>
                    <a:pt x="610" y="234"/>
                  </a:moveTo>
                  <a:cubicBezTo>
                    <a:pt x="602" y="234"/>
                    <a:pt x="593" y="231"/>
                    <a:pt x="586" y="224"/>
                  </a:cubicBezTo>
                  <a:cubicBezTo>
                    <a:pt x="390" y="12"/>
                    <a:pt x="43" y="76"/>
                    <a:pt x="40" y="77"/>
                  </a:cubicBezTo>
                  <a:cubicBezTo>
                    <a:pt x="21" y="80"/>
                    <a:pt x="4" y="68"/>
                    <a:pt x="1" y="50"/>
                  </a:cubicBezTo>
                  <a:cubicBezTo>
                    <a:pt x="-3" y="32"/>
                    <a:pt x="9" y="15"/>
                    <a:pt x="27" y="11"/>
                  </a:cubicBezTo>
                  <a:cubicBezTo>
                    <a:pt x="42" y="8"/>
                    <a:pt x="413" y="-61"/>
                    <a:pt x="635" y="179"/>
                  </a:cubicBezTo>
                  <a:cubicBezTo>
                    <a:pt x="648" y="192"/>
                    <a:pt x="647" y="213"/>
                    <a:pt x="633" y="226"/>
                  </a:cubicBezTo>
                  <a:cubicBezTo>
                    <a:pt x="627" y="232"/>
                    <a:pt x="619" y="234"/>
                    <a:pt x="610" y="234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39225" rIns="90000" bIns="392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7"/>
            <p:cNvSpPr/>
            <p:nvPr/>
          </p:nvSpPr>
          <p:spPr>
            <a:xfrm>
              <a:off x="1251720" y="783360"/>
              <a:ext cx="460080" cy="1102320"/>
            </a:xfrm>
            <a:custGeom>
              <a:avLst/>
              <a:gdLst/>
              <a:ahLst/>
              <a:cxnLst/>
              <a:rect l="l" t="t" r="r" b="b"/>
              <a:pathLst>
                <a:path w="1278" h="3062" extrusionOk="0">
                  <a:moveTo>
                    <a:pt x="0" y="126"/>
                  </a:moveTo>
                  <a:lnTo>
                    <a:pt x="254" y="2495"/>
                  </a:lnTo>
                  <a:cubicBezTo>
                    <a:pt x="264" y="2818"/>
                    <a:pt x="376" y="3004"/>
                    <a:pt x="698" y="2985"/>
                  </a:cubicBezTo>
                  <a:cubicBezTo>
                    <a:pt x="1040" y="2964"/>
                    <a:pt x="1278" y="3062"/>
                    <a:pt x="1278" y="3062"/>
                  </a:cubicBezTo>
                  <a:lnTo>
                    <a:pt x="52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7"/>
            <p:cNvSpPr/>
            <p:nvPr/>
          </p:nvSpPr>
          <p:spPr>
            <a:xfrm>
              <a:off x="466200" y="1635840"/>
              <a:ext cx="1248480" cy="1067400"/>
            </a:xfrm>
            <a:custGeom>
              <a:avLst/>
              <a:gdLst/>
              <a:ahLst/>
              <a:cxnLst/>
              <a:rect l="l" t="t" r="r" b="b"/>
              <a:pathLst>
                <a:path w="3468" h="2965" extrusionOk="0">
                  <a:moveTo>
                    <a:pt x="0" y="2965"/>
                  </a:moveTo>
                  <a:cubicBezTo>
                    <a:pt x="0" y="2965"/>
                    <a:pt x="2903" y="1572"/>
                    <a:pt x="3339" y="1081"/>
                  </a:cubicBezTo>
                  <a:cubicBezTo>
                    <a:pt x="3616" y="770"/>
                    <a:pt x="3401" y="472"/>
                    <a:pt x="3112" y="170"/>
                  </a:cubicBezTo>
                  <a:lnTo>
                    <a:pt x="3112" y="170"/>
                  </a:lnTo>
                  <a:cubicBezTo>
                    <a:pt x="2847" y="-106"/>
                    <a:pt x="2921" y="-13"/>
                    <a:pt x="2612" y="213"/>
                  </a:cubicBezTo>
                  <a:lnTo>
                    <a:pt x="55" y="1192"/>
                  </a:lnTo>
                  <a:lnTo>
                    <a:pt x="0" y="2965"/>
                  </a:ln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7"/>
            <p:cNvSpPr/>
            <p:nvPr/>
          </p:nvSpPr>
          <p:spPr>
            <a:xfrm>
              <a:off x="360000" y="1844280"/>
              <a:ext cx="812880" cy="980280"/>
            </a:xfrm>
            <a:custGeom>
              <a:avLst/>
              <a:gdLst/>
              <a:ahLst/>
              <a:cxnLst/>
              <a:rect l="l" t="t" r="r" b="b"/>
              <a:pathLst>
                <a:path w="2258" h="2723" extrusionOk="0">
                  <a:moveTo>
                    <a:pt x="332" y="488"/>
                  </a:moveTo>
                  <a:lnTo>
                    <a:pt x="1950" y="0"/>
                  </a:lnTo>
                  <a:cubicBezTo>
                    <a:pt x="2477" y="1190"/>
                    <a:pt x="2168" y="2015"/>
                    <a:pt x="2168" y="2015"/>
                  </a:cubicBezTo>
                  <a:lnTo>
                    <a:pt x="942" y="2723"/>
                  </a:lnTo>
                  <a:lnTo>
                    <a:pt x="0" y="911"/>
                  </a:lnTo>
                  <a:lnTo>
                    <a:pt x="332" y="48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6" name="Google Shape;1066;p47"/>
          <p:cNvSpPr/>
          <p:nvPr/>
        </p:nvSpPr>
        <p:spPr>
          <a:xfrm>
            <a:off x="7354293" y="1052822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>
                <a:latin typeface="Belanosima SemiBold"/>
                <a:ea typeface="Belanosima SemiBold"/>
                <a:cs typeface="Belanosima SemiBold"/>
                <a:sym typeface="Belanosima SemiBold"/>
              </a:rPr>
              <a:t>- </a:t>
            </a:r>
            <a:r>
              <a:rPr lang="en">
                <a:latin typeface="Oswald"/>
                <a:ea typeface="Oswald"/>
                <a:cs typeface="Oswald"/>
                <a:sym typeface="Oswald"/>
              </a:rPr>
              <a:t>Tình yêu thương có ảnh hưởng đến: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72" name="Google Shape;1072;p48"/>
          <p:cNvSpPr txBox="1">
            <a:spLocks noGrp="1"/>
          </p:cNvSpPr>
          <p:nvPr>
            <p:ph type="subTitle" idx="1"/>
          </p:nvPr>
        </p:nvSpPr>
        <p:spPr>
          <a:xfrm>
            <a:off x="720000" y="2855250"/>
            <a:ext cx="23928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Được</a:t>
            </a:r>
            <a:r>
              <a:rPr lang="en" sz="1600" dirty="0"/>
              <a:t> </a:t>
            </a:r>
            <a:r>
              <a:rPr lang="en" sz="1600" b="1" i="1" dirty="0" err="1"/>
              <a:t>tiếp</a:t>
            </a:r>
            <a:r>
              <a:rPr lang="en" sz="1600" b="1" i="1" dirty="0"/>
              <a:t> </a:t>
            </a:r>
            <a:r>
              <a:rPr lang="en" sz="1600" b="1" i="1" dirty="0" err="1"/>
              <a:t>thêm</a:t>
            </a:r>
            <a:r>
              <a:rPr lang="en" sz="1600" b="1" i="1" dirty="0"/>
              <a:t> </a:t>
            </a:r>
            <a:r>
              <a:rPr lang="en" sz="1600" b="1" i="1" dirty="0" err="1"/>
              <a:t>sức</a:t>
            </a:r>
            <a:r>
              <a:rPr lang="en" sz="1600" b="1" i="1" dirty="0"/>
              <a:t> </a:t>
            </a:r>
            <a:r>
              <a:rPr lang="en" sz="1600" b="1" i="1" dirty="0" err="1"/>
              <a:t>mạnh</a:t>
            </a:r>
            <a:r>
              <a:rPr lang="en" sz="1600" dirty="0"/>
              <a:t> </a:t>
            </a:r>
            <a:r>
              <a:rPr lang="en" sz="1600" dirty="0" err="1"/>
              <a:t>để</a:t>
            </a:r>
            <a:r>
              <a:rPr lang="en" sz="1600" dirty="0"/>
              <a:t> </a:t>
            </a:r>
            <a:r>
              <a:rPr lang="en" sz="1600" dirty="0" err="1"/>
              <a:t>vượt</a:t>
            </a:r>
            <a:r>
              <a:rPr lang="en" sz="1600" dirty="0"/>
              <a:t> qua </a:t>
            </a:r>
            <a:r>
              <a:rPr lang="en" sz="1600" dirty="0" err="1"/>
              <a:t>khó</a:t>
            </a:r>
            <a:r>
              <a:rPr lang="en" sz="1600" dirty="0"/>
              <a:t> </a:t>
            </a:r>
            <a:r>
              <a:rPr lang="en" sz="1600" dirty="0" err="1"/>
              <a:t>khăn</a:t>
            </a:r>
            <a:r>
              <a:rPr lang="en" sz="1600" dirty="0"/>
              <a:t>, </a:t>
            </a:r>
            <a:r>
              <a:rPr lang="en" sz="1600" dirty="0" err="1"/>
              <a:t>hoạn</a:t>
            </a:r>
            <a:r>
              <a:rPr lang="en" sz="1600" dirty="0"/>
              <a:t> </a:t>
            </a:r>
            <a:r>
              <a:rPr lang="en" sz="1600" dirty="0" err="1"/>
              <a:t>nạn</a:t>
            </a:r>
            <a:r>
              <a:rPr lang="en" sz="1600" dirty="0"/>
              <a:t>; </a:t>
            </a:r>
            <a:r>
              <a:rPr lang="en" sz="1600" dirty="0" err="1"/>
              <a:t>được</a:t>
            </a:r>
            <a:r>
              <a:rPr lang="en" sz="1600" dirty="0"/>
              <a:t> </a:t>
            </a:r>
            <a:r>
              <a:rPr lang="en" sz="1600" b="1" i="1" dirty="0" err="1"/>
              <a:t>động</a:t>
            </a:r>
            <a:r>
              <a:rPr lang="en" sz="1600" b="1" i="1" dirty="0"/>
              <a:t> </a:t>
            </a:r>
            <a:r>
              <a:rPr lang="en" sz="1600" b="1" i="1" dirty="0" err="1"/>
              <a:t>viên</a:t>
            </a:r>
            <a:r>
              <a:rPr lang="en" sz="1600" b="1" i="1" dirty="0"/>
              <a:t>, an </a:t>
            </a:r>
            <a:r>
              <a:rPr lang="en" sz="1600" b="1" i="1" dirty="0" err="1"/>
              <a:t>ủi</a:t>
            </a:r>
            <a:r>
              <a:rPr lang="en" sz="1600" b="1" i="1" dirty="0"/>
              <a:t>, chia </a:t>
            </a:r>
            <a:r>
              <a:rPr lang="en" sz="1600" b="1" i="1" dirty="0" err="1"/>
              <a:t>sẻ</a:t>
            </a:r>
            <a:r>
              <a:rPr lang="en" sz="1600" dirty="0"/>
              <a:t> </a:t>
            </a:r>
            <a:r>
              <a:rPr lang="en" sz="1600" dirty="0" err="1"/>
              <a:t>về</a:t>
            </a:r>
            <a:r>
              <a:rPr lang="en" sz="1600" dirty="0"/>
              <a:t> </a:t>
            </a:r>
            <a:r>
              <a:rPr lang="en" sz="1600" dirty="0" err="1"/>
              <a:t>mặt</a:t>
            </a:r>
            <a:r>
              <a:rPr lang="en" sz="1600" dirty="0"/>
              <a:t> </a:t>
            </a:r>
            <a:r>
              <a:rPr lang="en" sz="1600" dirty="0" err="1"/>
              <a:t>tinh</a:t>
            </a:r>
            <a:r>
              <a:rPr lang="en" sz="1600" dirty="0"/>
              <a:t> </a:t>
            </a:r>
            <a:r>
              <a:rPr lang="en" sz="1600" dirty="0" err="1"/>
              <a:t>thần</a:t>
            </a:r>
            <a:r>
              <a:rPr lang="en" sz="1600" dirty="0"/>
              <a:t>, </a:t>
            </a:r>
            <a:r>
              <a:rPr lang="en" sz="1600" dirty="0" err="1"/>
              <a:t>thêm</a:t>
            </a:r>
            <a:r>
              <a:rPr lang="en" sz="1600" dirty="0"/>
              <a:t> </a:t>
            </a:r>
            <a:r>
              <a:rPr lang="en" sz="1600" b="1" i="1" dirty="0"/>
              <a:t>tin </a:t>
            </a:r>
            <a:r>
              <a:rPr lang="en" sz="1600" b="1" i="1" dirty="0" err="1"/>
              <a:t>yêu</a:t>
            </a:r>
            <a:r>
              <a:rPr lang="en" sz="1600" b="1" i="1" dirty="0"/>
              <a:t> </a:t>
            </a:r>
            <a:r>
              <a:rPr lang="en" sz="1600" b="1" i="1" dirty="0" err="1"/>
              <a:t>vào</a:t>
            </a:r>
            <a:r>
              <a:rPr lang="en" sz="1600" b="1" i="1" dirty="0"/>
              <a:t> </a:t>
            </a:r>
            <a:r>
              <a:rPr lang="en" sz="1600" b="1" i="1" dirty="0" err="1"/>
              <a:t>những</a:t>
            </a:r>
            <a:r>
              <a:rPr lang="en" sz="1600" b="1" i="1" dirty="0"/>
              <a:t> </a:t>
            </a:r>
            <a:r>
              <a:rPr lang="en" sz="1600" b="1" i="1" dirty="0" err="1"/>
              <a:t>điều</a:t>
            </a:r>
            <a:r>
              <a:rPr lang="en" sz="1600" b="1" i="1" dirty="0"/>
              <a:t> </a:t>
            </a:r>
            <a:r>
              <a:rPr lang="en" sz="1600" b="1" i="1" dirty="0" err="1"/>
              <a:t>tốt</a:t>
            </a:r>
            <a:r>
              <a:rPr lang="en" sz="1600" b="1" i="1" dirty="0"/>
              <a:t> </a:t>
            </a:r>
            <a:r>
              <a:rPr lang="en" sz="1600" b="1" i="1" dirty="0" err="1"/>
              <a:t>đẹp</a:t>
            </a:r>
            <a:r>
              <a:rPr lang="en" sz="1600" dirty="0"/>
              <a:t>.</a:t>
            </a:r>
            <a:endParaRPr sz="1600" dirty="0"/>
          </a:p>
        </p:txBody>
      </p:sp>
      <p:sp>
        <p:nvSpPr>
          <p:cNvPr id="1073" name="Google Shape;1073;p48"/>
          <p:cNvSpPr txBox="1">
            <a:spLocks noGrp="1"/>
          </p:cNvSpPr>
          <p:nvPr>
            <p:ph type="subTitle" idx="2"/>
          </p:nvPr>
        </p:nvSpPr>
        <p:spPr>
          <a:xfrm>
            <a:off x="3484347" y="3120482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dirty="0" err="1"/>
              <a:t>Được</a:t>
            </a:r>
            <a:r>
              <a:rPr lang="en" sz="1600" b="1" i="1" dirty="0"/>
              <a:t> </a:t>
            </a:r>
            <a:r>
              <a:rPr lang="en" sz="1600" b="1" i="1" dirty="0" err="1"/>
              <a:t>mọi</a:t>
            </a:r>
            <a:r>
              <a:rPr lang="en" sz="1600" b="1" i="1" dirty="0"/>
              <a:t> </a:t>
            </a:r>
            <a:r>
              <a:rPr lang="en" sz="1600" b="1" i="1" dirty="0" err="1"/>
              <a:t>người</a:t>
            </a:r>
            <a:r>
              <a:rPr lang="en" sz="1600" b="1" i="1" dirty="0"/>
              <a:t> </a:t>
            </a:r>
            <a:r>
              <a:rPr lang="en" sz="1600" b="1" i="1" dirty="0" err="1"/>
              <a:t>đánh</a:t>
            </a:r>
            <a:r>
              <a:rPr lang="en" sz="1600" b="1" i="1" dirty="0"/>
              <a:t> </a:t>
            </a:r>
            <a:r>
              <a:rPr lang="en" sz="1600" b="1" i="1" dirty="0" err="1"/>
              <a:t>giá</a:t>
            </a:r>
            <a:r>
              <a:rPr lang="en" sz="1600" b="1" i="1" dirty="0"/>
              <a:t> </a:t>
            </a:r>
            <a:r>
              <a:rPr lang="en" sz="1600" b="1" i="1" dirty="0" err="1"/>
              <a:t>tốt</a:t>
            </a:r>
            <a:r>
              <a:rPr lang="en" sz="1600" dirty="0"/>
              <a:t>, </a:t>
            </a:r>
            <a:r>
              <a:rPr lang="en" sz="1600" dirty="0" err="1"/>
              <a:t>quý</a:t>
            </a:r>
            <a:r>
              <a:rPr lang="en" sz="1600" dirty="0"/>
              <a:t> </a:t>
            </a:r>
            <a:r>
              <a:rPr lang="en" sz="1600" dirty="0" err="1"/>
              <a:t>mến</a:t>
            </a:r>
            <a:r>
              <a:rPr lang="en" sz="1600" dirty="0"/>
              <a:t>, </a:t>
            </a:r>
            <a:r>
              <a:rPr lang="en" sz="1600" dirty="0" err="1"/>
              <a:t>kính</a:t>
            </a:r>
            <a:r>
              <a:rPr lang="en" sz="1600" dirty="0"/>
              <a:t> </a:t>
            </a:r>
            <a:r>
              <a:rPr lang="en" sz="1600" dirty="0" err="1"/>
              <a:t>trọng</a:t>
            </a:r>
            <a:r>
              <a:rPr lang="en" sz="1600" dirty="0"/>
              <a:t>.</a:t>
            </a:r>
            <a:endParaRPr sz="1600" dirty="0"/>
          </a:p>
        </p:txBody>
      </p:sp>
      <p:sp>
        <p:nvSpPr>
          <p:cNvPr id="1074" name="Google Shape;1074;p48"/>
          <p:cNvSpPr txBox="1">
            <a:spLocks noGrp="1"/>
          </p:cNvSpPr>
          <p:nvPr>
            <p:ph type="subTitle" idx="3"/>
          </p:nvPr>
        </p:nvSpPr>
        <p:spPr>
          <a:xfrm>
            <a:off x="6031075" y="2855244"/>
            <a:ext cx="2175300" cy="10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Tự</a:t>
            </a:r>
            <a:r>
              <a:rPr lang="en" sz="1600" dirty="0"/>
              <a:t> </a:t>
            </a:r>
            <a:r>
              <a:rPr lang="en" sz="1600" dirty="0" err="1"/>
              <a:t>nhìn</a:t>
            </a:r>
            <a:r>
              <a:rPr lang="en" sz="1600" dirty="0"/>
              <a:t> </a:t>
            </a:r>
            <a:r>
              <a:rPr lang="en" sz="1600" dirty="0" err="1"/>
              <a:t>nhận</a:t>
            </a:r>
            <a:r>
              <a:rPr lang="en" sz="1600" dirty="0"/>
              <a:t>, </a:t>
            </a:r>
            <a:r>
              <a:rPr lang="en" sz="1600" dirty="0" err="1"/>
              <a:t>đánh</a:t>
            </a:r>
            <a:r>
              <a:rPr lang="en" sz="1600" dirty="0"/>
              <a:t> </a:t>
            </a:r>
            <a:r>
              <a:rPr lang="en" sz="1600" dirty="0" err="1"/>
              <a:t>giá</a:t>
            </a:r>
            <a:r>
              <a:rPr lang="en" sz="1600" dirty="0"/>
              <a:t> </a:t>
            </a:r>
            <a:r>
              <a:rPr lang="en" sz="1600" dirty="0" err="1"/>
              <a:t>bản</a:t>
            </a:r>
            <a:r>
              <a:rPr lang="en" sz="1600" dirty="0"/>
              <a:t> </a:t>
            </a:r>
            <a:r>
              <a:rPr lang="en" sz="1600" dirty="0" err="1"/>
              <a:t>thân</a:t>
            </a:r>
            <a:r>
              <a:rPr lang="en" sz="1600" dirty="0"/>
              <a:t> </a:t>
            </a:r>
            <a:r>
              <a:rPr lang="en" sz="1600" dirty="0" err="1"/>
              <a:t>để</a:t>
            </a:r>
            <a:r>
              <a:rPr lang="en" sz="1600" dirty="0"/>
              <a:t> </a:t>
            </a:r>
            <a:r>
              <a:rPr lang="en" sz="1600" b="1" i="1" dirty="0" err="1"/>
              <a:t>điều</a:t>
            </a:r>
            <a:r>
              <a:rPr lang="en" sz="1600" b="1" i="1" dirty="0"/>
              <a:t> </a:t>
            </a:r>
            <a:r>
              <a:rPr lang="en" sz="1600" b="1" i="1" dirty="0" err="1"/>
              <a:t>chỉnh</a:t>
            </a:r>
            <a:r>
              <a:rPr lang="en" sz="1600" b="1" i="1" dirty="0"/>
              <a:t> </a:t>
            </a:r>
            <a:r>
              <a:rPr lang="en" sz="1600" b="1" i="1" dirty="0" err="1"/>
              <a:t>hành</a:t>
            </a:r>
            <a:r>
              <a:rPr lang="en" sz="1600" b="1" i="1" dirty="0"/>
              <a:t> vi, </a:t>
            </a:r>
            <a:r>
              <a:rPr lang="en" sz="1600" b="1" i="1" dirty="0" err="1"/>
              <a:t>thái</a:t>
            </a:r>
            <a:r>
              <a:rPr lang="en" sz="1600" b="1" i="1" dirty="0"/>
              <a:t> </a:t>
            </a:r>
            <a:r>
              <a:rPr lang="en" sz="1600" b="1" i="1" dirty="0" err="1"/>
              <a:t>độ</a:t>
            </a:r>
            <a:r>
              <a:rPr lang="en" sz="1600" b="1" i="1" dirty="0"/>
              <a:t>, </a:t>
            </a:r>
            <a:r>
              <a:rPr lang="en" sz="1600" b="1" i="1" dirty="0" err="1"/>
              <a:t>cách</a:t>
            </a:r>
            <a:r>
              <a:rPr lang="en" sz="1600" b="1" i="1" dirty="0"/>
              <a:t> </a:t>
            </a:r>
            <a:r>
              <a:rPr lang="en" sz="1600" b="1" i="1" dirty="0" err="1"/>
              <a:t>ứng</a:t>
            </a:r>
            <a:r>
              <a:rPr lang="en" sz="1600" b="1" i="1" dirty="0"/>
              <a:t> </a:t>
            </a:r>
            <a:r>
              <a:rPr lang="en" sz="1600" b="1" i="1" dirty="0" err="1"/>
              <a:t>xử</a:t>
            </a:r>
            <a:r>
              <a:rPr lang="en" sz="1600" dirty="0"/>
              <a:t> </a:t>
            </a:r>
            <a:r>
              <a:rPr lang="en" sz="1600" dirty="0" err="1"/>
              <a:t>của</a:t>
            </a:r>
            <a:r>
              <a:rPr lang="en" sz="1600" dirty="0"/>
              <a:t> </a:t>
            </a:r>
            <a:r>
              <a:rPr lang="en" sz="1600" dirty="0" err="1"/>
              <a:t>mình</a:t>
            </a:r>
            <a:r>
              <a:rPr lang="en" sz="1600" dirty="0"/>
              <a:t> </a:t>
            </a:r>
            <a:r>
              <a:rPr lang="en" sz="1600" dirty="0" err="1"/>
              <a:t>với</a:t>
            </a:r>
            <a:r>
              <a:rPr lang="en" sz="1600" dirty="0"/>
              <a:t> </a:t>
            </a:r>
            <a:r>
              <a:rPr lang="en" sz="1600" dirty="0" err="1"/>
              <a:t>người</a:t>
            </a:r>
            <a:r>
              <a:rPr lang="en" sz="1600" dirty="0"/>
              <a:t> </a:t>
            </a:r>
            <a:r>
              <a:rPr lang="en" sz="1600" dirty="0" err="1"/>
              <a:t>khác</a:t>
            </a:r>
            <a:r>
              <a:rPr lang="en" sz="1600" dirty="0"/>
              <a:t>, </a:t>
            </a:r>
            <a:r>
              <a:rPr lang="en" sz="1600" dirty="0" err="1"/>
              <a:t>nhất</a:t>
            </a:r>
            <a:r>
              <a:rPr lang="en" sz="1600" dirty="0"/>
              <a:t> </a:t>
            </a:r>
            <a:r>
              <a:rPr lang="en" sz="1600" dirty="0" err="1"/>
              <a:t>là</a:t>
            </a:r>
            <a:r>
              <a:rPr lang="en" sz="1600" dirty="0"/>
              <a:t> </a:t>
            </a:r>
            <a:r>
              <a:rPr lang="en" sz="1600" dirty="0" err="1"/>
              <a:t>những</a:t>
            </a:r>
            <a:r>
              <a:rPr lang="en" sz="1600" dirty="0"/>
              <a:t> </a:t>
            </a:r>
            <a:r>
              <a:rPr lang="en" sz="1600" dirty="0" err="1"/>
              <a:t>người</a:t>
            </a:r>
            <a:r>
              <a:rPr lang="en" sz="1600" dirty="0"/>
              <a:t> </a:t>
            </a:r>
            <a:r>
              <a:rPr lang="en" sz="1600" dirty="0" err="1"/>
              <a:t>gặp</a:t>
            </a:r>
            <a:r>
              <a:rPr lang="en" sz="1600" dirty="0"/>
              <a:t> </a:t>
            </a:r>
            <a:r>
              <a:rPr lang="en" sz="1600" dirty="0" err="1"/>
              <a:t>khó</a:t>
            </a:r>
            <a:r>
              <a:rPr lang="en" sz="1600" dirty="0"/>
              <a:t> </a:t>
            </a:r>
            <a:r>
              <a:rPr lang="en" sz="1600" dirty="0" err="1"/>
              <a:t>khăn</a:t>
            </a:r>
            <a:r>
              <a:rPr lang="en" sz="1600" dirty="0"/>
              <a:t>.</a:t>
            </a:r>
            <a:endParaRPr sz="1600" dirty="0"/>
          </a:p>
        </p:txBody>
      </p:sp>
      <p:sp>
        <p:nvSpPr>
          <p:cNvPr id="1075" name="Google Shape;1075;p48"/>
          <p:cNvSpPr txBox="1">
            <a:spLocks noGrp="1"/>
          </p:cNvSpPr>
          <p:nvPr>
            <p:ph type="subTitle" idx="4"/>
          </p:nvPr>
        </p:nvSpPr>
        <p:spPr>
          <a:xfrm>
            <a:off x="720125" y="2324775"/>
            <a:ext cx="23928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swald SemiBold"/>
                <a:ea typeface="Oswald SemiBold"/>
                <a:cs typeface="Oswald SemiBold"/>
                <a:sym typeface="Oswald SemiBold"/>
              </a:rPr>
              <a:t>+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Người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được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nhận</a:t>
            </a:r>
            <a:endParaRPr sz="1800" u="sng" dirty="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tình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yêu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thương</a:t>
            </a:r>
            <a:r>
              <a:rPr lang="en" sz="1800" dirty="0">
                <a:latin typeface="Oswald SemiBold"/>
                <a:ea typeface="Oswald SemiBold"/>
                <a:cs typeface="Oswald SemiBold"/>
                <a:sym typeface="Oswald SemiBold"/>
              </a:rPr>
              <a:t>:</a:t>
            </a:r>
            <a:endParaRPr sz="1800" dirty="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076" name="Google Shape;1076;p48"/>
          <p:cNvSpPr txBox="1">
            <a:spLocks noGrp="1"/>
          </p:cNvSpPr>
          <p:nvPr>
            <p:ph type="subTitle" idx="5"/>
          </p:nvPr>
        </p:nvSpPr>
        <p:spPr>
          <a:xfrm>
            <a:off x="3484350" y="2590007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swald SemiBold"/>
                <a:ea typeface="Oswald SemiBold"/>
                <a:cs typeface="Oswald SemiBold"/>
                <a:sym typeface="Oswald SemiBold"/>
              </a:rPr>
              <a:t>+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Người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đã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thể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hiện</a:t>
            </a:r>
            <a:endParaRPr lang="en" sz="1800" u="sng" dirty="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tình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yêu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thương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với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người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khác</a:t>
            </a:r>
            <a:r>
              <a:rPr lang="en" sz="1800" dirty="0">
                <a:latin typeface="Oswald SemiBold"/>
                <a:ea typeface="Oswald SemiBold"/>
                <a:cs typeface="Oswald SemiBold"/>
                <a:sym typeface="Oswald SemiBold"/>
              </a:rPr>
              <a:t>:</a:t>
            </a:r>
            <a:endParaRPr sz="1800" dirty="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077" name="Google Shape;1077;p48"/>
          <p:cNvSpPr txBox="1">
            <a:spLocks noGrp="1"/>
          </p:cNvSpPr>
          <p:nvPr>
            <p:ph type="subTitle" idx="6"/>
          </p:nvPr>
        </p:nvSpPr>
        <p:spPr>
          <a:xfrm>
            <a:off x="6031075" y="2324770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Oswald SemiBold"/>
                <a:ea typeface="Oswald SemiBold"/>
                <a:cs typeface="Oswald SemiBold"/>
                <a:sym typeface="Oswald SemiBold"/>
              </a:rPr>
              <a:t>+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Những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người</a:t>
            </a:r>
            <a:endParaRPr sz="1800" u="sng" dirty="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xung</a:t>
            </a:r>
            <a:r>
              <a:rPr lang="en" sz="1800" u="sng" dirty="0"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en" sz="1800" u="sng" dirty="0" err="1">
                <a:latin typeface="Oswald SemiBold"/>
                <a:ea typeface="Oswald SemiBold"/>
                <a:cs typeface="Oswald SemiBold"/>
                <a:sym typeface="Oswald SemiBold"/>
              </a:rPr>
              <a:t>quanh</a:t>
            </a:r>
            <a:r>
              <a:rPr lang="en" sz="1800" dirty="0">
                <a:latin typeface="Oswald SemiBold"/>
                <a:ea typeface="Oswald SemiBold"/>
                <a:cs typeface="Oswald SemiBold"/>
                <a:sym typeface="Oswald SemiBold"/>
              </a:rPr>
              <a:t>:</a:t>
            </a:r>
            <a:endParaRPr sz="1800" dirty="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grpSp>
        <p:nvGrpSpPr>
          <p:cNvPr id="1078" name="Google Shape;1078;p48"/>
          <p:cNvGrpSpPr/>
          <p:nvPr/>
        </p:nvGrpSpPr>
        <p:grpSpPr>
          <a:xfrm>
            <a:off x="4334151" y="1433400"/>
            <a:ext cx="475693" cy="475692"/>
            <a:chOff x="2217063" y="1273250"/>
            <a:chExt cx="475693" cy="475692"/>
          </a:xfrm>
        </p:grpSpPr>
        <p:sp>
          <p:nvSpPr>
            <p:cNvPr id="1079" name="Google Shape;1079;p48"/>
            <p:cNvSpPr/>
            <p:nvPr/>
          </p:nvSpPr>
          <p:spPr>
            <a:xfrm>
              <a:off x="2394254" y="1360890"/>
              <a:ext cx="121312" cy="85969"/>
            </a:xfrm>
            <a:custGeom>
              <a:avLst/>
              <a:gdLst/>
              <a:ahLst/>
              <a:cxnLst/>
              <a:rect l="l" t="t" r="r" b="b"/>
              <a:pathLst>
                <a:path w="508" h="360" extrusionOk="0">
                  <a:moveTo>
                    <a:pt x="396" y="0"/>
                  </a:moveTo>
                  <a:cubicBezTo>
                    <a:pt x="359" y="0"/>
                    <a:pt x="323" y="18"/>
                    <a:pt x="303" y="50"/>
                  </a:cubicBezTo>
                  <a:cubicBezTo>
                    <a:pt x="292" y="66"/>
                    <a:pt x="273" y="76"/>
                    <a:pt x="254" y="76"/>
                  </a:cubicBezTo>
                  <a:cubicBezTo>
                    <a:pt x="235" y="76"/>
                    <a:pt x="216" y="66"/>
                    <a:pt x="205" y="50"/>
                  </a:cubicBezTo>
                  <a:cubicBezTo>
                    <a:pt x="185" y="18"/>
                    <a:pt x="149" y="0"/>
                    <a:pt x="112" y="0"/>
                  </a:cubicBezTo>
                  <a:cubicBezTo>
                    <a:pt x="50" y="0"/>
                    <a:pt x="0" y="50"/>
                    <a:pt x="0" y="112"/>
                  </a:cubicBezTo>
                  <a:cubicBezTo>
                    <a:pt x="0" y="204"/>
                    <a:pt x="158" y="310"/>
                    <a:pt x="254" y="360"/>
                  </a:cubicBezTo>
                  <a:cubicBezTo>
                    <a:pt x="350" y="310"/>
                    <a:pt x="508" y="204"/>
                    <a:pt x="508" y="112"/>
                  </a:cubicBezTo>
                  <a:cubicBezTo>
                    <a:pt x="508" y="50"/>
                    <a:pt x="458" y="0"/>
                    <a:pt x="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8"/>
            <p:cNvSpPr/>
            <p:nvPr/>
          </p:nvSpPr>
          <p:spPr>
            <a:xfrm>
              <a:off x="2306614" y="1273250"/>
              <a:ext cx="296593" cy="311398"/>
            </a:xfrm>
            <a:custGeom>
              <a:avLst/>
              <a:gdLst/>
              <a:ahLst/>
              <a:cxnLst/>
              <a:rect l="l" t="t" r="r" b="b"/>
              <a:pathLst>
                <a:path w="1242" h="1304" extrusionOk="0">
                  <a:moveTo>
                    <a:pt x="621" y="850"/>
                  </a:moveTo>
                  <a:cubicBezTo>
                    <a:pt x="507" y="819"/>
                    <a:pt x="248" y="652"/>
                    <a:pt x="250" y="479"/>
                  </a:cubicBezTo>
                  <a:cubicBezTo>
                    <a:pt x="248" y="289"/>
                    <a:pt x="474" y="181"/>
                    <a:pt x="621" y="299"/>
                  </a:cubicBezTo>
                  <a:cubicBezTo>
                    <a:pt x="768" y="181"/>
                    <a:pt x="994" y="289"/>
                    <a:pt x="992" y="479"/>
                  </a:cubicBezTo>
                  <a:cubicBezTo>
                    <a:pt x="994" y="652"/>
                    <a:pt x="735" y="818"/>
                    <a:pt x="621" y="850"/>
                  </a:cubicBezTo>
                  <a:moveTo>
                    <a:pt x="777" y="1054"/>
                  </a:moveTo>
                  <a:cubicBezTo>
                    <a:pt x="1034" y="1054"/>
                    <a:pt x="1242" y="846"/>
                    <a:pt x="1242" y="589"/>
                  </a:cubicBezTo>
                  <a:lnTo>
                    <a:pt x="1242" y="464"/>
                  </a:lnTo>
                  <a:cubicBezTo>
                    <a:pt x="1242" y="208"/>
                    <a:pt x="1033" y="0"/>
                    <a:pt x="777" y="0"/>
                  </a:cubicBezTo>
                  <a:lnTo>
                    <a:pt x="465" y="0"/>
                  </a:lnTo>
                  <a:cubicBezTo>
                    <a:pt x="209" y="0"/>
                    <a:pt x="0" y="208"/>
                    <a:pt x="0" y="464"/>
                  </a:cubicBezTo>
                  <a:lnTo>
                    <a:pt x="0" y="589"/>
                  </a:lnTo>
                  <a:cubicBezTo>
                    <a:pt x="0" y="838"/>
                    <a:pt x="194" y="1039"/>
                    <a:pt x="438" y="1053"/>
                  </a:cubicBezTo>
                  <a:lnTo>
                    <a:pt x="438" y="1246"/>
                  </a:lnTo>
                  <a:cubicBezTo>
                    <a:pt x="437" y="1296"/>
                    <a:pt x="500" y="1324"/>
                    <a:pt x="537" y="1287"/>
                  </a:cubicBezTo>
                  <a:lnTo>
                    <a:pt x="770" y="1054"/>
                  </a:lnTo>
                  <a:lnTo>
                    <a:pt x="777" y="10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8"/>
            <p:cNvSpPr/>
            <p:nvPr/>
          </p:nvSpPr>
          <p:spPr>
            <a:xfrm>
              <a:off x="2217063" y="1616646"/>
              <a:ext cx="207042" cy="132297"/>
            </a:xfrm>
            <a:custGeom>
              <a:avLst/>
              <a:gdLst/>
              <a:ahLst/>
              <a:cxnLst/>
              <a:rect l="l" t="t" r="r" b="b"/>
              <a:pathLst>
                <a:path w="867" h="554" extrusionOk="0">
                  <a:moveTo>
                    <a:pt x="433" y="0"/>
                  </a:moveTo>
                  <a:cubicBezTo>
                    <a:pt x="194" y="0"/>
                    <a:pt x="0" y="194"/>
                    <a:pt x="0" y="433"/>
                  </a:cubicBezTo>
                  <a:cubicBezTo>
                    <a:pt x="0" y="499"/>
                    <a:pt x="53" y="554"/>
                    <a:pt x="121" y="554"/>
                  </a:cubicBezTo>
                  <a:lnTo>
                    <a:pt x="746" y="554"/>
                  </a:lnTo>
                  <a:cubicBezTo>
                    <a:pt x="813" y="554"/>
                    <a:pt x="867" y="500"/>
                    <a:pt x="867" y="433"/>
                  </a:cubicBezTo>
                  <a:cubicBezTo>
                    <a:pt x="867" y="193"/>
                    <a:pt x="673" y="0"/>
                    <a:pt x="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8"/>
            <p:cNvSpPr/>
            <p:nvPr/>
          </p:nvSpPr>
          <p:spPr>
            <a:xfrm>
              <a:off x="2276047" y="1527096"/>
              <a:ext cx="89312" cy="89551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74" y="187"/>
                  </a:moveTo>
                  <a:cubicBezTo>
                    <a:pt x="374" y="84"/>
                    <a:pt x="290" y="0"/>
                    <a:pt x="186" y="0"/>
                  </a:cubicBezTo>
                  <a:cubicBezTo>
                    <a:pt x="-62" y="9"/>
                    <a:pt x="-62" y="365"/>
                    <a:pt x="186" y="375"/>
                  </a:cubicBezTo>
                  <a:cubicBezTo>
                    <a:pt x="290" y="375"/>
                    <a:pt x="374" y="291"/>
                    <a:pt x="374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8"/>
            <p:cNvSpPr/>
            <p:nvPr/>
          </p:nvSpPr>
          <p:spPr>
            <a:xfrm>
              <a:off x="2485714" y="1616646"/>
              <a:ext cx="207042" cy="132297"/>
            </a:xfrm>
            <a:custGeom>
              <a:avLst/>
              <a:gdLst/>
              <a:ahLst/>
              <a:cxnLst/>
              <a:rect l="l" t="t" r="r" b="b"/>
              <a:pathLst>
                <a:path w="867" h="554" extrusionOk="0">
                  <a:moveTo>
                    <a:pt x="434" y="0"/>
                  </a:moveTo>
                  <a:cubicBezTo>
                    <a:pt x="194" y="0"/>
                    <a:pt x="0" y="194"/>
                    <a:pt x="0" y="433"/>
                  </a:cubicBezTo>
                  <a:cubicBezTo>
                    <a:pt x="0" y="499"/>
                    <a:pt x="53" y="554"/>
                    <a:pt x="121" y="554"/>
                  </a:cubicBezTo>
                  <a:lnTo>
                    <a:pt x="746" y="554"/>
                  </a:lnTo>
                  <a:cubicBezTo>
                    <a:pt x="813" y="554"/>
                    <a:pt x="867" y="500"/>
                    <a:pt x="867" y="433"/>
                  </a:cubicBezTo>
                  <a:cubicBezTo>
                    <a:pt x="867" y="193"/>
                    <a:pt x="673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8"/>
            <p:cNvSpPr/>
            <p:nvPr/>
          </p:nvSpPr>
          <p:spPr>
            <a:xfrm>
              <a:off x="2544698" y="1527096"/>
              <a:ext cx="89312" cy="89551"/>
            </a:xfrm>
            <a:custGeom>
              <a:avLst/>
              <a:gdLst/>
              <a:ahLst/>
              <a:cxnLst/>
              <a:rect l="l" t="t" r="r" b="b"/>
              <a:pathLst>
                <a:path w="374" h="375" extrusionOk="0">
                  <a:moveTo>
                    <a:pt x="374" y="187"/>
                  </a:moveTo>
                  <a:cubicBezTo>
                    <a:pt x="374" y="84"/>
                    <a:pt x="290" y="0"/>
                    <a:pt x="187" y="0"/>
                  </a:cubicBezTo>
                  <a:cubicBezTo>
                    <a:pt x="-62" y="9"/>
                    <a:pt x="-62" y="365"/>
                    <a:pt x="187" y="375"/>
                  </a:cubicBezTo>
                  <a:cubicBezTo>
                    <a:pt x="290" y="375"/>
                    <a:pt x="374" y="291"/>
                    <a:pt x="374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5" name="Google Shape;1085;p48"/>
          <p:cNvGrpSpPr/>
          <p:nvPr/>
        </p:nvGrpSpPr>
        <p:grpSpPr>
          <a:xfrm>
            <a:off x="1678677" y="1478306"/>
            <a:ext cx="475693" cy="475692"/>
            <a:chOff x="3910640" y="3401206"/>
            <a:chExt cx="475693" cy="475692"/>
          </a:xfrm>
        </p:grpSpPr>
        <p:sp>
          <p:nvSpPr>
            <p:cNvPr id="1086" name="Google Shape;1086;p48"/>
            <p:cNvSpPr/>
            <p:nvPr/>
          </p:nvSpPr>
          <p:spPr>
            <a:xfrm>
              <a:off x="3910879" y="3535651"/>
              <a:ext cx="72357" cy="27701"/>
            </a:xfrm>
            <a:custGeom>
              <a:avLst/>
              <a:gdLst/>
              <a:ahLst/>
              <a:cxnLst/>
              <a:rect l="l" t="t" r="r" b="b"/>
              <a:pathLst>
                <a:path w="303" h="116" extrusionOk="0">
                  <a:moveTo>
                    <a:pt x="58" y="116"/>
                  </a:moveTo>
                  <a:lnTo>
                    <a:pt x="245" y="116"/>
                  </a:lnTo>
                  <a:cubicBezTo>
                    <a:pt x="323" y="113"/>
                    <a:pt x="323" y="2"/>
                    <a:pt x="245" y="0"/>
                  </a:cubicBezTo>
                  <a:lnTo>
                    <a:pt x="58" y="0"/>
                  </a:lnTo>
                  <a:cubicBezTo>
                    <a:pt x="-19" y="2"/>
                    <a:pt x="-20" y="113"/>
                    <a:pt x="58" y="1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8"/>
            <p:cNvSpPr/>
            <p:nvPr/>
          </p:nvSpPr>
          <p:spPr>
            <a:xfrm>
              <a:off x="4313975" y="3714752"/>
              <a:ext cx="72357" cy="27940"/>
            </a:xfrm>
            <a:custGeom>
              <a:avLst/>
              <a:gdLst/>
              <a:ahLst/>
              <a:cxnLst/>
              <a:rect l="l" t="t" r="r" b="b"/>
              <a:pathLst>
                <a:path w="303" h="117" extrusionOk="0">
                  <a:moveTo>
                    <a:pt x="245" y="0"/>
                  </a:moveTo>
                  <a:lnTo>
                    <a:pt x="58" y="0"/>
                  </a:lnTo>
                  <a:cubicBezTo>
                    <a:pt x="-20" y="3"/>
                    <a:pt x="-20" y="114"/>
                    <a:pt x="58" y="117"/>
                  </a:cubicBezTo>
                  <a:lnTo>
                    <a:pt x="245" y="117"/>
                  </a:lnTo>
                  <a:cubicBezTo>
                    <a:pt x="322" y="114"/>
                    <a:pt x="322" y="3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8"/>
            <p:cNvSpPr/>
            <p:nvPr/>
          </p:nvSpPr>
          <p:spPr>
            <a:xfrm>
              <a:off x="3950042" y="3440608"/>
              <a:ext cx="59701" cy="59462"/>
            </a:xfrm>
            <a:custGeom>
              <a:avLst/>
              <a:gdLst/>
              <a:ahLst/>
              <a:cxnLst/>
              <a:rect l="l" t="t" r="r" b="b"/>
              <a:pathLst>
                <a:path w="250" h="249" extrusionOk="0">
                  <a:moveTo>
                    <a:pt x="150" y="232"/>
                  </a:moveTo>
                  <a:cubicBezTo>
                    <a:pt x="206" y="284"/>
                    <a:pt x="285" y="206"/>
                    <a:pt x="232" y="149"/>
                  </a:cubicBezTo>
                  <a:lnTo>
                    <a:pt x="100" y="17"/>
                  </a:lnTo>
                  <a:cubicBezTo>
                    <a:pt x="77" y="-6"/>
                    <a:pt x="40" y="-6"/>
                    <a:pt x="17" y="17"/>
                  </a:cubicBezTo>
                  <a:cubicBezTo>
                    <a:pt x="-6" y="40"/>
                    <a:pt x="-6" y="77"/>
                    <a:pt x="17" y="99"/>
                  </a:cubicBezTo>
                  <a:lnTo>
                    <a:pt x="150" y="2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4625" rIns="90000" bIns="44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8"/>
            <p:cNvSpPr/>
            <p:nvPr/>
          </p:nvSpPr>
          <p:spPr>
            <a:xfrm>
              <a:off x="4287468" y="3778034"/>
              <a:ext cx="59701" cy="59462"/>
            </a:xfrm>
            <a:custGeom>
              <a:avLst/>
              <a:gdLst/>
              <a:ahLst/>
              <a:cxnLst/>
              <a:rect l="l" t="t" r="r" b="b"/>
              <a:pathLst>
                <a:path w="250" h="249" extrusionOk="0">
                  <a:moveTo>
                    <a:pt x="100" y="17"/>
                  </a:moveTo>
                  <a:cubicBezTo>
                    <a:pt x="43" y="-36"/>
                    <a:pt x="-35" y="43"/>
                    <a:pt x="17" y="100"/>
                  </a:cubicBezTo>
                  <a:lnTo>
                    <a:pt x="150" y="232"/>
                  </a:lnTo>
                  <a:cubicBezTo>
                    <a:pt x="173" y="255"/>
                    <a:pt x="210" y="255"/>
                    <a:pt x="233" y="232"/>
                  </a:cubicBezTo>
                  <a:cubicBezTo>
                    <a:pt x="255" y="209"/>
                    <a:pt x="255" y="173"/>
                    <a:pt x="233" y="150"/>
                  </a:cubicBezTo>
                  <a:lnTo>
                    <a:pt x="100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4625" rIns="90000" bIns="44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8"/>
            <p:cNvSpPr/>
            <p:nvPr/>
          </p:nvSpPr>
          <p:spPr>
            <a:xfrm>
              <a:off x="4045085" y="3401206"/>
              <a:ext cx="27940" cy="72596"/>
            </a:xfrm>
            <a:custGeom>
              <a:avLst/>
              <a:gdLst/>
              <a:ahLst/>
              <a:cxnLst/>
              <a:rect l="l" t="t" r="r" b="b"/>
              <a:pathLst>
                <a:path w="117" h="304" extrusionOk="0">
                  <a:moveTo>
                    <a:pt x="58" y="304"/>
                  </a:moveTo>
                  <a:cubicBezTo>
                    <a:pt x="90" y="304"/>
                    <a:pt x="117" y="278"/>
                    <a:pt x="117" y="246"/>
                  </a:cubicBezTo>
                  <a:lnTo>
                    <a:pt x="117" y="58"/>
                  </a:lnTo>
                  <a:cubicBezTo>
                    <a:pt x="117" y="26"/>
                    <a:pt x="90" y="0"/>
                    <a:pt x="58" y="0"/>
                  </a:cubicBezTo>
                  <a:cubicBezTo>
                    <a:pt x="26" y="0"/>
                    <a:pt x="0" y="26"/>
                    <a:pt x="0" y="58"/>
                  </a:cubicBezTo>
                  <a:lnTo>
                    <a:pt x="0" y="246"/>
                  </a:lnTo>
                  <a:cubicBezTo>
                    <a:pt x="0" y="278"/>
                    <a:pt x="26" y="304"/>
                    <a:pt x="58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8"/>
            <p:cNvSpPr/>
            <p:nvPr/>
          </p:nvSpPr>
          <p:spPr>
            <a:xfrm>
              <a:off x="4224186" y="3804302"/>
              <a:ext cx="27940" cy="72596"/>
            </a:xfrm>
            <a:custGeom>
              <a:avLst/>
              <a:gdLst/>
              <a:ahLst/>
              <a:cxnLst/>
              <a:rect l="l" t="t" r="r" b="b"/>
              <a:pathLst>
                <a:path w="117" h="304" extrusionOk="0">
                  <a:moveTo>
                    <a:pt x="59" y="0"/>
                  </a:moveTo>
                  <a:cubicBezTo>
                    <a:pt x="26" y="0"/>
                    <a:pt x="0" y="26"/>
                    <a:pt x="0" y="58"/>
                  </a:cubicBezTo>
                  <a:lnTo>
                    <a:pt x="0" y="246"/>
                  </a:lnTo>
                  <a:cubicBezTo>
                    <a:pt x="0" y="278"/>
                    <a:pt x="26" y="304"/>
                    <a:pt x="59" y="304"/>
                  </a:cubicBezTo>
                  <a:cubicBezTo>
                    <a:pt x="91" y="304"/>
                    <a:pt x="117" y="278"/>
                    <a:pt x="117" y="246"/>
                  </a:cubicBezTo>
                  <a:lnTo>
                    <a:pt x="117" y="58"/>
                  </a:lnTo>
                  <a:cubicBezTo>
                    <a:pt x="117" y="26"/>
                    <a:pt x="9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8"/>
            <p:cNvSpPr/>
            <p:nvPr/>
          </p:nvSpPr>
          <p:spPr>
            <a:xfrm>
              <a:off x="4103591" y="3401206"/>
              <a:ext cx="282742" cy="282742"/>
            </a:xfrm>
            <a:custGeom>
              <a:avLst/>
              <a:gdLst/>
              <a:ahLst/>
              <a:cxnLst/>
              <a:rect l="l" t="t" r="r" b="b"/>
              <a:pathLst>
                <a:path w="1184" h="1184" extrusionOk="0">
                  <a:moveTo>
                    <a:pt x="381" y="803"/>
                  </a:moveTo>
                  <a:cubicBezTo>
                    <a:pt x="328" y="747"/>
                    <a:pt x="406" y="668"/>
                    <a:pt x="463" y="721"/>
                  </a:cubicBezTo>
                  <a:cubicBezTo>
                    <a:pt x="535" y="792"/>
                    <a:pt x="651" y="792"/>
                    <a:pt x="722" y="721"/>
                  </a:cubicBezTo>
                  <a:cubicBezTo>
                    <a:pt x="745" y="698"/>
                    <a:pt x="782" y="698"/>
                    <a:pt x="804" y="721"/>
                  </a:cubicBezTo>
                  <a:cubicBezTo>
                    <a:pt x="827" y="744"/>
                    <a:pt x="827" y="781"/>
                    <a:pt x="804" y="803"/>
                  </a:cubicBezTo>
                  <a:cubicBezTo>
                    <a:pt x="688" y="920"/>
                    <a:pt x="497" y="920"/>
                    <a:pt x="381" y="803"/>
                  </a:cubicBezTo>
                  <a:moveTo>
                    <a:pt x="373" y="412"/>
                  </a:moveTo>
                  <a:cubicBezTo>
                    <a:pt x="376" y="335"/>
                    <a:pt x="487" y="335"/>
                    <a:pt x="490" y="412"/>
                  </a:cubicBezTo>
                  <a:lnTo>
                    <a:pt x="490" y="471"/>
                  </a:lnTo>
                  <a:cubicBezTo>
                    <a:pt x="487" y="549"/>
                    <a:pt x="376" y="549"/>
                    <a:pt x="373" y="471"/>
                  </a:cubicBezTo>
                  <a:lnTo>
                    <a:pt x="373" y="412"/>
                  </a:lnTo>
                  <a:moveTo>
                    <a:pt x="695" y="412"/>
                  </a:moveTo>
                  <a:cubicBezTo>
                    <a:pt x="698" y="335"/>
                    <a:pt x="809" y="335"/>
                    <a:pt x="812" y="412"/>
                  </a:cubicBezTo>
                  <a:lnTo>
                    <a:pt x="812" y="471"/>
                  </a:lnTo>
                  <a:cubicBezTo>
                    <a:pt x="809" y="549"/>
                    <a:pt x="698" y="549"/>
                    <a:pt x="695" y="471"/>
                  </a:cubicBezTo>
                  <a:lnTo>
                    <a:pt x="695" y="412"/>
                  </a:lnTo>
                  <a:moveTo>
                    <a:pt x="1184" y="592"/>
                  </a:moveTo>
                  <a:cubicBezTo>
                    <a:pt x="1184" y="265"/>
                    <a:pt x="919" y="0"/>
                    <a:pt x="593" y="0"/>
                  </a:cubicBezTo>
                  <a:cubicBezTo>
                    <a:pt x="215" y="-5"/>
                    <a:pt x="-76" y="366"/>
                    <a:pt x="17" y="731"/>
                  </a:cubicBezTo>
                  <a:cubicBezTo>
                    <a:pt x="221" y="803"/>
                    <a:pt x="382" y="963"/>
                    <a:pt x="453" y="1167"/>
                  </a:cubicBezTo>
                  <a:cubicBezTo>
                    <a:pt x="818" y="1260"/>
                    <a:pt x="1190" y="969"/>
                    <a:pt x="1184" y="5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8"/>
            <p:cNvSpPr/>
            <p:nvPr/>
          </p:nvSpPr>
          <p:spPr>
            <a:xfrm>
              <a:off x="3910640" y="3594396"/>
              <a:ext cx="282742" cy="281548"/>
            </a:xfrm>
            <a:custGeom>
              <a:avLst/>
              <a:gdLst/>
              <a:ahLst/>
              <a:cxnLst/>
              <a:rect l="l" t="t" r="r" b="b"/>
              <a:pathLst>
                <a:path w="1184" h="1179" extrusionOk="0">
                  <a:moveTo>
                    <a:pt x="804" y="803"/>
                  </a:moveTo>
                  <a:cubicBezTo>
                    <a:pt x="687" y="920"/>
                    <a:pt x="497" y="920"/>
                    <a:pt x="380" y="803"/>
                  </a:cubicBezTo>
                  <a:cubicBezTo>
                    <a:pt x="358" y="780"/>
                    <a:pt x="358" y="743"/>
                    <a:pt x="380" y="721"/>
                  </a:cubicBezTo>
                  <a:cubicBezTo>
                    <a:pt x="403" y="698"/>
                    <a:pt x="440" y="698"/>
                    <a:pt x="463" y="721"/>
                  </a:cubicBezTo>
                  <a:cubicBezTo>
                    <a:pt x="534" y="792"/>
                    <a:pt x="650" y="792"/>
                    <a:pt x="721" y="721"/>
                  </a:cubicBezTo>
                  <a:cubicBezTo>
                    <a:pt x="778" y="668"/>
                    <a:pt x="857" y="746"/>
                    <a:pt x="804" y="803"/>
                  </a:cubicBezTo>
                  <a:moveTo>
                    <a:pt x="373" y="411"/>
                  </a:moveTo>
                  <a:cubicBezTo>
                    <a:pt x="376" y="334"/>
                    <a:pt x="487" y="334"/>
                    <a:pt x="490" y="411"/>
                  </a:cubicBezTo>
                  <a:lnTo>
                    <a:pt x="490" y="471"/>
                  </a:lnTo>
                  <a:cubicBezTo>
                    <a:pt x="487" y="548"/>
                    <a:pt x="376" y="548"/>
                    <a:pt x="373" y="471"/>
                  </a:cubicBezTo>
                  <a:lnTo>
                    <a:pt x="373" y="411"/>
                  </a:lnTo>
                  <a:moveTo>
                    <a:pt x="695" y="411"/>
                  </a:moveTo>
                  <a:cubicBezTo>
                    <a:pt x="697" y="334"/>
                    <a:pt x="808" y="334"/>
                    <a:pt x="811" y="411"/>
                  </a:cubicBezTo>
                  <a:lnTo>
                    <a:pt x="811" y="471"/>
                  </a:lnTo>
                  <a:cubicBezTo>
                    <a:pt x="808" y="548"/>
                    <a:pt x="697" y="548"/>
                    <a:pt x="695" y="471"/>
                  </a:cubicBezTo>
                  <a:lnTo>
                    <a:pt x="695" y="411"/>
                  </a:lnTo>
                  <a:moveTo>
                    <a:pt x="592" y="0"/>
                  </a:moveTo>
                  <a:cubicBezTo>
                    <a:pt x="266" y="0"/>
                    <a:pt x="0" y="265"/>
                    <a:pt x="0" y="591"/>
                  </a:cubicBezTo>
                  <a:cubicBezTo>
                    <a:pt x="30" y="1376"/>
                    <a:pt x="1154" y="1375"/>
                    <a:pt x="1184" y="591"/>
                  </a:cubicBezTo>
                  <a:cubicBezTo>
                    <a:pt x="1184" y="265"/>
                    <a:pt x="918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4" name="Google Shape;1094;p48"/>
          <p:cNvGrpSpPr/>
          <p:nvPr/>
        </p:nvGrpSpPr>
        <p:grpSpPr>
          <a:xfrm>
            <a:off x="6880881" y="1478186"/>
            <a:ext cx="475692" cy="475933"/>
            <a:chOff x="6451244" y="2700086"/>
            <a:chExt cx="475692" cy="475933"/>
          </a:xfrm>
        </p:grpSpPr>
        <p:sp>
          <p:nvSpPr>
            <p:cNvPr id="1095" name="Google Shape;1095;p48"/>
            <p:cNvSpPr/>
            <p:nvPr/>
          </p:nvSpPr>
          <p:spPr>
            <a:xfrm>
              <a:off x="6451244" y="2834531"/>
              <a:ext cx="72357" cy="27940"/>
            </a:xfrm>
            <a:custGeom>
              <a:avLst/>
              <a:gdLst/>
              <a:ahLst/>
              <a:cxnLst/>
              <a:rect l="l" t="t" r="r" b="b"/>
              <a:pathLst>
                <a:path w="303" h="117" extrusionOk="0">
                  <a:moveTo>
                    <a:pt x="245" y="0"/>
                  </a:moveTo>
                  <a:lnTo>
                    <a:pt x="58" y="0"/>
                  </a:lnTo>
                  <a:cubicBezTo>
                    <a:pt x="-19" y="3"/>
                    <a:pt x="-19" y="114"/>
                    <a:pt x="58" y="117"/>
                  </a:cubicBezTo>
                  <a:lnTo>
                    <a:pt x="245" y="117"/>
                  </a:lnTo>
                  <a:cubicBezTo>
                    <a:pt x="323" y="114"/>
                    <a:pt x="323" y="3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8"/>
            <p:cNvSpPr/>
            <p:nvPr/>
          </p:nvSpPr>
          <p:spPr>
            <a:xfrm>
              <a:off x="6490407" y="2739488"/>
              <a:ext cx="59701" cy="59701"/>
            </a:xfrm>
            <a:custGeom>
              <a:avLst/>
              <a:gdLst/>
              <a:ahLst/>
              <a:cxnLst/>
              <a:rect l="l" t="t" r="r" b="b"/>
              <a:pathLst>
                <a:path w="250" h="250" extrusionOk="0">
                  <a:moveTo>
                    <a:pt x="150" y="233"/>
                  </a:moveTo>
                  <a:cubicBezTo>
                    <a:pt x="207" y="285"/>
                    <a:pt x="285" y="207"/>
                    <a:pt x="233" y="150"/>
                  </a:cubicBezTo>
                  <a:lnTo>
                    <a:pt x="100" y="17"/>
                  </a:lnTo>
                  <a:cubicBezTo>
                    <a:pt x="77" y="-5"/>
                    <a:pt x="40" y="-5"/>
                    <a:pt x="17" y="17"/>
                  </a:cubicBezTo>
                  <a:cubicBezTo>
                    <a:pt x="-5" y="40"/>
                    <a:pt x="-5" y="77"/>
                    <a:pt x="17" y="100"/>
                  </a:cubicBezTo>
                  <a:lnTo>
                    <a:pt x="150" y="2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8"/>
            <p:cNvSpPr/>
            <p:nvPr/>
          </p:nvSpPr>
          <p:spPr>
            <a:xfrm>
              <a:off x="6585450" y="2700086"/>
              <a:ext cx="27940" cy="72835"/>
            </a:xfrm>
            <a:custGeom>
              <a:avLst/>
              <a:gdLst/>
              <a:ahLst/>
              <a:cxnLst/>
              <a:rect l="l" t="t" r="r" b="b"/>
              <a:pathLst>
                <a:path w="117" h="305" extrusionOk="0">
                  <a:moveTo>
                    <a:pt x="58" y="305"/>
                  </a:moveTo>
                  <a:cubicBezTo>
                    <a:pt x="91" y="305"/>
                    <a:pt x="117" y="279"/>
                    <a:pt x="117" y="246"/>
                  </a:cubicBezTo>
                  <a:lnTo>
                    <a:pt x="117" y="59"/>
                  </a:lnTo>
                  <a:cubicBezTo>
                    <a:pt x="117" y="27"/>
                    <a:pt x="91" y="0"/>
                    <a:pt x="58" y="0"/>
                  </a:cubicBezTo>
                  <a:cubicBezTo>
                    <a:pt x="26" y="0"/>
                    <a:pt x="0" y="27"/>
                    <a:pt x="0" y="59"/>
                  </a:cubicBezTo>
                  <a:lnTo>
                    <a:pt x="0" y="246"/>
                  </a:lnTo>
                  <a:cubicBezTo>
                    <a:pt x="0" y="279"/>
                    <a:pt x="26" y="305"/>
                    <a:pt x="58" y="3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8"/>
            <p:cNvSpPr/>
            <p:nvPr/>
          </p:nvSpPr>
          <p:spPr>
            <a:xfrm>
              <a:off x="6526227" y="2776502"/>
              <a:ext cx="281071" cy="399517"/>
            </a:xfrm>
            <a:custGeom>
              <a:avLst/>
              <a:gdLst/>
              <a:ahLst/>
              <a:cxnLst/>
              <a:rect l="l" t="t" r="r" b="b"/>
              <a:pathLst>
                <a:path w="1177" h="1673" extrusionOk="0">
                  <a:moveTo>
                    <a:pt x="1177" y="545"/>
                  </a:moveTo>
                  <a:cubicBezTo>
                    <a:pt x="1173" y="446"/>
                    <a:pt x="1033" y="447"/>
                    <a:pt x="1030" y="546"/>
                  </a:cubicBezTo>
                  <a:lnTo>
                    <a:pt x="1030" y="895"/>
                  </a:lnTo>
                  <a:cubicBezTo>
                    <a:pt x="1030" y="927"/>
                    <a:pt x="1003" y="954"/>
                    <a:pt x="971" y="954"/>
                  </a:cubicBezTo>
                  <a:cubicBezTo>
                    <a:pt x="939" y="954"/>
                    <a:pt x="913" y="927"/>
                    <a:pt x="913" y="895"/>
                  </a:cubicBezTo>
                  <a:lnTo>
                    <a:pt x="913" y="191"/>
                  </a:lnTo>
                  <a:cubicBezTo>
                    <a:pt x="913" y="150"/>
                    <a:pt x="878" y="117"/>
                    <a:pt x="837" y="117"/>
                  </a:cubicBezTo>
                  <a:cubicBezTo>
                    <a:pt x="796" y="119"/>
                    <a:pt x="765" y="153"/>
                    <a:pt x="765" y="193"/>
                  </a:cubicBezTo>
                  <a:lnTo>
                    <a:pt x="765" y="895"/>
                  </a:lnTo>
                  <a:cubicBezTo>
                    <a:pt x="765" y="927"/>
                    <a:pt x="739" y="954"/>
                    <a:pt x="706" y="954"/>
                  </a:cubicBezTo>
                  <a:cubicBezTo>
                    <a:pt x="674" y="954"/>
                    <a:pt x="648" y="927"/>
                    <a:pt x="648" y="895"/>
                  </a:cubicBezTo>
                  <a:lnTo>
                    <a:pt x="648" y="74"/>
                  </a:lnTo>
                  <a:cubicBezTo>
                    <a:pt x="648" y="32"/>
                    <a:pt x="614" y="-2"/>
                    <a:pt x="572" y="0"/>
                  </a:cubicBezTo>
                  <a:cubicBezTo>
                    <a:pt x="532" y="1"/>
                    <a:pt x="500" y="35"/>
                    <a:pt x="500" y="75"/>
                  </a:cubicBezTo>
                  <a:lnTo>
                    <a:pt x="500" y="895"/>
                  </a:lnTo>
                  <a:cubicBezTo>
                    <a:pt x="500" y="927"/>
                    <a:pt x="474" y="954"/>
                    <a:pt x="442" y="954"/>
                  </a:cubicBezTo>
                  <a:cubicBezTo>
                    <a:pt x="409" y="954"/>
                    <a:pt x="383" y="927"/>
                    <a:pt x="383" y="895"/>
                  </a:cubicBezTo>
                  <a:lnTo>
                    <a:pt x="383" y="214"/>
                  </a:lnTo>
                  <a:cubicBezTo>
                    <a:pt x="379" y="116"/>
                    <a:pt x="238" y="117"/>
                    <a:pt x="235" y="216"/>
                  </a:cubicBezTo>
                  <a:lnTo>
                    <a:pt x="235" y="989"/>
                  </a:lnTo>
                  <a:cubicBezTo>
                    <a:pt x="235" y="1021"/>
                    <a:pt x="209" y="1048"/>
                    <a:pt x="177" y="1048"/>
                  </a:cubicBezTo>
                  <a:cubicBezTo>
                    <a:pt x="145" y="1048"/>
                    <a:pt x="118" y="1021"/>
                    <a:pt x="118" y="989"/>
                  </a:cubicBezTo>
                  <a:lnTo>
                    <a:pt x="118" y="832"/>
                  </a:lnTo>
                  <a:lnTo>
                    <a:pt x="118" y="832"/>
                  </a:lnTo>
                  <a:cubicBezTo>
                    <a:pt x="118" y="780"/>
                    <a:pt x="85" y="735"/>
                    <a:pt x="38" y="719"/>
                  </a:cubicBezTo>
                  <a:cubicBezTo>
                    <a:pt x="19" y="713"/>
                    <a:pt x="0" y="727"/>
                    <a:pt x="0" y="747"/>
                  </a:cubicBezTo>
                  <a:lnTo>
                    <a:pt x="0" y="1166"/>
                  </a:lnTo>
                  <a:cubicBezTo>
                    <a:pt x="0" y="1211"/>
                    <a:pt x="18" y="1254"/>
                    <a:pt x="49" y="1286"/>
                  </a:cubicBezTo>
                  <a:lnTo>
                    <a:pt x="235" y="1472"/>
                  </a:lnTo>
                  <a:lnTo>
                    <a:pt x="235" y="1614"/>
                  </a:lnTo>
                  <a:cubicBezTo>
                    <a:pt x="235" y="1646"/>
                    <a:pt x="262" y="1673"/>
                    <a:pt x="295" y="1673"/>
                  </a:cubicBezTo>
                  <a:lnTo>
                    <a:pt x="1060" y="1673"/>
                  </a:lnTo>
                  <a:lnTo>
                    <a:pt x="1061" y="1472"/>
                  </a:lnTo>
                  <a:cubicBezTo>
                    <a:pt x="1135" y="1396"/>
                    <a:pt x="1177" y="1294"/>
                    <a:pt x="1177" y="1188"/>
                  </a:cubicBezTo>
                  <a:lnTo>
                    <a:pt x="1177" y="5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8"/>
            <p:cNvSpPr/>
            <p:nvPr/>
          </p:nvSpPr>
          <p:spPr>
            <a:xfrm>
              <a:off x="6772192" y="2700086"/>
              <a:ext cx="35104" cy="164535"/>
            </a:xfrm>
            <a:custGeom>
              <a:avLst/>
              <a:gdLst/>
              <a:ahLst/>
              <a:cxnLst/>
              <a:rect l="l" t="t" r="r" b="b"/>
              <a:pathLst>
                <a:path w="147" h="689" extrusionOk="0">
                  <a:moveTo>
                    <a:pt x="68" y="674"/>
                  </a:moveTo>
                  <a:cubicBezTo>
                    <a:pt x="96" y="673"/>
                    <a:pt x="123" y="679"/>
                    <a:pt x="147" y="689"/>
                  </a:cubicBezTo>
                  <a:lnTo>
                    <a:pt x="147" y="76"/>
                  </a:lnTo>
                  <a:cubicBezTo>
                    <a:pt x="147" y="36"/>
                    <a:pt x="116" y="2"/>
                    <a:pt x="75" y="0"/>
                  </a:cubicBezTo>
                  <a:cubicBezTo>
                    <a:pt x="34" y="-1"/>
                    <a:pt x="0" y="33"/>
                    <a:pt x="0" y="75"/>
                  </a:cubicBezTo>
                  <a:cubicBezTo>
                    <a:pt x="0" y="185"/>
                    <a:pt x="0" y="586"/>
                    <a:pt x="0" y="689"/>
                  </a:cubicBezTo>
                  <a:cubicBezTo>
                    <a:pt x="21" y="680"/>
                    <a:pt x="44" y="675"/>
                    <a:pt x="68" y="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8"/>
            <p:cNvSpPr/>
            <p:nvPr/>
          </p:nvSpPr>
          <p:spPr>
            <a:xfrm>
              <a:off x="6708910" y="2728265"/>
              <a:ext cx="35343" cy="52059"/>
            </a:xfrm>
            <a:custGeom>
              <a:avLst/>
              <a:gdLst/>
              <a:ahLst/>
              <a:cxnLst/>
              <a:rect l="l" t="t" r="r" b="b"/>
              <a:pathLst>
                <a:path w="148" h="218" extrusionOk="0">
                  <a:moveTo>
                    <a:pt x="74" y="203"/>
                  </a:moveTo>
                  <a:cubicBezTo>
                    <a:pt x="100" y="203"/>
                    <a:pt x="125" y="208"/>
                    <a:pt x="148" y="218"/>
                  </a:cubicBezTo>
                  <a:lnTo>
                    <a:pt x="148" y="76"/>
                  </a:lnTo>
                  <a:cubicBezTo>
                    <a:pt x="148" y="36"/>
                    <a:pt x="116" y="1"/>
                    <a:pt x="76" y="0"/>
                  </a:cubicBezTo>
                  <a:cubicBezTo>
                    <a:pt x="34" y="-1"/>
                    <a:pt x="0" y="33"/>
                    <a:pt x="0" y="74"/>
                  </a:cubicBezTo>
                  <a:lnTo>
                    <a:pt x="0" y="218"/>
                  </a:lnTo>
                  <a:cubicBezTo>
                    <a:pt x="23" y="208"/>
                    <a:pt x="48" y="203"/>
                    <a:pt x="74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3475" rIns="90000" bIns="33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8"/>
            <p:cNvSpPr/>
            <p:nvPr/>
          </p:nvSpPr>
          <p:spPr>
            <a:xfrm>
              <a:off x="6807296" y="2733757"/>
              <a:ext cx="119640" cy="442262"/>
            </a:xfrm>
            <a:custGeom>
              <a:avLst/>
              <a:gdLst/>
              <a:ahLst/>
              <a:cxnLst/>
              <a:rect l="l" t="t" r="r" b="b"/>
              <a:pathLst>
                <a:path w="501" h="1852" extrusionOk="0">
                  <a:moveTo>
                    <a:pt x="501" y="607"/>
                  </a:moveTo>
                  <a:cubicBezTo>
                    <a:pt x="501" y="587"/>
                    <a:pt x="481" y="572"/>
                    <a:pt x="462" y="579"/>
                  </a:cubicBezTo>
                  <a:cubicBezTo>
                    <a:pt x="415" y="595"/>
                    <a:pt x="382" y="639"/>
                    <a:pt x="382" y="691"/>
                  </a:cubicBezTo>
                  <a:lnTo>
                    <a:pt x="382" y="691"/>
                  </a:lnTo>
                  <a:lnTo>
                    <a:pt x="382" y="849"/>
                  </a:lnTo>
                  <a:cubicBezTo>
                    <a:pt x="382" y="881"/>
                    <a:pt x="356" y="907"/>
                    <a:pt x="323" y="907"/>
                  </a:cubicBezTo>
                  <a:cubicBezTo>
                    <a:pt x="291" y="907"/>
                    <a:pt x="265" y="881"/>
                    <a:pt x="265" y="849"/>
                  </a:cubicBezTo>
                  <a:lnTo>
                    <a:pt x="265" y="76"/>
                  </a:lnTo>
                  <a:cubicBezTo>
                    <a:pt x="265" y="35"/>
                    <a:pt x="234" y="1"/>
                    <a:pt x="193" y="0"/>
                  </a:cubicBezTo>
                  <a:cubicBezTo>
                    <a:pt x="152" y="-1"/>
                    <a:pt x="117" y="33"/>
                    <a:pt x="117" y="74"/>
                  </a:cubicBezTo>
                  <a:lnTo>
                    <a:pt x="117" y="1367"/>
                  </a:lnTo>
                  <a:cubicBezTo>
                    <a:pt x="117" y="1488"/>
                    <a:pt x="76" y="1603"/>
                    <a:pt x="0" y="1696"/>
                  </a:cubicBezTo>
                  <a:lnTo>
                    <a:pt x="0" y="1852"/>
                  </a:lnTo>
                  <a:lnTo>
                    <a:pt x="206" y="1852"/>
                  </a:lnTo>
                  <a:cubicBezTo>
                    <a:pt x="239" y="1852"/>
                    <a:pt x="265" y="1825"/>
                    <a:pt x="265" y="1793"/>
                  </a:cubicBezTo>
                  <a:lnTo>
                    <a:pt x="265" y="1332"/>
                  </a:lnTo>
                  <a:lnTo>
                    <a:pt x="451" y="1146"/>
                  </a:lnTo>
                  <a:cubicBezTo>
                    <a:pt x="483" y="1114"/>
                    <a:pt x="501" y="1071"/>
                    <a:pt x="501" y="1026"/>
                  </a:cubicBezTo>
                  <a:lnTo>
                    <a:pt x="501" y="6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2" grpId="0" build="p"/>
      <p:bldP spid="1073" grpId="0" build="p"/>
      <p:bldP spid="107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49"/>
          <p:cNvSpPr/>
          <p:nvPr/>
        </p:nvSpPr>
        <p:spPr>
          <a:xfrm rot="-1684517">
            <a:off x="831058" y="690490"/>
            <a:ext cx="316032" cy="374823"/>
          </a:xfrm>
          <a:custGeom>
            <a:avLst/>
            <a:gdLst/>
            <a:ahLst/>
            <a:cxnLst/>
            <a:rect l="l" t="t" r="r" b="b"/>
            <a:pathLst>
              <a:path w="838" h="994" extrusionOk="0">
                <a:moveTo>
                  <a:pt x="773" y="5"/>
                </a:moveTo>
                <a:cubicBezTo>
                  <a:pt x="681" y="-32"/>
                  <a:pt x="526" y="146"/>
                  <a:pt x="419" y="404"/>
                </a:cubicBezTo>
                <a:cubicBezTo>
                  <a:pt x="312" y="146"/>
                  <a:pt x="156" y="-32"/>
                  <a:pt x="64" y="5"/>
                </a:cubicBezTo>
                <a:cubicBezTo>
                  <a:pt x="-30" y="42"/>
                  <a:pt x="-20" y="292"/>
                  <a:pt x="87" y="564"/>
                </a:cubicBezTo>
                <a:cubicBezTo>
                  <a:pt x="165" y="763"/>
                  <a:pt x="272" y="918"/>
                  <a:pt x="362" y="972"/>
                </a:cubicBezTo>
                <a:cubicBezTo>
                  <a:pt x="369" y="980"/>
                  <a:pt x="377" y="986"/>
                  <a:pt x="387" y="989"/>
                </a:cubicBezTo>
                <a:cubicBezTo>
                  <a:pt x="397" y="994"/>
                  <a:pt x="407" y="995"/>
                  <a:pt x="419" y="994"/>
                </a:cubicBezTo>
                <a:cubicBezTo>
                  <a:pt x="430" y="995"/>
                  <a:pt x="441" y="994"/>
                  <a:pt x="451" y="989"/>
                </a:cubicBezTo>
                <a:cubicBezTo>
                  <a:pt x="461" y="986"/>
                  <a:pt x="469" y="980"/>
                  <a:pt x="476" y="972"/>
                </a:cubicBezTo>
                <a:cubicBezTo>
                  <a:pt x="565" y="918"/>
                  <a:pt x="673" y="763"/>
                  <a:pt x="751" y="564"/>
                </a:cubicBezTo>
                <a:cubicBezTo>
                  <a:pt x="858" y="292"/>
                  <a:pt x="868" y="42"/>
                  <a:pt x="773" y="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49"/>
          <p:cNvSpPr/>
          <p:nvPr/>
        </p:nvSpPr>
        <p:spPr>
          <a:xfrm>
            <a:off x="3336725" y="4121675"/>
            <a:ext cx="421060" cy="364675"/>
          </a:xfrm>
          <a:custGeom>
            <a:avLst/>
            <a:gdLst/>
            <a:ahLst/>
            <a:cxnLst/>
            <a:rect l="l" t="t" r="r" b="b"/>
            <a:pathLst>
              <a:path w="2322" h="2011" extrusionOk="0">
                <a:moveTo>
                  <a:pt x="1161" y="425"/>
                </a:moveTo>
                <a:lnTo>
                  <a:pt x="1741" y="0"/>
                </a:lnTo>
                <a:lnTo>
                  <a:pt x="1663" y="715"/>
                </a:lnTo>
                <a:lnTo>
                  <a:pt x="2322" y="1005"/>
                </a:lnTo>
                <a:lnTo>
                  <a:pt x="1663" y="1296"/>
                </a:lnTo>
                <a:lnTo>
                  <a:pt x="1741" y="2011"/>
                </a:lnTo>
                <a:lnTo>
                  <a:pt x="1161" y="1586"/>
                </a:lnTo>
                <a:lnTo>
                  <a:pt x="580" y="2011"/>
                </a:lnTo>
                <a:lnTo>
                  <a:pt x="658" y="1296"/>
                </a:lnTo>
                <a:lnTo>
                  <a:pt x="0" y="1005"/>
                </a:lnTo>
                <a:lnTo>
                  <a:pt x="658" y="715"/>
                </a:lnTo>
                <a:lnTo>
                  <a:pt x="580" y="0"/>
                </a:lnTo>
                <a:lnTo>
                  <a:pt x="1161" y="4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8" name="Google Shape;1108;p49"/>
          <p:cNvGrpSpPr/>
          <p:nvPr/>
        </p:nvGrpSpPr>
        <p:grpSpPr>
          <a:xfrm>
            <a:off x="304799" y="1638285"/>
            <a:ext cx="2962397" cy="3504989"/>
            <a:chOff x="304799" y="1638285"/>
            <a:chExt cx="2962397" cy="3504989"/>
          </a:xfrm>
        </p:grpSpPr>
        <p:grpSp>
          <p:nvGrpSpPr>
            <p:cNvPr id="1109" name="Google Shape;1109;p49"/>
            <p:cNvGrpSpPr/>
            <p:nvPr/>
          </p:nvGrpSpPr>
          <p:grpSpPr>
            <a:xfrm>
              <a:off x="304799" y="1638285"/>
              <a:ext cx="2962397" cy="3504989"/>
              <a:chOff x="152392" y="1442950"/>
              <a:chExt cx="3127531" cy="3700368"/>
            </a:xfrm>
          </p:grpSpPr>
          <p:sp>
            <p:nvSpPr>
              <p:cNvPr id="1110" name="Google Shape;1110;p49"/>
              <p:cNvSpPr/>
              <p:nvPr/>
            </p:nvSpPr>
            <p:spPr>
              <a:xfrm>
                <a:off x="439722" y="1442950"/>
                <a:ext cx="1185164" cy="938533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3090" extrusionOk="0">
                    <a:moveTo>
                      <a:pt x="3623" y="2037"/>
                    </a:moveTo>
                    <a:cubicBezTo>
                      <a:pt x="3647" y="2081"/>
                      <a:pt x="3673" y="2154"/>
                      <a:pt x="3693" y="2241"/>
                    </a:cubicBezTo>
                    <a:cubicBezTo>
                      <a:pt x="3775" y="2602"/>
                      <a:pt x="3737" y="3213"/>
                      <a:pt x="2805" y="3068"/>
                    </a:cubicBezTo>
                    <a:lnTo>
                      <a:pt x="865" y="2953"/>
                    </a:lnTo>
                    <a:cubicBezTo>
                      <a:pt x="865" y="2953"/>
                      <a:pt x="398" y="3076"/>
                      <a:pt x="451" y="2749"/>
                    </a:cubicBezTo>
                    <a:cubicBezTo>
                      <a:pt x="131" y="2787"/>
                      <a:pt x="-47" y="2321"/>
                      <a:pt x="182" y="2208"/>
                    </a:cubicBezTo>
                    <a:cubicBezTo>
                      <a:pt x="10" y="2035"/>
                      <a:pt x="-70" y="1612"/>
                      <a:pt x="77" y="1467"/>
                    </a:cubicBezTo>
                    <a:cubicBezTo>
                      <a:pt x="104" y="1440"/>
                      <a:pt x="138" y="1424"/>
                      <a:pt x="182" y="1418"/>
                    </a:cubicBezTo>
                    <a:cubicBezTo>
                      <a:pt x="113" y="1327"/>
                      <a:pt x="95" y="1209"/>
                      <a:pt x="116" y="1092"/>
                    </a:cubicBezTo>
                    <a:cubicBezTo>
                      <a:pt x="166" y="792"/>
                      <a:pt x="461" y="497"/>
                      <a:pt x="760" y="662"/>
                    </a:cubicBezTo>
                    <a:cubicBezTo>
                      <a:pt x="822" y="45"/>
                      <a:pt x="1464" y="-149"/>
                      <a:pt x="1826" y="113"/>
                    </a:cubicBezTo>
                    <a:cubicBezTo>
                      <a:pt x="2198" y="-157"/>
                      <a:pt x="2392" y="181"/>
                      <a:pt x="2392" y="181"/>
                    </a:cubicBezTo>
                    <a:cubicBezTo>
                      <a:pt x="2392" y="181"/>
                      <a:pt x="2822" y="-98"/>
                      <a:pt x="2974" y="341"/>
                    </a:cubicBezTo>
                    <a:cubicBezTo>
                      <a:pt x="3472" y="198"/>
                      <a:pt x="3860" y="812"/>
                      <a:pt x="3387" y="1162"/>
                    </a:cubicBezTo>
                    <a:cubicBezTo>
                      <a:pt x="3691" y="1139"/>
                      <a:pt x="3858" y="1308"/>
                      <a:pt x="3894" y="1508"/>
                    </a:cubicBezTo>
                    <a:cubicBezTo>
                      <a:pt x="3931" y="1707"/>
                      <a:pt x="3838" y="1937"/>
                      <a:pt x="3623" y="20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49"/>
              <p:cNvSpPr/>
              <p:nvPr/>
            </p:nvSpPr>
            <p:spPr>
              <a:xfrm>
                <a:off x="1565960" y="3265038"/>
                <a:ext cx="436160" cy="46137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19" extrusionOk="0">
                    <a:moveTo>
                      <a:pt x="1085" y="0"/>
                    </a:moveTo>
                    <a:lnTo>
                      <a:pt x="0" y="548"/>
                    </a:lnTo>
                    <a:lnTo>
                      <a:pt x="63" y="1009"/>
                    </a:lnTo>
                    <a:lnTo>
                      <a:pt x="170" y="1519"/>
                    </a:lnTo>
                    <a:lnTo>
                      <a:pt x="1118" y="1519"/>
                    </a:lnTo>
                    <a:lnTo>
                      <a:pt x="1436" y="605"/>
                    </a:lnTo>
                    <a:lnTo>
                      <a:pt x="108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49"/>
              <p:cNvSpPr/>
              <p:nvPr/>
            </p:nvSpPr>
            <p:spPr>
              <a:xfrm>
                <a:off x="327341" y="4662509"/>
                <a:ext cx="1447285" cy="480809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1583" extrusionOk="0">
                    <a:moveTo>
                      <a:pt x="4765" y="1583"/>
                    </a:moveTo>
                    <a:lnTo>
                      <a:pt x="2591" y="1583"/>
                    </a:lnTo>
                    <a:lnTo>
                      <a:pt x="2473" y="613"/>
                    </a:lnTo>
                    <a:lnTo>
                      <a:pt x="2285" y="613"/>
                    </a:lnTo>
                    <a:lnTo>
                      <a:pt x="2186" y="1583"/>
                    </a:lnTo>
                    <a:lnTo>
                      <a:pt x="0" y="1583"/>
                    </a:lnTo>
                    <a:lnTo>
                      <a:pt x="0" y="0"/>
                    </a:lnTo>
                    <a:lnTo>
                      <a:pt x="4644" y="0"/>
                    </a:lnTo>
                    <a:lnTo>
                      <a:pt x="4668" y="192"/>
                    </a:lnTo>
                    <a:lnTo>
                      <a:pt x="4765" y="1583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49"/>
              <p:cNvSpPr/>
              <p:nvPr/>
            </p:nvSpPr>
            <p:spPr>
              <a:xfrm>
                <a:off x="1078471" y="4848697"/>
                <a:ext cx="131212" cy="294621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70" extrusionOk="0">
                    <a:moveTo>
                      <a:pt x="0" y="0"/>
                    </a:moveTo>
                    <a:lnTo>
                      <a:pt x="219" y="0"/>
                    </a:lnTo>
                    <a:lnTo>
                      <a:pt x="432" y="966"/>
                    </a:lnTo>
                    <a:lnTo>
                      <a:pt x="118" y="9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49"/>
              <p:cNvSpPr/>
              <p:nvPr/>
            </p:nvSpPr>
            <p:spPr>
              <a:xfrm>
                <a:off x="327341" y="4647019"/>
                <a:ext cx="328639" cy="496299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634" extrusionOk="0">
                    <a:moveTo>
                      <a:pt x="1082" y="0"/>
                    </a:moveTo>
                    <a:lnTo>
                      <a:pt x="920" y="1634"/>
                    </a:lnTo>
                    <a:lnTo>
                      <a:pt x="0" y="1634"/>
                    </a:lnTo>
                    <a:lnTo>
                      <a:pt x="0" y="51"/>
                    </a:lnTo>
                    <a:lnTo>
                      <a:pt x="10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49"/>
              <p:cNvSpPr/>
              <p:nvPr/>
            </p:nvSpPr>
            <p:spPr>
              <a:xfrm>
                <a:off x="152392" y="2751124"/>
                <a:ext cx="1785643" cy="195026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421" extrusionOk="0">
                    <a:moveTo>
                      <a:pt x="5744" y="1805"/>
                    </a:moveTo>
                    <a:cubicBezTo>
                      <a:pt x="5686" y="2131"/>
                      <a:pt x="5631" y="2394"/>
                      <a:pt x="5631" y="2394"/>
                    </a:cubicBezTo>
                    <a:lnTo>
                      <a:pt x="4974" y="2249"/>
                    </a:lnTo>
                    <a:cubicBezTo>
                      <a:pt x="4974" y="2249"/>
                      <a:pt x="4968" y="2761"/>
                      <a:pt x="5014" y="3305"/>
                    </a:cubicBezTo>
                    <a:cubicBezTo>
                      <a:pt x="5017" y="3336"/>
                      <a:pt x="5020" y="3367"/>
                      <a:pt x="5022" y="3398"/>
                    </a:cubicBezTo>
                    <a:cubicBezTo>
                      <a:pt x="5022" y="3402"/>
                      <a:pt x="5023" y="3407"/>
                      <a:pt x="5023" y="3411"/>
                    </a:cubicBezTo>
                    <a:cubicBezTo>
                      <a:pt x="5034" y="3535"/>
                      <a:pt x="5046" y="3662"/>
                      <a:pt x="5059" y="3787"/>
                    </a:cubicBezTo>
                    <a:cubicBezTo>
                      <a:pt x="5075" y="3953"/>
                      <a:pt x="5092" y="4118"/>
                      <a:pt x="5109" y="4274"/>
                    </a:cubicBezTo>
                    <a:cubicBezTo>
                      <a:pt x="5122" y="4396"/>
                      <a:pt x="5136" y="4513"/>
                      <a:pt x="5148" y="4622"/>
                    </a:cubicBezTo>
                    <a:cubicBezTo>
                      <a:pt x="5153" y="4664"/>
                      <a:pt x="5158" y="4709"/>
                      <a:pt x="5163" y="4756"/>
                    </a:cubicBezTo>
                    <a:cubicBezTo>
                      <a:pt x="5203" y="5161"/>
                      <a:pt x="5351" y="6421"/>
                      <a:pt x="5351" y="6421"/>
                    </a:cubicBezTo>
                    <a:lnTo>
                      <a:pt x="70" y="6421"/>
                    </a:lnTo>
                    <a:cubicBezTo>
                      <a:pt x="70" y="6421"/>
                      <a:pt x="-20" y="3858"/>
                      <a:pt x="5" y="2554"/>
                    </a:cubicBezTo>
                    <a:cubicBezTo>
                      <a:pt x="21" y="1681"/>
                      <a:pt x="70" y="741"/>
                      <a:pt x="225" y="492"/>
                    </a:cubicBezTo>
                    <a:cubicBezTo>
                      <a:pt x="480" y="79"/>
                      <a:pt x="1022" y="110"/>
                      <a:pt x="1373" y="84"/>
                    </a:cubicBezTo>
                    <a:cubicBezTo>
                      <a:pt x="1551" y="71"/>
                      <a:pt x="1772" y="62"/>
                      <a:pt x="1772" y="62"/>
                    </a:cubicBezTo>
                    <a:lnTo>
                      <a:pt x="4077" y="2"/>
                    </a:lnTo>
                    <a:cubicBezTo>
                      <a:pt x="4077" y="2"/>
                      <a:pt x="4275" y="-2"/>
                      <a:pt x="4452" y="2"/>
                    </a:cubicBezTo>
                    <a:cubicBezTo>
                      <a:pt x="4971" y="15"/>
                      <a:pt x="5737" y="260"/>
                      <a:pt x="5863" y="596"/>
                    </a:cubicBezTo>
                    <a:cubicBezTo>
                      <a:pt x="5916" y="738"/>
                      <a:pt x="5827" y="1336"/>
                      <a:pt x="5744" y="180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49"/>
              <p:cNvSpPr/>
              <p:nvPr/>
            </p:nvSpPr>
            <p:spPr>
              <a:xfrm>
                <a:off x="1657080" y="3234969"/>
                <a:ext cx="371161" cy="26364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68" extrusionOk="0">
                    <a:moveTo>
                      <a:pt x="20" y="656"/>
                    </a:moveTo>
                    <a:lnTo>
                      <a:pt x="0" y="0"/>
                    </a:lnTo>
                    <a:lnTo>
                      <a:pt x="1222" y="491"/>
                    </a:lnTo>
                    <a:lnTo>
                      <a:pt x="925" y="868"/>
                    </a:lnTo>
                    <a:lnTo>
                      <a:pt x="20" y="65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49"/>
              <p:cNvSpPr/>
              <p:nvPr/>
            </p:nvSpPr>
            <p:spPr>
              <a:xfrm>
                <a:off x="327341" y="3754958"/>
                <a:ext cx="1361633" cy="146399"/>
              </a:xfrm>
              <a:custGeom>
                <a:avLst/>
                <a:gdLst/>
                <a:ahLst/>
                <a:cxnLst/>
                <a:rect l="l" t="t" r="r" b="b"/>
                <a:pathLst>
                  <a:path w="4483" h="482" extrusionOk="0">
                    <a:moveTo>
                      <a:pt x="4483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4438" y="0"/>
                    </a:lnTo>
                    <a:cubicBezTo>
                      <a:pt x="4441" y="31"/>
                      <a:pt x="4444" y="62"/>
                      <a:pt x="4446" y="93"/>
                    </a:cubicBezTo>
                    <a:cubicBezTo>
                      <a:pt x="4446" y="97"/>
                      <a:pt x="4447" y="102"/>
                      <a:pt x="4447" y="106"/>
                    </a:cubicBezTo>
                    <a:cubicBezTo>
                      <a:pt x="4459" y="230"/>
                      <a:pt x="4470" y="357"/>
                      <a:pt x="4483" y="4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49"/>
              <p:cNvSpPr/>
              <p:nvPr/>
            </p:nvSpPr>
            <p:spPr>
              <a:xfrm>
                <a:off x="327341" y="4049275"/>
                <a:ext cx="1393221" cy="146399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82" extrusionOk="0">
                    <a:moveTo>
                      <a:pt x="4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4533" y="0"/>
                    </a:lnTo>
                    <a:cubicBezTo>
                      <a:pt x="4547" y="122"/>
                      <a:pt x="4560" y="239"/>
                      <a:pt x="4572" y="348"/>
                    </a:cubicBezTo>
                    <a:cubicBezTo>
                      <a:pt x="4577" y="390"/>
                      <a:pt x="4582" y="435"/>
                      <a:pt x="4587" y="4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49"/>
              <p:cNvSpPr/>
              <p:nvPr/>
            </p:nvSpPr>
            <p:spPr>
              <a:xfrm>
                <a:off x="173653" y="3265038"/>
                <a:ext cx="1069442" cy="1436351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4729" extrusionOk="0">
                    <a:moveTo>
                      <a:pt x="3521" y="4729"/>
                    </a:moveTo>
                    <a:lnTo>
                      <a:pt x="0" y="4729"/>
                    </a:lnTo>
                    <a:lnTo>
                      <a:pt x="643" y="0"/>
                    </a:lnTo>
                    <a:cubicBezTo>
                      <a:pt x="643" y="0"/>
                      <a:pt x="1498" y="4254"/>
                      <a:pt x="3521" y="47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49"/>
              <p:cNvSpPr/>
              <p:nvPr/>
            </p:nvSpPr>
            <p:spPr>
              <a:xfrm>
                <a:off x="569416" y="2751124"/>
                <a:ext cx="935192" cy="31831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1048" extrusionOk="0">
                    <a:moveTo>
                      <a:pt x="3079" y="2"/>
                    </a:moveTo>
                    <a:cubicBezTo>
                      <a:pt x="3035" y="369"/>
                      <a:pt x="2571" y="984"/>
                      <a:pt x="1566" y="1043"/>
                    </a:cubicBezTo>
                    <a:cubicBezTo>
                      <a:pt x="289" y="1116"/>
                      <a:pt x="96" y="331"/>
                      <a:pt x="0" y="84"/>
                    </a:cubicBezTo>
                    <a:cubicBezTo>
                      <a:pt x="178" y="71"/>
                      <a:pt x="399" y="61"/>
                      <a:pt x="399" y="61"/>
                    </a:cubicBezTo>
                    <a:lnTo>
                      <a:pt x="2704" y="2"/>
                    </a:lnTo>
                    <a:cubicBezTo>
                      <a:pt x="2704" y="2"/>
                      <a:pt x="2902" y="-2"/>
                      <a:pt x="3079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49"/>
              <p:cNvSpPr/>
              <p:nvPr/>
            </p:nvSpPr>
            <p:spPr>
              <a:xfrm>
                <a:off x="1754578" y="1616685"/>
                <a:ext cx="1525345" cy="1670529"/>
              </a:xfrm>
              <a:custGeom>
                <a:avLst/>
                <a:gdLst/>
                <a:ahLst/>
                <a:cxnLst/>
                <a:rect l="l" t="t" r="r" b="b"/>
                <a:pathLst>
                  <a:path w="5022" h="5500" extrusionOk="0">
                    <a:moveTo>
                      <a:pt x="1538" y="239"/>
                    </a:moveTo>
                    <a:cubicBezTo>
                      <a:pt x="2344" y="-161"/>
                      <a:pt x="2998" y="-114"/>
                      <a:pt x="3196" y="810"/>
                    </a:cubicBezTo>
                    <a:cubicBezTo>
                      <a:pt x="3331" y="1437"/>
                      <a:pt x="3885" y="1251"/>
                      <a:pt x="3833" y="2204"/>
                    </a:cubicBezTo>
                    <a:cubicBezTo>
                      <a:pt x="3804" y="2733"/>
                      <a:pt x="4704" y="2650"/>
                      <a:pt x="4489" y="3601"/>
                    </a:cubicBezTo>
                    <a:cubicBezTo>
                      <a:pt x="4393" y="4029"/>
                      <a:pt x="4902" y="4087"/>
                      <a:pt x="5003" y="4584"/>
                    </a:cubicBezTo>
                    <a:cubicBezTo>
                      <a:pt x="5106" y="5088"/>
                      <a:pt x="4774" y="5570"/>
                      <a:pt x="4148" y="5492"/>
                    </a:cubicBezTo>
                    <a:cubicBezTo>
                      <a:pt x="3473" y="5408"/>
                      <a:pt x="2701" y="4320"/>
                      <a:pt x="2366" y="4418"/>
                    </a:cubicBezTo>
                    <a:cubicBezTo>
                      <a:pt x="1927" y="4547"/>
                      <a:pt x="2443" y="4950"/>
                      <a:pt x="1474" y="5066"/>
                    </a:cubicBezTo>
                    <a:cubicBezTo>
                      <a:pt x="505" y="5182"/>
                      <a:pt x="-44" y="4726"/>
                      <a:pt x="92" y="3890"/>
                    </a:cubicBezTo>
                    <a:cubicBezTo>
                      <a:pt x="185" y="3315"/>
                      <a:pt x="425" y="3112"/>
                      <a:pt x="212" y="2650"/>
                    </a:cubicBezTo>
                    <a:cubicBezTo>
                      <a:pt x="-2" y="2188"/>
                      <a:pt x="-164" y="1620"/>
                      <a:pt x="289" y="1100"/>
                    </a:cubicBezTo>
                    <a:cubicBezTo>
                      <a:pt x="608" y="735"/>
                      <a:pt x="514" y="-86"/>
                      <a:pt x="1538" y="239"/>
                    </a:cubicBezTo>
                    <a:close/>
                  </a:path>
                </a:pathLst>
              </a:custGeom>
              <a:solidFill>
                <a:srgbClr val="84171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49"/>
              <p:cNvSpPr/>
              <p:nvPr/>
            </p:nvSpPr>
            <p:spPr>
              <a:xfrm>
                <a:off x="1857543" y="1862708"/>
                <a:ext cx="228407" cy="619918"/>
              </a:xfrm>
              <a:custGeom>
                <a:avLst/>
                <a:gdLst/>
                <a:ahLst/>
                <a:cxnLst/>
                <a:rect l="l" t="t" r="r" b="b"/>
                <a:pathLst>
                  <a:path w="752" h="2041" extrusionOk="0">
                    <a:moveTo>
                      <a:pt x="622" y="0"/>
                    </a:moveTo>
                    <a:cubicBezTo>
                      <a:pt x="622" y="0"/>
                      <a:pt x="221" y="143"/>
                      <a:pt x="60" y="644"/>
                    </a:cubicBezTo>
                    <a:cubicBezTo>
                      <a:pt x="-67" y="1039"/>
                      <a:pt x="-59" y="1919"/>
                      <a:pt x="752" y="2041"/>
                    </a:cubicBezTo>
                    <a:lnTo>
                      <a:pt x="6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49"/>
              <p:cNvSpPr/>
              <p:nvPr/>
            </p:nvSpPr>
            <p:spPr>
              <a:xfrm>
                <a:off x="2519679" y="2393935"/>
                <a:ext cx="357493" cy="636927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2097" extrusionOk="0">
                    <a:moveTo>
                      <a:pt x="1144" y="2097"/>
                    </a:moveTo>
                    <a:cubicBezTo>
                      <a:pt x="1139" y="2097"/>
                      <a:pt x="1133" y="2096"/>
                      <a:pt x="1128" y="2093"/>
                    </a:cubicBezTo>
                    <a:cubicBezTo>
                      <a:pt x="807" y="1900"/>
                      <a:pt x="443" y="1681"/>
                      <a:pt x="197" y="1359"/>
                    </a:cubicBezTo>
                    <a:cubicBezTo>
                      <a:pt x="-95" y="977"/>
                      <a:pt x="-5" y="470"/>
                      <a:pt x="103" y="24"/>
                    </a:cubicBezTo>
                    <a:cubicBezTo>
                      <a:pt x="108" y="7"/>
                      <a:pt x="125" y="-4"/>
                      <a:pt x="143" y="1"/>
                    </a:cubicBezTo>
                    <a:cubicBezTo>
                      <a:pt x="160" y="5"/>
                      <a:pt x="171" y="22"/>
                      <a:pt x="167" y="40"/>
                    </a:cubicBezTo>
                    <a:cubicBezTo>
                      <a:pt x="57" y="491"/>
                      <a:pt x="-26" y="961"/>
                      <a:pt x="248" y="1319"/>
                    </a:cubicBezTo>
                    <a:cubicBezTo>
                      <a:pt x="487" y="1631"/>
                      <a:pt x="845" y="1847"/>
                      <a:pt x="1161" y="2037"/>
                    </a:cubicBezTo>
                    <a:cubicBezTo>
                      <a:pt x="1177" y="2046"/>
                      <a:pt x="1182" y="2066"/>
                      <a:pt x="1172" y="2081"/>
                    </a:cubicBezTo>
                    <a:cubicBezTo>
                      <a:pt x="1166" y="2092"/>
                      <a:pt x="1156" y="2097"/>
                      <a:pt x="1144" y="2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49"/>
              <p:cNvSpPr/>
              <p:nvPr/>
            </p:nvSpPr>
            <p:spPr>
              <a:xfrm>
                <a:off x="2001816" y="2506620"/>
                <a:ext cx="369035" cy="536999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768" extrusionOk="0">
                    <a:moveTo>
                      <a:pt x="341" y="158"/>
                    </a:moveTo>
                    <a:cubicBezTo>
                      <a:pt x="341" y="158"/>
                      <a:pt x="-468" y="1272"/>
                      <a:pt x="407" y="1756"/>
                    </a:cubicBezTo>
                    <a:cubicBezTo>
                      <a:pt x="1325" y="1928"/>
                      <a:pt x="1357" y="285"/>
                      <a:pt x="1016" y="0"/>
                    </a:cubicBezTo>
                    <a:lnTo>
                      <a:pt x="341" y="15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49"/>
              <p:cNvSpPr/>
              <p:nvPr/>
            </p:nvSpPr>
            <p:spPr>
              <a:xfrm>
                <a:off x="1903103" y="4401604"/>
                <a:ext cx="1357684" cy="741715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2442" extrusionOk="0">
                    <a:moveTo>
                      <a:pt x="4426" y="2442"/>
                    </a:moveTo>
                    <a:lnTo>
                      <a:pt x="0" y="2442"/>
                    </a:lnTo>
                    <a:lnTo>
                      <a:pt x="0" y="178"/>
                    </a:lnTo>
                    <a:cubicBezTo>
                      <a:pt x="0" y="178"/>
                      <a:pt x="76" y="168"/>
                      <a:pt x="207" y="154"/>
                    </a:cubicBezTo>
                    <a:cubicBezTo>
                      <a:pt x="942" y="74"/>
                      <a:pt x="3446" y="-202"/>
                      <a:pt x="3817" y="265"/>
                    </a:cubicBezTo>
                    <a:cubicBezTo>
                      <a:pt x="4713" y="1392"/>
                      <a:pt x="4426" y="2442"/>
                      <a:pt x="4426" y="24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49"/>
              <p:cNvSpPr/>
              <p:nvPr/>
            </p:nvSpPr>
            <p:spPr>
              <a:xfrm>
                <a:off x="1903103" y="4448378"/>
                <a:ext cx="460155" cy="69494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288" extrusionOk="0">
                    <a:moveTo>
                      <a:pt x="1177" y="327"/>
                    </a:moveTo>
                    <a:lnTo>
                      <a:pt x="1515" y="2288"/>
                    </a:lnTo>
                    <a:lnTo>
                      <a:pt x="0" y="2288"/>
                    </a:lnTo>
                    <a:lnTo>
                      <a:pt x="0" y="24"/>
                    </a:lnTo>
                    <a:cubicBezTo>
                      <a:pt x="0" y="24"/>
                      <a:pt x="76" y="15"/>
                      <a:pt x="207" y="0"/>
                    </a:cubicBezTo>
                    <a:lnTo>
                      <a:pt x="1177" y="32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49"/>
              <p:cNvSpPr/>
              <p:nvPr/>
            </p:nvSpPr>
            <p:spPr>
              <a:xfrm>
                <a:off x="1757312" y="2911191"/>
                <a:ext cx="1355558" cy="1664454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5480" extrusionOk="0">
                    <a:moveTo>
                      <a:pt x="4297" y="5172"/>
                    </a:moveTo>
                    <a:cubicBezTo>
                      <a:pt x="4297" y="5172"/>
                      <a:pt x="2902" y="5442"/>
                      <a:pt x="1980" y="5477"/>
                    </a:cubicBezTo>
                    <a:cubicBezTo>
                      <a:pt x="1917" y="5479"/>
                      <a:pt x="1856" y="5480"/>
                      <a:pt x="1799" y="5480"/>
                    </a:cubicBezTo>
                    <a:cubicBezTo>
                      <a:pt x="892" y="5480"/>
                      <a:pt x="460" y="5172"/>
                      <a:pt x="460" y="5172"/>
                    </a:cubicBezTo>
                    <a:lnTo>
                      <a:pt x="415" y="3957"/>
                    </a:lnTo>
                    <a:lnTo>
                      <a:pt x="406" y="3801"/>
                    </a:lnTo>
                    <a:lnTo>
                      <a:pt x="368" y="3109"/>
                    </a:lnTo>
                    <a:lnTo>
                      <a:pt x="357" y="2901"/>
                    </a:lnTo>
                    <a:lnTo>
                      <a:pt x="338" y="2555"/>
                    </a:lnTo>
                    <a:cubicBezTo>
                      <a:pt x="338" y="2555"/>
                      <a:pt x="54" y="2572"/>
                      <a:pt x="7" y="2173"/>
                    </a:cubicBezTo>
                    <a:cubicBezTo>
                      <a:pt x="2" y="2136"/>
                      <a:pt x="0" y="2097"/>
                      <a:pt x="0" y="2054"/>
                    </a:cubicBezTo>
                    <a:cubicBezTo>
                      <a:pt x="0" y="1711"/>
                      <a:pt x="248" y="916"/>
                      <a:pt x="395" y="539"/>
                    </a:cubicBezTo>
                    <a:cubicBezTo>
                      <a:pt x="508" y="252"/>
                      <a:pt x="767" y="42"/>
                      <a:pt x="1074" y="10"/>
                    </a:cubicBezTo>
                    <a:cubicBezTo>
                      <a:pt x="1197" y="-3"/>
                      <a:pt x="1331" y="13"/>
                      <a:pt x="1465" y="81"/>
                    </a:cubicBezTo>
                    <a:lnTo>
                      <a:pt x="2645" y="70"/>
                    </a:lnTo>
                    <a:cubicBezTo>
                      <a:pt x="2645" y="70"/>
                      <a:pt x="3264" y="-146"/>
                      <a:pt x="3826" y="179"/>
                    </a:cubicBezTo>
                    <a:cubicBezTo>
                      <a:pt x="4540" y="592"/>
                      <a:pt x="4688" y="1872"/>
                      <a:pt x="4095" y="3801"/>
                    </a:cubicBezTo>
                    <a:cubicBezTo>
                      <a:pt x="3930" y="4338"/>
                      <a:pt x="4297" y="5172"/>
                      <a:pt x="4297" y="51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49"/>
              <p:cNvSpPr/>
              <p:nvPr/>
            </p:nvSpPr>
            <p:spPr>
              <a:xfrm>
                <a:off x="1759438" y="3571504"/>
                <a:ext cx="359316" cy="220814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727" extrusionOk="0">
                    <a:moveTo>
                      <a:pt x="350" y="727"/>
                    </a:moveTo>
                    <a:lnTo>
                      <a:pt x="331" y="381"/>
                    </a:lnTo>
                    <a:cubicBezTo>
                      <a:pt x="331" y="381"/>
                      <a:pt x="47" y="398"/>
                      <a:pt x="0" y="0"/>
                    </a:cubicBezTo>
                    <a:cubicBezTo>
                      <a:pt x="185" y="158"/>
                      <a:pt x="560" y="217"/>
                      <a:pt x="1164" y="42"/>
                    </a:cubicBezTo>
                    <a:cubicBezTo>
                      <a:pt x="1302" y="459"/>
                      <a:pt x="685" y="654"/>
                      <a:pt x="350" y="7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49"/>
              <p:cNvSpPr/>
              <p:nvPr/>
            </p:nvSpPr>
            <p:spPr>
              <a:xfrm>
                <a:off x="1869389" y="3513491"/>
                <a:ext cx="1049396" cy="1062153"/>
              </a:xfrm>
              <a:custGeom>
                <a:avLst/>
                <a:gdLst/>
                <a:ahLst/>
                <a:cxnLst/>
                <a:rect l="l" t="t" r="r" b="b"/>
                <a:pathLst>
                  <a:path w="3455" h="3497" extrusionOk="0">
                    <a:moveTo>
                      <a:pt x="3455" y="0"/>
                    </a:moveTo>
                    <a:cubicBezTo>
                      <a:pt x="3455" y="0"/>
                      <a:pt x="3076" y="1127"/>
                      <a:pt x="2176" y="1682"/>
                    </a:cubicBezTo>
                    <a:cubicBezTo>
                      <a:pt x="1857" y="1879"/>
                      <a:pt x="1435" y="1964"/>
                      <a:pt x="1024" y="1993"/>
                    </a:cubicBezTo>
                    <a:cubicBezTo>
                      <a:pt x="1054" y="2172"/>
                      <a:pt x="1265" y="2794"/>
                      <a:pt x="1611" y="3494"/>
                    </a:cubicBezTo>
                    <a:cubicBezTo>
                      <a:pt x="1548" y="3496"/>
                      <a:pt x="1487" y="3497"/>
                      <a:pt x="1430" y="3497"/>
                    </a:cubicBezTo>
                    <a:cubicBezTo>
                      <a:pt x="523" y="3497"/>
                      <a:pt x="91" y="3189"/>
                      <a:pt x="91" y="3189"/>
                    </a:cubicBezTo>
                    <a:lnTo>
                      <a:pt x="46" y="1974"/>
                    </a:lnTo>
                    <a:lnTo>
                      <a:pt x="37" y="1818"/>
                    </a:lnTo>
                    <a:lnTo>
                      <a:pt x="0" y="1126"/>
                    </a:lnTo>
                    <a:lnTo>
                      <a:pt x="34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49"/>
              <p:cNvSpPr/>
              <p:nvPr/>
            </p:nvSpPr>
            <p:spPr>
              <a:xfrm>
                <a:off x="2165831" y="2583464"/>
                <a:ext cx="394852" cy="619311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9" extrusionOk="0">
                    <a:moveTo>
                      <a:pt x="120" y="1160"/>
                    </a:moveTo>
                    <a:cubicBezTo>
                      <a:pt x="33" y="1257"/>
                      <a:pt x="-354" y="2862"/>
                      <a:pt x="966" y="1480"/>
                    </a:cubicBezTo>
                    <a:cubicBezTo>
                      <a:pt x="1292" y="1140"/>
                      <a:pt x="1300" y="1149"/>
                      <a:pt x="1300" y="1149"/>
                    </a:cubicBezTo>
                    <a:cubicBezTo>
                      <a:pt x="1300" y="1149"/>
                      <a:pt x="1007" y="1072"/>
                      <a:pt x="861" y="622"/>
                    </a:cubicBezTo>
                    <a:cubicBezTo>
                      <a:pt x="819" y="478"/>
                      <a:pt x="791" y="347"/>
                      <a:pt x="774" y="242"/>
                    </a:cubicBezTo>
                    <a:cubicBezTo>
                      <a:pt x="749" y="94"/>
                      <a:pt x="744" y="0"/>
                      <a:pt x="744" y="0"/>
                    </a:cubicBezTo>
                    <a:lnTo>
                      <a:pt x="277" y="6"/>
                    </a:lnTo>
                    <a:lnTo>
                      <a:pt x="308" y="381"/>
                    </a:lnTo>
                    <a:lnTo>
                      <a:pt x="311" y="1158"/>
                    </a:lnTo>
                    <a:lnTo>
                      <a:pt x="120" y="1160"/>
                    </a:lnTo>
                    <a:close/>
                  </a:path>
                </a:pathLst>
              </a:custGeom>
              <a:solidFill>
                <a:srgbClr val="BB644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49"/>
              <p:cNvSpPr/>
              <p:nvPr/>
            </p:nvSpPr>
            <p:spPr>
              <a:xfrm>
                <a:off x="2249965" y="2583464"/>
                <a:ext cx="150955" cy="11572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81" extrusionOk="0">
                    <a:moveTo>
                      <a:pt x="0" y="6"/>
                    </a:moveTo>
                    <a:lnTo>
                      <a:pt x="31" y="381"/>
                    </a:lnTo>
                    <a:cubicBezTo>
                      <a:pt x="221" y="371"/>
                      <a:pt x="381" y="308"/>
                      <a:pt x="497" y="242"/>
                    </a:cubicBezTo>
                    <a:cubicBezTo>
                      <a:pt x="472" y="94"/>
                      <a:pt x="467" y="0"/>
                      <a:pt x="46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7E2C2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49"/>
              <p:cNvSpPr/>
              <p:nvPr/>
            </p:nvSpPr>
            <p:spPr>
              <a:xfrm>
                <a:off x="1895510" y="1817756"/>
                <a:ext cx="531228" cy="810358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668" extrusionOk="0">
                    <a:moveTo>
                      <a:pt x="1634" y="2521"/>
                    </a:moveTo>
                    <a:cubicBezTo>
                      <a:pt x="1510" y="2627"/>
                      <a:pt x="1269" y="2650"/>
                      <a:pt x="1080" y="2664"/>
                    </a:cubicBezTo>
                    <a:cubicBezTo>
                      <a:pt x="480" y="2707"/>
                      <a:pt x="183" y="2374"/>
                      <a:pt x="64" y="1929"/>
                    </a:cubicBezTo>
                    <a:cubicBezTo>
                      <a:pt x="31" y="1807"/>
                      <a:pt x="12" y="1676"/>
                      <a:pt x="5" y="1542"/>
                    </a:cubicBezTo>
                    <a:cubicBezTo>
                      <a:pt x="-13" y="1251"/>
                      <a:pt x="23" y="945"/>
                      <a:pt x="86" y="684"/>
                    </a:cubicBezTo>
                    <a:cubicBezTo>
                      <a:pt x="199" y="227"/>
                      <a:pt x="526" y="83"/>
                      <a:pt x="714" y="0"/>
                    </a:cubicBezTo>
                    <a:cubicBezTo>
                      <a:pt x="674" y="169"/>
                      <a:pt x="654" y="467"/>
                      <a:pt x="915" y="702"/>
                    </a:cubicBezTo>
                    <a:cubicBezTo>
                      <a:pt x="1060" y="833"/>
                      <a:pt x="1378" y="971"/>
                      <a:pt x="1565" y="1136"/>
                    </a:cubicBezTo>
                    <a:cubicBezTo>
                      <a:pt x="1912" y="1442"/>
                      <a:pt x="1667" y="1823"/>
                      <a:pt x="1634" y="2521"/>
                    </a:cubicBezTo>
                    <a:close/>
                  </a:path>
                </a:pathLst>
              </a:custGeom>
              <a:solidFill>
                <a:srgbClr val="BB644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49"/>
              <p:cNvSpPr/>
              <p:nvPr/>
            </p:nvSpPr>
            <p:spPr>
              <a:xfrm>
                <a:off x="2186485" y="3008992"/>
                <a:ext cx="814611" cy="81734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691" extrusionOk="0">
                    <a:moveTo>
                      <a:pt x="2411" y="1661"/>
                    </a:moveTo>
                    <a:lnTo>
                      <a:pt x="1338" y="2691"/>
                    </a:lnTo>
                    <a:cubicBezTo>
                      <a:pt x="1338" y="2691"/>
                      <a:pt x="301" y="2291"/>
                      <a:pt x="0" y="1461"/>
                    </a:cubicBezTo>
                    <a:cubicBezTo>
                      <a:pt x="352" y="1066"/>
                      <a:pt x="737" y="744"/>
                      <a:pt x="994" y="428"/>
                    </a:cubicBezTo>
                    <a:cubicBezTo>
                      <a:pt x="1279" y="77"/>
                      <a:pt x="1547" y="0"/>
                      <a:pt x="1787" y="0"/>
                    </a:cubicBezTo>
                    <a:cubicBezTo>
                      <a:pt x="2138" y="0"/>
                      <a:pt x="3167" y="462"/>
                      <a:pt x="2411" y="166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49"/>
              <p:cNvSpPr/>
              <p:nvPr/>
            </p:nvSpPr>
            <p:spPr>
              <a:xfrm>
                <a:off x="1021065" y="3108920"/>
                <a:ext cx="1564830" cy="941571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3100" extrusionOk="0">
                    <a:moveTo>
                      <a:pt x="5152" y="2091"/>
                    </a:moveTo>
                    <a:cubicBezTo>
                      <a:pt x="4522" y="3022"/>
                      <a:pt x="2717" y="3303"/>
                      <a:pt x="1831" y="2958"/>
                    </a:cubicBezTo>
                    <a:cubicBezTo>
                      <a:pt x="1158" y="2696"/>
                      <a:pt x="671" y="2042"/>
                      <a:pt x="370" y="1474"/>
                    </a:cubicBezTo>
                    <a:cubicBezTo>
                      <a:pt x="103" y="971"/>
                      <a:pt x="-19" y="535"/>
                      <a:pt x="2" y="500"/>
                    </a:cubicBezTo>
                    <a:cubicBezTo>
                      <a:pt x="46" y="427"/>
                      <a:pt x="250" y="726"/>
                      <a:pt x="264" y="745"/>
                    </a:cubicBezTo>
                    <a:cubicBezTo>
                      <a:pt x="252" y="719"/>
                      <a:pt x="47" y="252"/>
                      <a:pt x="105" y="193"/>
                    </a:cubicBezTo>
                    <a:cubicBezTo>
                      <a:pt x="164" y="135"/>
                      <a:pt x="413" y="606"/>
                      <a:pt x="427" y="634"/>
                    </a:cubicBezTo>
                    <a:cubicBezTo>
                      <a:pt x="417" y="604"/>
                      <a:pt x="228" y="87"/>
                      <a:pt x="316" y="57"/>
                    </a:cubicBezTo>
                    <a:cubicBezTo>
                      <a:pt x="403" y="28"/>
                      <a:pt x="631" y="494"/>
                      <a:pt x="645" y="523"/>
                    </a:cubicBezTo>
                    <a:cubicBezTo>
                      <a:pt x="637" y="495"/>
                      <a:pt x="505" y="29"/>
                      <a:pt x="592" y="0"/>
                    </a:cubicBezTo>
                    <a:cubicBezTo>
                      <a:pt x="682" y="-30"/>
                      <a:pt x="1216" y="1447"/>
                      <a:pt x="1923" y="1751"/>
                    </a:cubicBezTo>
                    <a:cubicBezTo>
                      <a:pt x="2668" y="2073"/>
                      <a:pt x="3570" y="1550"/>
                      <a:pt x="4046" y="1132"/>
                    </a:cubicBezTo>
                    <a:cubicBezTo>
                      <a:pt x="4791" y="1233"/>
                      <a:pt x="5050" y="1779"/>
                      <a:pt x="5125" y="2000"/>
                    </a:cubicBezTo>
                    <a:cubicBezTo>
                      <a:pt x="5145" y="2056"/>
                      <a:pt x="5152" y="2091"/>
                      <a:pt x="5152" y="2091"/>
                    </a:cubicBezTo>
                    <a:close/>
                  </a:path>
                </a:pathLst>
              </a:custGeom>
              <a:solidFill>
                <a:srgbClr val="BB644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49"/>
              <p:cNvSpPr/>
              <p:nvPr/>
            </p:nvSpPr>
            <p:spPr>
              <a:xfrm>
                <a:off x="2225666" y="1787382"/>
                <a:ext cx="509359" cy="79790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627" extrusionOk="0">
                    <a:moveTo>
                      <a:pt x="1645" y="2627"/>
                    </a:moveTo>
                    <a:cubicBezTo>
                      <a:pt x="1634" y="2627"/>
                      <a:pt x="1622" y="2621"/>
                      <a:pt x="1616" y="2610"/>
                    </a:cubicBezTo>
                    <a:cubicBezTo>
                      <a:pt x="1510" y="2405"/>
                      <a:pt x="1450" y="2173"/>
                      <a:pt x="1444" y="1942"/>
                    </a:cubicBezTo>
                    <a:cubicBezTo>
                      <a:pt x="1444" y="1908"/>
                      <a:pt x="1444" y="1875"/>
                      <a:pt x="1444" y="1841"/>
                    </a:cubicBezTo>
                    <a:cubicBezTo>
                      <a:pt x="1445" y="1744"/>
                      <a:pt x="1446" y="1653"/>
                      <a:pt x="1422" y="1565"/>
                    </a:cubicBezTo>
                    <a:cubicBezTo>
                      <a:pt x="1395" y="1464"/>
                      <a:pt x="1333" y="1364"/>
                      <a:pt x="1235" y="1262"/>
                    </a:cubicBezTo>
                    <a:cubicBezTo>
                      <a:pt x="1096" y="1118"/>
                      <a:pt x="923" y="1006"/>
                      <a:pt x="757" y="898"/>
                    </a:cubicBezTo>
                    <a:cubicBezTo>
                      <a:pt x="681" y="849"/>
                      <a:pt x="604" y="799"/>
                      <a:pt x="530" y="746"/>
                    </a:cubicBezTo>
                    <a:cubicBezTo>
                      <a:pt x="223" y="527"/>
                      <a:pt x="45" y="289"/>
                      <a:pt x="1" y="38"/>
                    </a:cubicBezTo>
                    <a:cubicBezTo>
                      <a:pt x="-3" y="20"/>
                      <a:pt x="9" y="3"/>
                      <a:pt x="27" y="0"/>
                    </a:cubicBezTo>
                    <a:cubicBezTo>
                      <a:pt x="45" y="-3"/>
                      <a:pt x="61" y="9"/>
                      <a:pt x="64" y="27"/>
                    </a:cubicBezTo>
                    <a:cubicBezTo>
                      <a:pt x="106" y="260"/>
                      <a:pt x="275" y="484"/>
                      <a:pt x="567" y="693"/>
                    </a:cubicBezTo>
                    <a:cubicBezTo>
                      <a:pt x="640" y="745"/>
                      <a:pt x="717" y="795"/>
                      <a:pt x="792" y="843"/>
                    </a:cubicBezTo>
                    <a:cubicBezTo>
                      <a:pt x="962" y="954"/>
                      <a:pt x="1138" y="1068"/>
                      <a:pt x="1281" y="1217"/>
                    </a:cubicBezTo>
                    <a:cubicBezTo>
                      <a:pt x="1387" y="1328"/>
                      <a:pt x="1454" y="1436"/>
                      <a:pt x="1484" y="1548"/>
                    </a:cubicBezTo>
                    <a:cubicBezTo>
                      <a:pt x="1511" y="1645"/>
                      <a:pt x="1510" y="1745"/>
                      <a:pt x="1509" y="1841"/>
                    </a:cubicBezTo>
                    <a:cubicBezTo>
                      <a:pt x="1509" y="1874"/>
                      <a:pt x="1509" y="1907"/>
                      <a:pt x="1510" y="1940"/>
                    </a:cubicBezTo>
                    <a:cubicBezTo>
                      <a:pt x="1515" y="2162"/>
                      <a:pt x="1572" y="2383"/>
                      <a:pt x="1674" y="2580"/>
                    </a:cubicBezTo>
                    <a:cubicBezTo>
                      <a:pt x="1682" y="2596"/>
                      <a:pt x="1676" y="2616"/>
                      <a:pt x="1660" y="2624"/>
                    </a:cubicBezTo>
                    <a:cubicBezTo>
                      <a:pt x="1655" y="2626"/>
                      <a:pt x="1650" y="2627"/>
                      <a:pt x="1645" y="2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49"/>
              <p:cNvSpPr/>
              <p:nvPr/>
            </p:nvSpPr>
            <p:spPr>
              <a:xfrm>
                <a:off x="2743529" y="2173122"/>
                <a:ext cx="247846" cy="637838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100" extrusionOk="0">
                    <a:moveTo>
                      <a:pt x="753" y="2100"/>
                    </a:moveTo>
                    <a:cubicBezTo>
                      <a:pt x="749" y="2100"/>
                      <a:pt x="745" y="2099"/>
                      <a:pt x="741" y="2097"/>
                    </a:cubicBezTo>
                    <a:cubicBezTo>
                      <a:pt x="724" y="2090"/>
                      <a:pt x="716" y="2071"/>
                      <a:pt x="723" y="2055"/>
                    </a:cubicBezTo>
                    <a:cubicBezTo>
                      <a:pt x="815" y="1830"/>
                      <a:pt x="657" y="1581"/>
                      <a:pt x="555" y="1453"/>
                    </a:cubicBezTo>
                    <a:cubicBezTo>
                      <a:pt x="523" y="1413"/>
                      <a:pt x="488" y="1372"/>
                      <a:pt x="454" y="1333"/>
                    </a:cubicBezTo>
                    <a:cubicBezTo>
                      <a:pt x="336" y="1195"/>
                      <a:pt x="214" y="1053"/>
                      <a:pt x="163" y="875"/>
                    </a:cubicBezTo>
                    <a:cubicBezTo>
                      <a:pt x="132" y="765"/>
                      <a:pt x="131" y="651"/>
                      <a:pt x="129" y="541"/>
                    </a:cubicBezTo>
                    <a:cubicBezTo>
                      <a:pt x="129" y="506"/>
                      <a:pt x="129" y="472"/>
                      <a:pt x="128" y="437"/>
                    </a:cubicBezTo>
                    <a:cubicBezTo>
                      <a:pt x="121" y="259"/>
                      <a:pt x="83" y="137"/>
                      <a:pt x="8" y="54"/>
                    </a:cubicBezTo>
                    <a:cubicBezTo>
                      <a:pt x="-3" y="40"/>
                      <a:pt x="-2" y="20"/>
                      <a:pt x="11" y="8"/>
                    </a:cubicBezTo>
                    <a:cubicBezTo>
                      <a:pt x="25" y="-4"/>
                      <a:pt x="45" y="-3"/>
                      <a:pt x="57" y="10"/>
                    </a:cubicBezTo>
                    <a:cubicBezTo>
                      <a:pt x="168" y="136"/>
                      <a:pt x="188" y="313"/>
                      <a:pt x="192" y="435"/>
                    </a:cubicBezTo>
                    <a:cubicBezTo>
                      <a:pt x="194" y="470"/>
                      <a:pt x="194" y="505"/>
                      <a:pt x="194" y="540"/>
                    </a:cubicBezTo>
                    <a:cubicBezTo>
                      <a:pt x="196" y="651"/>
                      <a:pt x="197" y="756"/>
                      <a:pt x="225" y="857"/>
                    </a:cubicBezTo>
                    <a:cubicBezTo>
                      <a:pt x="273" y="1021"/>
                      <a:pt x="390" y="1158"/>
                      <a:pt x="503" y="1291"/>
                    </a:cubicBezTo>
                    <a:cubicBezTo>
                      <a:pt x="538" y="1330"/>
                      <a:pt x="573" y="1371"/>
                      <a:pt x="605" y="1412"/>
                    </a:cubicBezTo>
                    <a:cubicBezTo>
                      <a:pt x="717" y="1552"/>
                      <a:pt x="888" y="1824"/>
                      <a:pt x="783" y="2079"/>
                    </a:cubicBezTo>
                    <a:cubicBezTo>
                      <a:pt x="778" y="2092"/>
                      <a:pt x="766" y="2100"/>
                      <a:pt x="753" y="210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49"/>
              <p:cNvSpPr/>
              <p:nvPr/>
            </p:nvSpPr>
            <p:spPr>
              <a:xfrm>
                <a:off x="1862099" y="2637528"/>
                <a:ext cx="86867" cy="230837"/>
              </a:xfrm>
              <a:custGeom>
                <a:avLst/>
                <a:gdLst/>
                <a:ahLst/>
                <a:cxnLst/>
                <a:rect l="l" t="t" r="r" b="b"/>
                <a:pathLst>
                  <a:path w="286" h="760" extrusionOk="0">
                    <a:moveTo>
                      <a:pt x="94" y="760"/>
                    </a:moveTo>
                    <a:cubicBezTo>
                      <a:pt x="83" y="760"/>
                      <a:pt x="72" y="754"/>
                      <a:pt x="66" y="743"/>
                    </a:cubicBezTo>
                    <a:cubicBezTo>
                      <a:pt x="-66" y="498"/>
                      <a:pt x="3" y="196"/>
                      <a:pt x="233" y="7"/>
                    </a:cubicBezTo>
                    <a:cubicBezTo>
                      <a:pt x="247" y="-4"/>
                      <a:pt x="268" y="-2"/>
                      <a:pt x="279" y="12"/>
                    </a:cubicBezTo>
                    <a:cubicBezTo>
                      <a:pt x="290" y="25"/>
                      <a:pt x="288" y="46"/>
                      <a:pt x="275" y="57"/>
                    </a:cubicBezTo>
                    <a:cubicBezTo>
                      <a:pt x="68" y="226"/>
                      <a:pt x="6" y="496"/>
                      <a:pt x="123" y="712"/>
                    </a:cubicBezTo>
                    <a:cubicBezTo>
                      <a:pt x="132" y="728"/>
                      <a:pt x="125" y="748"/>
                      <a:pt x="110" y="756"/>
                    </a:cubicBezTo>
                    <a:cubicBezTo>
                      <a:pt x="105" y="759"/>
                      <a:pt x="100" y="760"/>
                      <a:pt x="94" y="7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2423092" y="1851773"/>
                <a:ext cx="236911" cy="22597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44" extrusionOk="0">
                    <a:moveTo>
                      <a:pt x="748" y="744"/>
                    </a:moveTo>
                    <a:cubicBezTo>
                      <a:pt x="741" y="744"/>
                      <a:pt x="733" y="742"/>
                      <a:pt x="727" y="736"/>
                    </a:cubicBezTo>
                    <a:cubicBezTo>
                      <a:pt x="652" y="673"/>
                      <a:pt x="565" y="621"/>
                      <a:pt x="481" y="571"/>
                    </a:cubicBezTo>
                    <a:cubicBezTo>
                      <a:pt x="423" y="535"/>
                      <a:pt x="362" y="499"/>
                      <a:pt x="305" y="458"/>
                    </a:cubicBezTo>
                    <a:cubicBezTo>
                      <a:pt x="129" y="334"/>
                      <a:pt x="24" y="189"/>
                      <a:pt x="0" y="37"/>
                    </a:cubicBezTo>
                    <a:cubicBezTo>
                      <a:pt x="-2" y="19"/>
                      <a:pt x="10" y="3"/>
                      <a:pt x="28" y="0"/>
                    </a:cubicBezTo>
                    <a:cubicBezTo>
                      <a:pt x="45" y="-3"/>
                      <a:pt x="62" y="9"/>
                      <a:pt x="65" y="27"/>
                    </a:cubicBezTo>
                    <a:cubicBezTo>
                      <a:pt x="91" y="196"/>
                      <a:pt x="230" y="326"/>
                      <a:pt x="342" y="406"/>
                    </a:cubicBezTo>
                    <a:cubicBezTo>
                      <a:pt x="398" y="445"/>
                      <a:pt x="458" y="481"/>
                      <a:pt x="515" y="515"/>
                    </a:cubicBezTo>
                    <a:cubicBezTo>
                      <a:pt x="601" y="567"/>
                      <a:pt x="690" y="620"/>
                      <a:pt x="769" y="687"/>
                    </a:cubicBezTo>
                    <a:cubicBezTo>
                      <a:pt x="782" y="698"/>
                      <a:pt x="784" y="719"/>
                      <a:pt x="772" y="732"/>
                    </a:cubicBezTo>
                    <a:cubicBezTo>
                      <a:pt x="766" y="740"/>
                      <a:pt x="757" y="744"/>
                      <a:pt x="748" y="74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690605" y="2511176"/>
                <a:ext cx="700103" cy="38938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1282" extrusionOk="0">
                    <a:moveTo>
                      <a:pt x="2305" y="792"/>
                    </a:moveTo>
                    <a:cubicBezTo>
                      <a:pt x="2305" y="792"/>
                      <a:pt x="1935" y="1219"/>
                      <a:pt x="1167" y="1275"/>
                    </a:cubicBezTo>
                    <a:cubicBezTo>
                      <a:pt x="257" y="1343"/>
                      <a:pt x="0" y="851"/>
                      <a:pt x="0" y="851"/>
                    </a:cubicBezTo>
                    <a:lnTo>
                      <a:pt x="553" y="786"/>
                    </a:lnTo>
                    <a:lnTo>
                      <a:pt x="564" y="378"/>
                    </a:lnTo>
                    <a:lnTo>
                      <a:pt x="574" y="54"/>
                    </a:lnTo>
                    <a:lnTo>
                      <a:pt x="1586" y="0"/>
                    </a:lnTo>
                    <a:lnTo>
                      <a:pt x="1586" y="723"/>
                    </a:lnTo>
                    <a:lnTo>
                      <a:pt x="2305" y="792"/>
                    </a:lnTo>
                    <a:close/>
                  </a:path>
                </a:pathLst>
              </a:custGeom>
              <a:solidFill>
                <a:srgbClr val="F9BE8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861910" y="2511176"/>
                <a:ext cx="310415" cy="137287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452" extrusionOk="0">
                    <a:moveTo>
                      <a:pt x="1022" y="0"/>
                    </a:moveTo>
                    <a:lnTo>
                      <a:pt x="1022" y="367"/>
                    </a:lnTo>
                    <a:cubicBezTo>
                      <a:pt x="1022" y="367"/>
                      <a:pt x="834" y="452"/>
                      <a:pt x="539" y="452"/>
                    </a:cubicBezTo>
                    <a:cubicBezTo>
                      <a:pt x="339" y="452"/>
                      <a:pt x="0" y="378"/>
                      <a:pt x="0" y="378"/>
                    </a:cubicBezTo>
                    <a:lnTo>
                      <a:pt x="10" y="54"/>
                    </a:lnTo>
                    <a:lnTo>
                      <a:pt x="1022" y="0"/>
                    </a:lnTo>
                    <a:close/>
                  </a:path>
                </a:pathLst>
              </a:custGeom>
              <a:solidFill>
                <a:srgbClr val="F9A65A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1002538" y="2947639"/>
                <a:ext cx="68947" cy="6864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227" y="113"/>
                    </a:moveTo>
                    <a:cubicBezTo>
                      <a:pt x="227" y="50"/>
                      <a:pt x="176" y="0"/>
                      <a:pt x="113" y="0"/>
                    </a:cubicBezTo>
                    <a:cubicBezTo>
                      <a:pt x="51" y="0"/>
                      <a:pt x="0" y="50"/>
                      <a:pt x="0" y="113"/>
                    </a:cubicBezTo>
                    <a:cubicBezTo>
                      <a:pt x="0" y="175"/>
                      <a:pt x="51" y="226"/>
                      <a:pt x="113" y="226"/>
                    </a:cubicBezTo>
                    <a:cubicBezTo>
                      <a:pt x="176" y="226"/>
                      <a:pt x="227" y="175"/>
                      <a:pt x="227" y="113"/>
                    </a:cubicBezTo>
                    <a:close/>
                  </a:path>
                </a:pathLst>
              </a:custGeom>
              <a:solidFill>
                <a:srgbClr val="FFCF17"/>
              </a:solidFill>
              <a:ln>
                <a:noFill/>
              </a:ln>
            </p:spPr>
            <p:txBody>
              <a:bodyPr spcFirstLastPara="1" wrap="square" lIns="90000" tIns="36350" rIns="90000" bIns="363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439722" y="1442950"/>
                <a:ext cx="1185164" cy="938533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3090" extrusionOk="0">
                    <a:moveTo>
                      <a:pt x="3623" y="2037"/>
                    </a:moveTo>
                    <a:cubicBezTo>
                      <a:pt x="3647" y="2081"/>
                      <a:pt x="3673" y="2154"/>
                      <a:pt x="3693" y="2241"/>
                    </a:cubicBezTo>
                    <a:cubicBezTo>
                      <a:pt x="3775" y="2602"/>
                      <a:pt x="3737" y="3213"/>
                      <a:pt x="2805" y="3068"/>
                    </a:cubicBezTo>
                    <a:lnTo>
                      <a:pt x="865" y="2953"/>
                    </a:lnTo>
                    <a:cubicBezTo>
                      <a:pt x="865" y="2953"/>
                      <a:pt x="398" y="3076"/>
                      <a:pt x="451" y="2749"/>
                    </a:cubicBezTo>
                    <a:cubicBezTo>
                      <a:pt x="131" y="2787"/>
                      <a:pt x="-47" y="2321"/>
                      <a:pt x="182" y="2208"/>
                    </a:cubicBezTo>
                    <a:cubicBezTo>
                      <a:pt x="10" y="2035"/>
                      <a:pt x="-70" y="1612"/>
                      <a:pt x="77" y="1467"/>
                    </a:cubicBezTo>
                    <a:cubicBezTo>
                      <a:pt x="104" y="1440"/>
                      <a:pt x="138" y="1424"/>
                      <a:pt x="182" y="1418"/>
                    </a:cubicBezTo>
                    <a:cubicBezTo>
                      <a:pt x="113" y="1327"/>
                      <a:pt x="95" y="1209"/>
                      <a:pt x="116" y="1092"/>
                    </a:cubicBezTo>
                    <a:cubicBezTo>
                      <a:pt x="166" y="792"/>
                      <a:pt x="461" y="497"/>
                      <a:pt x="760" y="662"/>
                    </a:cubicBezTo>
                    <a:cubicBezTo>
                      <a:pt x="822" y="45"/>
                      <a:pt x="1464" y="-149"/>
                      <a:pt x="1826" y="113"/>
                    </a:cubicBezTo>
                    <a:cubicBezTo>
                      <a:pt x="2198" y="-157"/>
                      <a:pt x="2392" y="181"/>
                      <a:pt x="2392" y="181"/>
                    </a:cubicBezTo>
                    <a:cubicBezTo>
                      <a:pt x="2392" y="181"/>
                      <a:pt x="2822" y="-98"/>
                      <a:pt x="2974" y="341"/>
                    </a:cubicBezTo>
                    <a:cubicBezTo>
                      <a:pt x="3472" y="198"/>
                      <a:pt x="3860" y="812"/>
                      <a:pt x="3387" y="1162"/>
                    </a:cubicBezTo>
                    <a:cubicBezTo>
                      <a:pt x="3691" y="1139"/>
                      <a:pt x="3858" y="1308"/>
                      <a:pt x="3894" y="1508"/>
                    </a:cubicBezTo>
                    <a:cubicBezTo>
                      <a:pt x="3931" y="1707"/>
                      <a:pt x="3838" y="1937"/>
                      <a:pt x="3623" y="2037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439722" y="1774626"/>
                <a:ext cx="1130492" cy="606858"/>
              </a:xfrm>
              <a:custGeom>
                <a:avLst/>
                <a:gdLst/>
                <a:ahLst/>
                <a:cxnLst/>
                <a:rect l="l" t="t" r="r" b="b"/>
                <a:pathLst>
                  <a:path w="3722" h="1998" extrusionOk="0">
                    <a:moveTo>
                      <a:pt x="2805" y="1976"/>
                    </a:moveTo>
                    <a:lnTo>
                      <a:pt x="865" y="1861"/>
                    </a:lnTo>
                    <a:cubicBezTo>
                      <a:pt x="865" y="1861"/>
                      <a:pt x="398" y="1984"/>
                      <a:pt x="451" y="1657"/>
                    </a:cubicBezTo>
                    <a:cubicBezTo>
                      <a:pt x="131" y="1695"/>
                      <a:pt x="-47" y="1229"/>
                      <a:pt x="182" y="1116"/>
                    </a:cubicBezTo>
                    <a:cubicBezTo>
                      <a:pt x="10" y="943"/>
                      <a:pt x="-70" y="520"/>
                      <a:pt x="77" y="375"/>
                    </a:cubicBezTo>
                    <a:cubicBezTo>
                      <a:pt x="104" y="348"/>
                      <a:pt x="138" y="332"/>
                      <a:pt x="182" y="326"/>
                    </a:cubicBezTo>
                    <a:cubicBezTo>
                      <a:pt x="113" y="235"/>
                      <a:pt x="95" y="117"/>
                      <a:pt x="116" y="0"/>
                    </a:cubicBezTo>
                    <a:cubicBezTo>
                      <a:pt x="195" y="150"/>
                      <a:pt x="327" y="274"/>
                      <a:pt x="485" y="336"/>
                    </a:cubicBezTo>
                    <a:cubicBezTo>
                      <a:pt x="429" y="493"/>
                      <a:pt x="553" y="672"/>
                      <a:pt x="713" y="724"/>
                    </a:cubicBezTo>
                    <a:cubicBezTo>
                      <a:pt x="872" y="776"/>
                      <a:pt x="1047" y="732"/>
                      <a:pt x="1200" y="666"/>
                    </a:cubicBezTo>
                    <a:cubicBezTo>
                      <a:pt x="1354" y="599"/>
                      <a:pt x="1499" y="510"/>
                      <a:pt x="1661" y="467"/>
                    </a:cubicBezTo>
                    <a:cubicBezTo>
                      <a:pt x="1966" y="386"/>
                      <a:pt x="2314" y="490"/>
                      <a:pt x="2523" y="727"/>
                    </a:cubicBezTo>
                    <a:cubicBezTo>
                      <a:pt x="2586" y="798"/>
                      <a:pt x="2637" y="879"/>
                      <a:pt x="2701" y="949"/>
                    </a:cubicBezTo>
                    <a:cubicBezTo>
                      <a:pt x="2862" y="1126"/>
                      <a:pt x="3104" y="1221"/>
                      <a:pt x="3343" y="1219"/>
                    </a:cubicBezTo>
                    <a:cubicBezTo>
                      <a:pt x="3463" y="1218"/>
                      <a:pt x="3581" y="1193"/>
                      <a:pt x="3693" y="1149"/>
                    </a:cubicBezTo>
                    <a:cubicBezTo>
                      <a:pt x="3775" y="1510"/>
                      <a:pt x="3737" y="2121"/>
                      <a:pt x="2805" y="19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670862" y="1839928"/>
                <a:ext cx="701926" cy="765406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520" extrusionOk="0">
                    <a:moveTo>
                      <a:pt x="71" y="1088"/>
                    </a:moveTo>
                    <a:cubicBezTo>
                      <a:pt x="71" y="1088"/>
                      <a:pt x="-261" y="1861"/>
                      <a:pt x="508" y="2339"/>
                    </a:cubicBezTo>
                    <a:cubicBezTo>
                      <a:pt x="1278" y="2817"/>
                      <a:pt x="2214" y="2257"/>
                      <a:pt x="2297" y="1747"/>
                    </a:cubicBezTo>
                    <a:cubicBezTo>
                      <a:pt x="2381" y="1235"/>
                      <a:pt x="2069" y="392"/>
                      <a:pt x="2069" y="392"/>
                    </a:cubicBezTo>
                    <a:cubicBezTo>
                      <a:pt x="2069" y="392"/>
                      <a:pt x="1483" y="-199"/>
                      <a:pt x="870" y="71"/>
                    </a:cubicBezTo>
                    <a:cubicBezTo>
                      <a:pt x="259" y="341"/>
                      <a:pt x="30" y="566"/>
                      <a:pt x="71" y="1088"/>
                    </a:cubicBezTo>
                    <a:close/>
                  </a:path>
                </a:pathLst>
              </a:custGeom>
              <a:solidFill>
                <a:srgbClr val="F9BE8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592803" y="2097796"/>
                <a:ext cx="140324" cy="18041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594" extrusionOk="0">
                    <a:moveTo>
                      <a:pt x="462" y="210"/>
                    </a:moveTo>
                    <a:cubicBezTo>
                      <a:pt x="462" y="210"/>
                      <a:pt x="226" y="-147"/>
                      <a:pt x="57" y="69"/>
                    </a:cubicBezTo>
                    <a:cubicBezTo>
                      <a:pt x="-112" y="285"/>
                      <a:pt x="124" y="762"/>
                      <a:pt x="386" y="532"/>
                    </a:cubicBezTo>
                    <a:lnTo>
                      <a:pt x="462" y="210"/>
                    </a:lnTo>
                    <a:close/>
                  </a:path>
                </a:pathLst>
              </a:custGeom>
              <a:solidFill>
                <a:srgbClr val="F9BE8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1319938" y="2086255"/>
                <a:ext cx="127264" cy="18558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611" extrusionOk="0">
                    <a:moveTo>
                      <a:pt x="0" y="164"/>
                    </a:moveTo>
                    <a:cubicBezTo>
                      <a:pt x="0" y="164"/>
                      <a:pt x="220" y="-117"/>
                      <a:pt x="346" y="57"/>
                    </a:cubicBezTo>
                    <a:cubicBezTo>
                      <a:pt x="472" y="231"/>
                      <a:pt x="472" y="710"/>
                      <a:pt x="42" y="592"/>
                    </a:cubicBez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F9BE8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701843" y="1776752"/>
                <a:ext cx="612932" cy="276397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910" extrusionOk="0">
                    <a:moveTo>
                      <a:pt x="2018" y="753"/>
                    </a:moveTo>
                    <a:cubicBezTo>
                      <a:pt x="2018" y="753"/>
                      <a:pt x="1946" y="685"/>
                      <a:pt x="1808" y="611"/>
                    </a:cubicBezTo>
                    <a:cubicBezTo>
                      <a:pt x="1705" y="555"/>
                      <a:pt x="1566" y="495"/>
                      <a:pt x="1394" y="456"/>
                    </a:cubicBezTo>
                    <a:cubicBezTo>
                      <a:pt x="1300" y="435"/>
                      <a:pt x="1195" y="419"/>
                      <a:pt x="1081" y="415"/>
                    </a:cubicBezTo>
                    <a:cubicBezTo>
                      <a:pt x="948" y="410"/>
                      <a:pt x="821" y="431"/>
                      <a:pt x="704" y="468"/>
                    </a:cubicBezTo>
                    <a:cubicBezTo>
                      <a:pt x="529" y="522"/>
                      <a:pt x="377" y="610"/>
                      <a:pt x="259" y="693"/>
                    </a:cubicBezTo>
                    <a:cubicBezTo>
                      <a:pt x="100" y="806"/>
                      <a:pt x="3" y="910"/>
                      <a:pt x="3" y="910"/>
                    </a:cubicBezTo>
                    <a:cubicBezTo>
                      <a:pt x="3" y="910"/>
                      <a:pt x="-58" y="457"/>
                      <a:pt x="337" y="190"/>
                    </a:cubicBezTo>
                    <a:cubicBezTo>
                      <a:pt x="439" y="121"/>
                      <a:pt x="573" y="64"/>
                      <a:pt x="745" y="31"/>
                    </a:cubicBezTo>
                    <a:cubicBezTo>
                      <a:pt x="824" y="16"/>
                      <a:pt x="912" y="5"/>
                      <a:pt x="1008" y="1"/>
                    </a:cubicBezTo>
                    <a:cubicBezTo>
                      <a:pt x="1152" y="-5"/>
                      <a:pt x="1276" y="6"/>
                      <a:pt x="1382" y="28"/>
                    </a:cubicBezTo>
                    <a:cubicBezTo>
                      <a:pt x="1551" y="65"/>
                      <a:pt x="1676" y="132"/>
                      <a:pt x="1767" y="212"/>
                    </a:cubicBezTo>
                    <a:cubicBezTo>
                      <a:pt x="2022" y="435"/>
                      <a:pt x="2018" y="753"/>
                      <a:pt x="2018" y="75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625302" y="2130296"/>
                <a:ext cx="44345" cy="95068"/>
              </a:xfrm>
              <a:custGeom>
                <a:avLst/>
                <a:gdLst/>
                <a:ahLst/>
                <a:cxnLst/>
                <a:rect l="l" t="t" r="r" b="b"/>
                <a:pathLst>
                  <a:path w="146" h="313" extrusionOk="0">
                    <a:moveTo>
                      <a:pt x="88" y="313"/>
                    </a:moveTo>
                    <a:cubicBezTo>
                      <a:pt x="51" y="313"/>
                      <a:pt x="15" y="285"/>
                      <a:pt x="4" y="246"/>
                    </a:cubicBezTo>
                    <a:cubicBezTo>
                      <a:pt x="-6" y="212"/>
                      <a:pt x="1" y="173"/>
                      <a:pt x="24" y="138"/>
                    </a:cubicBezTo>
                    <a:cubicBezTo>
                      <a:pt x="36" y="121"/>
                      <a:pt x="49" y="109"/>
                      <a:pt x="64" y="101"/>
                    </a:cubicBezTo>
                    <a:cubicBezTo>
                      <a:pt x="79" y="93"/>
                      <a:pt x="97" y="91"/>
                      <a:pt x="113" y="95"/>
                    </a:cubicBezTo>
                    <a:cubicBezTo>
                      <a:pt x="109" y="77"/>
                      <a:pt x="104" y="63"/>
                      <a:pt x="96" y="53"/>
                    </a:cubicBezTo>
                    <a:cubicBezTo>
                      <a:pt x="87" y="40"/>
                      <a:pt x="73" y="32"/>
                      <a:pt x="60" y="32"/>
                    </a:cubicBezTo>
                    <a:cubicBezTo>
                      <a:pt x="48" y="32"/>
                      <a:pt x="35" y="41"/>
                      <a:pt x="34" y="52"/>
                    </a:cubicBezTo>
                    <a:cubicBezTo>
                      <a:pt x="33" y="61"/>
                      <a:pt x="25" y="67"/>
                      <a:pt x="16" y="66"/>
                    </a:cubicBezTo>
                    <a:cubicBezTo>
                      <a:pt x="7" y="65"/>
                      <a:pt x="1" y="57"/>
                      <a:pt x="2" y="48"/>
                    </a:cubicBezTo>
                    <a:cubicBezTo>
                      <a:pt x="6" y="21"/>
                      <a:pt x="31" y="0"/>
                      <a:pt x="60" y="0"/>
                    </a:cubicBezTo>
                    <a:cubicBezTo>
                      <a:pt x="83" y="0"/>
                      <a:pt x="107" y="13"/>
                      <a:pt x="123" y="34"/>
                    </a:cubicBezTo>
                    <a:cubicBezTo>
                      <a:pt x="134" y="50"/>
                      <a:pt x="141" y="69"/>
                      <a:pt x="145" y="95"/>
                    </a:cubicBezTo>
                    <a:cubicBezTo>
                      <a:pt x="146" y="99"/>
                      <a:pt x="148" y="113"/>
                      <a:pt x="140" y="124"/>
                    </a:cubicBezTo>
                    <a:cubicBezTo>
                      <a:pt x="135" y="129"/>
                      <a:pt x="129" y="131"/>
                      <a:pt x="122" y="131"/>
                    </a:cubicBezTo>
                    <a:lnTo>
                      <a:pt x="122" y="131"/>
                    </a:lnTo>
                    <a:cubicBezTo>
                      <a:pt x="117" y="131"/>
                      <a:pt x="112" y="129"/>
                      <a:pt x="110" y="128"/>
                    </a:cubicBezTo>
                    <a:cubicBezTo>
                      <a:pt x="101" y="124"/>
                      <a:pt x="89" y="125"/>
                      <a:pt x="79" y="130"/>
                    </a:cubicBezTo>
                    <a:cubicBezTo>
                      <a:pt x="69" y="135"/>
                      <a:pt x="60" y="144"/>
                      <a:pt x="51" y="156"/>
                    </a:cubicBezTo>
                    <a:cubicBezTo>
                      <a:pt x="34" y="182"/>
                      <a:pt x="28" y="212"/>
                      <a:pt x="35" y="237"/>
                    </a:cubicBezTo>
                    <a:cubicBezTo>
                      <a:pt x="43" y="263"/>
                      <a:pt x="67" y="282"/>
                      <a:pt x="91" y="280"/>
                    </a:cubicBezTo>
                    <a:cubicBezTo>
                      <a:pt x="100" y="280"/>
                      <a:pt x="108" y="286"/>
                      <a:pt x="108" y="295"/>
                    </a:cubicBezTo>
                    <a:cubicBezTo>
                      <a:pt x="109" y="304"/>
                      <a:pt x="102" y="312"/>
                      <a:pt x="93" y="313"/>
                    </a:cubicBezTo>
                    <a:cubicBezTo>
                      <a:pt x="92" y="313"/>
                      <a:pt x="90" y="313"/>
                      <a:pt x="88" y="313"/>
                    </a:cubicBezTo>
                    <a:close/>
                  </a:path>
                </a:pathLst>
              </a:custGeom>
              <a:solidFill>
                <a:srgbClr val="F9A65A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1366409" y="2124221"/>
                <a:ext cx="48901" cy="95979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16" extrusionOk="0">
                    <a:moveTo>
                      <a:pt x="16" y="316"/>
                    </a:moveTo>
                    <a:cubicBezTo>
                      <a:pt x="9" y="316"/>
                      <a:pt x="3" y="312"/>
                      <a:pt x="0" y="305"/>
                    </a:cubicBezTo>
                    <a:cubicBezTo>
                      <a:pt x="-2" y="296"/>
                      <a:pt x="2" y="287"/>
                      <a:pt x="11" y="285"/>
                    </a:cubicBezTo>
                    <a:cubicBezTo>
                      <a:pt x="41" y="275"/>
                      <a:pt x="67" y="259"/>
                      <a:pt x="84" y="240"/>
                    </a:cubicBezTo>
                    <a:cubicBezTo>
                      <a:pt x="104" y="218"/>
                      <a:pt x="114" y="191"/>
                      <a:pt x="112" y="165"/>
                    </a:cubicBezTo>
                    <a:cubicBezTo>
                      <a:pt x="111" y="139"/>
                      <a:pt x="94" y="114"/>
                      <a:pt x="72" y="104"/>
                    </a:cubicBezTo>
                    <a:cubicBezTo>
                      <a:pt x="59" y="99"/>
                      <a:pt x="45" y="99"/>
                      <a:pt x="37" y="105"/>
                    </a:cubicBezTo>
                    <a:lnTo>
                      <a:pt x="16" y="118"/>
                    </a:lnTo>
                    <a:lnTo>
                      <a:pt x="12" y="94"/>
                    </a:lnTo>
                    <a:cubicBezTo>
                      <a:pt x="8" y="71"/>
                      <a:pt x="17" y="46"/>
                      <a:pt x="36" y="29"/>
                    </a:cubicBezTo>
                    <a:cubicBezTo>
                      <a:pt x="50" y="15"/>
                      <a:pt x="71" y="6"/>
                      <a:pt x="94" y="1"/>
                    </a:cubicBezTo>
                    <a:cubicBezTo>
                      <a:pt x="124" y="-4"/>
                      <a:pt x="148" y="5"/>
                      <a:pt x="159" y="24"/>
                    </a:cubicBezTo>
                    <a:cubicBezTo>
                      <a:pt x="164" y="32"/>
                      <a:pt x="161" y="42"/>
                      <a:pt x="153" y="46"/>
                    </a:cubicBezTo>
                    <a:cubicBezTo>
                      <a:pt x="145" y="50"/>
                      <a:pt x="135" y="47"/>
                      <a:pt x="131" y="40"/>
                    </a:cubicBezTo>
                    <a:cubicBezTo>
                      <a:pt x="127" y="32"/>
                      <a:pt x="112" y="31"/>
                      <a:pt x="100" y="33"/>
                    </a:cubicBezTo>
                    <a:cubicBezTo>
                      <a:pt x="82" y="36"/>
                      <a:pt x="68" y="43"/>
                      <a:pt x="58" y="52"/>
                    </a:cubicBezTo>
                    <a:cubicBezTo>
                      <a:pt x="53" y="57"/>
                      <a:pt x="49" y="62"/>
                      <a:pt x="47" y="68"/>
                    </a:cubicBezTo>
                    <a:cubicBezTo>
                      <a:pt x="59" y="67"/>
                      <a:pt x="72" y="69"/>
                      <a:pt x="85" y="74"/>
                    </a:cubicBezTo>
                    <a:cubicBezTo>
                      <a:pt x="118" y="89"/>
                      <a:pt x="142" y="125"/>
                      <a:pt x="145" y="163"/>
                    </a:cubicBezTo>
                    <a:cubicBezTo>
                      <a:pt x="147" y="198"/>
                      <a:pt x="133" y="233"/>
                      <a:pt x="108" y="262"/>
                    </a:cubicBezTo>
                    <a:cubicBezTo>
                      <a:pt x="86" y="286"/>
                      <a:pt x="57" y="303"/>
                      <a:pt x="21" y="315"/>
                    </a:cubicBezTo>
                    <a:cubicBezTo>
                      <a:pt x="19" y="316"/>
                      <a:pt x="18" y="316"/>
                      <a:pt x="16" y="316"/>
                    </a:cubicBezTo>
                    <a:close/>
                  </a:path>
                </a:pathLst>
              </a:custGeom>
              <a:solidFill>
                <a:srgbClr val="F9A65A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49"/>
              <p:cNvSpPr/>
              <p:nvPr/>
            </p:nvSpPr>
            <p:spPr>
              <a:xfrm>
                <a:off x="949688" y="2372271"/>
                <a:ext cx="151563" cy="69858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30" extrusionOk="0">
                    <a:moveTo>
                      <a:pt x="0" y="64"/>
                    </a:moveTo>
                    <a:cubicBezTo>
                      <a:pt x="0" y="64"/>
                      <a:pt x="296" y="84"/>
                      <a:pt x="499" y="0"/>
                    </a:cubicBezTo>
                    <a:cubicBezTo>
                      <a:pt x="466" y="281"/>
                      <a:pt x="38" y="307"/>
                      <a:pt x="0" y="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37800" rIns="90000" bIns="37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49"/>
              <p:cNvSpPr/>
              <p:nvPr/>
            </p:nvSpPr>
            <p:spPr>
              <a:xfrm>
                <a:off x="780510" y="1786167"/>
                <a:ext cx="147614" cy="201071"/>
              </a:xfrm>
              <a:custGeom>
                <a:avLst/>
                <a:gdLst/>
                <a:ahLst/>
                <a:cxnLst/>
                <a:rect l="l" t="t" r="r" b="b"/>
                <a:pathLst>
                  <a:path w="486" h="662" extrusionOk="0">
                    <a:moveTo>
                      <a:pt x="486" y="0"/>
                    </a:moveTo>
                    <a:cubicBezTo>
                      <a:pt x="478" y="146"/>
                      <a:pt x="464" y="292"/>
                      <a:pt x="445" y="437"/>
                    </a:cubicBezTo>
                    <a:cubicBezTo>
                      <a:pt x="270" y="491"/>
                      <a:pt x="118" y="579"/>
                      <a:pt x="0" y="662"/>
                    </a:cubicBezTo>
                    <a:cubicBezTo>
                      <a:pt x="0" y="659"/>
                      <a:pt x="0" y="656"/>
                      <a:pt x="0" y="652"/>
                    </a:cubicBezTo>
                    <a:cubicBezTo>
                      <a:pt x="7" y="485"/>
                      <a:pt x="34" y="320"/>
                      <a:pt x="78" y="159"/>
                    </a:cubicBezTo>
                    <a:cubicBezTo>
                      <a:pt x="180" y="90"/>
                      <a:pt x="314" y="33"/>
                      <a:pt x="4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49"/>
              <p:cNvSpPr/>
              <p:nvPr/>
            </p:nvSpPr>
            <p:spPr>
              <a:xfrm>
                <a:off x="1117652" y="1785256"/>
                <a:ext cx="133339" cy="177076"/>
              </a:xfrm>
              <a:custGeom>
                <a:avLst/>
                <a:gdLst/>
                <a:ahLst/>
                <a:cxnLst/>
                <a:rect l="l" t="t" r="r" b="b"/>
                <a:pathLst>
                  <a:path w="439" h="583" extrusionOk="0">
                    <a:moveTo>
                      <a:pt x="439" y="583"/>
                    </a:moveTo>
                    <a:cubicBezTo>
                      <a:pt x="336" y="527"/>
                      <a:pt x="197" y="467"/>
                      <a:pt x="25" y="428"/>
                    </a:cubicBezTo>
                    <a:cubicBezTo>
                      <a:pt x="14" y="345"/>
                      <a:pt x="1" y="261"/>
                      <a:pt x="0" y="178"/>
                    </a:cubicBezTo>
                    <a:cubicBezTo>
                      <a:pt x="0" y="118"/>
                      <a:pt x="6" y="59"/>
                      <a:pt x="13" y="0"/>
                    </a:cubicBezTo>
                    <a:cubicBezTo>
                      <a:pt x="182" y="37"/>
                      <a:pt x="307" y="104"/>
                      <a:pt x="398" y="184"/>
                    </a:cubicBezTo>
                    <a:cubicBezTo>
                      <a:pt x="410" y="289"/>
                      <a:pt x="425" y="395"/>
                      <a:pt x="433" y="500"/>
                    </a:cubicBezTo>
                    <a:cubicBezTo>
                      <a:pt x="436" y="528"/>
                      <a:pt x="438" y="555"/>
                      <a:pt x="439" y="58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49"/>
              <p:cNvSpPr/>
              <p:nvPr/>
            </p:nvSpPr>
            <p:spPr>
              <a:xfrm>
                <a:off x="1157441" y="1585097"/>
                <a:ext cx="73200" cy="3432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13" extrusionOk="0">
                    <a:moveTo>
                      <a:pt x="16" y="113"/>
                    </a:moveTo>
                    <a:cubicBezTo>
                      <a:pt x="13" y="113"/>
                      <a:pt x="9" y="112"/>
                      <a:pt x="7" y="110"/>
                    </a:cubicBezTo>
                    <a:cubicBezTo>
                      <a:pt x="0" y="105"/>
                      <a:pt x="-2" y="95"/>
                      <a:pt x="3" y="88"/>
                    </a:cubicBezTo>
                    <a:cubicBezTo>
                      <a:pt x="53" y="19"/>
                      <a:pt x="146" y="-15"/>
                      <a:pt x="229" y="5"/>
                    </a:cubicBezTo>
                    <a:cubicBezTo>
                      <a:pt x="238" y="8"/>
                      <a:pt x="243" y="17"/>
                      <a:pt x="241" y="25"/>
                    </a:cubicBezTo>
                    <a:cubicBezTo>
                      <a:pt x="239" y="34"/>
                      <a:pt x="230" y="39"/>
                      <a:pt x="221" y="37"/>
                    </a:cubicBezTo>
                    <a:cubicBezTo>
                      <a:pt x="151" y="20"/>
                      <a:pt x="72" y="49"/>
                      <a:pt x="29" y="107"/>
                    </a:cubicBezTo>
                    <a:cubicBezTo>
                      <a:pt x="26" y="111"/>
                      <a:pt x="21" y="113"/>
                      <a:pt x="16" y="11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49"/>
              <p:cNvSpPr/>
              <p:nvPr/>
            </p:nvSpPr>
            <p:spPr>
              <a:xfrm>
                <a:off x="1028355" y="1530729"/>
                <a:ext cx="47382" cy="4434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6" extrusionOk="0">
                    <a:moveTo>
                      <a:pt x="139" y="146"/>
                    </a:moveTo>
                    <a:cubicBezTo>
                      <a:pt x="133" y="146"/>
                      <a:pt x="127" y="142"/>
                      <a:pt x="124" y="136"/>
                    </a:cubicBezTo>
                    <a:cubicBezTo>
                      <a:pt x="114" y="110"/>
                      <a:pt x="103" y="83"/>
                      <a:pt x="84" y="62"/>
                    </a:cubicBezTo>
                    <a:cubicBezTo>
                      <a:pt x="66" y="41"/>
                      <a:pt x="41" y="30"/>
                      <a:pt x="19" y="33"/>
                    </a:cubicBezTo>
                    <a:cubicBezTo>
                      <a:pt x="10" y="34"/>
                      <a:pt x="1" y="27"/>
                      <a:pt x="1" y="18"/>
                    </a:cubicBezTo>
                    <a:cubicBezTo>
                      <a:pt x="0" y="10"/>
                      <a:pt x="6" y="2"/>
                      <a:pt x="14" y="0"/>
                    </a:cubicBezTo>
                    <a:cubicBezTo>
                      <a:pt x="47" y="-3"/>
                      <a:pt x="82" y="12"/>
                      <a:pt x="108" y="40"/>
                    </a:cubicBezTo>
                    <a:cubicBezTo>
                      <a:pt x="131" y="65"/>
                      <a:pt x="144" y="96"/>
                      <a:pt x="155" y="124"/>
                    </a:cubicBezTo>
                    <a:cubicBezTo>
                      <a:pt x="158" y="132"/>
                      <a:pt x="154" y="142"/>
                      <a:pt x="145" y="145"/>
                    </a:cubicBezTo>
                    <a:cubicBezTo>
                      <a:pt x="143" y="146"/>
                      <a:pt x="141" y="146"/>
                      <a:pt x="139" y="1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7550" rIns="90000" bIns="7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49"/>
              <p:cNvSpPr/>
              <p:nvPr/>
            </p:nvSpPr>
            <p:spPr>
              <a:xfrm>
                <a:off x="789318" y="1684417"/>
                <a:ext cx="37055" cy="4191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38" extrusionOk="0">
                    <a:moveTo>
                      <a:pt x="16" y="138"/>
                    </a:moveTo>
                    <a:cubicBezTo>
                      <a:pt x="14" y="138"/>
                      <a:pt x="12" y="138"/>
                      <a:pt x="10" y="137"/>
                    </a:cubicBezTo>
                    <a:cubicBezTo>
                      <a:pt x="2" y="134"/>
                      <a:pt x="-2" y="124"/>
                      <a:pt x="1" y="116"/>
                    </a:cubicBezTo>
                    <a:cubicBezTo>
                      <a:pt x="20" y="69"/>
                      <a:pt x="54" y="28"/>
                      <a:pt x="98" y="2"/>
                    </a:cubicBezTo>
                    <a:cubicBezTo>
                      <a:pt x="106" y="-2"/>
                      <a:pt x="116" y="0"/>
                      <a:pt x="120" y="8"/>
                    </a:cubicBezTo>
                    <a:cubicBezTo>
                      <a:pt x="125" y="16"/>
                      <a:pt x="122" y="26"/>
                      <a:pt x="115" y="30"/>
                    </a:cubicBezTo>
                    <a:cubicBezTo>
                      <a:pt x="77" y="53"/>
                      <a:pt x="47" y="87"/>
                      <a:pt x="31" y="128"/>
                    </a:cubicBezTo>
                    <a:cubicBezTo>
                      <a:pt x="29" y="135"/>
                      <a:pt x="23" y="138"/>
                      <a:pt x="16" y="13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4675" rIns="90000" bIns="4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49"/>
              <p:cNvSpPr/>
              <p:nvPr/>
            </p:nvSpPr>
            <p:spPr>
              <a:xfrm>
                <a:off x="615887" y="1798620"/>
                <a:ext cx="34322" cy="659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217" extrusionOk="0">
                    <a:moveTo>
                      <a:pt x="97" y="217"/>
                    </a:moveTo>
                    <a:cubicBezTo>
                      <a:pt x="94" y="217"/>
                      <a:pt x="92" y="216"/>
                      <a:pt x="89" y="215"/>
                    </a:cubicBezTo>
                    <a:cubicBezTo>
                      <a:pt x="52" y="198"/>
                      <a:pt x="23" y="166"/>
                      <a:pt x="9" y="128"/>
                    </a:cubicBezTo>
                    <a:cubicBezTo>
                      <a:pt x="-5" y="90"/>
                      <a:pt x="-3" y="47"/>
                      <a:pt x="14" y="9"/>
                    </a:cubicBezTo>
                    <a:cubicBezTo>
                      <a:pt x="17" y="1"/>
                      <a:pt x="27" y="-2"/>
                      <a:pt x="35" y="1"/>
                    </a:cubicBezTo>
                    <a:cubicBezTo>
                      <a:pt x="44" y="5"/>
                      <a:pt x="47" y="15"/>
                      <a:pt x="44" y="23"/>
                    </a:cubicBezTo>
                    <a:cubicBezTo>
                      <a:pt x="30" y="52"/>
                      <a:pt x="29" y="87"/>
                      <a:pt x="40" y="117"/>
                    </a:cubicBezTo>
                    <a:cubicBezTo>
                      <a:pt x="51" y="147"/>
                      <a:pt x="74" y="172"/>
                      <a:pt x="103" y="186"/>
                    </a:cubicBezTo>
                    <a:cubicBezTo>
                      <a:pt x="111" y="190"/>
                      <a:pt x="115" y="200"/>
                      <a:pt x="111" y="208"/>
                    </a:cubicBezTo>
                    <a:cubicBezTo>
                      <a:pt x="108" y="214"/>
                      <a:pt x="102" y="217"/>
                      <a:pt x="97" y="2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49"/>
              <p:cNvSpPr/>
              <p:nvPr/>
            </p:nvSpPr>
            <p:spPr>
              <a:xfrm>
                <a:off x="1325101" y="1787079"/>
                <a:ext cx="67125" cy="20654"/>
              </a:xfrm>
              <a:custGeom>
                <a:avLst/>
                <a:gdLst/>
                <a:ahLst/>
                <a:cxnLst/>
                <a:rect l="l" t="t" r="r" b="b"/>
                <a:pathLst>
                  <a:path w="221" h="68" extrusionOk="0">
                    <a:moveTo>
                      <a:pt x="204" y="68"/>
                    </a:moveTo>
                    <a:cubicBezTo>
                      <a:pt x="201" y="68"/>
                      <a:pt x="198" y="67"/>
                      <a:pt x="194" y="65"/>
                    </a:cubicBezTo>
                    <a:cubicBezTo>
                      <a:pt x="147" y="28"/>
                      <a:pt x="76" y="22"/>
                      <a:pt x="23" y="49"/>
                    </a:cubicBezTo>
                    <a:cubicBezTo>
                      <a:pt x="15" y="53"/>
                      <a:pt x="5" y="50"/>
                      <a:pt x="1" y="42"/>
                    </a:cubicBezTo>
                    <a:cubicBezTo>
                      <a:pt x="-3" y="34"/>
                      <a:pt x="0" y="25"/>
                      <a:pt x="8" y="20"/>
                    </a:cubicBezTo>
                    <a:cubicBezTo>
                      <a:pt x="73" y="-13"/>
                      <a:pt x="156" y="-6"/>
                      <a:pt x="214" y="39"/>
                    </a:cubicBezTo>
                    <a:cubicBezTo>
                      <a:pt x="221" y="45"/>
                      <a:pt x="223" y="54"/>
                      <a:pt x="217" y="62"/>
                    </a:cubicBezTo>
                    <a:cubicBezTo>
                      <a:pt x="214" y="66"/>
                      <a:pt x="209" y="68"/>
                      <a:pt x="204" y="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49"/>
              <p:cNvSpPr/>
              <p:nvPr/>
            </p:nvSpPr>
            <p:spPr>
              <a:xfrm>
                <a:off x="1266784" y="1700211"/>
                <a:ext cx="47686" cy="4859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160" extrusionOk="0">
                    <a:moveTo>
                      <a:pt x="17" y="160"/>
                    </a:moveTo>
                    <a:cubicBezTo>
                      <a:pt x="16" y="160"/>
                      <a:pt x="15" y="160"/>
                      <a:pt x="15" y="160"/>
                    </a:cubicBezTo>
                    <a:cubicBezTo>
                      <a:pt x="6" y="159"/>
                      <a:pt x="-1" y="151"/>
                      <a:pt x="1" y="142"/>
                    </a:cubicBezTo>
                    <a:cubicBezTo>
                      <a:pt x="10" y="72"/>
                      <a:pt x="69" y="11"/>
                      <a:pt x="138" y="0"/>
                    </a:cubicBezTo>
                    <a:cubicBezTo>
                      <a:pt x="147" y="-1"/>
                      <a:pt x="156" y="5"/>
                      <a:pt x="157" y="14"/>
                    </a:cubicBezTo>
                    <a:cubicBezTo>
                      <a:pt x="158" y="23"/>
                      <a:pt x="152" y="31"/>
                      <a:pt x="143" y="32"/>
                    </a:cubicBezTo>
                    <a:cubicBezTo>
                      <a:pt x="87" y="41"/>
                      <a:pt x="40" y="90"/>
                      <a:pt x="33" y="146"/>
                    </a:cubicBezTo>
                    <a:cubicBezTo>
                      <a:pt x="32" y="154"/>
                      <a:pt x="25" y="160"/>
                      <a:pt x="17" y="1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12600" rIns="90000" bIns="126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49"/>
              <p:cNvSpPr/>
              <p:nvPr/>
            </p:nvSpPr>
            <p:spPr>
              <a:xfrm>
                <a:off x="871933" y="1626101"/>
                <a:ext cx="48597" cy="35840"/>
              </a:xfrm>
              <a:custGeom>
                <a:avLst/>
                <a:gdLst/>
                <a:ahLst/>
                <a:cxnLst/>
                <a:rect l="l" t="t" r="r" b="b"/>
                <a:pathLst>
                  <a:path w="160" h="118" extrusionOk="0">
                    <a:moveTo>
                      <a:pt x="143" y="118"/>
                    </a:moveTo>
                    <a:cubicBezTo>
                      <a:pt x="138" y="118"/>
                      <a:pt x="132" y="115"/>
                      <a:pt x="129" y="109"/>
                    </a:cubicBezTo>
                    <a:cubicBezTo>
                      <a:pt x="117" y="87"/>
                      <a:pt x="104" y="63"/>
                      <a:pt x="84" y="47"/>
                    </a:cubicBezTo>
                    <a:cubicBezTo>
                      <a:pt x="69" y="35"/>
                      <a:pt x="44" y="27"/>
                      <a:pt x="25" y="37"/>
                    </a:cubicBezTo>
                    <a:cubicBezTo>
                      <a:pt x="17" y="42"/>
                      <a:pt x="7" y="39"/>
                      <a:pt x="3" y="32"/>
                    </a:cubicBezTo>
                    <a:cubicBezTo>
                      <a:pt x="-2" y="24"/>
                      <a:pt x="0" y="14"/>
                      <a:pt x="8" y="10"/>
                    </a:cubicBezTo>
                    <a:cubicBezTo>
                      <a:pt x="40" y="-9"/>
                      <a:pt x="80" y="2"/>
                      <a:pt x="105" y="22"/>
                    </a:cubicBezTo>
                    <a:cubicBezTo>
                      <a:pt x="129" y="42"/>
                      <a:pt x="144" y="69"/>
                      <a:pt x="158" y="94"/>
                    </a:cubicBezTo>
                    <a:cubicBezTo>
                      <a:pt x="162" y="102"/>
                      <a:pt x="159" y="112"/>
                      <a:pt x="151" y="116"/>
                    </a:cubicBezTo>
                    <a:cubicBezTo>
                      <a:pt x="149" y="117"/>
                      <a:pt x="146" y="118"/>
                      <a:pt x="143" y="1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49"/>
              <p:cNvSpPr/>
              <p:nvPr/>
            </p:nvSpPr>
            <p:spPr>
              <a:xfrm>
                <a:off x="604345" y="2260293"/>
                <a:ext cx="51635" cy="5133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9" extrusionOk="0">
                    <a:moveTo>
                      <a:pt x="170" y="85"/>
                    </a:moveTo>
                    <a:cubicBezTo>
                      <a:pt x="170" y="38"/>
                      <a:pt x="132" y="0"/>
                      <a:pt x="85" y="0"/>
                    </a:cubicBezTo>
                    <a:cubicBezTo>
                      <a:pt x="38" y="0"/>
                      <a:pt x="0" y="38"/>
                      <a:pt x="0" y="85"/>
                    </a:cubicBezTo>
                    <a:cubicBezTo>
                      <a:pt x="0" y="132"/>
                      <a:pt x="38" y="169"/>
                      <a:pt x="85" y="169"/>
                    </a:cubicBezTo>
                    <a:cubicBezTo>
                      <a:pt x="132" y="169"/>
                      <a:pt x="170" y="132"/>
                      <a:pt x="170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5825" rIns="90000" bIns="15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49"/>
              <p:cNvSpPr/>
              <p:nvPr/>
            </p:nvSpPr>
            <p:spPr>
              <a:xfrm>
                <a:off x="1384632" y="2260293"/>
                <a:ext cx="51635" cy="5133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69" extrusionOk="0">
                    <a:moveTo>
                      <a:pt x="170" y="85"/>
                    </a:moveTo>
                    <a:cubicBezTo>
                      <a:pt x="170" y="38"/>
                      <a:pt x="132" y="0"/>
                      <a:pt x="85" y="0"/>
                    </a:cubicBezTo>
                    <a:cubicBezTo>
                      <a:pt x="38" y="0"/>
                      <a:pt x="0" y="38"/>
                      <a:pt x="0" y="85"/>
                    </a:cubicBezTo>
                    <a:cubicBezTo>
                      <a:pt x="0" y="132"/>
                      <a:pt x="38" y="169"/>
                      <a:pt x="85" y="169"/>
                    </a:cubicBezTo>
                    <a:cubicBezTo>
                      <a:pt x="132" y="169"/>
                      <a:pt x="170" y="132"/>
                      <a:pt x="170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15825" rIns="90000" bIns="15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49"/>
              <p:cNvSpPr/>
              <p:nvPr/>
            </p:nvSpPr>
            <p:spPr>
              <a:xfrm>
                <a:off x="1133446" y="3556621"/>
                <a:ext cx="1452449" cy="493869"/>
              </a:xfrm>
              <a:custGeom>
                <a:avLst/>
                <a:gdLst/>
                <a:ahLst/>
                <a:cxnLst/>
                <a:rect l="l" t="t" r="r" b="b"/>
                <a:pathLst>
                  <a:path w="4782" h="1626" extrusionOk="0">
                    <a:moveTo>
                      <a:pt x="4782" y="617"/>
                    </a:moveTo>
                    <a:cubicBezTo>
                      <a:pt x="4152" y="1548"/>
                      <a:pt x="2347" y="1829"/>
                      <a:pt x="1461" y="1484"/>
                    </a:cubicBezTo>
                    <a:cubicBezTo>
                      <a:pt x="788" y="1222"/>
                      <a:pt x="301" y="568"/>
                      <a:pt x="0" y="0"/>
                    </a:cubicBezTo>
                    <a:cubicBezTo>
                      <a:pt x="0" y="0"/>
                      <a:pt x="1690" y="2556"/>
                      <a:pt x="4755" y="526"/>
                    </a:cubicBezTo>
                    <a:cubicBezTo>
                      <a:pt x="4775" y="582"/>
                      <a:pt x="4782" y="617"/>
                      <a:pt x="4782" y="617"/>
                    </a:cubicBezTo>
                    <a:close/>
                  </a:path>
                </a:pathLst>
              </a:custGeom>
              <a:solidFill>
                <a:srgbClr val="A5503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49"/>
              <p:cNvSpPr/>
              <p:nvPr/>
            </p:nvSpPr>
            <p:spPr>
              <a:xfrm>
                <a:off x="2249965" y="2960092"/>
                <a:ext cx="43434" cy="43434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43" extrusionOk="0">
                    <a:moveTo>
                      <a:pt x="143" y="72"/>
                    </a:moveTo>
                    <a:cubicBezTo>
                      <a:pt x="143" y="111"/>
                      <a:pt x="111" y="143"/>
                      <a:pt x="71" y="143"/>
                    </a:cubicBezTo>
                    <a:cubicBezTo>
                      <a:pt x="31" y="143"/>
                      <a:pt x="0" y="111"/>
                      <a:pt x="0" y="72"/>
                    </a:cubicBezTo>
                    <a:cubicBezTo>
                      <a:pt x="0" y="32"/>
                      <a:pt x="31" y="0"/>
                      <a:pt x="71" y="0"/>
                    </a:cubicBezTo>
                    <a:cubicBezTo>
                      <a:pt x="111" y="0"/>
                      <a:pt x="143" y="32"/>
                      <a:pt x="143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49"/>
              <p:cNvSpPr/>
              <p:nvPr/>
            </p:nvSpPr>
            <p:spPr>
              <a:xfrm>
                <a:off x="2303726" y="2976189"/>
                <a:ext cx="43434" cy="43434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43" extrusionOk="0">
                    <a:moveTo>
                      <a:pt x="143" y="71"/>
                    </a:moveTo>
                    <a:cubicBezTo>
                      <a:pt x="143" y="111"/>
                      <a:pt x="111" y="143"/>
                      <a:pt x="71" y="143"/>
                    </a:cubicBezTo>
                    <a:cubicBezTo>
                      <a:pt x="32" y="143"/>
                      <a:pt x="0" y="111"/>
                      <a:pt x="0" y="71"/>
                    </a:cubicBezTo>
                    <a:cubicBezTo>
                      <a:pt x="0" y="32"/>
                      <a:pt x="32" y="0"/>
                      <a:pt x="71" y="0"/>
                    </a:cubicBezTo>
                    <a:cubicBezTo>
                      <a:pt x="111" y="0"/>
                      <a:pt x="143" y="32"/>
                      <a:pt x="143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2363257" y="2965559"/>
                <a:ext cx="43434" cy="43434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43" extrusionOk="0">
                    <a:moveTo>
                      <a:pt x="143" y="71"/>
                    </a:moveTo>
                    <a:cubicBezTo>
                      <a:pt x="143" y="111"/>
                      <a:pt x="111" y="143"/>
                      <a:pt x="72" y="143"/>
                    </a:cubicBezTo>
                    <a:cubicBezTo>
                      <a:pt x="32" y="143"/>
                      <a:pt x="0" y="111"/>
                      <a:pt x="0" y="71"/>
                    </a:cubicBezTo>
                    <a:cubicBezTo>
                      <a:pt x="0" y="32"/>
                      <a:pt x="32" y="0"/>
                      <a:pt x="72" y="0"/>
                    </a:cubicBezTo>
                    <a:cubicBezTo>
                      <a:pt x="111" y="0"/>
                      <a:pt x="143" y="32"/>
                      <a:pt x="143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2423092" y="2943690"/>
                <a:ext cx="43434" cy="43434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43" extrusionOk="0">
                    <a:moveTo>
                      <a:pt x="143" y="72"/>
                    </a:moveTo>
                    <a:cubicBezTo>
                      <a:pt x="143" y="112"/>
                      <a:pt x="111" y="143"/>
                      <a:pt x="71" y="143"/>
                    </a:cubicBezTo>
                    <a:cubicBezTo>
                      <a:pt x="32" y="143"/>
                      <a:pt x="0" y="112"/>
                      <a:pt x="0" y="72"/>
                    </a:cubicBezTo>
                    <a:cubicBezTo>
                      <a:pt x="0" y="32"/>
                      <a:pt x="32" y="0"/>
                      <a:pt x="71" y="0"/>
                    </a:cubicBezTo>
                    <a:cubicBezTo>
                      <a:pt x="111" y="0"/>
                      <a:pt x="143" y="32"/>
                      <a:pt x="143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2471993" y="2910887"/>
                <a:ext cx="43434" cy="43434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43" extrusionOk="0">
                    <a:moveTo>
                      <a:pt x="143" y="71"/>
                    </a:moveTo>
                    <a:cubicBezTo>
                      <a:pt x="143" y="111"/>
                      <a:pt x="111" y="143"/>
                      <a:pt x="72" y="143"/>
                    </a:cubicBezTo>
                    <a:cubicBezTo>
                      <a:pt x="32" y="143"/>
                      <a:pt x="0" y="111"/>
                      <a:pt x="0" y="71"/>
                    </a:cubicBezTo>
                    <a:cubicBezTo>
                      <a:pt x="0" y="32"/>
                      <a:pt x="32" y="0"/>
                      <a:pt x="72" y="0"/>
                    </a:cubicBezTo>
                    <a:cubicBezTo>
                      <a:pt x="111" y="0"/>
                      <a:pt x="143" y="32"/>
                      <a:pt x="143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2221718" y="2916658"/>
                <a:ext cx="43434" cy="43434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43" extrusionOk="0">
                    <a:moveTo>
                      <a:pt x="143" y="72"/>
                    </a:moveTo>
                    <a:cubicBezTo>
                      <a:pt x="143" y="111"/>
                      <a:pt x="111" y="143"/>
                      <a:pt x="72" y="143"/>
                    </a:cubicBezTo>
                    <a:cubicBezTo>
                      <a:pt x="32" y="143"/>
                      <a:pt x="0" y="111"/>
                      <a:pt x="0" y="72"/>
                    </a:cubicBezTo>
                    <a:cubicBezTo>
                      <a:pt x="0" y="32"/>
                      <a:pt x="32" y="0"/>
                      <a:pt x="72" y="0"/>
                    </a:cubicBezTo>
                    <a:cubicBezTo>
                      <a:pt x="111" y="0"/>
                      <a:pt x="143" y="32"/>
                      <a:pt x="143" y="7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2736240" y="3384405"/>
                <a:ext cx="161889" cy="150348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95" extrusionOk="0">
                    <a:moveTo>
                      <a:pt x="56" y="495"/>
                    </a:moveTo>
                    <a:lnTo>
                      <a:pt x="533" y="146"/>
                    </a:lnTo>
                    <a:lnTo>
                      <a:pt x="417" y="0"/>
                    </a:lnTo>
                    <a:lnTo>
                      <a:pt x="0" y="416"/>
                    </a:lnTo>
                    <a:lnTo>
                      <a:pt x="56" y="495"/>
                    </a:lnTo>
                    <a:close/>
                  </a:path>
                </a:pathLst>
              </a:custGeom>
              <a:solidFill>
                <a:srgbClr val="FFB617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70" name="Google Shape;1170;p49"/>
              <p:cNvGrpSpPr/>
              <p:nvPr/>
            </p:nvGrpSpPr>
            <p:grpSpPr>
              <a:xfrm rot="-379224">
                <a:off x="1989907" y="2383717"/>
                <a:ext cx="202702" cy="98681"/>
                <a:chOff x="3145995" y="3417480"/>
                <a:chExt cx="396360" cy="192960"/>
              </a:xfrm>
            </p:grpSpPr>
            <p:sp>
              <p:nvSpPr>
                <p:cNvPr id="1171" name="Google Shape;1171;p49"/>
                <p:cNvSpPr/>
                <p:nvPr/>
              </p:nvSpPr>
              <p:spPr>
                <a:xfrm>
                  <a:off x="3190635" y="3430440"/>
                  <a:ext cx="314280" cy="18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" h="500" extrusionOk="0">
                      <a:moveTo>
                        <a:pt x="1" y="174"/>
                      </a:moveTo>
                      <a:cubicBezTo>
                        <a:pt x="1" y="174"/>
                        <a:pt x="-30" y="134"/>
                        <a:pt x="257" y="43"/>
                      </a:cubicBezTo>
                      <a:cubicBezTo>
                        <a:pt x="544" y="-48"/>
                        <a:pt x="873" y="34"/>
                        <a:pt x="873" y="34"/>
                      </a:cubicBezTo>
                      <a:cubicBezTo>
                        <a:pt x="873" y="34"/>
                        <a:pt x="834" y="476"/>
                        <a:pt x="445" y="499"/>
                      </a:cubicBezTo>
                      <a:cubicBezTo>
                        <a:pt x="57" y="522"/>
                        <a:pt x="93" y="273"/>
                        <a:pt x="93" y="273"/>
                      </a:cubicBezTo>
                      <a:lnTo>
                        <a:pt x="1" y="174"/>
                      </a:lnTo>
                      <a:close/>
                    </a:path>
                  </a:pathLst>
                </a:custGeom>
                <a:solidFill>
                  <a:srgbClr val="DE625A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49"/>
                <p:cNvSpPr/>
                <p:nvPr/>
              </p:nvSpPr>
              <p:spPr>
                <a:xfrm>
                  <a:off x="3145995" y="3417480"/>
                  <a:ext cx="396360" cy="127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353" extrusionOk="0">
                      <a:moveTo>
                        <a:pt x="1077" y="1"/>
                      </a:moveTo>
                      <a:cubicBezTo>
                        <a:pt x="1046" y="15"/>
                        <a:pt x="1021" y="47"/>
                        <a:pt x="997" y="70"/>
                      </a:cubicBezTo>
                      <a:cubicBezTo>
                        <a:pt x="970" y="95"/>
                        <a:pt x="943" y="119"/>
                        <a:pt x="913" y="141"/>
                      </a:cubicBezTo>
                      <a:cubicBezTo>
                        <a:pt x="856" y="184"/>
                        <a:pt x="793" y="218"/>
                        <a:pt x="725" y="243"/>
                      </a:cubicBezTo>
                      <a:cubicBezTo>
                        <a:pt x="580" y="297"/>
                        <a:pt x="419" y="301"/>
                        <a:pt x="271" y="259"/>
                      </a:cubicBezTo>
                      <a:cubicBezTo>
                        <a:pt x="183" y="235"/>
                        <a:pt x="106" y="189"/>
                        <a:pt x="22" y="153"/>
                      </a:cubicBezTo>
                      <a:cubicBezTo>
                        <a:pt x="8" y="148"/>
                        <a:pt x="-7" y="165"/>
                        <a:pt x="3" y="177"/>
                      </a:cubicBezTo>
                      <a:cubicBezTo>
                        <a:pt x="57" y="241"/>
                        <a:pt x="139" y="282"/>
                        <a:pt x="217" y="309"/>
                      </a:cubicBezTo>
                      <a:cubicBezTo>
                        <a:pt x="299" y="337"/>
                        <a:pt x="384" y="352"/>
                        <a:pt x="471" y="353"/>
                      </a:cubicBezTo>
                      <a:cubicBezTo>
                        <a:pt x="633" y="355"/>
                        <a:pt x="793" y="303"/>
                        <a:pt x="927" y="211"/>
                      </a:cubicBezTo>
                      <a:cubicBezTo>
                        <a:pt x="963" y="186"/>
                        <a:pt x="996" y="158"/>
                        <a:pt x="1028" y="127"/>
                      </a:cubicBezTo>
                      <a:cubicBezTo>
                        <a:pt x="1043" y="112"/>
                        <a:pt x="1059" y="96"/>
                        <a:pt x="1071" y="78"/>
                      </a:cubicBezTo>
                      <a:cubicBezTo>
                        <a:pt x="1083" y="60"/>
                        <a:pt x="1097" y="42"/>
                        <a:pt x="1101" y="20"/>
                      </a:cubicBezTo>
                      <a:cubicBezTo>
                        <a:pt x="1103" y="8"/>
                        <a:pt x="1089" y="-5"/>
                        <a:pt x="1077" y="1"/>
                      </a:cubicBezTo>
                      <a:close/>
                    </a:path>
                  </a:pathLst>
                </a:custGeom>
                <a:solidFill>
                  <a:srgbClr val="4C203F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73" name="Google Shape;1173;p49"/>
            <p:cNvGrpSpPr/>
            <p:nvPr/>
          </p:nvGrpSpPr>
          <p:grpSpPr>
            <a:xfrm rot="1202707">
              <a:off x="920180" y="2181510"/>
              <a:ext cx="365542" cy="265234"/>
              <a:chOff x="1107153" y="1077483"/>
              <a:chExt cx="661527" cy="480028"/>
            </a:xfrm>
          </p:grpSpPr>
          <p:sp>
            <p:nvSpPr>
              <p:cNvPr id="1174" name="Google Shape;1174;p49"/>
              <p:cNvSpPr/>
              <p:nvPr/>
            </p:nvSpPr>
            <p:spPr>
              <a:xfrm>
                <a:off x="1447055" y="1171699"/>
                <a:ext cx="205706" cy="385812"/>
              </a:xfrm>
              <a:custGeom>
                <a:avLst/>
                <a:gdLst/>
                <a:ahLst/>
                <a:cxnLst/>
                <a:rect l="l" t="t" r="r" b="b"/>
                <a:pathLst>
                  <a:path w="667" h="1251" extrusionOk="0">
                    <a:moveTo>
                      <a:pt x="599" y="684"/>
                    </a:moveTo>
                    <a:cubicBezTo>
                      <a:pt x="530" y="624"/>
                      <a:pt x="436" y="616"/>
                      <a:pt x="360" y="570"/>
                    </a:cubicBezTo>
                    <a:cubicBezTo>
                      <a:pt x="281" y="522"/>
                      <a:pt x="234" y="438"/>
                      <a:pt x="196" y="357"/>
                    </a:cubicBezTo>
                    <a:cubicBezTo>
                      <a:pt x="171" y="302"/>
                      <a:pt x="149" y="247"/>
                      <a:pt x="125" y="192"/>
                    </a:cubicBezTo>
                    <a:cubicBezTo>
                      <a:pt x="112" y="161"/>
                      <a:pt x="95" y="133"/>
                      <a:pt x="81" y="103"/>
                    </a:cubicBezTo>
                    <a:cubicBezTo>
                      <a:pt x="65" y="71"/>
                      <a:pt x="52" y="37"/>
                      <a:pt x="31" y="8"/>
                    </a:cubicBezTo>
                    <a:cubicBezTo>
                      <a:pt x="20" y="-8"/>
                      <a:pt x="-3" y="2"/>
                      <a:pt x="0" y="21"/>
                    </a:cubicBezTo>
                    <a:cubicBezTo>
                      <a:pt x="6" y="50"/>
                      <a:pt x="18" y="78"/>
                      <a:pt x="28" y="106"/>
                    </a:cubicBezTo>
                    <a:cubicBezTo>
                      <a:pt x="37" y="135"/>
                      <a:pt x="45" y="164"/>
                      <a:pt x="55" y="192"/>
                    </a:cubicBezTo>
                    <a:cubicBezTo>
                      <a:pt x="74" y="245"/>
                      <a:pt x="96" y="296"/>
                      <a:pt x="118" y="348"/>
                    </a:cubicBezTo>
                    <a:cubicBezTo>
                      <a:pt x="153" y="429"/>
                      <a:pt x="194" y="511"/>
                      <a:pt x="257" y="575"/>
                    </a:cubicBezTo>
                    <a:cubicBezTo>
                      <a:pt x="289" y="607"/>
                      <a:pt x="326" y="633"/>
                      <a:pt x="367" y="650"/>
                    </a:cubicBezTo>
                    <a:cubicBezTo>
                      <a:pt x="407" y="668"/>
                      <a:pt x="449" y="680"/>
                      <a:pt x="489" y="697"/>
                    </a:cubicBezTo>
                    <a:cubicBezTo>
                      <a:pt x="526" y="713"/>
                      <a:pt x="560" y="734"/>
                      <a:pt x="581" y="769"/>
                    </a:cubicBezTo>
                    <a:cubicBezTo>
                      <a:pt x="602" y="806"/>
                      <a:pt x="603" y="851"/>
                      <a:pt x="598" y="892"/>
                    </a:cubicBezTo>
                    <a:cubicBezTo>
                      <a:pt x="590" y="946"/>
                      <a:pt x="569" y="998"/>
                      <a:pt x="550" y="1049"/>
                    </a:cubicBezTo>
                    <a:cubicBezTo>
                      <a:pt x="527" y="1108"/>
                      <a:pt x="504" y="1171"/>
                      <a:pt x="472" y="1226"/>
                    </a:cubicBezTo>
                    <a:cubicBezTo>
                      <a:pt x="460" y="1245"/>
                      <a:pt x="490" y="1262"/>
                      <a:pt x="502" y="1243"/>
                    </a:cubicBezTo>
                    <a:cubicBezTo>
                      <a:pt x="533" y="1193"/>
                      <a:pt x="568" y="1146"/>
                      <a:pt x="595" y="1094"/>
                    </a:cubicBezTo>
                    <a:cubicBezTo>
                      <a:pt x="619" y="1048"/>
                      <a:pt x="640" y="1000"/>
                      <a:pt x="653" y="950"/>
                    </a:cubicBezTo>
                    <a:cubicBezTo>
                      <a:pt x="678" y="859"/>
                      <a:pt x="675" y="752"/>
                      <a:pt x="599" y="684"/>
                    </a:cubicBezTo>
                    <a:close/>
                  </a:path>
                </a:pathLst>
              </a:custGeom>
              <a:solidFill>
                <a:srgbClr val="DE625A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1107153" y="1252809"/>
                <a:ext cx="217426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705" h="362" extrusionOk="0">
                    <a:moveTo>
                      <a:pt x="697" y="11"/>
                    </a:moveTo>
                    <a:cubicBezTo>
                      <a:pt x="688" y="-5"/>
                      <a:pt x="667" y="-4"/>
                      <a:pt x="657" y="10"/>
                    </a:cubicBezTo>
                    <a:cubicBezTo>
                      <a:pt x="648" y="24"/>
                      <a:pt x="646" y="42"/>
                      <a:pt x="642" y="58"/>
                    </a:cubicBezTo>
                    <a:cubicBezTo>
                      <a:pt x="637" y="72"/>
                      <a:pt x="633" y="87"/>
                      <a:pt x="627" y="100"/>
                    </a:cubicBezTo>
                    <a:cubicBezTo>
                      <a:pt x="616" y="128"/>
                      <a:pt x="599" y="155"/>
                      <a:pt x="580" y="178"/>
                    </a:cubicBezTo>
                    <a:cubicBezTo>
                      <a:pt x="541" y="224"/>
                      <a:pt x="489" y="261"/>
                      <a:pt x="430" y="279"/>
                    </a:cubicBezTo>
                    <a:cubicBezTo>
                      <a:pt x="364" y="300"/>
                      <a:pt x="293" y="299"/>
                      <a:pt x="227" y="283"/>
                    </a:cubicBezTo>
                    <a:cubicBezTo>
                      <a:pt x="191" y="273"/>
                      <a:pt x="156" y="261"/>
                      <a:pt x="123" y="246"/>
                    </a:cubicBezTo>
                    <a:cubicBezTo>
                      <a:pt x="89" y="231"/>
                      <a:pt x="54" y="216"/>
                      <a:pt x="24" y="196"/>
                    </a:cubicBezTo>
                    <a:cubicBezTo>
                      <a:pt x="9" y="187"/>
                      <a:pt x="-8" y="208"/>
                      <a:pt x="5" y="221"/>
                    </a:cubicBezTo>
                    <a:cubicBezTo>
                      <a:pt x="27" y="244"/>
                      <a:pt x="48" y="266"/>
                      <a:pt x="74" y="285"/>
                    </a:cubicBezTo>
                    <a:cubicBezTo>
                      <a:pt x="101" y="304"/>
                      <a:pt x="131" y="319"/>
                      <a:pt x="163" y="331"/>
                    </a:cubicBezTo>
                    <a:cubicBezTo>
                      <a:pt x="221" y="354"/>
                      <a:pt x="288" y="365"/>
                      <a:pt x="351" y="361"/>
                    </a:cubicBezTo>
                    <a:cubicBezTo>
                      <a:pt x="472" y="355"/>
                      <a:pt x="583" y="294"/>
                      <a:pt x="652" y="194"/>
                    </a:cubicBezTo>
                    <a:cubicBezTo>
                      <a:pt x="671" y="168"/>
                      <a:pt x="685" y="138"/>
                      <a:pt x="695" y="107"/>
                    </a:cubicBezTo>
                    <a:cubicBezTo>
                      <a:pt x="704" y="79"/>
                      <a:pt x="711" y="38"/>
                      <a:pt x="697" y="1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1584870" y="1077483"/>
                <a:ext cx="183809" cy="113801"/>
              </a:xfrm>
              <a:custGeom>
                <a:avLst/>
                <a:gdLst/>
                <a:ahLst/>
                <a:cxnLst/>
                <a:rect l="l" t="t" r="r" b="b"/>
                <a:pathLst>
                  <a:path w="596" h="369" extrusionOk="0">
                    <a:moveTo>
                      <a:pt x="586" y="12"/>
                    </a:moveTo>
                    <a:cubicBezTo>
                      <a:pt x="576" y="-3"/>
                      <a:pt x="557" y="-5"/>
                      <a:pt x="545" y="11"/>
                    </a:cubicBezTo>
                    <a:cubicBezTo>
                      <a:pt x="537" y="23"/>
                      <a:pt x="537" y="39"/>
                      <a:pt x="534" y="54"/>
                    </a:cubicBezTo>
                    <a:cubicBezTo>
                      <a:pt x="531" y="69"/>
                      <a:pt x="527" y="83"/>
                      <a:pt x="523" y="98"/>
                    </a:cubicBezTo>
                    <a:cubicBezTo>
                      <a:pt x="513" y="127"/>
                      <a:pt x="501" y="154"/>
                      <a:pt x="484" y="179"/>
                    </a:cubicBezTo>
                    <a:cubicBezTo>
                      <a:pt x="453" y="226"/>
                      <a:pt x="408" y="265"/>
                      <a:pt x="355" y="285"/>
                    </a:cubicBezTo>
                    <a:cubicBezTo>
                      <a:pt x="302" y="306"/>
                      <a:pt x="242" y="307"/>
                      <a:pt x="188" y="294"/>
                    </a:cubicBezTo>
                    <a:cubicBezTo>
                      <a:pt x="132" y="280"/>
                      <a:pt x="71" y="251"/>
                      <a:pt x="29" y="211"/>
                    </a:cubicBezTo>
                    <a:cubicBezTo>
                      <a:pt x="16" y="199"/>
                      <a:pt x="-9" y="214"/>
                      <a:pt x="2" y="231"/>
                    </a:cubicBezTo>
                    <a:cubicBezTo>
                      <a:pt x="33" y="277"/>
                      <a:pt x="68" y="314"/>
                      <a:pt x="119" y="337"/>
                    </a:cubicBezTo>
                    <a:cubicBezTo>
                      <a:pt x="169" y="360"/>
                      <a:pt x="224" y="371"/>
                      <a:pt x="280" y="368"/>
                    </a:cubicBezTo>
                    <a:cubicBezTo>
                      <a:pt x="395" y="362"/>
                      <a:pt x="498" y="295"/>
                      <a:pt x="555" y="194"/>
                    </a:cubicBezTo>
                    <a:cubicBezTo>
                      <a:pt x="570" y="167"/>
                      <a:pt x="583" y="137"/>
                      <a:pt x="588" y="107"/>
                    </a:cubicBezTo>
                    <a:cubicBezTo>
                      <a:pt x="593" y="80"/>
                      <a:pt x="604" y="35"/>
                      <a:pt x="586" y="12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7" name="Google Shape;1177;p49"/>
            <p:cNvGrpSpPr/>
            <p:nvPr/>
          </p:nvGrpSpPr>
          <p:grpSpPr>
            <a:xfrm rot="-933088">
              <a:off x="1972021" y="2278266"/>
              <a:ext cx="339973" cy="216685"/>
              <a:chOff x="2405571" y="1129205"/>
              <a:chExt cx="618792" cy="394393"/>
            </a:xfrm>
          </p:grpSpPr>
          <p:sp>
            <p:nvSpPr>
              <p:cNvPr id="1178" name="Google Shape;1178;p49"/>
              <p:cNvSpPr/>
              <p:nvPr/>
            </p:nvSpPr>
            <p:spPr>
              <a:xfrm rot="-720843">
                <a:off x="2560279" y="1158185"/>
                <a:ext cx="210949" cy="347261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26" extrusionOk="0">
                    <a:moveTo>
                      <a:pt x="650" y="7"/>
                    </a:moveTo>
                    <a:cubicBezTo>
                      <a:pt x="622" y="39"/>
                      <a:pt x="601" y="80"/>
                      <a:pt x="580" y="117"/>
                    </a:cubicBezTo>
                    <a:cubicBezTo>
                      <a:pt x="557" y="156"/>
                      <a:pt x="533" y="195"/>
                      <a:pt x="508" y="233"/>
                    </a:cubicBezTo>
                    <a:cubicBezTo>
                      <a:pt x="458" y="306"/>
                      <a:pt x="405" y="376"/>
                      <a:pt x="345" y="442"/>
                    </a:cubicBezTo>
                    <a:cubicBezTo>
                      <a:pt x="284" y="509"/>
                      <a:pt x="219" y="571"/>
                      <a:pt x="150" y="628"/>
                    </a:cubicBezTo>
                    <a:cubicBezTo>
                      <a:pt x="116" y="656"/>
                      <a:pt x="80" y="681"/>
                      <a:pt x="45" y="707"/>
                    </a:cubicBezTo>
                    <a:cubicBezTo>
                      <a:pt x="7" y="736"/>
                      <a:pt x="-9" y="777"/>
                      <a:pt x="6" y="824"/>
                    </a:cubicBezTo>
                    <a:cubicBezTo>
                      <a:pt x="23" y="876"/>
                      <a:pt x="52" y="927"/>
                      <a:pt x="78" y="976"/>
                    </a:cubicBezTo>
                    <a:cubicBezTo>
                      <a:pt x="105" y="1026"/>
                      <a:pt x="134" y="1081"/>
                      <a:pt x="176" y="1121"/>
                    </a:cubicBezTo>
                    <a:cubicBezTo>
                      <a:pt x="189" y="1133"/>
                      <a:pt x="214" y="1122"/>
                      <a:pt x="208" y="1104"/>
                    </a:cubicBezTo>
                    <a:cubicBezTo>
                      <a:pt x="194" y="1058"/>
                      <a:pt x="170" y="1014"/>
                      <a:pt x="147" y="972"/>
                    </a:cubicBezTo>
                    <a:cubicBezTo>
                      <a:pt x="124" y="928"/>
                      <a:pt x="103" y="883"/>
                      <a:pt x="83" y="838"/>
                    </a:cubicBezTo>
                    <a:cubicBezTo>
                      <a:pt x="75" y="822"/>
                      <a:pt x="61" y="798"/>
                      <a:pt x="67" y="780"/>
                    </a:cubicBezTo>
                    <a:cubicBezTo>
                      <a:pt x="72" y="764"/>
                      <a:pt x="94" y="753"/>
                      <a:pt x="106" y="744"/>
                    </a:cubicBezTo>
                    <a:cubicBezTo>
                      <a:pt x="142" y="719"/>
                      <a:pt x="176" y="692"/>
                      <a:pt x="210" y="664"/>
                    </a:cubicBezTo>
                    <a:cubicBezTo>
                      <a:pt x="342" y="554"/>
                      <a:pt x="458" y="425"/>
                      <a:pt x="554" y="282"/>
                    </a:cubicBezTo>
                    <a:cubicBezTo>
                      <a:pt x="580" y="244"/>
                      <a:pt x="605" y="203"/>
                      <a:pt x="628" y="163"/>
                    </a:cubicBezTo>
                    <a:cubicBezTo>
                      <a:pt x="639" y="141"/>
                      <a:pt x="651" y="119"/>
                      <a:pt x="660" y="96"/>
                    </a:cubicBezTo>
                    <a:cubicBezTo>
                      <a:pt x="669" y="74"/>
                      <a:pt x="680" y="50"/>
                      <a:pt x="684" y="27"/>
                    </a:cubicBezTo>
                    <a:cubicBezTo>
                      <a:pt x="687" y="9"/>
                      <a:pt x="666" y="-10"/>
                      <a:pt x="650" y="7"/>
                    </a:cubicBezTo>
                    <a:close/>
                  </a:path>
                </a:pathLst>
              </a:custGeom>
              <a:solidFill>
                <a:srgbClr val="8D2019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49"/>
              <p:cNvSpPr/>
              <p:nvPr/>
            </p:nvSpPr>
            <p:spPr>
              <a:xfrm rot="-720843">
                <a:off x="2415310" y="1148559"/>
                <a:ext cx="197996" cy="114417"/>
              </a:xfrm>
              <a:custGeom>
                <a:avLst/>
                <a:gdLst/>
                <a:ahLst/>
                <a:cxnLst/>
                <a:rect l="l" t="t" r="r" b="b"/>
                <a:pathLst>
                  <a:path w="642" h="371" extrusionOk="0">
                    <a:moveTo>
                      <a:pt x="420" y="36"/>
                    </a:moveTo>
                    <a:cubicBezTo>
                      <a:pt x="354" y="9"/>
                      <a:pt x="281" y="-2"/>
                      <a:pt x="210" y="0"/>
                    </a:cubicBezTo>
                    <a:cubicBezTo>
                      <a:pt x="173" y="1"/>
                      <a:pt x="135" y="4"/>
                      <a:pt x="99" y="14"/>
                    </a:cubicBezTo>
                    <a:cubicBezTo>
                      <a:pt x="82" y="19"/>
                      <a:pt x="64" y="25"/>
                      <a:pt x="48" y="34"/>
                    </a:cubicBezTo>
                    <a:cubicBezTo>
                      <a:pt x="32" y="42"/>
                      <a:pt x="21" y="54"/>
                      <a:pt x="7" y="64"/>
                    </a:cubicBezTo>
                    <a:cubicBezTo>
                      <a:pt x="-5" y="73"/>
                      <a:pt x="0" y="95"/>
                      <a:pt x="16" y="90"/>
                    </a:cubicBezTo>
                    <a:cubicBezTo>
                      <a:pt x="31" y="86"/>
                      <a:pt x="48" y="87"/>
                      <a:pt x="63" y="84"/>
                    </a:cubicBezTo>
                    <a:cubicBezTo>
                      <a:pt x="80" y="81"/>
                      <a:pt x="97" y="78"/>
                      <a:pt x="113" y="75"/>
                    </a:cubicBezTo>
                    <a:cubicBezTo>
                      <a:pt x="145" y="70"/>
                      <a:pt x="176" y="67"/>
                      <a:pt x="208" y="66"/>
                    </a:cubicBezTo>
                    <a:cubicBezTo>
                      <a:pt x="270" y="66"/>
                      <a:pt x="332" y="75"/>
                      <a:pt x="390" y="98"/>
                    </a:cubicBezTo>
                    <a:cubicBezTo>
                      <a:pt x="498" y="140"/>
                      <a:pt x="573" y="235"/>
                      <a:pt x="587" y="350"/>
                    </a:cubicBezTo>
                    <a:cubicBezTo>
                      <a:pt x="591" y="383"/>
                      <a:pt x="639" y="374"/>
                      <a:pt x="641" y="345"/>
                    </a:cubicBezTo>
                    <a:cubicBezTo>
                      <a:pt x="654" y="204"/>
                      <a:pt x="543" y="87"/>
                      <a:pt x="420" y="36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49"/>
              <p:cNvSpPr/>
              <p:nvPr/>
            </p:nvSpPr>
            <p:spPr>
              <a:xfrm rot="-720843">
                <a:off x="2797089" y="1185688"/>
                <a:ext cx="218042" cy="111642"/>
              </a:xfrm>
              <a:custGeom>
                <a:avLst/>
                <a:gdLst/>
                <a:ahLst/>
                <a:cxnLst/>
                <a:rect l="l" t="t" r="r" b="b"/>
                <a:pathLst>
                  <a:path w="707" h="362" extrusionOk="0">
                    <a:moveTo>
                      <a:pt x="674" y="240"/>
                    </a:moveTo>
                    <a:cubicBezTo>
                      <a:pt x="658" y="208"/>
                      <a:pt x="639" y="178"/>
                      <a:pt x="618" y="149"/>
                    </a:cubicBezTo>
                    <a:cubicBezTo>
                      <a:pt x="575" y="92"/>
                      <a:pt x="519" y="46"/>
                      <a:pt x="451" y="21"/>
                    </a:cubicBezTo>
                    <a:cubicBezTo>
                      <a:pt x="381" y="-4"/>
                      <a:pt x="305" y="-4"/>
                      <a:pt x="232" y="7"/>
                    </a:cubicBezTo>
                    <a:cubicBezTo>
                      <a:pt x="194" y="13"/>
                      <a:pt x="157" y="22"/>
                      <a:pt x="120" y="32"/>
                    </a:cubicBezTo>
                    <a:cubicBezTo>
                      <a:pt x="80" y="44"/>
                      <a:pt x="46" y="62"/>
                      <a:pt x="10" y="82"/>
                    </a:cubicBezTo>
                    <a:cubicBezTo>
                      <a:pt x="-9" y="92"/>
                      <a:pt x="3" y="118"/>
                      <a:pt x="23" y="115"/>
                    </a:cubicBezTo>
                    <a:cubicBezTo>
                      <a:pt x="58" y="109"/>
                      <a:pt x="92" y="105"/>
                      <a:pt x="128" y="96"/>
                    </a:cubicBezTo>
                    <a:cubicBezTo>
                      <a:pt x="162" y="87"/>
                      <a:pt x="197" y="79"/>
                      <a:pt x="232" y="73"/>
                    </a:cubicBezTo>
                    <a:cubicBezTo>
                      <a:pt x="296" y="63"/>
                      <a:pt x="363" y="62"/>
                      <a:pt x="425" y="84"/>
                    </a:cubicBezTo>
                    <a:cubicBezTo>
                      <a:pt x="484" y="104"/>
                      <a:pt x="532" y="145"/>
                      <a:pt x="568" y="195"/>
                    </a:cubicBezTo>
                    <a:cubicBezTo>
                      <a:pt x="586" y="221"/>
                      <a:pt x="603" y="250"/>
                      <a:pt x="618" y="279"/>
                    </a:cubicBezTo>
                    <a:cubicBezTo>
                      <a:pt x="632" y="305"/>
                      <a:pt x="646" y="343"/>
                      <a:pt x="672" y="359"/>
                    </a:cubicBezTo>
                    <a:cubicBezTo>
                      <a:pt x="684" y="366"/>
                      <a:pt x="704" y="361"/>
                      <a:pt x="706" y="345"/>
                    </a:cubicBezTo>
                    <a:cubicBezTo>
                      <a:pt x="712" y="310"/>
                      <a:pt x="690" y="271"/>
                      <a:pt x="674" y="24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1" name="Google Shape;1181;p49"/>
          <p:cNvSpPr txBox="1">
            <a:spLocks noGrp="1"/>
          </p:cNvSpPr>
          <p:nvPr>
            <p:ph type="title"/>
          </p:nvPr>
        </p:nvSpPr>
        <p:spPr>
          <a:xfrm>
            <a:off x="1942500" y="918250"/>
            <a:ext cx="7201500" cy="12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- Giá trị của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tình yêu thương con người: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2" name="Google Shape;1182;p49"/>
          <p:cNvSpPr txBox="1">
            <a:spLocks noGrp="1"/>
          </p:cNvSpPr>
          <p:nvPr>
            <p:ph type="subTitle" idx="1"/>
          </p:nvPr>
        </p:nvSpPr>
        <p:spPr>
          <a:xfrm>
            <a:off x="3267200" y="2144650"/>
            <a:ext cx="53676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Là</a:t>
            </a:r>
            <a:r>
              <a:rPr lang="en" sz="1800" dirty="0"/>
              <a:t> </a:t>
            </a:r>
            <a:r>
              <a:rPr lang="en" sz="1800" b="1" i="1" dirty="0" err="1"/>
              <a:t>tình</a:t>
            </a:r>
            <a:r>
              <a:rPr lang="en" sz="1800" b="1" i="1" dirty="0"/>
              <a:t> </a:t>
            </a:r>
            <a:r>
              <a:rPr lang="en" sz="1800" b="1" i="1" dirty="0" err="1"/>
              <a:t>cảm</a:t>
            </a:r>
            <a:r>
              <a:rPr lang="en" sz="1800" b="1" i="1" dirty="0"/>
              <a:t> </a:t>
            </a:r>
            <a:r>
              <a:rPr lang="en" sz="1800" b="1" i="1" dirty="0" err="1"/>
              <a:t>quý</a:t>
            </a:r>
            <a:r>
              <a:rPr lang="en" sz="1800" b="1" i="1" dirty="0"/>
              <a:t> </a:t>
            </a:r>
            <a:r>
              <a:rPr lang="en" sz="1800" b="1" i="1" dirty="0" err="1"/>
              <a:t>giá</a:t>
            </a:r>
            <a:r>
              <a:rPr lang="en" sz="1800" dirty="0"/>
              <a:t>, </a:t>
            </a:r>
            <a:r>
              <a:rPr lang="en" sz="1800" dirty="0" err="1"/>
              <a:t>một</a:t>
            </a:r>
            <a:r>
              <a:rPr lang="en" sz="1800" dirty="0"/>
              <a:t> </a:t>
            </a:r>
            <a:r>
              <a:rPr lang="en" sz="1800" dirty="0" err="1"/>
              <a:t>giá</a:t>
            </a:r>
            <a:r>
              <a:rPr lang="en" sz="1800" dirty="0"/>
              <a:t> </a:t>
            </a:r>
            <a:r>
              <a:rPr lang="en" sz="1800" dirty="0" err="1"/>
              <a:t>trị</a:t>
            </a:r>
            <a:r>
              <a:rPr lang="en" sz="1800" dirty="0"/>
              <a:t> </a:t>
            </a:r>
            <a:r>
              <a:rPr lang="en" sz="1800" dirty="0" err="1"/>
              <a:t>nhân</a:t>
            </a:r>
            <a:r>
              <a:rPr lang="en" sz="1800" dirty="0"/>
              <a:t> </a:t>
            </a:r>
            <a:r>
              <a:rPr lang="en" sz="1800" dirty="0" err="1"/>
              <a:t>văn</a:t>
            </a:r>
            <a:r>
              <a:rPr lang="en" sz="1800" dirty="0"/>
              <a:t> </a:t>
            </a:r>
            <a:r>
              <a:rPr lang="en" sz="1800" dirty="0" err="1"/>
              <a:t>và</a:t>
            </a:r>
            <a:r>
              <a:rPr lang="en" sz="1800" dirty="0"/>
              <a:t> </a:t>
            </a:r>
            <a:r>
              <a:rPr lang="en" sz="1800" dirty="0" err="1"/>
              <a:t>là</a:t>
            </a:r>
            <a:r>
              <a:rPr lang="en" sz="1800" dirty="0"/>
              <a:t> </a:t>
            </a:r>
            <a:r>
              <a:rPr lang="en" sz="1800" b="1" i="1" dirty="0" err="1"/>
              <a:t>truyền</a:t>
            </a:r>
            <a:r>
              <a:rPr lang="en" sz="1800" b="1" i="1" dirty="0"/>
              <a:t> </a:t>
            </a:r>
            <a:r>
              <a:rPr lang="en" sz="1800" b="1" i="1" dirty="0" err="1"/>
              <a:t>thống</a:t>
            </a:r>
            <a:r>
              <a:rPr lang="en" sz="1800" b="1" i="1" dirty="0"/>
              <a:t> </a:t>
            </a:r>
            <a:r>
              <a:rPr lang="en" sz="1800" b="1" i="1" dirty="0" err="1"/>
              <a:t>quý</a:t>
            </a:r>
            <a:r>
              <a:rPr lang="en" sz="1800" b="1" i="1" dirty="0"/>
              <a:t> </a:t>
            </a:r>
            <a:r>
              <a:rPr lang="en" sz="1800" b="1" i="1" dirty="0" err="1"/>
              <a:t>báu</a:t>
            </a:r>
            <a:r>
              <a:rPr lang="en" sz="1800" dirty="0"/>
              <a:t> </a:t>
            </a:r>
            <a:r>
              <a:rPr lang="en" sz="1800" dirty="0" err="1"/>
              <a:t>của</a:t>
            </a:r>
            <a:r>
              <a:rPr lang="en" sz="1800" dirty="0"/>
              <a:t> </a:t>
            </a:r>
            <a:r>
              <a:rPr lang="en" sz="1800" dirty="0" err="1"/>
              <a:t>dân</a:t>
            </a:r>
            <a:r>
              <a:rPr lang="en" sz="1800" dirty="0"/>
              <a:t> </a:t>
            </a:r>
            <a:r>
              <a:rPr lang="en" sz="1800" dirty="0" err="1"/>
              <a:t>tộc</a:t>
            </a:r>
            <a:r>
              <a:rPr lang="en" sz="1800" dirty="0"/>
              <a:t> </a:t>
            </a:r>
            <a:r>
              <a:rPr lang="en" sz="1800" dirty="0" err="1"/>
              <a:t>mà</a:t>
            </a:r>
            <a:r>
              <a:rPr lang="en" sz="1800" dirty="0"/>
              <a:t> </a:t>
            </a:r>
            <a:r>
              <a:rPr lang="en" sz="1800" dirty="0" err="1"/>
              <a:t>mỗi</a:t>
            </a:r>
            <a:r>
              <a:rPr lang="en" sz="1800" dirty="0"/>
              <a:t> </a:t>
            </a:r>
            <a:r>
              <a:rPr lang="en" sz="1800" dirty="0" err="1"/>
              <a:t>chúng</a:t>
            </a:r>
            <a:r>
              <a:rPr lang="en" sz="1800" dirty="0"/>
              <a:t> ta </a:t>
            </a:r>
            <a:r>
              <a:rPr lang="en" sz="1800" dirty="0" err="1"/>
              <a:t>cần</a:t>
            </a:r>
            <a:r>
              <a:rPr lang="en" sz="1800" dirty="0"/>
              <a:t> </a:t>
            </a:r>
            <a:r>
              <a:rPr lang="en" sz="1800" dirty="0" err="1"/>
              <a:t>phải</a:t>
            </a:r>
            <a:r>
              <a:rPr lang="en" sz="1800" dirty="0"/>
              <a:t> </a:t>
            </a:r>
            <a:r>
              <a:rPr lang="en" sz="1800" dirty="0" err="1"/>
              <a:t>gìn</a:t>
            </a:r>
            <a:r>
              <a:rPr lang="en" sz="1800" dirty="0"/>
              <a:t> </a:t>
            </a:r>
            <a:r>
              <a:rPr lang="en" sz="1800" dirty="0" err="1"/>
              <a:t>giữ</a:t>
            </a:r>
            <a:r>
              <a:rPr lang="en" sz="1800" dirty="0"/>
              <a:t> </a:t>
            </a:r>
            <a:r>
              <a:rPr lang="en" sz="1800" dirty="0" err="1"/>
              <a:t>và</a:t>
            </a:r>
            <a:r>
              <a:rPr lang="en" sz="1800" dirty="0"/>
              <a:t> </a:t>
            </a:r>
            <a:r>
              <a:rPr lang="en" sz="1800" dirty="0" err="1"/>
              <a:t>phát</a:t>
            </a:r>
            <a:r>
              <a:rPr lang="en" sz="1800" dirty="0"/>
              <a:t> </a:t>
            </a:r>
            <a:r>
              <a:rPr lang="en" sz="1800" dirty="0" err="1"/>
              <a:t>huy</a:t>
            </a:r>
            <a:r>
              <a:rPr lang="en" sz="1800" dirty="0"/>
              <a:t>.</a:t>
            </a:r>
            <a:endParaRPr sz="18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Giúp</a:t>
            </a:r>
            <a:r>
              <a:rPr lang="en" sz="1800" dirty="0"/>
              <a:t> </a:t>
            </a:r>
            <a:r>
              <a:rPr lang="en" sz="1800" dirty="0" err="1"/>
              <a:t>mỗi</a:t>
            </a:r>
            <a:r>
              <a:rPr lang="en" sz="1800" dirty="0"/>
              <a:t> </a:t>
            </a:r>
            <a:r>
              <a:rPr lang="en" sz="1800" dirty="0" err="1"/>
              <a:t>cá</a:t>
            </a:r>
            <a:r>
              <a:rPr lang="en" sz="1800" dirty="0"/>
              <a:t> </a:t>
            </a:r>
            <a:r>
              <a:rPr lang="en" sz="1800" dirty="0" err="1"/>
              <a:t>nhân</a:t>
            </a:r>
            <a:r>
              <a:rPr lang="en" sz="1800" dirty="0"/>
              <a:t> </a:t>
            </a:r>
            <a:r>
              <a:rPr lang="en" sz="1800" dirty="0" err="1"/>
              <a:t>biết</a:t>
            </a:r>
            <a:r>
              <a:rPr lang="en" sz="1800" dirty="0"/>
              <a:t> </a:t>
            </a:r>
            <a:r>
              <a:rPr lang="en" sz="1800" b="1" i="1" dirty="0" err="1"/>
              <a:t>sống</a:t>
            </a:r>
            <a:r>
              <a:rPr lang="en" sz="1800" b="1" i="1" dirty="0"/>
              <a:t> </a:t>
            </a:r>
            <a:r>
              <a:rPr lang="en" sz="1800" b="1" i="1" dirty="0" err="1"/>
              <a:t>đẹp</a:t>
            </a:r>
            <a:r>
              <a:rPr lang="en" sz="1800" b="1" i="1" dirty="0"/>
              <a:t> </a:t>
            </a:r>
            <a:r>
              <a:rPr lang="en" sz="1800" b="1" i="1" dirty="0" err="1"/>
              <a:t>hơn</a:t>
            </a:r>
            <a:r>
              <a:rPr lang="en" sz="1800" dirty="0"/>
              <a:t>, </a:t>
            </a:r>
            <a:r>
              <a:rPr lang="en" sz="1800" dirty="0" err="1"/>
              <a:t>sẵn</a:t>
            </a:r>
            <a:r>
              <a:rPr lang="en" sz="1800" dirty="0"/>
              <a:t> </a:t>
            </a:r>
            <a:r>
              <a:rPr lang="en" sz="1800" dirty="0" err="1"/>
              <a:t>sàng</a:t>
            </a:r>
            <a:r>
              <a:rPr lang="en" sz="1800" dirty="0"/>
              <a:t> </a:t>
            </a:r>
            <a:r>
              <a:rPr lang="en" sz="1800" dirty="0" err="1"/>
              <a:t>làm</a:t>
            </a:r>
            <a:r>
              <a:rPr lang="en" sz="1800" dirty="0"/>
              <a:t> </a:t>
            </a:r>
            <a:r>
              <a:rPr lang="en" sz="1800" dirty="0" err="1"/>
              <a:t>những</a:t>
            </a:r>
            <a:r>
              <a:rPr lang="en" sz="1800" dirty="0"/>
              <a:t> </a:t>
            </a:r>
            <a:r>
              <a:rPr lang="en" sz="1800" dirty="0" err="1"/>
              <a:t>điều</a:t>
            </a:r>
            <a:r>
              <a:rPr lang="en" sz="1800" dirty="0"/>
              <a:t> </a:t>
            </a:r>
            <a:r>
              <a:rPr lang="en" sz="1800" dirty="0" err="1"/>
              <a:t>tốt</a:t>
            </a:r>
            <a:r>
              <a:rPr lang="en" sz="1800" dirty="0"/>
              <a:t> </a:t>
            </a:r>
            <a:r>
              <a:rPr lang="en" sz="1800" dirty="0" err="1"/>
              <a:t>đẹp</a:t>
            </a:r>
            <a:r>
              <a:rPr lang="en" sz="1800" dirty="0"/>
              <a:t> </a:t>
            </a:r>
            <a:r>
              <a:rPr lang="en" sz="1800" dirty="0" err="1"/>
              <a:t>nhất</a:t>
            </a:r>
            <a:r>
              <a:rPr lang="en" sz="1800" dirty="0"/>
              <a:t> </a:t>
            </a:r>
            <a:r>
              <a:rPr lang="en" sz="1800" dirty="0" err="1"/>
              <a:t>vì</a:t>
            </a:r>
            <a:r>
              <a:rPr lang="en" sz="1800" dirty="0"/>
              <a:t> </a:t>
            </a:r>
            <a:r>
              <a:rPr lang="en" sz="1800" dirty="0" err="1"/>
              <a:t>người</a:t>
            </a:r>
            <a:r>
              <a:rPr lang="en" sz="1800" dirty="0"/>
              <a:t> </a:t>
            </a:r>
            <a:r>
              <a:rPr lang="en" sz="1800" dirty="0" err="1"/>
              <a:t>khác</a:t>
            </a:r>
            <a:r>
              <a:rPr lang="en" sz="1800" dirty="0"/>
              <a:t>.</a:t>
            </a:r>
            <a:endParaRPr sz="18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+ </a:t>
            </a:r>
            <a:r>
              <a:rPr lang="en" sz="1800" dirty="0" err="1"/>
              <a:t>Làm</a:t>
            </a:r>
            <a:r>
              <a:rPr lang="en" sz="1800" dirty="0"/>
              <a:t> </a:t>
            </a:r>
            <a:r>
              <a:rPr lang="en" sz="1800" dirty="0" err="1"/>
              <a:t>cho</a:t>
            </a:r>
            <a:r>
              <a:rPr lang="en" sz="1800" dirty="0"/>
              <a:t> </a:t>
            </a:r>
            <a:r>
              <a:rPr lang="en" sz="1800" dirty="0" err="1"/>
              <a:t>xã</a:t>
            </a:r>
            <a:r>
              <a:rPr lang="en" sz="1800" dirty="0"/>
              <a:t> </a:t>
            </a:r>
            <a:r>
              <a:rPr lang="en" sz="1800" dirty="0" err="1"/>
              <a:t>hội</a:t>
            </a:r>
            <a:r>
              <a:rPr lang="en" sz="1800" dirty="0"/>
              <a:t> </a:t>
            </a:r>
            <a:r>
              <a:rPr lang="en" sz="1800" b="1" i="1" dirty="0" err="1"/>
              <a:t>lành</a:t>
            </a:r>
            <a:r>
              <a:rPr lang="en" sz="1800" b="1" i="1" dirty="0"/>
              <a:t> </a:t>
            </a:r>
            <a:r>
              <a:rPr lang="en" sz="1800" b="1" i="1" dirty="0" err="1"/>
              <a:t>mạnh</a:t>
            </a:r>
            <a:r>
              <a:rPr lang="en" sz="1800" b="1" i="1" dirty="0"/>
              <a:t>, </a:t>
            </a:r>
            <a:r>
              <a:rPr lang="en" sz="1800" b="1" i="1" dirty="0" err="1"/>
              <a:t>trong</a:t>
            </a:r>
            <a:r>
              <a:rPr lang="en" sz="1800" b="1" i="1" dirty="0"/>
              <a:t> </a:t>
            </a:r>
            <a:r>
              <a:rPr lang="en" sz="1800" b="1" i="1" dirty="0" err="1"/>
              <a:t>sáng</a:t>
            </a:r>
            <a:r>
              <a:rPr lang="en" sz="1800" b="1" i="1" dirty="0"/>
              <a:t> </a:t>
            </a:r>
            <a:r>
              <a:rPr lang="en" sz="1800" b="1" i="1" dirty="0" err="1"/>
              <a:t>và</a:t>
            </a:r>
            <a:r>
              <a:rPr lang="en" sz="1800" b="1" i="1" dirty="0"/>
              <a:t> </a:t>
            </a:r>
            <a:r>
              <a:rPr lang="en" sz="1800" b="1" i="1" dirty="0" err="1"/>
              <a:t>ngày</a:t>
            </a:r>
            <a:r>
              <a:rPr lang="en" sz="1800" b="1" i="1" dirty="0"/>
              <a:t> </a:t>
            </a:r>
            <a:r>
              <a:rPr lang="en" sz="1800" b="1" i="1" dirty="0" err="1"/>
              <a:t>càng</a:t>
            </a:r>
            <a:r>
              <a:rPr lang="en" sz="1800" b="1" i="1" dirty="0"/>
              <a:t> </a:t>
            </a:r>
            <a:r>
              <a:rPr lang="en" sz="1800" b="1" i="1" dirty="0" err="1"/>
              <a:t>tốt</a:t>
            </a:r>
            <a:r>
              <a:rPr lang="en" sz="1800" b="1" i="1" dirty="0"/>
              <a:t> </a:t>
            </a:r>
            <a:r>
              <a:rPr lang="en" sz="1800" b="1" i="1" dirty="0" err="1"/>
              <a:t>đẹp</a:t>
            </a:r>
            <a:r>
              <a:rPr lang="en" sz="1800" dirty="0"/>
              <a:t> </a:t>
            </a:r>
            <a:r>
              <a:rPr lang="en" sz="1800" dirty="0" err="1"/>
              <a:t>hơn</a:t>
            </a:r>
            <a:r>
              <a:rPr lang="en" sz="1800" dirty="0"/>
              <a:t>.</a:t>
            </a:r>
            <a:endParaRPr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Kiểm tra 15 phút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8" name="Google Shape;1188;p50"/>
          <p:cNvSpPr txBox="1">
            <a:spLocks noGrp="1"/>
          </p:cNvSpPr>
          <p:nvPr>
            <p:ph type="subTitle" idx="1"/>
          </p:nvPr>
        </p:nvSpPr>
        <p:spPr>
          <a:xfrm>
            <a:off x="5309836" y="2849789"/>
            <a:ext cx="2740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Em </a:t>
            </a:r>
            <a:r>
              <a:rPr lang="en" sz="1800" b="1" i="1"/>
              <a:t>đã và sẽ</a:t>
            </a:r>
            <a:r>
              <a:rPr lang="en" sz="1800"/>
              <a:t> làm gì để giữ gìn, phát huy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truyền thống đó trong học tập, lao động?</a:t>
            </a:r>
            <a:endParaRPr sz="1800"/>
          </a:p>
        </p:txBody>
      </p:sp>
      <p:sp>
        <p:nvSpPr>
          <p:cNvPr id="1189" name="Google Shape;1189;p50"/>
          <p:cNvSpPr txBox="1">
            <a:spLocks noGrp="1"/>
          </p:cNvSpPr>
          <p:nvPr>
            <p:ph type="subTitle" idx="2"/>
          </p:nvPr>
        </p:nvSpPr>
        <p:spPr>
          <a:xfrm>
            <a:off x="1093363" y="2849792"/>
            <a:ext cx="34878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Truyền thống của gia đình,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dòng họ em là gì?</a:t>
            </a:r>
            <a:endParaRPr sz="1800"/>
          </a:p>
        </p:txBody>
      </p:sp>
      <p:sp>
        <p:nvSpPr>
          <p:cNvPr id="1190" name="Google Shape;1190;p50"/>
          <p:cNvSpPr txBox="1">
            <a:spLocks noGrp="1"/>
          </p:cNvSpPr>
          <p:nvPr>
            <p:ph type="subTitle" idx="3"/>
          </p:nvPr>
        </p:nvSpPr>
        <p:spPr>
          <a:xfrm>
            <a:off x="1093363" y="2421925"/>
            <a:ext cx="3487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Câu 1</a:t>
            </a:r>
            <a:endParaRPr/>
          </a:p>
        </p:txBody>
      </p:sp>
      <p:sp>
        <p:nvSpPr>
          <p:cNvPr id="1191" name="Google Shape;1191;p50"/>
          <p:cNvSpPr txBox="1">
            <a:spLocks noGrp="1"/>
          </p:cNvSpPr>
          <p:nvPr>
            <p:ph type="subTitle" idx="4"/>
          </p:nvPr>
        </p:nvSpPr>
        <p:spPr>
          <a:xfrm>
            <a:off x="5309837" y="2421925"/>
            <a:ext cx="27408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Câu 2</a:t>
            </a:r>
            <a:endParaRPr/>
          </a:p>
        </p:txBody>
      </p:sp>
      <p:grpSp>
        <p:nvGrpSpPr>
          <p:cNvPr id="1192" name="Google Shape;1192;p50"/>
          <p:cNvGrpSpPr/>
          <p:nvPr/>
        </p:nvGrpSpPr>
        <p:grpSpPr>
          <a:xfrm>
            <a:off x="2599413" y="1946222"/>
            <a:ext cx="475693" cy="475694"/>
            <a:chOff x="2217063" y="3401206"/>
            <a:chExt cx="475693" cy="475694"/>
          </a:xfrm>
        </p:grpSpPr>
        <p:sp>
          <p:nvSpPr>
            <p:cNvPr id="1193" name="Google Shape;1193;p50"/>
            <p:cNvSpPr/>
            <p:nvPr/>
          </p:nvSpPr>
          <p:spPr>
            <a:xfrm>
              <a:off x="2566190" y="3401206"/>
              <a:ext cx="94805" cy="95043"/>
            </a:xfrm>
            <a:custGeom>
              <a:avLst/>
              <a:gdLst/>
              <a:ahLst/>
              <a:cxnLst/>
              <a:rect l="l" t="t" r="r" b="b"/>
              <a:pathLst>
                <a:path w="397" h="398" extrusionOk="0">
                  <a:moveTo>
                    <a:pt x="397" y="199"/>
                  </a:moveTo>
                  <a:cubicBezTo>
                    <a:pt x="397" y="89"/>
                    <a:pt x="308" y="0"/>
                    <a:pt x="198" y="0"/>
                  </a:cubicBezTo>
                  <a:cubicBezTo>
                    <a:pt x="-66" y="10"/>
                    <a:pt x="-66" y="389"/>
                    <a:pt x="198" y="398"/>
                  </a:cubicBezTo>
                  <a:cubicBezTo>
                    <a:pt x="308" y="398"/>
                    <a:pt x="397" y="309"/>
                    <a:pt x="397" y="1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50"/>
            <p:cNvSpPr/>
            <p:nvPr/>
          </p:nvSpPr>
          <p:spPr>
            <a:xfrm>
              <a:off x="2249063" y="3401206"/>
              <a:ext cx="94805" cy="95043"/>
            </a:xfrm>
            <a:custGeom>
              <a:avLst/>
              <a:gdLst/>
              <a:ahLst/>
              <a:cxnLst/>
              <a:rect l="l" t="t" r="r" b="b"/>
              <a:pathLst>
                <a:path w="397" h="398" extrusionOk="0">
                  <a:moveTo>
                    <a:pt x="397" y="199"/>
                  </a:moveTo>
                  <a:cubicBezTo>
                    <a:pt x="397" y="89"/>
                    <a:pt x="308" y="0"/>
                    <a:pt x="198" y="0"/>
                  </a:cubicBezTo>
                  <a:cubicBezTo>
                    <a:pt x="-66" y="10"/>
                    <a:pt x="-66" y="389"/>
                    <a:pt x="198" y="398"/>
                  </a:cubicBezTo>
                  <a:cubicBezTo>
                    <a:pt x="308" y="398"/>
                    <a:pt x="397" y="309"/>
                    <a:pt x="397" y="1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0"/>
            <p:cNvSpPr/>
            <p:nvPr/>
          </p:nvSpPr>
          <p:spPr>
            <a:xfrm>
              <a:off x="2470909" y="3496249"/>
              <a:ext cx="221848" cy="380651"/>
            </a:xfrm>
            <a:custGeom>
              <a:avLst/>
              <a:gdLst/>
              <a:ahLst/>
              <a:cxnLst/>
              <a:rect l="l" t="t" r="r" b="b"/>
              <a:pathLst>
                <a:path w="929" h="1594" extrusionOk="0">
                  <a:moveTo>
                    <a:pt x="663" y="0"/>
                  </a:moveTo>
                  <a:lnTo>
                    <a:pt x="464" y="0"/>
                  </a:lnTo>
                  <a:cubicBezTo>
                    <a:pt x="341" y="0"/>
                    <a:pt x="227" y="66"/>
                    <a:pt x="165" y="173"/>
                  </a:cubicBezTo>
                  <a:lnTo>
                    <a:pt x="0" y="458"/>
                  </a:lnTo>
                  <a:lnTo>
                    <a:pt x="154" y="724"/>
                  </a:lnTo>
                  <a:lnTo>
                    <a:pt x="265" y="532"/>
                  </a:lnTo>
                  <a:lnTo>
                    <a:pt x="265" y="1428"/>
                  </a:lnTo>
                  <a:cubicBezTo>
                    <a:pt x="265" y="1520"/>
                    <a:pt x="339" y="1594"/>
                    <a:pt x="431" y="1594"/>
                  </a:cubicBezTo>
                  <a:cubicBezTo>
                    <a:pt x="523" y="1594"/>
                    <a:pt x="597" y="1520"/>
                    <a:pt x="597" y="1428"/>
                  </a:cubicBezTo>
                  <a:cubicBezTo>
                    <a:pt x="605" y="1648"/>
                    <a:pt x="921" y="1648"/>
                    <a:pt x="929" y="1428"/>
                  </a:cubicBezTo>
                  <a:lnTo>
                    <a:pt x="929" y="266"/>
                  </a:lnTo>
                  <a:cubicBezTo>
                    <a:pt x="929" y="118"/>
                    <a:pt x="809" y="0"/>
                    <a:pt x="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0"/>
            <p:cNvSpPr/>
            <p:nvPr/>
          </p:nvSpPr>
          <p:spPr>
            <a:xfrm>
              <a:off x="2217063" y="3496249"/>
              <a:ext cx="269608" cy="380651"/>
            </a:xfrm>
            <a:custGeom>
              <a:avLst/>
              <a:gdLst/>
              <a:ahLst/>
              <a:cxnLst/>
              <a:rect l="l" t="t" r="r" b="b"/>
              <a:pathLst>
                <a:path w="1129" h="1594" extrusionOk="0">
                  <a:moveTo>
                    <a:pt x="764" y="173"/>
                  </a:moveTo>
                  <a:cubicBezTo>
                    <a:pt x="702" y="66"/>
                    <a:pt x="588" y="0"/>
                    <a:pt x="465" y="0"/>
                  </a:cubicBezTo>
                  <a:lnTo>
                    <a:pt x="266" y="0"/>
                  </a:lnTo>
                  <a:cubicBezTo>
                    <a:pt x="120" y="0"/>
                    <a:pt x="0" y="118"/>
                    <a:pt x="0" y="266"/>
                  </a:cubicBezTo>
                  <a:lnTo>
                    <a:pt x="0" y="1428"/>
                  </a:lnTo>
                  <a:cubicBezTo>
                    <a:pt x="0" y="1520"/>
                    <a:pt x="74" y="1594"/>
                    <a:pt x="166" y="1594"/>
                  </a:cubicBezTo>
                  <a:cubicBezTo>
                    <a:pt x="258" y="1594"/>
                    <a:pt x="332" y="1520"/>
                    <a:pt x="332" y="1428"/>
                  </a:cubicBezTo>
                  <a:cubicBezTo>
                    <a:pt x="332" y="1520"/>
                    <a:pt x="406" y="1594"/>
                    <a:pt x="498" y="1594"/>
                  </a:cubicBezTo>
                  <a:cubicBezTo>
                    <a:pt x="590" y="1594"/>
                    <a:pt x="664" y="1520"/>
                    <a:pt x="664" y="1428"/>
                  </a:cubicBezTo>
                  <a:lnTo>
                    <a:pt x="664" y="532"/>
                  </a:lnTo>
                  <a:lnTo>
                    <a:pt x="881" y="908"/>
                  </a:lnTo>
                  <a:cubicBezTo>
                    <a:pt x="975" y="1057"/>
                    <a:pt x="1193" y="930"/>
                    <a:pt x="1111" y="775"/>
                  </a:cubicBezTo>
                  <a:lnTo>
                    <a:pt x="764" y="1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7" name="Google Shape;1197;p50"/>
          <p:cNvGrpSpPr/>
          <p:nvPr/>
        </p:nvGrpSpPr>
        <p:grpSpPr>
          <a:xfrm>
            <a:off x="6442393" y="1946468"/>
            <a:ext cx="475692" cy="475215"/>
            <a:chOff x="5604455" y="1273250"/>
            <a:chExt cx="475692" cy="475215"/>
          </a:xfrm>
        </p:grpSpPr>
        <p:sp>
          <p:nvSpPr>
            <p:cNvPr id="1198" name="Google Shape;1198;p50"/>
            <p:cNvSpPr/>
            <p:nvPr/>
          </p:nvSpPr>
          <p:spPr>
            <a:xfrm>
              <a:off x="5907016" y="1281847"/>
              <a:ext cx="164057" cy="164057"/>
            </a:xfrm>
            <a:custGeom>
              <a:avLst/>
              <a:gdLst/>
              <a:ahLst/>
              <a:cxnLst/>
              <a:rect l="l" t="t" r="r" b="b"/>
              <a:pathLst>
                <a:path w="687" h="687" extrusionOk="0">
                  <a:moveTo>
                    <a:pt x="18" y="288"/>
                  </a:moveTo>
                  <a:cubicBezTo>
                    <a:pt x="65" y="308"/>
                    <a:pt x="109" y="334"/>
                    <a:pt x="149" y="363"/>
                  </a:cubicBezTo>
                  <a:cubicBezTo>
                    <a:pt x="204" y="403"/>
                    <a:pt x="280" y="400"/>
                    <a:pt x="331" y="356"/>
                  </a:cubicBezTo>
                  <a:cubicBezTo>
                    <a:pt x="287" y="408"/>
                    <a:pt x="284" y="483"/>
                    <a:pt x="324" y="539"/>
                  </a:cubicBezTo>
                  <a:cubicBezTo>
                    <a:pt x="354" y="579"/>
                    <a:pt x="379" y="623"/>
                    <a:pt x="399" y="669"/>
                  </a:cubicBezTo>
                  <a:cubicBezTo>
                    <a:pt x="488" y="628"/>
                    <a:pt x="605" y="636"/>
                    <a:pt x="687" y="687"/>
                  </a:cubicBezTo>
                  <a:cubicBezTo>
                    <a:pt x="653" y="569"/>
                    <a:pt x="598" y="459"/>
                    <a:pt x="526" y="362"/>
                  </a:cubicBezTo>
                  <a:cubicBezTo>
                    <a:pt x="484" y="305"/>
                    <a:pt x="401" y="295"/>
                    <a:pt x="346" y="341"/>
                  </a:cubicBezTo>
                  <a:cubicBezTo>
                    <a:pt x="392" y="287"/>
                    <a:pt x="382" y="203"/>
                    <a:pt x="325" y="161"/>
                  </a:cubicBezTo>
                  <a:cubicBezTo>
                    <a:pt x="229" y="89"/>
                    <a:pt x="119" y="34"/>
                    <a:pt x="0" y="0"/>
                  </a:cubicBezTo>
                  <a:cubicBezTo>
                    <a:pt x="51" y="82"/>
                    <a:pt x="59" y="199"/>
                    <a:pt x="18" y="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50"/>
            <p:cNvSpPr/>
            <p:nvPr/>
          </p:nvSpPr>
          <p:spPr>
            <a:xfrm>
              <a:off x="5794541" y="1273250"/>
              <a:ext cx="95282" cy="94805"/>
            </a:xfrm>
            <a:custGeom>
              <a:avLst/>
              <a:gdLst/>
              <a:ahLst/>
              <a:cxnLst/>
              <a:rect l="l" t="t" r="r" b="b"/>
              <a:pathLst>
                <a:path w="399" h="397" extrusionOk="0">
                  <a:moveTo>
                    <a:pt x="200" y="397"/>
                  </a:moveTo>
                  <a:cubicBezTo>
                    <a:pt x="309" y="397"/>
                    <a:pt x="399" y="308"/>
                    <a:pt x="399" y="198"/>
                  </a:cubicBezTo>
                  <a:cubicBezTo>
                    <a:pt x="389" y="-66"/>
                    <a:pt x="11" y="-66"/>
                    <a:pt x="0" y="198"/>
                  </a:cubicBezTo>
                  <a:cubicBezTo>
                    <a:pt x="0" y="308"/>
                    <a:pt x="90" y="397"/>
                    <a:pt x="200" y="3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50"/>
            <p:cNvSpPr/>
            <p:nvPr/>
          </p:nvSpPr>
          <p:spPr>
            <a:xfrm>
              <a:off x="5907016" y="1575572"/>
              <a:ext cx="164057" cy="164057"/>
            </a:xfrm>
            <a:custGeom>
              <a:avLst/>
              <a:gdLst/>
              <a:ahLst/>
              <a:cxnLst/>
              <a:rect l="l" t="t" r="r" b="b"/>
              <a:pathLst>
                <a:path w="687" h="687" extrusionOk="0">
                  <a:moveTo>
                    <a:pt x="399" y="18"/>
                  </a:moveTo>
                  <a:cubicBezTo>
                    <a:pt x="379" y="65"/>
                    <a:pt x="354" y="108"/>
                    <a:pt x="324" y="149"/>
                  </a:cubicBezTo>
                  <a:cubicBezTo>
                    <a:pt x="284" y="204"/>
                    <a:pt x="287" y="279"/>
                    <a:pt x="331" y="331"/>
                  </a:cubicBezTo>
                  <a:cubicBezTo>
                    <a:pt x="280" y="287"/>
                    <a:pt x="204" y="284"/>
                    <a:pt x="149" y="324"/>
                  </a:cubicBezTo>
                  <a:cubicBezTo>
                    <a:pt x="109" y="353"/>
                    <a:pt x="65" y="379"/>
                    <a:pt x="18" y="399"/>
                  </a:cubicBezTo>
                  <a:cubicBezTo>
                    <a:pt x="59" y="488"/>
                    <a:pt x="51" y="605"/>
                    <a:pt x="0" y="687"/>
                  </a:cubicBezTo>
                  <a:cubicBezTo>
                    <a:pt x="119" y="654"/>
                    <a:pt x="229" y="599"/>
                    <a:pt x="325" y="526"/>
                  </a:cubicBezTo>
                  <a:cubicBezTo>
                    <a:pt x="382" y="484"/>
                    <a:pt x="392" y="401"/>
                    <a:pt x="346" y="346"/>
                  </a:cubicBezTo>
                  <a:cubicBezTo>
                    <a:pt x="401" y="392"/>
                    <a:pt x="484" y="382"/>
                    <a:pt x="526" y="325"/>
                  </a:cubicBezTo>
                  <a:cubicBezTo>
                    <a:pt x="598" y="229"/>
                    <a:pt x="653" y="119"/>
                    <a:pt x="687" y="0"/>
                  </a:cubicBezTo>
                  <a:cubicBezTo>
                    <a:pt x="605" y="51"/>
                    <a:pt x="488" y="59"/>
                    <a:pt x="399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50"/>
            <p:cNvSpPr/>
            <p:nvPr/>
          </p:nvSpPr>
          <p:spPr>
            <a:xfrm>
              <a:off x="5984865" y="1463336"/>
              <a:ext cx="95282" cy="94805"/>
            </a:xfrm>
            <a:custGeom>
              <a:avLst/>
              <a:gdLst/>
              <a:ahLst/>
              <a:cxnLst/>
              <a:rect l="l" t="t" r="r" b="b"/>
              <a:pathLst>
                <a:path w="399" h="397" extrusionOk="0">
                  <a:moveTo>
                    <a:pt x="200" y="0"/>
                  </a:moveTo>
                  <a:cubicBezTo>
                    <a:pt x="90" y="0"/>
                    <a:pt x="0" y="89"/>
                    <a:pt x="0" y="199"/>
                  </a:cubicBezTo>
                  <a:cubicBezTo>
                    <a:pt x="10" y="463"/>
                    <a:pt x="389" y="462"/>
                    <a:pt x="399" y="199"/>
                  </a:cubicBezTo>
                  <a:cubicBezTo>
                    <a:pt x="399" y="89"/>
                    <a:pt x="309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50"/>
            <p:cNvSpPr/>
            <p:nvPr/>
          </p:nvSpPr>
          <p:spPr>
            <a:xfrm>
              <a:off x="5613291" y="1281847"/>
              <a:ext cx="164057" cy="164057"/>
            </a:xfrm>
            <a:custGeom>
              <a:avLst/>
              <a:gdLst/>
              <a:ahLst/>
              <a:cxnLst/>
              <a:rect l="l" t="t" r="r" b="b"/>
              <a:pathLst>
                <a:path w="687" h="687" extrusionOk="0">
                  <a:moveTo>
                    <a:pt x="288" y="669"/>
                  </a:moveTo>
                  <a:cubicBezTo>
                    <a:pt x="309" y="623"/>
                    <a:pt x="333" y="579"/>
                    <a:pt x="364" y="539"/>
                  </a:cubicBezTo>
                  <a:cubicBezTo>
                    <a:pt x="404" y="483"/>
                    <a:pt x="400" y="408"/>
                    <a:pt x="356" y="356"/>
                  </a:cubicBezTo>
                  <a:cubicBezTo>
                    <a:pt x="408" y="400"/>
                    <a:pt x="483" y="403"/>
                    <a:pt x="539" y="363"/>
                  </a:cubicBezTo>
                  <a:cubicBezTo>
                    <a:pt x="579" y="334"/>
                    <a:pt x="623" y="308"/>
                    <a:pt x="669" y="288"/>
                  </a:cubicBezTo>
                  <a:cubicBezTo>
                    <a:pt x="628" y="199"/>
                    <a:pt x="636" y="82"/>
                    <a:pt x="687" y="0"/>
                  </a:cubicBezTo>
                  <a:cubicBezTo>
                    <a:pt x="568" y="34"/>
                    <a:pt x="459" y="89"/>
                    <a:pt x="362" y="161"/>
                  </a:cubicBezTo>
                  <a:cubicBezTo>
                    <a:pt x="306" y="203"/>
                    <a:pt x="295" y="287"/>
                    <a:pt x="342" y="341"/>
                  </a:cubicBezTo>
                  <a:cubicBezTo>
                    <a:pt x="286" y="295"/>
                    <a:pt x="204" y="305"/>
                    <a:pt x="161" y="362"/>
                  </a:cubicBezTo>
                  <a:cubicBezTo>
                    <a:pt x="89" y="459"/>
                    <a:pt x="34" y="569"/>
                    <a:pt x="0" y="687"/>
                  </a:cubicBezTo>
                  <a:cubicBezTo>
                    <a:pt x="82" y="636"/>
                    <a:pt x="199" y="628"/>
                    <a:pt x="288" y="6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0"/>
            <p:cNvSpPr/>
            <p:nvPr/>
          </p:nvSpPr>
          <p:spPr>
            <a:xfrm>
              <a:off x="5604455" y="1463575"/>
              <a:ext cx="95043" cy="94805"/>
            </a:xfrm>
            <a:custGeom>
              <a:avLst/>
              <a:gdLst/>
              <a:ahLst/>
              <a:cxnLst/>
              <a:rect l="l" t="t" r="r" b="b"/>
              <a:pathLst>
                <a:path w="398" h="397" extrusionOk="0">
                  <a:moveTo>
                    <a:pt x="199" y="397"/>
                  </a:moveTo>
                  <a:cubicBezTo>
                    <a:pt x="309" y="397"/>
                    <a:pt x="398" y="308"/>
                    <a:pt x="398" y="198"/>
                  </a:cubicBezTo>
                  <a:cubicBezTo>
                    <a:pt x="388" y="-66"/>
                    <a:pt x="9" y="-66"/>
                    <a:pt x="0" y="198"/>
                  </a:cubicBezTo>
                  <a:cubicBezTo>
                    <a:pt x="0" y="308"/>
                    <a:pt x="89" y="397"/>
                    <a:pt x="199" y="3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0"/>
            <p:cNvSpPr/>
            <p:nvPr/>
          </p:nvSpPr>
          <p:spPr>
            <a:xfrm>
              <a:off x="5753945" y="1444471"/>
              <a:ext cx="176953" cy="143282"/>
            </a:xfrm>
            <a:custGeom>
              <a:avLst/>
              <a:gdLst/>
              <a:ahLst/>
              <a:cxnLst/>
              <a:rect l="l" t="t" r="r" b="b"/>
              <a:pathLst>
                <a:path w="741" h="600" extrusionOk="0">
                  <a:moveTo>
                    <a:pt x="512" y="1"/>
                  </a:moveTo>
                  <a:cubicBezTo>
                    <a:pt x="460" y="1"/>
                    <a:pt x="410" y="18"/>
                    <a:pt x="370" y="50"/>
                  </a:cubicBezTo>
                  <a:cubicBezTo>
                    <a:pt x="122" y="-133"/>
                    <a:pt x="-212" y="231"/>
                    <a:pt x="179" y="497"/>
                  </a:cubicBezTo>
                  <a:cubicBezTo>
                    <a:pt x="261" y="557"/>
                    <a:pt x="342" y="593"/>
                    <a:pt x="346" y="595"/>
                  </a:cubicBezTo>
                  <a:cubicBezTo>
                    <a:pt x="361" y="602"/>
                    <a:pt x="379" y="602"/>
                    <a:pt x="394" y="595"/>
                  </a:cubicBezTo>
                  <a:cubicBezTo>
                    <a:pt x="510" y="544"/>
                    <a:pt x="750" y="388"/>
                    <a:pt x="741" y="229"/>
                  </a:cubicBezTo>
                  <a:cubicBezTo>
                    <a:pt x="741" y="103"/>
                    <a:pt x="638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0"/>
            <p:cNvSpPr/>
            <p:nvPr/>
          </p:nvSpPr>
          <p:spPr>
            <a:xfrm>
              <a:off x="5613291" y="1575572"/>
              <a:ext cx="164057" cy="164057"/>
            </a:xfrm>
            <a:custGeom>
              <a:avLst/>
              <a:gdLst/>
              <a:ahLst/>
              <a:cxnLst/>
              <a:rect l="l" t="t" r="r" b="b"/>
              <a:pathLst>
                <a:path w="687" h="687" extrusionOk="0">
                  <a:moveTo>
                    <a:pt x="669" y="399"/>
                  </a:moveTo>
                  <a:cubicBezTo>
                    <a:pt x="623" y="379"/>
                    <a:pt x="579" y="353"/>
                    <a:pt x="539" y="324"/>
                  </a:cubicBezTo>
                  <a:cubicBezTo>
                    <a:pt x="483" y="284"/>
                    <a:pt x="408" y="287"/>
                    <a:pt x="356" y="331"/>
                  </a:cubicBezTo>
                  <a:cubicBezTo>
                    <a:pt x="400" y="279"/>
                    <a:pt x="404" y="204"/>
                    <a:pt x="364" y="149"/>
                  </a:cubicBezTo>
                  <a:cubicBezTo>
                    <a:pt x="333" y="108"/>
                    <a:pt x="309" y="65"/>
                    <a:pt x="288" y="18"/>
                  </a:cubicBezTo>
                  <a:cubicBezTo>
                    <a:pt x="199" y="59"/>
                    <a:pt x="82" y="51"/>
                    <a:pt x="0" y="0"/>
                  </a:cubicBezTo>
                  <a:cubicBezTo>
                    <a:pt x="34" y="119"/>
                    <a:pt x="89" y="229"/>
                    <a:pt x="161" y="325"/>
                  </a:cubicBezTo>
                  <a:cubicBezTo>
                    <a:pt x="204" y="382"/>
                    <a:pt x="286" y="392"/>
                    <a:pt x="342" y="346"/>
                  </a:cubicBezTo>
                  <a:cubicBezTo>
                    <a:pt x="295" y="401"/>
                    <a:pt x="306" y="484"/>
                    <a:pt x="362" y="526"/>
                  </a:cubicBezTo>
                  <a:cubicBezTo>
                    <a:pt x="459" y="599"/>
                    <a:pt x="568" y="654"/>
                    <a:pt x="687" y="687"/>
                  </a:cubicBezTo>
                  <a:cubicBezTo>
                    <a:pt x="636" y="605"/>
                    <a:pt x="628" y="488"/>
                    <a:pt x="669" y="3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0"/>
            <p:cNvSpPr/>
            <p:nvPr/>
          </p:nvSpPr>
          <p:spPr>
            <a:xfrm>
              <a:off x="5794541" y="1653421"/>
              <a:ext cx="95282" cy="95043"/>
            </a:xfrm>
            <a:custGeom>
              <a:avLst/>
              <a:gdLst/>
              <a:ahLst/>
              <a:cxnLst/>
              <a:rect l="l" t="t" r="r" b="b"/>
              <a:pathLst>
                <a:path w="399" h="398" extrusionOk="0">
                  <a:moveTo>
                    <a:pt x="200" y="0"/>
                  </a:moveTo>
                  <a:cubicBezTo>
                    <a:pt x="90" y="0"/>
                    <a:pt x="0" y="90"/>
                    <a:pt x="0" y="199"/>
                  </a:cubicBezTo>
                  <a:cubicBezTo>
                    <a:pt x="11" y="464"/>
                    <a:pt x="389" y="464"/>
                    <a:pt x="399" y="199"/>
                  </a:cubicBezTo>
                  <a:cubicBezTo>
                    <a:pt x="399" y="90"/>
                    <a:pt x="309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9"/>
          <p:cNvSpPr txBox="1">
            <a:spLocks noGrp="1"/>
          </p:cNvSpPr>
          <p:nvPr>
            <p:ph type="ctrTitle"/>
          </p:nvPr>
        </p:nvSpPr>
        <p:spPr>
          <a:xfrm>
            <a:off x="4000625" y="561900"/>
            <a:ext cx="5143500" cy="309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Bài 2: Yêu thương con người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63" name="Google Shape;663;p39"/>
          <p:cNvSpPr txBox="1">
            <a:spLocks noGrp="1"/>
          </p:cNvSpPr>
          <p:nvPr>
            <p:ph type="subTitle" idx="1"/>
          </p:nvPr>
        </p:nvSpPr>
        <p:spPr>
          <a:xfrm>
            <a:off x="4000650" y="3694050"/>
            <a:ext cx="4437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dirty="0"/>
              <a:t>GDCD 6 – Học </a:t>
            </a:r>
            <a:r>
              <a:rPr lang="en" dirty="0" err="1"/>
              <a:t>kì</a:t>
            </a:r>
            <a:r>
              <a:rPr lang="en" dirty="0"/>
              <a:t> I – </a:t>
            </a:r>
            <a:r>
              <a:rPr lang="en" dirty="0" err="1"/>
              <a:t>Năm</a:t>
            </a:r>
            <a:r>
              <a:rPr lang="en" dirty="0"/>
              <a:t> </a:t>
            </a:r>
            <a:r>
              <a:rPr lang="en" dirty="0" err="1"/>
              <a:t>học</a:t>
            </a:r>
            <a:r>
              <a:rPr lang="en" dirty="0"/>
              <a:t> 2025-2026</a:t>
            </a:r>
            <a:endParaRPr dirty="0"/>
          </a:p>
        </p:txBody>
      </p:sp>
      <p:grpSp>
        <p:nvGrpSpPr>
          <p:cNvPr id="664" name="Google Shape;664;p39"/>
          <p:cNvGrpSpPr/>
          <p:nvPr/>
        </p:nvGrpSpPr>
        <p:grpSpPr>
          <a:xfrm>
            <a:off x="0" y="1467625"/>
            <a:ext cx="3945076" cy="3675877"/>
            <a:chOff x="0" y="1467625"/>
            <a:chExt cx="3945076" cy="3675877"/>
          </a:xfrm>
        </p:grpSpPr>
        <p:sp>
          <p:nvSpPr>
            <p:cNvPr id="665" name="Google Shape;665;p39"/>
            <p:cNvSpPr/>
            <p:nvPr/>
          </p:nvSpPr>
          <p:spPr>
            <a:xfrm>
              <a:off x="0" y="3952000"/>
              <a:ext cx="1970678" cy="1191502"/>
            </a:xfrm>
            <a:custGeom>
              <a:avLst/>
              <a:gdLst/>
              <a:ahLst/>
              <a:cxnLst/>
              <a:rect l="l" t="t" r="r" b="b"/>
              <a:pathLst>
                <a:path w="6882" h="4161" extrusionOk="0">
                  <a:moveTo>
                    <a:pt x="5741" y="4161"/>
                  </a:moveTo>
                  <a:lnTo>
                    <a:pt x="6882" y="4089"/>
                  </a:lnTo>
                  <a:cubicBezTo>
                    <a:pt x="6882" y="4089"/>
                    <a:pt x="6374" y="1203"/>
                    <a:pt x="5939" y="623"/>
                  </a:cubicBezTo>
                  <a:cubicBezTo>
                    <a:pt x="5504" y="43"/>
                    <a:pt x="4721" y="0"/>
                    <a:pt x="4721" y="0"/>
                  </a:cubicBezTo>
                  <a:lnTo>
                    <a:pt x="3068" y="116"/>
                  </a:lnTo>
                  <a:cubicBezTo>
                    <a:pt x="728" y="525"/>
                    <a:pt x="113" y="3470"/>
                    <a:pt x="0" y="4161"/>
                  </a:cubicBezTo>
                  <a:lnTo>
                    <a:pt x="5741" y="416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518297" y="4208283"/>
              <a:ext cx="690396" cy="935219"/>
            </a:xfrm>
            <a:custGeom>
              <a:avLst/>
              <a:gdLst/>
              <a:ahLst/>
              <a:cxnLst/>
              <a:rect l="l" t="t" r="r" b="b"/>
              <a:pathLst>
                <a:path w="2411" h="3266" extrusionOk="0">
                  <a:moveTo>
                    <a:pt x="136" y="480"/>
                  </a:moveTo>
                  <a:cubicBezTo>
                    <a:pt x="180" y="529"/>
                    <a:pt x="222" y="580"/>
                    <a:pt x="260" y="632"/>
                  </a:cubicBezTo>
                  <a:cubicBezTo>
                    <a:pt x="339" y="739"/>
                    <a:pt x="407" y="854"/>
                    <a:pt x="463" y="974"/>
                  </a:cubicBezTo>
                  <a:cubicBezTo>
                    <a:pt x="576" y="1215"/>
                    <a:pt x="641" y="1478"/>
                    <a:pt x="655" y="1744"/>
                  </a:cubicBezTo>
                  <a:cubicBezTo>
                    <a:pt x="659" y="1818"/>
                    <a:pt x="659" y="1892"/>
                    <a:pt x="654" y="1967"/>
                  </a:cubicBezTo>
                  <a:cubicBezTo>
                    <a:pt x="650" y="2042"/>
                    <a:pt x="642" y="2117"/>
                    <a:pt x="640" y="2192"/>
                  </a:cubicBezTo>
                  <a:cubicBezTo>
                    <a:pt x="640" y="2194"/>
                    <a:pt x="641" y="2196"/>
                    <a:pt x="641" y="2198"/>
                  </a:cubicBezTo>
                  <a:cubicBezTo>
                    <a:pt x="609" y="2250"/>
                    <a:pt x="578" y="2302"/>
                    <a:pt x="547" y="2355"/>
                  </a:cubicBezTo>
                  <a:cubicBezTo>
                    <a:pt x="379" y="2641"/>
                    <a:pt x="223" y="2935"/>
                    <a:pt x="79" y="3235"/>
                  </a:cubicBezTo>
                  <a:cubicBezTo>
                    <a:pt x="74" y="3245"/>
                    <a:pt x="69" y="3256"/>
                    <a:pt x="64" y="3266"/>
                  </a:cubicBezTo>
                  <a:lnTo>
                    <a:pt x="145" y="3266"/>
                  </a:lnTo>
                  <a:cubicBezTo>
                    <a:pt x="269" y="3007"/>
                    <a:pt x="404" y="2752"/>
                    <a:pt x="547" y="2502"/>
                  </a:cubicBezTo>
                  <a:cubicBezTo>
                    <a:pt x="711" y="2215"/>
                    <a:pt x="888" y="1935"/>
                    <a:pt x="1075" y="1662"/>
                  </a:cubicBezTo>
                  <a:cubicBezTo>
                    <a:pt x="1262" y="1391"/>
                    <a:pt x="1460" y="1127"/>
                    <a:pt x="1669" y="873"/>
                  </a:cubicBezTo>
                  <a:cubicBezTo>
                    <a:pt x="1774" y="745"/>
                    <a:pt x="1881" y="619"/>
                    <a:pt x="1990" y="495"/>
                  </a:cubicBezTo>
                  <a:cubicBezTo>
                    <a:pt x="2100" y="371"/>
                    <a:pt x="2215" y="251"/>
                    <a:pt x="2323" y="126"/>
                  </a:cubicBezTo>
                  <a:cubicBezTo>
                    <a:pt x="2350" y="95"/>
                    <a:pt x="2377" y="64"/>
                    <a:pt x="2405" y="35"/>
                  </a:cubicBezTo>
                  <a:cubicBezTo>
                    <a:pt x="2424" y="16"/>
                    <a:pt x="2396" y="-13"/>
                    <a:pt x="2377" y="6"/>
                  </a:cubicBezTo>
                  <a:cubicBezTo>
                    <a:pt x="2317" y="65"/>
                    <a:pt x="2254" y="120"/>
                    <a:pt x="2195" y="180"/>
                  </a:cubicBezTo>
                  <a:cubicBezTo>
                    <a:pt x="2137" y="237"/>
                    <a:pt x="2081" y="296"/>
                    <a:pt x="2025" y="356"/>
                  </a:cubicBezTo>
                  <a:cubicBezTo>
                    <a:pt x="1911" y="477"/>
                    <a:pt x="1801" y="603"/>
                    <a:pt x="1694" y="731"/>
                  </a:cubicBezTo>
                  <a:cubicBezTo>
                    <a:pt x="1480" y="986"/>
                    <a:pt x="1277" y="1249"/>
                    <a:pt x="1085" y="1521"/>
                  </a:cubicBezTo>
                  <a:cubicBezTo>
                    <a:pt x="954" y="1706"/>
                    <a:pt x="829" y="1894"/>
                    <a:pt x="709" y="2087"/>
                  </a:cubicBezTo>
                  <a:cubicBezTo>
                    <a:pt x="727" y="1991"/>
                    <a:pt x="729" y="1890"/>
                    <a:pt x="727" y="1793"/>
                  </a:cubicBezTo>
                  <a:cubicBezTo>
                    <a:pt x="725" y="1655"/>
                    <a:pt x="707" y="1517"/>
                    <a:pt x="677" y="1381"/>
                  </a:cubicBezTo>
                  <a:cubicBezTo>
                    <a:pt x="617" y="1114"/>
                    <a:pt x="505" y="857"/>
                    <a:pt x="348" y="633"/>
                  </a:cubicBezTo>
                  <a:cubicBezTo>
                    <a:pt x="303" y="569"/>
                    <a:pt x="256" y="507"/>
                    <a:pt x="204" y="450"/>
                  </a:cubicBezTo>
                  <a:cubicBezTo>
                    <a:pt x="152" y="393"/>
                    <a:pt x="95" y="337"/>
                    <a:pt x="29" y="297"/>
                  </a:cubicBezTo>
                  <a:cubicBezTo>
                    <a:pt x="9" y="284"/>
                    <a:pt x="-8" y="311"/>
                    <a:pt x="5" y="327"/>
                  </a:cubicBezTo>
                  <a:cubicBezTo>
                    <a:pt x="46" y="381"/>
                    <a:pt x="92" y="430"/>
                    <a:pt x="136" y="4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999368" y="3462914"/>
              <a:ext cx="2945708" cy="1680588"/>
            </a:xfrm>
            <a:custGeom>
              <a:avLst/>
              <a:gdLst/>
              <a:ahLst/>
              <a:cxnLst/>
              <a:rect l="l" t="t" r="r" b="b"/>
              <a:pathLst>
                <a:path w="10287" h="5869" extrusionOk="0">
                  <a:moveTo>
                    <a:pt x="10287" y="5869"/>
                  </a:moveTo>
                  <a:cubicBezTo>
                    <a:pt x="10253" y="5265"/>
                    <a:pt x="10082" y="2933"/>
                    <a:pt x="9453" y="2128"/>
                  </a:cubicBezTo>
                  <a:cubicBezTo>
                    <a:pt x="8728" y="1200"/>
                    <a:pt x="7336" y="794"/>
                    <a:pt x="7336" y="794"/>
                  </a:cubicBezTo>
                  <a:cubicBezTo>
                    <a:pt x="7336" y="794"/>
                    <a:pt x="6814" y="21"/>
                    <a:pt x="6089" y="1"/>
                  </a:cubicBezTo>
                  <a:cubicBezTo>
                    <a:pt x="5364" y="-18"/>
                    <a:pt x="4378" y="156"/>
                    <a:pt x="4378" y="156"/>
                  </a:cubicBezTo>
                  <a:cubicBezTo>
                    <a:pt x="4378" y="156"/>
                    <a:pt x="4064" y="442"/>
                    <a:pt x="4031" y="842"/>
                  </a:cubicBezTo>
                  <a:cubicBezTo>
                    <a:pt x="4030" y="846"/>
                    <a:pt x="4030" y="849"/>
                    <a:pt x="4030" y="852"/>
                  </a:cubicBezTo>
                  <a:cubicBezTo>
                    <a:pt x="4030" y="852"/>
                    <a:pt x="4026" y="854"/>
                    <a:pt x="4019" y="857"/>
                  </a:cubicBezTo>
                  <a:cubicBezTo>
                    <a:pt x="3888" y="920"/>
                    <a:pt x="2630" y="1526"/>
                    <a:pt x="1806" y="2135"/>
                  </a:cubicBezTo>
                  <a:cubicBezTo>
                    <a:pt x="1787" y="2148"/>
                    <a:pt x="1770" y="2162"/>
                    <a:pt x="1752" y="2175"/>
                  </a:cubicBezTo>
                  <a:cubicBezTo>
                    <a:pt x="1524" y="2348"/>
                    <a:pt x="1334" y="2520"/>
                    <a:pt x="1217" y="2679"/>
                  </a:cubicBezTo>
                  <a:cubicBezTo>
                    <a:pt x="529" y="3613"/>
                    <a:pt x="111" y="5357"/>
                    <a:pt x="0" y="5869"/>
                  </a:cubicBezTo>
                  <a:lnTo>
                    <a:pt x="10287" y="58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1501056" y="4074271"/>
              <a:ext cx="392303" cy="1069231"/>
            </a:xfrm>
            <a:custGeom>
              <a:avLst/>
              <a:gdLst/>
              <a:ahLst/>
              <a:cxnLst/>
              <a:rect l="l" t="t" r="r" b="b"/>
              <a:pathLst>
                <a:path w="1370" h="3734" extrusionOk="0">
                  <a:moveTo>
                    <a:pt x="1002" y="1078"/>
                  </a:moveTo>
                  <a:cubicBezTo>
                    <a:pt x="1126" y="1404"/>
                    <a:pt x="1183" y="1752"/>
                    <a:pt x="1218" y="2098"/>
                  </a:cubicBezTo>
                  <a:cubicBezTo>
                    <a:pt x="1255" y="2466"/>
                    <a:pt x="1276" y="2836"/>
                    <a:pt x="1289" y="3205"/>
                  </a:cubicBezTo>
                  <a:cubicBezTo>
                    <a:pt x="1295" y="3381"/>
                    <a:pt x="1298" y="3558"/>
                    <a:pt x="1300" y="3734"/>
                  </a:cubicBezTo>
                  <a:lnTo>
                    <a:pt x="1370" y="3734"/>
                  </a:lnTo>
                  <a:cubicBezTo>
                    <a:pt x="1369" y="3597"/>
                    <a:pt x="1367" y="3459"/>
                    <a:pt x="1363" y="3321"/>
                  </a:cubicBezTo>
                  <a:cubicBezTo>
                    <a:pt x="1352" y="2941"/>
                    <a:pt x="1332" y="2561"/>
                    <a:pt x="1297" y="2182"/>
                  </a:cubicBezTo>
                  <a:cubicBezTo>
                    <a:pt x="1264" y="1823"/>
                    <a:pt x="1213" y="1462"/>
                    <a:pt x="1092" y="1121"/>
                  </a:cubicBezTo>
                  <a:cubicBezTo>
                    <a:pt x="986" y="821"/>
                    <a:pt x="826" y="534"/>
                    <a:pt x="599" y="309"/>
                  </a:cubicBezTo>
                  <a:cubicBezTo>
                    <a:pt x="488" y="200"/>
                    <a:pt x="361" y="110"/>
                    <a:pt x="217" y="50"/>
                  </a:cubicBezTo>
                  <a:cubicBezTo>
                    <a:pt x="165" y="28"/>
                    <a:pt x="110" y="11"/>
                    <a:pt x="54" y="0"/>
                  </a:cubicBezTo>
                  <a:cubicBezTo>
                    <a:pt x="35" y="13"/>
                    <a:pt x="18" y="27"/>
                    <a:pt x="0" y="40"/>
                  </a:cubicBezTo>
                  <a:cubicBezTo>
                    <a:pt x="187" y="71"/>
                    <a:pt x="363" y="177"/>
                    <a:pt x="502" y="305"/>
                  </a:cubicBezTo>
                  <a:cubicBezTo>
                    <a:pt x="730" y="516"/>
                    <a:pt x="892" y="789"/>
                    <a:pt x="1002" y="10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2145634" y="3703161"/>
              <a:ext cx="698127" cy="1129078"/>
            </a:xfrm>
            <a:custGeom>
              <a:avLst/>
              <a:gdLst/>
              <a:ahLst/>
              <a:cxnLst/>
              <a:rect l="l" t="t" r="r" b="b"/>
              <a:pathLst>
                <a:path w="2438" h="3943" extrusionOk="0">
                  <a:moveTo>
                    <a:pt x="2435" y="3775"/>
                  </a:moveTo>
                  <a:cubicBezTo>
                    <a:pt x="2436" y="3725"/>
                    <a:pt x="2428" y="3674"/>
                    <a:pt x="2422" y="3623"/>
                  </a:cubicBezTo>
                  <a:cubicBezTo>
                    <a:pt x="2409" y="3521"/>
                    <a:pt x="2394" y="3419"/>
                    <a:pt x="2374" y="3318"/>
                  </a:cubicBezTo>
                  <a:cubicBezTo>
                    <a:pt x="2334" y="3120"/>
                    <a:pt x="2280" y="2924"/>
                    <a:pt x="2223" y="2730"/>
                  </a:cubicBezTo>
                  <a:cubicBezTo>
                    <a:pt x="2164" y="2533"/>
                    <a:pt x="2102" y="2337"/>
                    <a:pt x="2042" y="2141"/>
                  </a:cubicBezTo>
                  <a:cubicBezTo>
                    <a:pt x="1983" y="1950"/>
                    <a:pt x="1929" y="1755"/>
                    <a:pt x="1856" y="1569"/>
                  </a:cubicBezTo>
                  <a:cubicBezTo>
                    <a:pt x="1823" y="1485"/>
                    <a:pt x="1787" y="1400"/>
                    <a:pt x="1738" y="1325"/>
                  </a:cubicBezTo>
                  <a:cubicBezTo>
                    <a:pt x="1695" y="1258"/>
                    <a:pt x="1635" y="1196"/>
                    <a:pt x="1554" y="1180"/>
                  </a:cubicBezTo>
                  <a:cubicBezTo>
                    <a:pt x="1458" y="1161"/>
                    <a:pt x="1361" y="1201"/>
                    <a:pt x="1272" y="1232"/>
                  </a:cubicBezTo>
                  <a:cubicBezTo>
                    <a:pt x="1179" y="1264"/>
                    <a:pt x="1088" y="1299"/>
                    <a:pt x="997" y="1337"/>
                  </a:cubicBezTo>
                  <a:cubicBezTo>
                    <a:pt x="815" y="1412"/>
                    <a:pt x="637" y="1494"/>
                    <a:pt x="456" y="1573"/>
                  </a:cubicBezTo>
                  <a:cubicBezTo>
                    <a:pt x="413" y="1592"/>
                    <a:pt x="369" y="1610"/>
                    <a:pt x="325" y="1628"/>
                  </a:cubicBezTo>
                  <a:cubicBezTo>
                    <a:pt x="303" y="1638"/>
                    <a:pt x="281" y="1647"/>
                    <a:pt x="258" y="1656"/>
                  </a:cubicBezTo>
                  <a:cubicBezTo>
                    <a:pt x="244" y="1661"/>
                    <a:pt x="217" y="1677"/>
                    <a:pt x="202" y="1672"/>
                  </a:cubicBezTo>
                  <a:cubicBezTo>
                    <a:pt x="189" y="1668"/>
                    <a:pt x="188" y="1645"/>
                    <a:pt x="186" y="1635"/>
                  </a:cubicBezTo>
                  <a:cubicBezTo>
                    <a:pt x="182" y="1609"/>
                    <a:pt x="177" y="1582"/>
                    <a:pt x="173" y="1556"/>
                  </a:cubicBezTo>
                  <a:cubicBezTo>
                    <a:pt x="164" y="1505"/>
                    <a:pt x="156" y="1454"/>
                    <a:pt x="149" y="1403"/>
                  </a:cubicBezTo>
                  <a:cubicBezTo>
                    <a:pt x="89" y="996"/>
                    <a:pt x="63" y="585"/>
                    <a:pt x="66" y="174"/>
                  </a:cubicBezTo>
                  <a:cubicBezTo>
                    <a:pt x="66" y="123"/>
                    <a:pt x="65" y="74"/>
                    <a:pt x="61" y="23"/>
                  </a:cubicBezTo>
                  <a:cubicBezTo>
                    <a:pt x="59" y="-7"/>
                    <a:pt x="19" y="-8"/>
                    <a:pt x="15" y="22"/>
                  </a:cubicBezTo>
                  <a:cubicBezTo>
                    <a:pt x="0" y="125"/>
                    <a:pt x="1" y="228"/>
                    <a:pt x="0" y="331"/>
                  </a:cubicBezTo>
                  <a:cubicBezTo>
                    <a:pt x="0" y="434"/>
                    <a:pt x="3" y="537"/>
                    <a:pt x="7" y="640"/>
                  </a:cubicBezTo>
                  <a:cubicBezTo>
                    <a:pt x="16" y="845"/>
                    <a:pt x="34" y="1049"/>
                    <a:pt x="60" y="1252"/>
                  </a:cubicBezTo>
                  <a:cubicBezTo>
                    <a:pt x="73" y="1354"/>
                    <a:pt x="87" y="1456"/>
                    <a:pt x="104" y="1558"/>
                  </a:cubicBezTo>
                  <a:cubicBezTo>
                    <a:pt x="108" y="1583"/>
                    <a:pt x="113" y="1607"/>
                    <a:pt x="117" y="1632"/>
                  </a:cubicBezTo>
                  <a:cubicBezTo>
                    <a:pt x="121" y="1653"/>
                    <a:pt x="123" y="1675"/>
                    <a:pt x="133" y="1695"/>
                  </a:cubicBezTo>
                  <a:cubicBezTo>
                    <a:pt x="152" y="1734"/>
                    <a:pt x="194" y="1746"/>
                    <a:pt x="235" y="1736"/>
                  </a:cubicBezTo>
                  <a:cubicBezTo>
                    <a:pt x="279" y="1725"/>
                    <a:pt x="323" y="1702"/>
                    <a:pt x="366" y="1685"/>
                  </a:cubicBezTo>
                  <a:cubicBezTo>
                    <a:pt x="410" y="1666"/>
                    <a:pt x="453" y="1648"/>
                    <a:pt x="497" y="1629"/>
                  </a:cubicBezTo>
                  <a:cubicBezTo>
                    <a:pt x="587" y="1590"/>
                    <a:pt x="677" y="1549"/>
                    <a:pt x="767" y="1509"/>
                  </a:cubicBezTo>
                  <a:cubicBezTo>
                    <a:pt x="946" y="1430"/>
                    <a:pt x="1127" y="1351"/>
                    <a:pt x="1313" y="1288"/>
                  </a:cubicBezTo>
                  <a:cubicBezTo>
                    <a:pt x="1397" y="1260"/>
                    <a:pt x="1500" y="1215"/>
                    <a:pt x="1585" y="1262"/>
                  </a:cubicBezTo>
                  <a:cubicBezTo>
                    <a:pt x="1655" y="1301"/>
                    <a:pt x="1695" y="1379"/>
                    <a:pt x="1730" y="1448"/>
                  </a:cubicBezTo>
                  <a:cubicBezTo>
                    <a:pt x="1816" y="1623"/>
                    <a:pt x="1870" y="1811"/>
                    <a:pt x="1927" y="1997"/>
                  </a:cubicBezTo>
                  <a:cubicBezTo>
                    <a:pt x="1988" y="2195"/>
                    <a:pt x="2049" y="2393"/>
                    <a:pt x="2110" y="2591"/>
                  </a:cubicBezTo>
                  <a:cubicBezTo>
                    <a:pt x="2170" y="2785"/>
                    <a:pt x="2228" y="2981"/>
                    <a:pt x="2275" y="3180"/>
                  </a:cubicBezTo>
                  <a:cubicBezTo>
                    <a:pt x="2298" y="3279"/>
                    <a:pt x="2319" y="3380"/>
                    <a:pt x="2337" y="3480"/>
                  </a:cubicBezTo>
                  <a:cubicBezTo>
                    <a:pt x="2346" y="3529"/>
                    <a:pt x="2354" y="3579"/>
                    <a:pt x="2362" y="3628"/>
                  </a:cubicBezTo>
                  <a:cubicBezTo>
                    <a:pt x="2370" y="3680"/>
                    <a:pt x="2375" y="3733"/>
                    <a:pt x="2386" y="3785"/>
                  </a:cubicBezTo>
                  <a:cubicBezTo>
                    <a:pt x="2397" y="3833"/>
                    <a:pt x="2402" y="3883"/>
                    <a:pt x="2408" y="3932"/>
                  </a:cubicBezTo>
                  <a:cubicBezTo>
                    <a:pt x="2411" y="3949"/>
                    <a:pt x="2439" y="3946"/>
                    <a:pt x="2438" y="3929"/>
                  </a:cubicBezTo>
                  <a:cubicBezTo>
                    <a:pt x="2437" y="3878"/>
                    <a:pt x="2434" y="3827"/>
                    <a:pt x="2435" y="3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2876403" y="3727215"/>
              <a:ext cx="380849" cy="944382"/>
            </a:xfrm>
            <a:custGeom>
              <a:avLst/>
              <a:gdLst/>
              <a:ahLst/>
              <a:cxnLst/>
              <a:rect l="l" t="t" r="r" b="b"/>
              <a:pathLst>
                <a:path w="1330" h="3298" extrusionOk="0">
                  <a:moveTo>
                    <a:pt x="1326" y="1228"/>
                  </a:moveTo>
                  <a:cubicBezTo>
                    <a:pt x="1318" y="1145"/>
                    <a:pt x="1301" y="1064"/>
                    <a:pt x="1279" y="984"/>
                  </a:cubicBezTo>
                  <a:cubicBezTo>
                    <a:pt x="1235" y="825"/>
                    <a:pt x="1179" y="669"/>
                    <a:pt x="1120" y="516"/>
                  </a:cubicBezTo>
                  <a:cubicBezTo>
                    <a:pt x="1086" y="429"/>
                    <a:pt x="1050" y="343"/>
                    <a:pt x="1011" y="258"/>
                  </a:cubicBezTo>
                  <a:cubicBezTo>
                    <a:pt x="971" y="172"/>
                    <a:pt x="925" y="92"/>
                    <a:pt x="883" y="8"/>
                  </a:cubicBezTo>
                  <a:cubicBezTo>
                    <a:pt x="874" y="-9"/>
                    <a:pt x="848" y="5"/>
                    <a:pt x="856" y="23"/>
                  </a:cubicBezTo>
                  <a:cubicBezTo>
                    <a:pt x="889" y="93"/>
                    <a:pt x="913" y="167"/>
                    <a:pt x="942" y="239"/>
                  </a:cubicBezTo>
                  <a:cubicBezTo>
                    <a:pt x="971" y="310"/>
                    <a:pt x="1000" y="383"/>
                    <a:pt x="1027" y="455"/>
                  </a:cubicBezTo>
                  <a:cubicBezTo>
                    <a:pt x="1082" y="599"/>
                    <a:pt x="1133" y="744"/>
                    <a:pt x="1179" y="891"/>
                  </a:cubicBezTo>
                  <a:cubicBezTo>
                    <a:pt x="1224" y="1036"/>
                    <a:pt x="1265" y="1185"/>
                    <a:pt x="1260" y="1338"/>
                  </a:cubicBezTo>
                  <a:cubicBezTo>
                    <a:pt x="1259" y="1352"/>
                    <a:pt x="1262" y="1375"/>
                    <a:pt x="1255" y="1387"/>
                  </a:cubicBezTo>
                  <a:cubicBezTo>
                    <a:pt x="1248" y="1399"/>
                    <a:pt x="1235" y="1393"/>
                    <a:pt x="1223" y="1391"/>
                  </a:cubicBezTo>
                  <a:cubicBezTo>
                    <a:pt x="1186" y="1385"/>
                    <a:pt x="1149" y="1379"/>
                    <a:pt x="1113" y="1372"/>
                  </a:cubicBezTo>
                  <a:cubicBezTo>
                    <a:pt x="1038" y="1358"/>
                    <a:pt x="964" y="1341"/>
                    <a:pt x="891" y="1322"/>
                  </a:cubicBezTo>
                  <a:cubicBezTo>
                    <a:pt x="726" y="1279"/>
                    <a:pt x="564" y="1223"/>
                    <a:pt x="408" y="1153"/>
                  </a:cubicBezTo>
                  <a:cubicBezTo>
                    <a:pt x="387" y="1144"/>
                    <a:pt x="363" y="1150"/>
                    <a:pt x="356" y="1174"/>
                  </a:cubicBezTo>
                  <a:cubicBezTo>
                    <a:pt x="185" y="1703"/>
                    <a:pt x="72" y="2250"/>
                    <a:pt x="20" y="2803"/>
                  </a:cubicBezTo>
                  <a:cubicBezTo>
                    <a:pt x="5" y="2960"/>
                    <a:pt x="-1" y="3116"/>
                    <a:pt x="0" y="3273"/>
                  </a:cubicBezTo>
                  <a:cubicBezTo>
                    <a:pt x="0" y="3306"/>
                    <a:pt x="48" y="3307"/>
                    <a:pt x="51" y="3274"/>
                  </a:cubicBezTo>
                  <a:cubicBezTo>
                    <a:pt x="72" y="2998"/>
                    <a:pt x="93" y="2721"/>
                    <a:pt x="133" y="2447"/>
                  </a:cubicBezTo>
                  <a:cubicBezTo>
                    <a:pt x="171" y="2176"/>
                    <a:pt x="225" y="1906"/>
                    <a:pt x="294" y="1641"/>
                  </a:cubicBezTo>
                  <a:cubicBezTo>
                    <a:pt x="329" y="1503"/>
                    <a:pt x="369" y="1367"/>
                    <a:pt x="412" y="1231"/>
                  </a:cubicBezTo>
                  <a:cubicBezTo>
                    <a:pt x="549" y="1290"/>
                    <a:pt x="689" y="1340"/>
                    <a:pt x="833" y="1380"/>
                  </a:cubicBezTo>
                  <a:cubicBezTo>
                    <a:pt x="910" y="1401"/>
                    <a:pt x="988" y="1419"/>
                    <a:pt x="1067" y="1435"/>
                  </a:cubicBezTo>
                  <a:cubicBezTo>
                    <a:pt x="1108" y="1443"/>
                    <a:pt x="1149" y="1450"/>
                    <a:pt x="1190" y="1457"/>
                  </a:cubicBezTo>
                  <a:cubicBezTo>
                    <a:pt x="1226" y="1462"/>
                    <a:pt x="1267" y="1473"/>
                    <a:pt x="1298" y="1446"/>
                  </a:cubicBezTo>
                  <a:cubicBezTo>
                    <a:pt x="1326" y="1422"/>
                    <a:pt x="1328" y="1383"/>
                    <a:pt x="1329" y="1349"/>
                  </a:cubicBezTo>
                  <a:cubicBezTo>
                    <a:pt x="1331" y="1309"/>
                    <a:pt x="1330" y="1268"/>
                    <a:pt x="1326" y="1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2374715" y="3645891"/>
              <a:ext cx="548079" cy="1497611"/>
            </a:xfrm>
            <a:custGeom>
              <a:avLst/>
              <a:gdLst/>
              <a:ahLst/>
              <a:cxnLst/>
              <a:rect l="l" t="t" r="r" b="b"/>
              <a:pathLst>
                <a:path w="1914" h="5230" extrusionOk="0">
                  <a:moveTo>
                    <a:pt x="977" y="1344"/>
                  </a:moveTo>
                  <a:cubicBezTo>
                    <a:pt x="1296" y="2002"/>
                    <a:pt x="1440" y="2553"/>
                    <a:pt x="1518" y="3510"/>
                  </a:cubicBezTo>
                  <a:cubicBezTo>
                    <a:pt x="1568" y="4131"/>
                    <a:pt x="1627" y="4823"/>
                    <a:pt x="1661" y="5230"/>
                  </a:cubicBezTo>
                  <a:lnTo>
                    <a:pt x="1914" y="5230"/>
                  </a:lnTo>
                  <a:cubicBezTo>
                    <a:pt x="1871" y="4515"/>
                    <a:pt x="1770" y="2821"/>
                    <a:pt x="1740" y="2069"/>
                  </a:cubicBezTo>
                  <a:cubicBezTo>
                    <a:pt x="1702" y="1103"/>
                    <a:pt x="1856" y="232"/>
                    <a:pt x="1856" y="232"/>
                  </a:cubicBezTo>
                  <a:lnTo>
                    <a:pt x="1527" y="0"/>
                  </a:lnTo>
                  <a:lnTo>
                    <a:pt x="0" y="378"/>
                  </a:lnTo>
                  <a:cubicBezTo>
                    <a:pt x="10" y="406"/>
                    <a:pt x="658" y="687"/>
                    <a:pt x="977" y="13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2211495" y="3225243"/>
              <a:ext cx="694691" cy="571841"/>
            </a:xfrm>
            <a:custGeom>
              <a:avLst/>
              <a:gdLst/>
              <a:ahLst/>
              <a:cxnLst/>
              <a:rect l="l" t="t" r="r" b="b"/>
              <a:pathLst>
                <a:path w="2426" h="1997" extrusionOk="0">
                  <a:moveTo>
                    <a:pt x="2426" y="1701"/>
                  </a:moveTo>
                  <a:cubicBezTo>
                    <a:pt x="2426" y="1701"/>
                    <a:pt x="2310" y="1875"/>
                    <a:pt x="1634" y="1972"/>
                  </a:cubicBezTo>
                  <a:cubicBezTo>
                    <a:pt x="957" y="2069"/>
                    <a:pt x="570" y="1847"/>
                    <a:pt x="570" y="1847"/>
                  </a:cubicBezTo>
                  <a:lnTo>
                    <a:pt x="135" y="1469"/>
                  </a:lnTo>
                  <a:lnTo>
                    <a:pt x="63" y="684"/>
                  </a:lnTo>
                  <a:lnTo>
                    <a:pt x="0" y="0"/>
                  </a:lnTo>
                  <a:lnTo>
                    <a:pt x="2329" y="145"/>
                  </a:lnTo>
                  <a:lnTo>
                    <a:pt x="2375" y="874"/>
                  </a:lnTo>
                  <a:lnTo>
                    <a:pt x="2426" y="1701"/>
                  </a:lnTo>
                  <a:close/>
                </a:path>
              </a:pathLst>
            </a:custGeom>
            <a:solidFill>
              <a:srgbClr val="FFA19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2211495" y="3225243"/>
              <a:ext cx="680087" cy="340756"/>
            </a:xfrm>
            <a:custGeom>
              <a:avLst/>
              <a:gdLst/>
              <a:ahLst/>
              <a:cxnLst/>
              <a:rect l="l" t="t" r="r" b="b"/>
              <a:pathLst>
                <a:path w="2375" h="1190" extrusionOk="0">
                  <a:moveTo>
                    <a:pt x="2375" y="874"/>
                  </a:moveTo>
                  <a:cubicBezTo>
                    <a:pt x="1483" y="1519"/>
                    <a:pt x="543" y="1031"/>
                    <a:pt x="63" y="684"/>
                  </a:cubicBezTo>
                  <a:lnTo>
                    <a:pt x="0" y="0"/>
                  </a:lnTo>
                  <a:lnTo>
                    <a:pt x="2329" y="145"/>
                  </a:lnTo>
                  <a:lnTo>
                    <a:pt x="2375" y="874"/>
                  </a:ln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1923425" y="2954069"/>
              <a:ext cx="200733" cy="220776"/>
            </a:xfrm>
            <a:custGeom>
              <a:avLst/>
              <a:gdLst/>
              <a:ahLst/>
              <a:cxnLst/>
              <a:rect l="l" t="t" r="r" b="b"/>
              <a:pathLst>
                <a:path w="701" h="771" extrusionOk="0">
                  <a:moveTo>
                    <a:pt x="0" y="193"/>
                  </a:moveTo>
                  <a:cubicBezTo>
                    <a:pt x="0" y="193"/>
                    <a:pt x="377" y="986"/>
                    <a:pt x="696" y="715"/>
                  </a:cubicBezTo>
                  <a:cubicBezTo>
                    <a:pt x="741" y="677"/>
                    <a:pt x="435" y="0"/>
                    <a:pt x="435" y="0"/>
                  </a:cubicBezTo>
                  <a:lnTo>
                    <a:pt x="0" y="193"/>
                  </a:lnTo>
                  <a:close/>
                </a:path>
              </a:pathLst>
            </a:custGeom>
            <a:solidFill>
              <a:srgbClr val="A82E2D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1553172" y="1467625"/>
              <a:ext cx="1516809" cy="1428314"/>
            </a:xfrm>
            <a:custGeom>
              <a:avLst/>
              <a:gdLst/>
              <a:ahLst/>
              <a:cxnLst/>
              <a:rect l="l" t="t" r="r" b="b"/>
              <a:pathLst>
                <a:path w="5297" h="4988" extrusionOk="0">
                  <a:moveTo>
                    <a:pt x="5092" y="2010"/>
                  </a:moveTo>
                  <a:cubicBezTo>
                    <a:pt x="5160" y="1662"/>
                    <a:pt x="4947" y="1479"/>
                    <a:pt x="4947" y="1479"/>
                  </a:cubicBezTo>
                  <a:cubicBezTo>
                    <a:pt x="4947" y="1479"/>
                    <a:pt x="5247" y="1140"/>
                    <a:pt x="4977" y="734"/>
                  </a:cubicBezTo>
                  <a:cubicBezTo>
                    <a:pt x="4706" y="328"/>
                    <a:pt x="4358" y="473"/>
                    <a:pt x="4358" y="473"/>
                  </a:cubicBezTo>
                  <a:cubicBezTo>
                    <a:pt x="4358" y="473"/>
                    <a:pt x="4339" y="67"/>
                    <a:pt x="3884" y="9"/>
                  </a:cubicBezTo>
                  <a:cubicBezTo>
                    <a:pt x="3430" y="-49"/>
                    <a:pt x="3420" y="193"/>
                    <a:pt x="3420" y="193"/>
                  </a:cubicBezTo>
                  <a:cubicBezTo>
                    <a:pt x="3420" y="193"/>
                    <a:pt x="3333" y="-39"/>
                    <a:pt x="3053" y="9"/>
                  </a:cubicBezTo>
                  <a:cubicBezTo>
                    <a:pt x="2772" y="57"/>
                    <a:pt x="2608" y="299"/>
                    <a:pt x="2608" y="299"/>
                  </a:cubicBezTo>
                  <a:cubicBezTo>
                    <a:pt x="2608" y="299"/>
                    <a:pt x="2279" y="29"/>
                    <a:pt x="2047" y="135"/>
                  </a:cubicBezTo>
                  <a:cubicBezTo>
                    <a:pt x="1815" y="241"/>
                    <a:pt x="1777" y="396"/>
                    <a:pt x="1777" y="396"/>
                  </a:cubicBezTo>
                  <a:cubicBezTo>
                    <a:pt x="1777" y="396"/>
                    <a:pt x="1341" y="154"/>
                    <a:pt x="858" y="589"/>
                  </a:cubicBezTo>
                  <a:cubicBezTo>
                    <a:pt x="375" y="1024"/>
                    <a:pt x="597" y="1566"/>
                    <a:pt x="597" y="1566"/>
                  </a:cubicBezTo>
                  <a:cubicBezTo>
                    <a:pt x="597" y="1566"/>
                    <a:pt x="240" y="1392"/>
                    <a:pt x="56" y="1768"/>
                  </a:cubicBezTo>
                  <a:cubicBezTo>
                    <a:pt x="-128" y="2146"/>
                    <a:pt x="201" y="2426"/>
                    <a:pt x="201" y="2426"/>
                  </a:cubicBezTo>
                  <a:cubicBezTo>
                    <a:pt x="201" y="2426"/>
                    <a:pt x="-22" y="2610"/>
                    <a:pt x="153" y="3035"/>
                  </a:cubicBezTo>
                  <a:cubicBezTo>
                    <a:pt x="327" y="3460"/>
                    <a:pt x="665" y="3547"/>
                    <a:pt x="665" y="3547"/>
                  </a:cubicBezTo>
                  <a:lnTo>
                    <a:pt x="1061" y="4988"/>
                  </a:lnTo>
                  <a:lnTo>
                    <a:pt x="5054" y="4166"/>
                  </a:lnTo>
                  <a:lnTo>
                    <a:pt x="5296" y="3586"/>
                  </a:lnTo>
                  <a:cubicBezTo>
                    <a:pt x="5315" y="3151"/>
                    <a:pt x="5092" y="2010"/>
                    <a:pt x="5092" y="2010"/>
                  </a:cubicBezTo>
                  <a:close/>
                </a:path>
              </a:pathLst>
            </a:custGeom>
            <a:solidFill>
              <a:srgbClr val="A82E2D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1742450" y="2472142"/>
              <a:ext cx="74452" cy="24053"/>
            </a:xfrm>
            <a:custGeom>
              <a:avLst/>
              <a:gdLst/>
              <a:ahLst/>
              <a:cxnLst/>
              <a:rect l="l" t="t" r="r" b="b"/>
              <a:pathLst>
                <a:path w="260" h="84" extrusionOk="0">
                  <a:moveTo>
                    <a:pt x="244" y="21"/>
                  </a:moveTo>
                  <a:cubicBezTo>
                    <a:pt x="233" y="18"/>
                    <a:pt x="224" y="15"/>
                    <a:pt x="214" y="14"/>
                  </a:cubicBezTo>
                  <a:cubicBezTo>
                    <a:pt x="206" y="14"/>
                    <a:pt x="196" y="15"/>
                    <a:pt x="187" y="15"/>
                  </a:cubicBezTo>
                  <a:cubicBezTo>
                    <a:pt x="169" y="16"/>
                    <a:pt x="150" y="16"/>
                    <a:pt x="131" y="15"/>
                  </a:cubicBezTo>
                  <a:cubicBezTo>
                    <a:pt x="94" y="12"/>
                    <a:pt x="60" y="5"/>
                    <a:pt x="23" y="0"/>
                  </a:cubicBezTo>
                  <a:cubicBezTo>
                    <a:pt x="13" y="-1"/>
                    <a:pt x="3" y="7"/>
                    <a:pt x="1" y="16"/>
                  </a:cubicBezTo>
                  <a:cubicBezTo>
                    <a:pt x="-2" y="26"/>
                    <a:pt x="2" y="36"/>
                    <a:pt x="11" y="41"/>
                  </a:cubicBezTo>
                  <a:cubicBezTo>
                    <a:pt x="46" y="66"/>
                    <a:pt x="85" y="76"/>
                    <a:pt x="127" y="81"/>
                  </a:cubicBezTo>
                  <a:cubicBezTo>
                    <a:pt x="147" y="83"/>
                    <a:pt x="166" y="84"/>
                    <a:pt x="185" y="83"/>
                  </a:cubicBezTo>
                  <a:cubicBezTo>
                    <a:pt x="196" y="83"/>
                    <a:pt x="207" y="82"/>
                    <a:pt x="217" y="80"/>
                  </a:cubicBezTo>
                  <a:cubicBezTo>
                    <a:pt x="229" y="77"/>
                    <a:pt x="239" y="72"/>
                    <a:pt x="248" y="65"/>
                  </a:cubicBezTo>
                  <a:cubicBezTo>
                    <a:pt x="265" y="54"/>
                    <a:pt x="265" y="27"/>
                    <a:pt x="244" y="21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1743023" y="2263106"/>
              <a:ext cx="213905" cy="155488"/>
            </a:xfrm>
            <a:custGeom>
              <a:avLst/>
              <a:gdLst/>
              <a:ahLst/>
              <a:cxnLst/>
              <a:rect l="l" t="t" r="r" b="b"/>
              <a:pathLst>
                <a:path w="747" h="543" extrusionOk="0">
                  <a:moveTo>
                    <a:pt x="745" y="515"/>
                  </a:moveTo>
                  <a:cubicBezTo>
                    <a:pt x="740" y="505"/>
                    <a:pt x="732" y="500"/>
                    <a:pt x="724" y="492"/>
                  </a:cubicBezTo>
                  <a:cubicBezTo>
                    <a:pt x="716" y="485"/>
                    <a:pt x="709" y="476"/>
                    <a:pt x="700" y="469"/>
                  </a:cubicBezTo>
                  <a:cubicBezTo>
                    <a:pt x="683" y="452"/>
                    <a:pt x="664" y="438"/>
                    <a:pt x="647" y="421"/>
                  </a:cubicBezTo>
                  <a:cubicBezTo>
                    <a:pt x="613" y="390"/>
                    <a:pt x="581" y="356"/>
                    <a:pt x="552" y="319"/>
                  </a:cubicBezTo>
                  <a:cubicBezTo>
                    <a:pt x="525" y="284"/>
                    <a:pt x="501" y="246"/>
                    <a:pt x="480" y="207"/>
                  </a:cubicBezTo>
                  <a:cubicBezTo>
                    <a:pt x="469" y="186"/>
                    <a:pt x="458" y="165"/>
                    <a:pt x="447" y="144"/>
                  </a:cubicBezTo>
                  <a:cubicBezTo>
                    <a:pt x="436" y="123"/>
                    <a:pt x="422" y="102"/>
                    <a:pt x="415" y="79"/>
                  </a:cubicBezTo>
                  <a:cubicBezTo>
                    <a:pt x="408" y="57"/>
                    <a:pt x="373" y="64"/>
                    <a:pt x="379" y="88"/>
                  </a:cubicBezTo>
                  <a:cubicBezTo>
                    <a:pt x="385" y="112"/>
                    <a:pt x="386" y="137"/>
                    <a:pt x="392" y="161"/>
                  </a:cubicBezTo>
                  <a:cubicBezTo>
                    <a:pt x="399" y="184"/>
                    <a:pt x="407" y="206"/>
                    <a:pt x="416" y="227"/>
                  </a:cubicBezTo>
                  <a:cubicBezTo>
                    <a:pt x="385" y="240"/>
                    <a:pt x="356" y="254"/>
                    <a:pt x="320" y="255"/>
                  </a:cubicBezTo>
                  <a:cubicBezTo>
                    <a:pt x="275" y="257"/>
                    <a:pt x="230" y="247"/>
                    <a:pt x="191" y="224"/>
                  </a:cubicBezTo>
                  <a:cubicBezTo>
                    <a:pt x="111" y="178"/>
                    <a:pt x="61" y="91"/>
                    <a:pt x="28" y="8"/>
                  </a:cubicBezTo>
                  <a:cubicBezTo>
                    <a:pt x="22" y="-6"/>
                    <a:pt x="0" y="1"/>
                    <a:pt x="0" y="14"/>
                  </a:cubicBezTo>
                  <a:cubicBezTo>
                    <a:pt x="2" y="71"/>
                    <a:pt x="17" y="122"/>
                    <a:pt x="47" y="171"/>
                  </a:cubicBezTo>
                  <a:cubicBezTo>
                    <a:pt x="76" y="217"/>
                    <a:pt x="119" y="257"/>
                    <a:pt x="167" y="284"/>
                  </a:cubicBezTo>
                  <a:cubicBezTo>
                    <a:pt x="214" y="309"/>
                    <a:pt x="270" y="323"/>
                    <a:pt x="325" y="320"/>
                  </a:cubicBezTo>
                  <a:cubicBezTo>
                    <a:pt x="365" y="318"/>
                    <a:pt x="411" y="308"/>
                    <a:pt x="446" y="284"/>
                  </a:cubicBezTo>
                  <a:cubicBezTo>
                    <a:pt x="462" y="311"/>
                    <a:pt x="479" y="337"/>
                    <a:pt x="498" y="362"/>
                  </a:cubicBezTo>
                  <a:cubicBezTo>
                    <a:pt x="528" y="402"/>
                    <a:pt x="562" y="440"/>
                    <a:pt x="600" y="472"/>
                  </a:cubicBezTo>
                  <a:cubicBezTo>
                    <a:pt x="619" y="487"/>
                    <a:pt x="638" y="503"/>
                    <a:pt x="659" y="515"/>
                  </a:cubicBezTo>
                  <a:cubicBezTo>
                    <a:pt x="670" y="522"/>
                    <a:pt x="682" y="526"/>
                    <a:pt x="693" y="531"/>
                  </a:cubicBezTo>
                  <a:cubicBezTo>
                    <a:pt x="705" y="537"/>
                    <a:pt x="715" y="543"/>
                    <a:pt x="728" y="543"/>
                  </a:cubicBezTo>
                  <a:cubicBezTo>
                    <a:pt x="743" y="543"/>
                    <a:pt x="752" y="529"/>
                    <a:pt x="745" y="515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2091800" y="2193809"/>
              <a:ext cx="174675" cy="132866"/>
            </a:xfrm>
            <a:custGeom>
              <a:avLst/>
              <a:gdLst/>
              <a:ahLst/>
              <a:cxnLst/>
              <a:rect l="l" t="t" r="r" b="b"/>
              <a:pathLst>
                <a:path w="610" h="464" extrusionOk="0">
                  <a:moveTo>
                    <a:pt x="601" y="422"/>
                  </a:moveTo>
                  <a:cubicBezTo>
                    <a:pt x="576" y="408"/>
                    <a:pt x="545" y="407"/>
                    <a:pt x="518" y="401"/>
                  </a:cubicBezTo>
                  <a:cubicBezTo>
                    <a:pt x="489" y="394"/>
                    <a:pt x="460" y="386"/>
                    <a:pt x="432" y="377"/>
                  </a:cubicBezTo>
                  <a:cubicBezTo>
                    <a:pt x="375" y="357"/>
                    <a:pt x="320" y="330"/>
                    <a:pt x="271" y="295"/>
                  </a:cubicBezTo>
                  <a:cubicBezTo>
                    <a:pt x="176" y="228"/>
                    <a:pt x="91" y="128"/>
                    <a:pt x="51" y="18"/>
                  </a:cubicBezTo>
                  <a:cubicBezTo>
                    <a:pt x="40" y="-12"/>
                    <a:pt x="-8" y="-2"/>
                    <a:pt x="2" y="30"/>
                  </a:cubicBezTo>
                  <a:cubicBezTo>
                    <a:pt x="43" y="160"/>
                    <a:pt x="119" y="268"/>
                    <a:pt x="230" y="349"/>
                  </a:cubicBezTo>
                  <a:cubicBezTo>
                    <a:pt x="284" y="388"/>
                    <a:pt x="343" y="419"/>
                    <a:pt x="406" y="440"/>
                  </a:cubicBezTo>
                  <a:cubicBezTo>
                    <a:pt x="437" y="450"/>
                    <a:pt x="470" y="457"/>
                    <a:pt x="502" y="460"/>
                  </a:cubicBezTo>
                  <a:cubicBezTo>
                    <a:pt x="533" y="464"/>
                    <a:pt x="571" y="469"/>
                    <a:pt x="601" y="454"/>
                  </a:cubicBezTo>
                  <a:cubicBezTo>
                    <a:pt x="613" y="448"/>
                    <a:pt x="613" y="429"/>
                    <a:pt x="601" y="422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2087504" y="1661484"/>
              <a:ext cx="174102" cy="336748"/>
            </a:xfrm>
            <a:custGeom>
              <a:avLst/>
              <a:gdLst/>
              <a:ahLst/>
              <a:cxnLst/>
              <a:rect l="l" t="t" r="r" b="b"/>
              <a:pathLst>
                <a:path w="608" h="1176" extrusionOk="0">
                  <a:moveTo>
                    <a:pt x="518" y="497"/>
                  </a:moveTo>
                  <a:cubicBezTo>
                    <a:pt x="475" y="457"/>
                    <a:pt x="417" y="436"/>
                    <a:pt x="360" y="436"/>
                  </a:cubicBezTo>
                  <a:cubicBezTo>
                    <a:pt x="422" y="340"/>
                    <a:pt x="454" y="225"/>
                    <a:pt x="403" y="116"/>
                  </a:cubicBezTo>
                  <a:cubicBezTo>
                    <a:pt x="375" y="56"/>
                    <a:pt x="322" y="12"/>
                    <a:pt x="257" y="2"/>
                  </a:cubicBezTo>
                  <a:cubicBezTo>
                    <a:pt x="226" y="-3"/>
                    <a:pt x="198" y="1"/>
                    <a:pt x="170" y="13"/>
                  </a:cubicBezTo>
                  <a:cubicBezTo>
                    <a:pt x="140" y="25"/>
                    <a:pt x="121" y="42"/>
                    <a:pt x="104" y="70"/>
                  </a:cubicBezTo>
                  <a:cubicBezTo>
                    <a:pt x="96" y="82"/>
                    <a:pt x="114" y="95"/>
                    <a:pt x="125" y="86"/>
                  </a:cubicBezTo>
                  <a:cubicBezTo>
                    <a:pt x="159" y="55"/>
                    <a:pt x="213" y="51"/>
                    <a:pt x="256" y="64"/>
                  </a:cubicBezTo>
                  <a:cubicBezTo>
                    <a:pt x="304" y="77"/>
                    <a:pt x="337" y="115"/>
                    <a:pt x="352" y="161"/>
                  </a:cubicBezTo>
                  <a:cubicBezTo>
                    <a:pt x="389" y="276"/>
                    <a:pt x="322" y="382"/>
                    <a:pt x="252" y="468"/>
                  </a:cubicBezTo>
                  <a:cubicBezTo>
                    <a:pt x="242" y="481"/>
                    <a:pt x="238" y="497"/>
                    <a:pt x="249" y="511"/>
                  </a:cubicBezTo>
                  <a:cubicBezTo>
                    <a:pt x="258" y="523"/>
                    <a:pt x="277" y="530"/>
                    <a:pt x="291" y="521"/>
                  </a:cubicBezTo>
                  <a:cubicBezTo>
                    <a:pt x="346" y="484"/>
                    <a:pt x="421" y="497"/>
                    <a:pt x="469" y="540"/>
                  </a:cubicBezTo>
                  <a:cubicBezTo>
                    <a:pt x="525" y="589"/>
                    <a:pt x="543" y="666"/>
                    <a:pt x="539" y="737"/>
                  </a:cubicBezTo>
                  <a:cubicBezTo>
                    <a:pt x="530" y="887"/>
                    <a:pt x="420" y="1013"/>
                    <a:pt x="285" y="1069"/>
                  </a:cubicBezTo>
                  <a:cubicBezTo>
                    <a:pt x="245" y="1086"/>
                    <a:pt x="202" y="1096"/>
                    <a:pt x="159" y="1103"/>
                  </a:cubicBezTo>
                  <a:cubicBezTo>
                    <a:pt x="113" y="1110"/>
                    <a:pt x="66" y="1104"/>
                    <a:pt x="20" y="1112"/>
                  </a:cubicBezTo>
                  <a:cubicBezTo>
                    <a:pt x="-8" y="1118"/>
                    <a:pt x="-4" y="1156"/>
                    <a:pt x="19" y="1165"/>
                  </a:cubicBezTo>
                  <a:cubicBezTo>
                    <a:pt x="63" y="1182"/>
                    <a:pt x="117" y="1176"/>
                    <a:pt x="163" y="1171"/>
                  </a:cubicBezTo>
                  <a:cubicBezTo>
                    <a:pt x="211" y="1165"/>
                    <a:pt x="258" y="1153"/>
                    <a:pt x="304" y="1135"/>
                  </a:cubicBezTo>
                  <a:cubicBezTo>
                    <a:pt x="388" y="1102"/>
                    <a:pt x="462" y="1047"/>
                    <a:pt x="518" y="975"/>
                  </a:cubicBezTo>
                  <a:cubicBezTo>
                    <a:pt x="619" y="843"/>
                    <a:pt x="656" y="619"/>
                    <a:pt x="518" y="497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2493265" y="2001955"/>
              <a:ext cx="40662" cy="105090"/>
            </a:xfrm>
            <a:custGeom>
              <a:avLst/>
              <a:gdLst/>
              <a:ahLst/>
              <a:cxnLst/>
              <a:rect l="l" t="t" r="r" b="b"/>
              <a:pathLst>
                <a:path w="142" h="367" extrusionOk="0">
                  <a:moveTo>
                    <a:pt x="140" y="260"/>
                  </a:moveTo>
                  <a:cubicBezTo>
                    <a:pt x="138" y="228"/>
                    <a:pt x="133" y="196"/>
                    <a:pt x="124" y="165"/>
                  </a:cubicBezTo>
                  <a:cubicBezTo>
                    <a:pt x="116" y="135"/>
                    <a:pt x="104" y="106"/>
                    <a:pt x="88" y="79"/>
                  </a:cubicBezTo>
                  <a:cubicBezTo>
                    <a:pt x="79" y="65"/>
                    <a:pt x="71" y="52"/>
                    <a:pt x="61" y="40"/>
                  </a:cubicBezTo>
                  <a:cubicBezTo>
                    <a:pt x="50" y="27"/>
                    <a:pt x="38" y="17"/>
                    <a:pt x="26" y="5"/>
                  </a:cubicBezTo>
                  <a:cubicBezTo>
                    <a:pt x="14" y="-7"/>
                    <a:pt x="-7" y="8"/>
                    <a:pt x="2" y="23"/>
                  </a:cubicBezTo>
                  <a:cubicBezTo>
                    <a:pt x="16" y="47"/>
                    <a:pt x="26" y="76"/>
                    <a:pt x="36" y="102"/>
                  </a:cubicBezTo>
                  <a:cubicBezTo>
                    <a:pt x="45" y="127"/>
                    <a:pt x="54" y="154"/>
                    <a:pt x="61" y="180"/>
                  </a:cubicBezTo>
                  <a:cubicBezTo>
                    <a:pt x="68" y="206"/>
                    <a:pt x="72" y="232"/>
                    <a:pt x="74" y="258"/>
                  </a:cubicBezTo>
                  <a:cubicBezTo>
                    <a:pt x="75" y="273"/>
                    <a:pt x="75" y="287"/>
                    <a:pt x="75" y="302"/>
                  </a:cubicBezTo>
                  <a:cubicBezTo>
                    <a:pt x="76" y="316"/>
                    <a:pt x="76" y="334"/>
                    <a:pt x="81" y="348"/>
                  </a:cubicBezTo>
                  <a:cubicBezTo>
                    <a:pt x="88" y="368"/>
                    <a:pt x="115" y="375"/>
                    <a:pt x="128" y="355"/>
                  </a:cubicBezTo>
                  <a:cubicBezTo>
                    <a:pt x="136" y="341"/>
                    <a:pt x="139" y="324"/>
                    <a:pt x="141" y="308"/>
                  </a:cubicBezTo>
                  <a:cubicBezTo>
                    <a:pt x="143" y="292"/>
                    <a:pt x="142" y="276"/>
                    <a:pt x="140" y="260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2610955" y="1601351"/>
              <a:ext cx="207892" cy="294941"/>
            </a:xfrm>
            <a:custGeom>
              <a:avLst/>
              <a:gdLst/>
              <a:ahLst/>
              <a:cxnLst/>
              <a:rect l="l" t="t" r="r" b="b"/>
              <a:pathLst>
                <a:path w="726" h="1030" extrusionOk="0">
                  <a:moveTo>
                    <a:pt x="695" y="13"/>
                  </a:moveTo>
                  <a:cubicBezTo>
                    <a:pt x="685" y="-13"/>
                    <a:pt x="640" y="4"/>
                    <a:pt x="648" y="31"/>
                  </a:cubicBezTo>
                  <a:cubicBezTo>
                    <a:pt x="673" y="106"/>
                    <a:pt x="666" y="191"/>
                    <a:pt x="651" y="266"/>
                  </a:cubicBezTo>
                  <a:cubicBezTo>
                    <a:pt x="636" y="338"/>
                    <a:pt x="611" y="407"/>
                    <a:pt x="575" y="471"/>
                  </a:cubicBezTo>
                  <a:cubicBezTo>
                    <a:pt x="502" y="602"/>
                    <a:pt x="389" y="705"/>
                    <a:pt x="253" y="767"/>
                  </a:cubicBezTo>
                  <a:cubicBezTo>
                    <a:pt x="175" y="802"/>
                    <a:pt x="93" y="817"/>
                    <a:pt x="13" y="845"/>
                  </a:cubicBezTo>
                  <a:cubicBezTo>
                    <a:pt x="-1" y="850"/>
                    <a:pt x="-6" y="873"/>
                    <a:pt x="12" y="877"/>
                  </a:cubicBezTo>
                  <a:cubicBezTo>
                    <a:pt x="91" y="892"/>
                    <a:pt x="175" y="872"/>
                    <a:pt x="249" y="843"/>
                  </a:cubicBezTo>
                  <a:cubicBezTo>
                    <a:pt x="321" y="816"/>
                    <a:pt x="388" y="777"/>
                    <a:pt x="448" y="730"/>
                  </a:cubicBezTo>
                  <a:cubicBezTo>
                    <a:pt x="444" y="741"/>
                    <a:pt x="440" y="752"/>
                    <a:pt x="436" y="763"/>
                  </a:cubicBezTo>
                  <a:cubicBezTo>
                    <a:pt x="424" y="794"/>
                    <a:pt x="408" y="825"/>
                    <a:pt x="389" y="853"/>
                  </a:cubicBezTo>
                  <a:cubicBezTo>
                    <a:pt x="372" y="881"/>
                    <a:pt x="351" y="906"/>
                    <a:pt x="327" y="929"/>
                  </a:cubicBezTo>
                  <a:cubicBezTo>
                    <a:pt x="302" y="953"/>
                    <a:pt x="273" y="975"/>
                    <a:pt x="252" y="1003"/>
                  </a:cubicBezTo>
                  <a:cubicBezTo>
                    <a:pt x="241" y="1017"/>
                    <a:pt x="258" y="1031"/>
                    <a:pt x="272" y="1030"/>
                  </a:cubicBezTo>
                  <a:cubicBezTo>
                    <a:pt x="310" y="1026"/>
                    <a:pt x="346" y="998"/>
                    <a:pt x="373" y="973"/>
                  </a:cubicBezTo>
                  <a:cubicBezTo>
                    <a:pt x="401" y="946"/>
                    <a:pt x="425" y="916"/>
                    <a:pt x="445" y="883"/>
                  </a:cubicBezTo>
                  <a:cubicBezTo>
                    <a:pt x="466" y="851"/>
                    <a:pt x="481" y="816"/>
                    <a:pt x="492" y="779"/>
                  </a:cubicBezTo>
                  <a:cubicBezTo>
                    <a:pt x="502" y="746"/>
                    <a:pt x="504" y="713"/>
                    <a:pt x="505" y="679"/>
                  </a:cubicBezTo>
                  <a:cubicBezTo>
                    <a:pt x="607" y="578"/>
                    <a:pt x="682" y="444"/>
                    <a:pt x="712" y="304"/>
                  </a:cubicBezTo>
                  <a:cubicBezTo>
                    <a:pt x="733" y="205"/>
                    <a:pt x="733" y="109"/>
                    <a:pt x="695" y="13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2925083" y="2057507"/>
              <a:ext cx="87910" cy="109672"/>
            </a:xfrm>
            <a:custGeom>
              <a:avLst/>
              <a:gdLst/>
              <a:ahLst/>
              <a:cxnLst/>
              <a:rect l="l" t="t" r="r" b="b"/>
              <a:pathLst>
                <a:path w="307" h="383" extrusionOk="0">
                  <a:moveTo>
                    <a:pt x="252" y="19"/>
                  </a:moveTo>
                  <a:cubicBezTo>
                    <a:pt x="238" y="86"/>
                    <a:pt x="205" y="153"/>
                    <a:pt x="163" y="206"/>
                  </a:cubicBezTo>
                  <a:cubicBezTo>
                    <a:pt x="141" y="234"/>
                    <a:pt x="114" y="259"/>
                    <a:pt x="86" y="282"/>
                  </a:cubicBezTo>
                  <a:cubicBezTo>
                    <a:pt x="58" y="304"/>
                    <a:pt x="26" y="320"/>
                    <a:pt x="4" y="349"/>
                  </a:cubicBezTo>
                  <a:cubicBezTo>
                    <a:pt x="-7" y="363"/>
                    <a:pt x="7" y="381"/>
                    <a:pt x="22" y="383"/>
                  </a:cubicBezTo>
                  <a:cubicBezTo>
                    <a:pt x="65" y="386"/>
                    <a:pt x="103" y="357"/>
                    <a:pt x="135" y="332"/>
                  </a:cubicBezTo>
                  <a:cubicBezTo>
                    <a:pt x="167" y="308"/>
                    <a:pt x="194" y="278"/>
                    <a:pt x="218" y="247"/>
                  </a:cubicBezTo>
                  <a:cubicBezTo>
                    <a:pt x="243" y="215"/>
                    <a:pt x="262" y="181"/>
                    <a:pt x="278" y="144"/>
                  </a:cubicBezTo>
                  <a:cubicBezTo>
                    <a:pt x="294" y="107"/>
                    <a:pt x="301" y="68"/>
                    <a:pt x="306" y="28"/>
                  </a:cubicBezTo>
                  <a:cubicBezTo>
                    <a:pt x="310" y="-3"/>
                    <a:pt x="259" y="-11"/>
                    <a:pt x="252" y="19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2920501" y="1892569"/>
              <a:ext cx="50684" cy="60420"/>
            </a:xfrm>
            <a:custGeom>
              <a:avLst/>
              <a:gdLst/>
              <a:ahLst/>
              <a:cxnLst/>
              <a:rect l="l" t="t" r="r" b="b"/>
              <a:pathLst>
                <a:path w="177" h="211" extrusionOk="0">
                  <a:moveTo>
                    <a:pt x="163" y="2"/>
                  </a:moveTo>
                  <a:cubicBezTo>
                    <a:pt x="153" y="-2"/>
                    <a:pt x="138" y="0"/>
                    <a:pt x="133" y="12"/>
                  </a:cubicBezTo>
                  <a:cubicBezTo>
                    <a:pt x="126" y="28"/>
                    <a:pt x="114" y="41"/>
                    <a:pt x="104" y="56"/>
                  </a:cubicBezTo>
                  <a:cubicBezTo>
                    <a:pt x="99" y="63"/>
                    <a:pt x="94" y="70"/>
                    <a:pt x="89" y="77"/>
                  </a:cubicBezTo>
                  <a:cubicBezTo>
                    <a:pt x="87" y="79"/>
                    <a:pt x="86" y="80"/>
                    <a:pt x="89" y="77"/>
                  </a:cubicBezTo>
                  <a:cubicBezTo>
                    <a:pt x="87" y="79"/>
                    <a:pt x="79" y="90"/>
                    <a:pt x="84" y="83"/>
                  </a:cubicBezTo>
                  <a:cubicBezTo>
                    <a:pt x="82" y="87"/>
                    <a:pt x="78" y="90"/>
                    <a:pt x="76" y="93"/>
                  </a:cubicBezTo>
                  <a:cubicBezTo>
                    <a:pt x="64" y="106"/>
                    <a:pt x="52" y="118"/>
                    <a:pt x="40" y="130"/>
                  </a:cubicBezTo>
                  <a:cubicBezTo>
                    <a:pt x="33" y="136"/>
                    <a:pt x="27" y="143"/>
                    <a:pt x="20" y="148"/>
                  </a:cubicBezTo>
                  <a:cubicBezTo>
                    <a:pt x="19" y="150"/>
                    <a:pt x="17" y="151"/>
                    <a:pt x="16" y="153"/>
                  </a:cubicBezTo>
                  <a:lnTo>
                    <a:pt x="10" y="159"/>
                  </a:lnTo>
                  <a:cubicBezTo>
                    <a:pt x="11" y="159"/>
                    <a:pt x="11" y="159"/>
                    <a:pt x="11" y="159"/>
                  </a:cubicBezTo>
                  <a:cubicBezTo>
                    <a:pt x="4" y="166"/>
                    <a:pt x="1" y="173"/>
                    <a:pt x="0" y="183"/>
                  </a:cubicBezTo>
                  <a:cubicBezTo>
                    <a:pt x="-1" y="195"/>
                    <a:pt x="8" y="206"/>
                    <a:pt x="20" y="210"/>
                  </a:cubicBezTo>
                  <a:cubicBezTo>
                    <a:pt x="29" y="213"/>
                    <a:pt x="38" y="211"/>
                    <a:pt x="47" y="206"/>
                  </a:cubicBezTo>
                  <a:cubicBezTo>
                    <a:pt x="49" y="206"/>
                    <a:pt x="51" y="205"/>
                    <a:pt x="53" y="204"/>
                  </a:cubicBezTo>
                  <a:cubicBezTo>
                    <a:pt x="56" y="203"/>
                    <a:pt x="58" y="202"/>
                    <a:pt x="60" y="200"/>
                  </a:cubicBezTo>
                  <a:cubicBezTo>
                    <a:pt x="69" y="193"/>
                    <a:pt x="78" y="187"/>
                    <a:pt x="86" y="179"/>
                  </a:cubicBezTo>
                  <a:cubicBezTo>
                    <a:pt x="101" y="166"/>
                    <a:pt x="115" y="150"/>
                    <a:pt x="127" y="134"/>
                  </a:cubicBezTo>
                  <a:cubicBezTo>
                    <a:pt x="138" y="120"/>
                    <a:pt x="148" y="104"/>
                    <a:pt x="155" y="88"/>
                  </a:cubicBezTo>
                  <a:cubicBezTo>
                    <a:pt x="165" y="69"/>
                    <a:pt x="169" y="49"/>
                    <a:pt x="176" y="30"/>
                  </a:cubicBezTo>
                  <a:cubicBezTo>
                    <a:pt x="179" y="19"/>
                    <a:pt x="172" y="7"/>
                    <a:pt x="163" y="2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30950" rIns="90000" bIns="30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1760491" y="2125085"/>
              <a:ext cx="1427181" cy="1353863"/>
            </a:xfrm>
            <a:custGeom>
              <a:avLst/>
              <a:gdLst/>
              <a:ahLst/>
              <a:cxnLst/>
              <a:rect l="l" t="t" r="r" b="b"/>
              <a:pathLst>
                <a:path w="4984" h="4728" extrusionOk="0">
                  <a:moveTo>
                    <a:pt x="4779" y="1145"/>
                  </a:moveTo>
                  <a:cubicBezTo>
                    <a:pt x="4569" y="1136"/>
                    <a:pt x="4460" y="1271"/>
                    <a:pt x="4409" y="1364"/>
                  </a:cubicBezTo>
                  <a:cubicBezTo>
                    <a:pt x="4259" y="720"/>
                    <a:pt x="4098" y="130"/>
                    <a:pt x="4098" y="130"/>
                  </a:cubicBezTo>
                  <a:cubicBezTo>
                    <a:pt x="4098" y="130"/>
                    <a:pt x="3329" y="695"/>
                    <a:pt x="2706" y="0"/>
                  </a:cubicBezTo>
                  <a:cubicBezTo>
                    <a:pt x="2706" y="0"/>
                    <a:pt x="2749" y="884"/>
                    <a:pt x="1850" y="710"/>
                  </a:cubicBezTo>
                  <a:cubicBezTo>
                    <a:pt x="1850" y="710"/>
                    <a:pt x="1589" y="1435"/>
                    <a:pt x="763" y="1058"/>
                  </a:cubicBezTo>
                  <a:cubicBezTo>
                    <a:pt x="763" y="1058"/>
                    <a:pt x="617" y="1363"/>
                    <a:pt x="241" y="1218"/>
                  </a:cubicBezTo>
                  <a:cubicBezTo>
                    <a:pt x="241" y="1218"/>
                    <a:pt x="374" y="1697"/>
                    <a:pt x="552" y="2251"/>
                  </a:cubicBezTo>
                  <a:cubicBezTo>
                    <a:pt x="-27" y="1948"/>
                    <a:pt x="-183" y="2818"/>
                    <a:pt x="241" y="3146"/>
                  </a:cubicBezTo>
                  <a:cubicBezTo>
                    <a:pt x="577" y="3406"/>
                    <a:pt x="815" y="3334"/>
                    <a:pt x="915" y="3281"/>
                  </a:cubicBezTo>
                  <a:cubicBezTo>
                    <a:pt x="962" y="3398"/>
                    <a:pt x="1028" y="3500"/>
                    <a:pt x="1072" y="3591"/>
                  </a:cubicBezTo>
                  <a:cubicBezTo>
                    <a:pt x="1420" y="4301"/>
                    <a:pt x="2619" y="4920"/>
                    <a:pt x="3431" y="4673"/>
                  </a:cubicBezTo>
                  <a:cubicBezTo>
                    <a:pt x="4243" y="4427"/>
                    <a:pt x="4707" y="3436"/>
                    <a:pt x="4663" y="2740"/>
                  </a:cubicBezTo>
                  <a:cubicBezTo>
                    <a:pt x="4657" y="2629"/>
                    <a:pt x="4637" y="2487"/>
                    <a:pt x="4610" y="2327"/>
                  </a:cubicBezTo>
                  <a:cubicBezTo>
                    <a:pt x="5072" y="2225"/>
                    <a:pt x="5080" y="1159"/>
                    <a:pt x="4779" y="1145"/>
                  </a:cubicBezTo>
                  <a:close/>
                </a:path>
              </a:pathLst>
            </a:custGeom>
            <a:solidFill>
              <a:srgbClr val="FFA19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1832938" y="2876755"/>
              <a:ext cx="164080" cy="122558"/>
            </a:xfrm>
            <a:custGeom>
              <a:avLst/>
              <a:gdLst/>
              <a:ahLst/>
              <a:cxnLst/>
              <a:rect l="l" t="t" r="r" b="b"/>
              <a:pathLst>
                <a:path w="573" h="428" extrusionOk="0">
                  <a:moveTo>
                    <a:pt x="548" y="335"/>
                  </a:moveTo>
                  <a:cubicBezTo>
                    <a:pt x="533" y="309"/>
                    <a:pt x="516" y="285"/>
                    <a:pt x="497" y="262"/>
                  </a:cubicBezTo>
                  <a:cubicBezTo>
                    <a:pt x="460" y="217"/>
                    <a:pt x="419" y="177"/>
                    <a:pt x="374" y="141"/>
                  </a:cubicBezTo>
                  <a:cubicBezTo>
                    <a:pt x="328" y="104"/>
                    <a:pt x="280" y="74"/>
                    <a:pt x="228" y="48"/>
                  </a:cubicBezTo>
                  <a:cubicBezTo>
                    <a:pt x="201" y="35"/>
                    <a:pt x="174" y="23"/>
                    <a:pt x="145" y="14"/>
                  </a:cubicBezTo>
                  <a:cubicBezTo>
                    <a:pt x="120" y="5"/>
                    <a:pt x="87" y="-5"/>
                    <a:pt x="61" y="2"/>
                  </a:cubicBezTo>
                  <a:cubicBezTo>
                    <a:pt x="44" y="6"/>
                    <a:pt x="37" y="27"/>
                    <a:pt x="50" y="40"/>
                  </a:cubicBezTo>
                  <a:cubicBezTo>
                    <a:pt x="68" y="57"/>
                    <a:pt x="97" y="67"/>
                    <a:pt x="120" y="76"/>
                  </a:cubicBezTo>
                  <a:cubicBezTo>
                    <a:pt x="144" y="86"/>
                    <a:pt x="168" y="97"/>
                    <a:pt x="191" y="109"/>
                  </a:cubicBezTo>
                  <a:cubicBezTo>
                    <a:pt x="229" y="128"/>
                    <a:pt x="266" y="150"/>
                    <a:pt x="300" y="175"/>
                  </a:cubicBezTo>
                  <a:cubicBezTo>
                    <a:pt x="270" y="173"/>
                    <a:pt x="239" y="171"/>
                    <a:pt x="208" y="170"/>
                  </a:cubicBezTo>
                  <a:cubicBezTo>
                    <a:pt x="174" y="168"/>
                    <a:pt x="141" y="168"/>
                    <a:pt x="107" y="170"/>
                  </a:cubicBezTo>
                  <a:cubicBezTo>
                    <a:pt x="75" y="172"/>
                    <a:pt x="38" y="173"/>
                    <a:pt x="8" y="187"/>
                  </a:cubicBezTo>
                  <a:cubicBezTo>
                    <a:pt x="-6" y="195"/>
                    <a:pt x="-1" y="213"/>
                    <a:pt x="12" y="219"/>
                  </a:cubicBezTo>
                  <a:cubicBezTo>
                    <a:pt x="41" y="231"/>
                    <a:pt x="78" y="230"/>
                    <a:pt x="109" y="232"/>
                  </a:cubicBezTo>
                  <a:cubicBezTo>
                    <a:pt x="141" y="235"/>
                    <a:pt x="174" y="236"/>
                    <a:pt x="206" y="238"/>
                  </a:cubicBezTo>
                  <a:cubicBezTo>
                    <a:pt x="266" y="240"/>
                    <a:pt x="327" y="250"/>
                    <a:pt x="387" y="249"/>
                  </a:cubicBezTo>
                  <a:cubicBezTo>
                    <a:pt x="407" y="268"/>
                    <a:pt x="425" y="288"/>
                    <a:pt x="442" y="309"/>
                  </a:cubicBezTo>
                  <a:cubicBezTo>
                    <a:pt x="459" y="329"/>
                    <a:pt x="476" y="350"/>
                    <a:pt x="491" y="371"/>
                  </a:cubicBezTo>
                  <a:cubicBezTo>
                    <a:pt x="508" y="394"/>
                    <a:pt x="520" y="416"/>
                    <a:pt x="547" y="427"/>
                  </a:cubicBezTo>
                  <a:cubicBezTo>
                    <a:pt x="556" y="431"/>
                    <a:pt x="570" y="423"/>
                    <a:pt x="572" y="414"/>
                  </a:cubicBezTo>
                  <a:cubicBezTo>
                    <a:pt x="577" y="383"/>
                    <a:pt x="564" y="361"/>
                    <a:pt x="548" y="335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2561416" y="2515953"/>
              <a:ext cx="181261" cy="480209"/>
            </a:xfrm>
            <a:custGeom>
              <a:avLst/>
              <a:gdLst/>
              <a:ahLst/>
              <a:cxnLst/>
              <a:rect l="l" t="t" r="r" b="b"/>
              <a:pathLst>
                <a:path w="633" h="1677" extrusionOk="0">
                  <a:moveTo>
                    <a:pt x="558" y="1275"/>
                  </a:moveTo>
                  <a:cubicBezTo>
                    <a:pt x="522" y="1225"/>
                    <a:pt x="483" y="1177"/>
                    <a:pt x="448" y="1127"/>
                  </a:cubicBezTo>
                  <a:cubicBezTo>
                    <a:pt x="306" y="928"/>
                    <a:pt x="245" y="689"/>
                    <a:pt x="181" y="457"/>
                  </a:cubicBezTo>
                  <a:cubicBezTo>
                    <a:pt x="161" y="383"/>
                    <a:pt x="140" y="310"/>
                    <a:pt x="119" y="236"/>
                  </a:cubicBezTo>
                  <a:cubicBezTo>
                    <a:pt x="97" y="162"/>
                    <a:pt x="70" y="89"/>
                    <a:pt x="48" y="15"/>
                  </a:cubicBezTo>
                  <a:cubicBezTo>
                    <a:pt x="40" y="-12"/>
                    <a:pt x="-6" y="2"/>
                    <a:pt x="1" y="29"/>
                  </a:cubicBezTo>
                  <a:cubicBezTo>
                    <a:pt x="17" y="93"/>
                    <a:pt x="28" y="159"/>
                    <a:pt x="45" y="224"/>
                  </a:cubicBezTo>
                  <a:cubicBezTo>
                    <a:pt x="61" y="285"/>
                    <a:pt x="77" y="347"/>
                    <a:pt x="94" y="408"/>
                  </a:cubicBezTo>
                  <a:cubicBezTo>
                    <a:pt x="126" y="526"/>
                    <a:pt x="156" y="644"/>
                    <a:pt x="194" y="759"/>
                  </a:cubicBezTo>
                  <a:cubicBezTo>
                    <a:pt x="229" y="869"/>
                    <a:pt x="271" y="976"/>
                    <a:pt x="330" y="1076"/>
                  </a:cubicBezTo>
                  <a:cubicBezTo>
                    <a:pt x="389" y="1177"/>
                    <a:pt x="467" y="1265"/>
                    <a:pt x="532" y="1363"/>
                  </a:cubicBezTo>
                  <a:cubicBezTo>
                    <a:pt x="544" y="1383"/>
                    <a:pt x="568" y="1412"/>
                    <a:pt x="560" y="1437"/>
                  </a:cubicBezTo>
                  <a:cubicBezTo>
                    <a:pt x="552" y="1463"/>
                    <a:pt x="523" y="1482"/>
                    <a:pt x="503" y="1498"/>
                  </a:cubicBezTo>
                  <a:cubicBezTo>
                    <a:pt x="475" y="1521"/>
                    <a:pt x="447" y="1543"/>
                    <a:pt x="420" y="1567"/>
                  </a:cubicBezTo>
                  <a:cubicBezTo>
                    <a:pt x="393" y="1592"/>
                    <a:pt x="370" y="1618"/>
                    <a:pt x="346" y="1646"/>
                  </a:cubicBezTo>
                  <a:cubicBezTo>
                    <a:pt x="333" y="1661"/>
                    <a:pt x="353" y="1684"/>
                    <a:pt x="370" y="1675"/>
                  </a:cubicBezTo>
                  <a:cubicBezTo>
                    <a:pt x="400" y="1659"/>
                    <a:pt x="428" y="1644"/>
                    <a:pt x="456" y="1624"/>
                  </a:cubicBezTo>
                  <a:cubicBezTo>
                    <a:pt x="484" y="1605"/>
                    <a:pt x="510" y="1583"/>
                    <a:pt x="538" y="1562"/>
                  </a:cubicBezTo>
                  <a:cubicBezTo>
                    <a:pt x="580" y="1529"/>
                    <a:pt x="630" y="1491"/>
                    <a:pt x="633" y="1433"/>
                  </a:cubicBezTo>
                  <a:cubicBezTo>
                    <a:pt x="637" y="1375"/>
                    <a:pt x="589" y="1320"/>
                    <a:pt x="558" y="1275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3061387" y="2532562"/>
              <a:ext cx="74452" cy="197581"/>
            </a:xfrm>
            <a:custGeom>
              <a:avLst/>
              <a:gdLst/>
              <a:ahLst/>
              <a:cxnLst/>
              <a:rect l="l" t="t" r="r" b="b"/>
              <a:pathLst>
                <a:path w="260" h="690" extrusionOk="0">
                  <a:moveTo>
                    <a:pt x="248" y="240"/>
                  </a:moveTo>
                  <a:cubicBezTo>
                    <a:pt x="235" y="237"/>
                    <a:pt x="225" y="241"/>
                    <a:pt x="213" y="244"/>
                  </a:cubicBezTo>
                  <a:cubicBezTo>
                    <a:pt x="206" y="246"/>
                    <a:pt x="199" y="247"/>
                    <a:pt x="192" y="251"/>
                  </a:cubicBezTo>
                  <a:cubicBezTo>
                    <a:pt x="191" y="252"/>
                    <a:pt x="190" y="252"/>
                    <a:pt x="190" y="253"/>
                  </a:cubicBezTo>
                  <a:cubicBezTo>
                    <a:pt x="190" y="253"/>
                    <a:pt x="189" y="253"/>
                    <a:pt x="188" y="253"/>
                  </a:cubicBezTo>
                  <a:cubicBezTo>
                    <a:pt x="184" y="255"/>
                    <a:pt x="181" y="256"/>
                    <a:pt x="178" y="258"/>
                  </a:cubicBezTo>
                  <a:cubicBezTo>
                    <a:pt x="157" y="270"/>
                    <a:pt x="138" y="285"/>
                    <a:pt x="120" y="301"/>
                  </a:cubicBezTo>
                  <a:cubicBezTo>
                    <a:pt x="107" y="311"/>
                    <a:pt x="95" y="322"/>
                    <a:pt x="84" y="333"/>
                  </a:cubicBezTo>
                  <a:cubicBezTo>
                    <a:pt x="91" y="283"/>
                    <a:pt x="103" y="233"/>
                    <a:pt x="116" y="183"/>
                  </a:cubicBezTo>
                  <a:cubicBezTo>
                    <a:pt x="131" y="128"/>
                    <a:pt x="144" y="72"/>
                    <a:pt x="162" y="18"/>
                  </a:cubicBezTo>
                  <a:cubicBezTo>
                    <a:pt x="168" y="1"/>
                    <a:pt x="145" y="-7"/>
                    <a:pt x="135" y="6"/>
                  </a:cubicBezTo>
                  <a:cubicBezTo>
                    <a:pt x="102" y="55"/>
                    <a:pt x="74" y="105"/>
                    <a:pt x="54" y="161"/>
                  </a:cubicBezTo>
                  <a:cubicBezTo>
                    <a:pt x="34" y="218"/>
                    <a:pt x="21" y="278"/>
                    <a:pt x="12" y="338"/>
                  </a:cubicBezTo>
                  <a:cubicBezTo>
                    <a:pt x="4" y="396"/>
                    <a:pt x="-1" y="455"/>
                    <a:pt x="1" y="514"/>
                  </a:cubicBezTo>
                  <a:cubicBezTo>
                    <a:pt x="2" y="569"/>
                    <a:pt x="1" y="639"/>
                    <a:pt x="37" y="684"/>
                  </a:cubicBezTo>
                  <a:cubicBezTo>
                    <a:pt x="47" y="696"/>
                    <a:pt x="65" y="688"/>
                    <a:pt x="70" y="676"/>
                  </a:cubicBezTo>
                  <a:cubicBezTo>
                    <a:pt x="88" y="626"/>
                    <a:pt x="74" y="564"/>
                    <a:pt x="73" y="512"/>
                  </a:cubicBezTo>
                  <a:cubicBezTo>
                    <a:pt x="72" y="483"/>
                    <a:pt x="73" y="453"/>
                    <a:pt x="75" y="424"/>
                  </a:cubicBezTo>
                  <a:cubicBezTo>
                    <a:pt x="80" y="420"/>
                    <a:pt x="86" y="416"/>
                    <a:pt x="91" y="412"/>
                  </a:cubicBezTo>
                  <a:cubicBezTo>
                    <a:pt x="99" y="405"/>
                    <a:pt x="107" y="398"/>
                    <a:pt x="114" y="391"/>
                  </a:cubicBezTo>
                  <a:cubicBezTo>
                    <a:pt x="131" y="377"/>
                    <a:pt x="146" y="361"/>
                    <a:pt x="163" y="348"/>
                  </a:cubicBezTo>
                  <a:cubicBezTo>
                    <a:pt x="167" y="344"/>
                    <a:pt x="171" y="341"/>
                    <a:pt x="176" y="338"/>
                  </a:cubicBezTo>
                  <a:cubicBezTo>
                    <a:pt x="178" y="336"/>
                    <a:pt x="180" y="335"/>
                    <a:pt x="182" y="333"/>
                  </a:cubicBezTo>
                  <a:cubicBezTo>
                    <a:pt x="183" y="332"/>
                    <a:pt x="183" y="332"/>
                    <a:pt x="184" y="332"/>
                  </a:cubicBezTo>
                  <a:lnTo>
                    <a:pt x="184" y="331"/>
                  </a:lnTo>
                  <a:cubicBezTo>
                    <a:pt x="189" y="328"/>
                    <a:pt x="193" y="325"/>
                    <a:pt x="197" y="322"/>
                  </a:cubicBezTo>
                  <a:cubicBezTo>
                    <a:pt x="201" y="320"/>
                    <a:pt x="204" y="317"/>
                    <a:pt x="208" y="314"/>
                  </a:cubicBezTo>
                  <a:cubicBezTo>
                    <a:pt x="208" y="314"/>
                    <a:pt x="212" y="311"/>
                    <a:pt x="213" y="311"/>
                  </a:cubicBezTo>
                  <a:cubicBezTo>
                    <a:pt x="213" y="310"/>
                    <a:pt x="214" y="310"/>
                    <a:pt x="215" y="309"/>
                  </a:cubicBezTo>
                  <a:cubicBezTo>
                    <a:pt x="217" y="308"/>
                    <a:pt x="219" y="307"/>
                    <a:pt x="220" y="305"/>
                  </a:cubicBezTo>
                  <a:cubicBezTo>
                    <a:pt x="222" y="303"/>
                    <a:pt x="224" y="301"/>
                    <a:pt x="227" y="300"/>
                  </a:cubicBezTo>
                  <a:cubicBezTo>
                    <a:pt x="228" y="298"/>
                    <a:pt x="228" y="298"/>
                    <a:pt x="227" y="300"/>
                  </a:cubicBezTo>
                  <a:lnTo>
                    <a:pt x="233" y="295"/>
                  </a:lnTo>
                  <a:cubicBezTo>
                    <a:pt x="234" y="294"/>
                    <a:pt x="241" y="285"/>
                    <a:pt x="239" y="287"/>
                  </a:cubicBezTo>
                  <a:cubicBezTo>
                    <a:pt x="246" y="281"/>
                    <a:pt x="255" y="272"/>
                    <a:pt x="259" y="261"/>
                  </a:cubicBezTo>
                  <a:cubicBezTo>
                    <a:pt x="262" y="253"/>
                    <a:pt x="256" y="242"/>
                    <a:pt x="248" y="240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2106690" y="2514235"/>
              <a:ext cx="235668" cy="117403"/>
            </a:xfrm>
            <a:custGeom>
              <a:avLst/>
              <a:gdLst/>
              <a:ahLst/>
              <a:cxnLst/>
              <a:rect l="l" t="t" r="r" b="b"/>
              <a:pathLst>
                <a:path w="823" h="410" extrusionOk="0">
                  <a:moveTo>
                    <a:pt x="818" y="110"/>
                  </a:moveTo>
                  <a:cubicBezTo>
                    <a:pt x="843" y="192"/>
                    <a:pt x="760" y="199"/>
                    <a:pt x="533" y="270"/>
                  </a:cubicBezTo>
                  <a:cubicBezTo>
                    <a:pt x="307" y="340"/>
                    <a:pt x="28" y="465"/>
                    <a:pt x="2" y="384"/>
                  </a:cubicBezTo>
                  <a:cubicBezTo>
                    <a:pt x="-23" y="302"/>
                    <a:pt x="202" y="99"/>
                    <a:pt x="428" y="29"/>
                  </a:cubicBezTo>
                  <a:cubicBezTo>
                    <a:pt x="655" y="-42"/>
                    <a:pt x="793" y="28"/>
                    <a:pt x="818" y="110"/>
                  </a:cubicBezTo>
                  <a:close/>
                </a:path>
              </a:pathLst>
            </a:custGeom>
            <a:solidFill>
              <a:srgbClr val="A82E2D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2679393" y="2379078"/>
              <a:ext cx="204456" cy="96500"/>
            </a:xfrm>
            <a:custGeom>
              <a:avLst/>
              <a:gdLst/>
              <a:ahLst/>
              <a:cxnLst/>
              <a:rect l="l" t="t" r="r" b="b"/>
              <a:pathLst>
                <a:path w="714" h="337" extrusionOk="0">
                  <a:moveTo>
                    <a:pt x="3" y="274"/>
                  </a:moveTo>
                  <a:cubicBezTo>
                    <a:pt x="20" y="369"/>
                    <a:pt x="84" y="337"/>
                    <a:pt x="279" y="301"/>
                  </a:cubicBezTo>
                  <a:cubicBezTo>
                    <a:pt x="474" y="266"/>
                    <a:pt x="730" y="261"/>
                    <a:pt x="713" y="167"/>
                  </a:cubicBezTo>
                  <a:cubicBezTo>
                    <a:pt x="696" y="72"/>
                    <a:pt x="444" y="-28"/>
                    <a:pt x="249" y="7"/>
                  </a:cubicBezTo>
                  <a:cubicBezTo>
                    <a:pt x="54" y="43"/>
                    <a:pt x="-14" y="179"/>
                    <a:pt x="3" y="274"/>
                  </a:cubicBezTo>
                  <a:close/>
                </a:path>
              </a:pathLst>
            </a:custGeom>
            <a:solidFill>
              <a:srgbClr val="A82E2D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2238125" y="2675164"/>
              <a:ext cx="65575" cy="84473"/>
            </a:xfrm>
            <a:custGeom>
              <a:avLst/>
              <a:gdLst/>
              <a:ahLst/>
              <a:cxnLst/>
              <a:rect l="l" t="t" r="r" b="b"/>
              <a:pathLst>
                <a:path w="229" h="295" extrusionOk="0">
                  <a:moveTo>
                    <a:pt x="222" y="118"/>
                  </a:moveTo>
                  <a:cubicBezTo>
                    <a:pt x="244" y="198"/>
                    <a:pt x="213" y="276"/>
                    <a:pt x="154" y="292"/>
                  </a:cubicBezTo>
                  <a:cubicBezTo>
                    <a:pt x="95" y="308"/>
                    <a:pt x="29" y="257"/>
                    <a:pt x="7" y="177"/>
                  </a:cubicBezTo>
                  <a:cubicBezTo>
                    <a:pt x="-15" y="97"/>
                    <a:pt x="16" y="19"/>
                    <a:pt x="75" y="3"/>
                  </a:cubicBezTo>
                  <a:cubicBezTo>
                    <a:pt x="134" y="-13"/>
                    <a:pt x="200" y="38"/>
                    <a:pt x="222" y="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2747831" y="2556042"/>
              <a:ext cx="65002" cy="84760"/>
            </a:xfrm>
            <a:custGeom>
              <a:avLst/>
              <a:gdLst/>
              <a:ahLst/>
              <a:cxnLst/>
              <a:rect l="l" t="t" r="r" b="b"/>
              <a:pathLst>
                <a:path w="227" h="296" extrusionOk="0">
                  <a:moveTo>
                    <a:pt x="221" y="121"/>
                  </a:moveTo>
                  <a:cubicBezTo>
                    <a:pt x="241" y="202"/>
                    <a:pt x="208" y="279"/>
                    <a:pt x="148" y="293"/>
                  </a:cubicBezTo>
                  <a:cubicBezTo>
                    <a:pt x="89" y="307"/>
                    <a:pt x="25" y="254"/>
                    <a:pt x="5" y="173"/>
                  </a:cubicBezTo>
                  <a:cubicBezTo>
                    <a:pt x="-14" y="93"/>
                    <a:pt x="19" y="16"/>
                    <a:pt x="78" y="2"/>
                  </a:cubicBezTo>
                  <a:cubicBezTo>
                    <a:pt x="138" y="-12"/>
                    <a:pt x="202" y="41"/>
                    <a:pt x="221" y="1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2483529" y="3043983"/>
              <a:ext cx="349923" cy="183550"/>
            </a:xfrm>
            <a:custGeom>
              <a:avLst/>
              <a:gdLst/>
              <a:ahLst/>
              <a:cxnLst/>
              <a:rect l="l" t="t" r="r" b="b"/>
              <a:pathLst>
                <a:path w="1222" h="641" extrusionOk="0">
                  <a:moveTo>
                    <a:pt x="989" y="438"/>
                  </a:moveTo>
                  <a:cubicBezTo>
                    <a:pt x="905" y="531"/>
                    <a:pt x="802" y="609"/>
                    <a:pt x="684" y="633"/>
                  </a:cubicBezTo>
                  <a:cubicBezTo>
                    <a:pt x="520" y="666"/>
                    <a:pt x="358" y="593"/>
                    <a:pt x="232" y="503"/>
                  </a:cubicBezTo>
                  <a:cubicBezTo>
                    <a:pt x="98" y="406"/>
                    <a:pt x="6" y="289"/>
                    <a:pt x="0" y="260"/>
                  </a:cubicBezTo>
                  <a:cubicBezTo>
                    <a:pt x="-11" y="206"/>
                    <a:pt x="308" y="296"/>
                    <a:pt x="645" y="227"/>
                  </a:cubicBezTo>
                  <a:cubicBezTo>
                    <a:pt x="982" y="158"/>
                    <a:pt x="1210" y="-45"/>
                    <a:pt x="1222" y="10"/>
                  </a:cubicBezTo>
                  <a:cubicBezTo>
                    <a:pt x="1229" y="46"/>
                    <a:pt x="1142" y="268"/>
                    <a:pt x="989" y="43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2549962" y="3150219"/>
              <a:ext cx="216769" cy="77315"/>
            </a:xfrm>
            <a:custGeom>
              <a:avLst/>
              <a:gdLst/>
              <a:ahLst/>
              <a:cxnLst/>
              <a:rect l="l" t="t" r="r" b="b"/>
              <a:pathLst>
                <a:path w="757" h="270" extrusionOk="0">
                  <a:moveTo>
                    <a:pt x="757" y="67"/>
                  </a:moveTo>
                  <a:cubicBezTo>
                    <a:pt x="673" y="160"/>
                    <a:pt x="570" y="238"/>
                    <a:pt x="452" y="262"/>
                  </a:cubicBezTo>
                  <a:cubicBezTo>
                    <a:pt x="288" y="295"/>
                    <a:pt x="126" y="222"/>
                    <a:pt x="0" y="132"/>
                  </a:cubicBezTo>
                  <a:cubicBezTo>
                    <a:pt x="166" y="40"/>
                    <a:pt x="469" y="-77"/>
                    <a:pt x="757" y="67"/>
                  </a:cubicBezTo>
                  <a:close/>
                </a:path>
              </a:pathLst>
            </a:custGeom>
            <a:solidFill>
              <a:srgbClr val="BD3F3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1101309" y="4065967"/>
              <a:ext cx="644007" cy="494240"/>
            </a:xfrm>
            <a:custGeom>
              <a:avLst/>
              <a:gdLst/>
              <a:ahLst/>
              <a:cxnLst/>
              <a:rect l="l" t="t" r="r" b="b"/>
              <a:pathLst>
                <a:path w="2249" h="1726" extrusionOk="0">
                  <a:moveTo>
                    <a:pt x="251" y="1726"/>
                  </a:moveTo>
                  <a:cubicBezTo>
                    <a:pt x="251" y="1726"/>
                    <a:pt x="-257" y="1290"/>
                    <a:pt x="172" y="595"/>
                  </a:cubicBezTo>
                  <a:cubicBezTo>
                    <a:pt x="650" y="-181"/>
                    <a:pt x="1440" y="0"/>
                    <a:pt x="1665" y="66"/>
                  </a:cubicBezTo>
                  <a:cubicBezTo>
                    <a:pt x="1890" y="131"/>
                    <a:pt x="2361" y="493"/>
                    <a:pt x="2224" y="755"/>
                  </a:cubicBezTo>
                  <a:cubicBezTo>
                    <a:pt x="2224" y="755"/>
                    <a:pt x="2383" y="1030"/>
                    <a:pt x="1905" y="921"/>
                  </a:cubicBezTo>
                  <a:cubicBezTo>
                    <a:pt x="1905" y="921"/>
                    <a:pt x="2035" y="1023"/>
                    <a:pt x="1970" y="1110"/>
                  </a:cubicBezTo>
                  <a:cubicBezTo>
                    <a:pt x="1905" y="1197"/>
                    <a:pt x="1622" y="1088"/>
                    <a:pt x="1622" y="1088"/>
                  </a:cubicBezTo>
                  <a:cubicBezTo>
                    <a:pt x="1622" y="1088"/>
                    <a:pt x="1760" y="1190"/>
                    <a:pt x="1680" y="1277"/>
                  </a:cubicBezTo>
                  <a:cubicBezTo>
                    <a:pt x="1600" y="1363"/>
                    <a:pt x="926" y="1131"/>
                    <a:pt x="476" y="1284"/>
                  </a:cubicBezTo>
                  <a:cubicBezTo>
                    <a:pt x="476" y="1284"/>
                    <a:pt x="309" y="1596"/>
                    <a:pt x="251" y="1726"/>
                  </a:cubicBezTo>
                  <a:close/>
                </a:path>
              </a:pathLst>
            </a:custGeom>
            <a:solidFill>
              <a:srgbClr val="94635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1259375" y="4296479"/>
              <a:ext cx="295516" cy="65574"/>
            </a:xfrm>
            <a:custGeom>
              <a:avLst/>
              <a:gdLst/>
              <a:ahLst/>
              <a:cxnLst/>
              <a:rect l="l" t="t" r="r" b="b"/>
              <a:pathLst>
                <a:path w="1032" h="229" extrusionOk="0">
                  <a:moveTo>
                    <a:pt x="1026" y="206"/>
                  </a:moveTo>
                  <a:cubicBezTo>
                    <a:pt x="918" y="127"/>
                    <a:pt x="782" y="73"/>
                    <a:pt x="652" y="41"/>
                  </a:cubicBezTo>
                  <a:cubicBezTo>
                    <a:pt x="519" y="8"/>
                    <a:pt x="381" y="-6"/>
                    <a:pt x="244" y="2"/>
                  </a:cubicBezTo>
                  <a:cubicBezTo>
                    <a:pt x="165" y="7"/>
                    <a:pt x="90" y="21"/>
                    <a:pt x="14" y="40"/>
                  </a:cubicBezTo>
                  <a:cubicBezTo>
                    <a:pt x="-9" y="46"/>
                    <a:pt x="-1" y="80"/>
                    <a:pt x="22" y="76"/>
                  </a:cubicBezTo>
                  <a:cubicBezTo>
                    <a:pt x="189" y="44"/>
                    <a:pt x="363" y="40"/>
                    <a:pt x="530" y="66"/>
                  </a:cubicBezTo>
                  <a:cubicBezTo>
                    <a:pt x="613" y="80"/>
                    <a:pt x="696" y="100"/>
                    <a:pt x="775" y="127"/>
                  </a:cubicBezTo>
                  <a:cubicBezTo>
                    <a:pt x="857" y="154"/>
                    <a:pt x="935" y="192"/>
                    <a:pt x="1013" y="228"/>
                  </a:cubicBezTo>
                  <a:cubicBezTo>
                    <a:pt x="1028" y="235"/>
                    <a:pt x="1039" y="216"/>
                    <a:pt x="1026" y="2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37425" rIns="90000" bIns="37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1291446" y="4181653"/>
              <a:ext cx="354218" cy="141457"/>
            </a:xfrm>
            <a:custGeom>
              <a:avLst/>
              <a:gdLst/>
              <a:ahLst/>
              <a:cxnLst/>
              <a:rect l="l" t="t" r="r" b="b"/>
              <a:pathLst>
                <a:path w="1237" h="494" extrusionOk="0">
                  <a:moveTo>
                    <a:pt x="1233" y="473"/>
                  </a:moveTo>
                  <a:cubicBezTo>
                    <a:pt x="1169" y="417"/>
                    <a:pt x="1097" y="371"/>
                    <a:pt x="1026" y="326"/>
                  </a:cubicBezTo>
                  <a:cubicBezTo>
                    <a:pt x="953" y="281"/>
                    <a:pt x="877" y="239"/>
                    <a:pt x="800" y="201"/>
                  </a:cubicBezTo>
                  <a:cubicBezTo>
                    <a:pt x="643" y="126"/>
                    <a:pt x="478" y="57"/>
                    <a:pt x="307" y="21"/>
                  </a:cubicBezTo>
                  <a:cubicBezTo>
                    <a:pt x="213" y="2"/>
                    <a:pt x="103" y="-15"/>
                    <a:pt x="11" y="20"/>
                  </a:cubicBezTo>
                  <a:cubicBezTo>
                    <a:pt x="-5" y="26"/>
                    <a:pt x="-4" y="49"/>
                    <a:pt x="14" y="50"/>
                  </a:cubicBezTo>
                  <a:cubicBezTo>
                    <a:pt x="101" y="56"/>
                    <a:pt x="187" y="53"/>
                    <a:pt x="274" y="70"/>
                  </a:cubicBezTo>
                  <a:cubicBezTo>
                    <a:pt x="358" y="86"/>
                    <a:pt x="440" y="112"/>
                    <a:pt x="521" y="142"/>
                  </a:cubicBezTo>
                  <a:cubicBezTo>
                    <a:pt x="676" y="199"/>
                    <a:pt x="827" y="268"/>
                    <a:pt x="973" y="348"/>
                  </a:cubicBezTo>
                  <a:cubicBezTo>
                    <a:pt x="1056" y="394"/>
                    <a:pt x="1135" y="445"/>
                    <a:pt x="1218" y="492"/>
                  </a:cubicBezTo>
                  <a:cubicBezTo>
                    <a:pt x="1229" y="499"/>
                    <a:pt x="1244" y="482"/>
                    <a:pt x="1233" y="47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1363893" y="4109206"/>
              <a:ext cx="364527" cy="158352"/>
            </a:xfrm>
            <a:custGeom>
              <a:avLst/>
              <a:gdLst/>
              <a:ahLst/>
              <a:cxnLst/>
              <a:rect l="l" t="t" r="r" b="b"/>
              <a:pathLst>
                <a:path w="1273" h="553" extrusionOk="0">
                  <a:moveTo>
                    <a:pt x="1270" y="533"/>
                  </a:moveTo>
                  <a:cubicBezTo>
                    <a:pt x="1237" y="501"/>
                    <a:pt x="1207" y="466"/>
                    <a:pt x="1174" y="435"/>
                  </a:cubicBezTo>
                  <a:cubicBezTo>
                    <a:pt x="1141" y="403"/>
                    <a:pt x="1107" y="373"/>
                    <a:pt x="1072" y="344"/>
                  </a:cubicBezTo>
                  <a:cubicBezTo>
                    <a:pt x="1002" y="286"/>
                    <a:pt x="927" y="235"/>
                    <a:pt x="848" y="189"/>
                  </a:cubicBezTo>
                  <a:cubicBezTo>
                    <a:pt x="687" y="96"/>
                    <a:pt x="509" y="30"/>
                    <a:pt x="323" y="8"/>
                  </a:cubicBezTo>
                  <a:cubicBezTo>
                    <a:pt x="272" y="2"/>
                    <a:pt x="220" y="-1"/>
                    <a:pt x="169" y="1"/>
                  </a:cubicBezTo>
                  <a:cubicBezTo>
                    <a:pt x="116" y="3"/>
                    <a:pt x="61" y="7"/>
                    <a:pt x="11" y="26"/>
                  </a:cubicBezTo>
                  <a:cubicBezTo>
                    <a:pt x="-4" y="32"/>
                    <a:pt x="-4" y="54"/>
                    <a:pt x="14" y="55"/>
                  </a:cubicBezTo>
                  <a:cubicBezTo>
                    <a:pt x="59" y="57"/>
                    <a:pt x="105" y="52"/>
                    <a:pt x="150" y="52"/>
                  </a:cubicBezTo>
                  <a:cubicBezTo>
                    <a:pt x="195" y="52"/>
                    <a:pt x="239" y="53"/>
                    <a:pt x="283" y="57"/>
                  </a:cubicBezTo>
                  <a:cubicBezTo>
                    <a:pt x="374" y="66"/>
                    <a:pt x="464" y="86"/>
                    <a:pt x="550" y="114"/>
                  </a:cubicBezTo>
                  <a:cubicBezTo>
                    <a:pt x="719" y="169"/>
                    <a:pt x="872" y="258"/>
                    <a:pt x="1015" y="362"/>
                  </a:cubicBezTo>
                  <a:cubicBezTo>
                    <a:pt x="1096" y="421"/>
                    <a:pt x="1180" y="481"/>
                    <a:pt x="1253" y="549"/>
                  </a:cubicBezTo>
                  <a:cubicBezTo>
                    <a:pt x="1264" y="560"/>
                    <a:pt x="1280" y="544"/>
                    <a:pt x="1270" y="5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18107" y="3623270"/>
              <a:ext cx="573278" cy="441552"/>
            </a:xfrm>
            <a:custGeom>
              <a:avLst/>
              <a:gdLst/>
              <a:ahLst/>
              <a:cxnLst/>
              <a:rect l="l" t="t" r="r" b="b"/>
              <a:pathLst>
                <a:path w="2002" h="1542" extrusionOk="0">
                  <a:moveTo>
                    <a:pt x="0" y="0"/>
                  </a:moveTo>
                  <a:lnTo>
                    <a:pt x="0" y="709"/>
                  </a:lnTo>
                  <a:lnTo>
                    <a:pt x="29" y="761"/>
                  </a:lnTo>
                  <a:lnTo>
                    <a:pt x="262" y="1184"/>
                  </a:lnTo>
                  <a:cubicBezTo>
                    <a:pt x="262" y="1184"/>
                    <a:pt x="871" y="1837"/>
                    <a:pt x="1850" y="1380"/>
                  </a:cubicBezTo>
                  <a:lnTo>
                    <a:pt x="1911" y="1037"/>
                  </a:lnTo>
                  <a:lnTo>
                    <a:pt x="2002" y="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635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18107" y="3623270"/>
              <a:ext cx="573278" cy="342188"/>
            </a:xfrm>
            <a:custGeom>
              <a:avLst/>
              <a:gdLst/>
              <a:ahLst/>
              <a:cxnLst/>
              <a:rect l="l" t="t" r="r" b="b"/>
              <a:pathLst>
                <a:path w="2002" h="1195" extrusionOk="0">
                  <a:moveTo>
                    <a:pt x="0" y="0"/>
                  </a:moveTo>
                  <a:lnTo>
                    <a:pt x="0" y="709"/>
                  </a:lnTo>
                  <a:lnTo>
                    <a:pt x="29" y="761"/>
                  </a:lnTo>
                  <a:cubicBezTo>
                    <a:pt x="440" y="1012"/>
                    <a:pt x="1283" y="1422"/>
                    <a:pt x="1911" y="1037"/>
                  </a:cubicBezTo>
                  <a:lnTo>
                    <a:pt x="2002" y="5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4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1341558" y="2668864"/>
              <a:ext cx="577573" cy="1046609"/>
            </a:xfrm>
            <a:custGeom>
              <a:avLst/>
              <a:gdLst/>
              <a:ahLst/>
              <a:cxnLst/>
              <a:rect l="l" t="t" r="r" b="b"/>
              <a:pathLst>
                <a:path w="2017" h="3655" extrusionOk="0">
                  <a:moveTo>
                    <a:pt x="1965" y="2509"/>
                  </a:moveTo>
                  <a:cubicBezTo>
                    <a:pt x="1821" y="2009"/>
                    <a:pt x="1369" y="1706"/>
                    <a:pt x="1061" y="1311"/>
                  </a:cubicBezTo>
                  <a:cubicBezTo>
                    <a:pt x="749" y="943"/>
                    <a:pt x="0" y="-13"/>
                    <a:pt x="0" y="0"/>
                  </a:cubicBezTo>
                  <a:cubicBezTo>
                    <a:pt x="-1" y="152"/>
                    <a:pt x="114" y="463"/>
                    <a:pt x="69" y="605"/>
                  </a:cubicBezTo>
                  <a:cubicBezTo>
                    <a:pt x="177" y="903"/>
                    <a:pt x="335" y="1192"/>
                    <a:pt x="394" y="1511"/>
                  </a:cubicBezTo>
                  <a:cubicBezTo>
                    <a:pt x="511" y="1998"/>
                    <a:pt x="543" y="2500"/>
                    <a:pt x="558" y="2999"/>
                  </a:cubicBezTo>
                  <a:cubicBezTo>
                    <a:pt x="576" y="3196"/>
                    <a:pt x="503" y="3583"/>
                    <a:pt x="787" y="3596"/>
                  </a:cubicBezTo>
                  <a:cubicBezTo>
                    <a:pt x="1362" y="3870"/>
                    <a:pt x="1616" y="3118"/>
                    <a:pt x="1383" y="2694"/>
                  </a:cubicBezTo>
                  <a:cubicBezTo>
                    <a:pt x="1497" y="2826"/>
                    <a:pt x="1572" y="2980"/>
                    <a:pt x="1619" y="3146"/>
                  </a:cubicBezTo>
                  <a:cubicBezTo>
                    <a:pt x="1674" y="3424"/>
                    <a:pt x="1813" y="3298"/>
                    <a:pt x="1846" y="3097"/>
                  </a:cubicBezTo>
                  <a:cubicBezTo>
                    <a:pt x="1856" y="3114"/>
                    <a:pt x="1869" y="3147"/>
                    <a:pt x="1895" y="3133"/>
                  </a:cubicBezTo>
                  <a:cubicBezTo>
                    <a:pt x="2081" y="2989"/>
                    <a:pt x="2012" y="2707"/>
                    <a:pt x="1965" y="25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538055" y="2768514"/>
              <a:ext cx="1124506" cy="1114761"/>
            </a:xfrm>
            <a:custGeom>
              <a:avLst/>
              <a:gdLst/>
              <a:ahLst/>
              <a:cxnLst/>
              <a:rect l="l" t="t" r="r" b="b"/>
              <a:pathLst>
                <a:path w="3927" h="3893" extrusionOk="0">
                  <a:moveTo>
                    <a:pt x="2798" y="0"/>
                  </a:moveTo>
                  <a:cubicBezTo>
                    <a:pt x="2798" y="0"/>
                    <a:pt x="3480" y="841"/>
                    <a:pt x="3770" y="1552"/>
                  </a:cubicBezTo>
                  <a:cubicBezTo>
                    <a:pt x="4060" y="2262"/>
                    <a:pt x="3922" y="3118"/>
                    <a:pt x="3567" y="3465"/>
                  </a:cubicBezTo>
                  <a:cubicBezTo>
                    <a:pt x="3212" y="3814"/>
                    <a:pt x="2030" y="4242"/>
                    <a:pt x="993" y="3422"/>
                  </a:cubicBezTo>
                  <a:cubicBezTo>
                    <a:pt x="-44" y="2603"/>
                    <a:pt x="0" y="2247"/>
                    <a:pt x="0" y="2247"/>
                  </a:cubicBezTo>
                  <a:lnTo>
                    <a:pt x="768" y="283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rgbClr val="94635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218486" y="2483309"/>
              <a:ext cx="1154287" cy="1726977"/>
            </a:xfrm>
            <a:custGeom>
              <a:avLst/>
              <a:gdLst/>
              <a:ahLst/>
              <a:cxnLst/>
              <a:rect l="l" t="t" r="r" b="b"/>
              <a:pathLst>
                <a:path w="4031" h="6031" extrusionOk="0">
                  <a:moveTo>
                    <a:pt x="4028" y="890"/>
                  </a:moveTo>
                  <a:cubicBezTo>
                    <a:pt x="3973" y="-687"/>
                    <a:pt x="413" y="-33"/>
                    <a:pt x="559" y="1789"/>
                  </a:cubicBezTo>
                  <a:cubicBezTo>
                    <a:pt x="-289" y="2655"/>
                    <a:pt x="574" y="4333"/>
                    <a:pt x="340" y="5366"/>
                  </a:cubicBezTo>
                  <a:cubicBezTo>
                    <a:pt x="270" y="5698"/>
                    <a:pt x="-59" y="5811"/>
                    <a:pt x="9" y="5901"/>
                  </a:cubicBezTo>
                  <a:cubicBezTo>
                    <a:pt x="333" y="6129"/>
                    <a:pt x="821" y="5945"/>
                    <a:pt x="1047" y="5651"/>
                  </a:cubicBezTo>
                  <a:cubicBezTo>
                    <a:pt x="1028" y="5736"/>
                    <a:pt x="991" y="5815"/>
                    <a:pt x="965" y="5897"/>
                  </a:cubicBezTo>
                  <a:cubicBezTo>
                    <a:pt x="979" y="6225"/>
                    <a:pt x="1601" y="5869"/>
                    <a:pt x="1684" y="5712"/>
                  </a:cubicBezTo>
                  <a:cubicBezTo>
                    <a:pt x="1584" y="5951"/>
                    <a:pt x="1776" y="5844"/>
                    <a:pt x="1878" y="5750"/>
                  </a:cubicBezTo>
                  <a:cubicBezTo>
                    <a:pt x="1981" y="5651"/>
                    <a:pt x="2060" y="5526"/>
                    <a:pt x="2108" y="5391"/>
                  </a:cubicBezTo>
                  <a:cubicBezTo>
                    <a:pt x="2343" y="5968"/>
                    <a:pt x="2517" y="5377"/>
                    <a:pt x="2439" y="5070"/>
                  </a:cubicBezTo>
                  <a:cubicBezTo>
                    <a:pt x="2353" y="4447"/>
                    <a:pt x="2034" y="3892"/>
                    <a:pt x="1758" y="3337"/>
                  </a:cubicBezTo>
                  <a:cubicBezTo>
                    <a:pt x="1854" y="3205"/>
                    <a:pt x="1896" y="3043"/>
                    <a:pt x="1898" y="2881"/>
                  </a:cubicBezTo>
                  <a:cubicBezTo>
                    <a:pt x="2183" y="2790"/>
                    <a:pt x="2282" y="2460"/>
                    <a:pt x="2195" y="2194"/>
                  </a:cubicBezTo>
                  <a:cubicBezTo>
                    <a:pt x="2378" y="2374"/>
                    <a:pt x="2533" y="2426"/>
                    <a:pt x="2502" y="2101"/>
                  </a:cubicBezTo>
                  <a:cubicBezTo>
                    <a:pt x="2546" y="2182"/>
                    <a:pt x="2620" y="2231"/>
                    <a:pt x="2697" y="2157"/>
                  </a:cubicBezTo>
                  <a:cubicBezTo>
                    <a:pt x="2881" y="1976"/>
                    <a:pt x="2819" y="1659"/>
                    <a:pt x="2712" y="1453"/>
                  </a:cubicBezTo>
                  <a:cubicBezTo>
                    <a:pt x="2814" y="1546"/>
                    <a:pt x="2898" y="1655"/>
                    <a:pt x="2988" y="1758"/>
                  </a:cubicBezTo>
                  <a:cubicBezTo>
                    <a:pt x="3127" y="1883"/>
                    <a:pt x="3229" y="1693"/>
                    <a:pt x="3208" y="1561"/>
                  </a:cubicBezTo>
                  <a:cubicBezTo>
                    <a:pt x="3287" y="1600"/>
                    <a:pt x="3334" y="1490"/>
                    <a:pt x="3324" y="1424"/>
                  </a:cubicBezTo>
                  <a:cubicBezTo>
                    <a:pt x="3505" y="1530"/>
                    <a:pt x="3656" y="1291"/>
                    <a:pt x="3660" y="1129"/>
                  </a:cubicBezTo>
                  <a:cubicBezTo>
                    <a:pt x="3834" y="1264"/>
                    <a:pt x="4060" y="1096"/>
                    <a:pt x="4028" y="8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1204682" y="3191167"/>
              <a:ext cx="207033" cy="277187"/>
            </a:xfrm>
            <a:custGeom>
              <a:avLst/>
              <a:gdLst/>
              <a:ahLst/>
              <a:cxnLst/>
              <a:rect l="l" t="t" r="r" b="b"/>
              <a:pathLst>
                <a:path w="723" h="968" extrusionOk="0">
                  <a:moveTo>
                    <a:pt x="721" y="619"/>
                  </a:moveTo>
                  <a:cubicBezTo>
                    <a:pt x="714" y="575"/>
                    <a:pt x="679" y="549"/>
                    <a:pt x="639" y="534"/>
                  </a:cubicBezTo>
                  <a:cubicBezTo>
                    <a:pt x="598" y="518"/>
                    <a:pt x="557" y="508"/>
                    <a:pt x="518" y="488"/>
                  </a:cubicBezTo>
                  <a:cubicBezTo>
                    <a:pt x="479" y="469"/>
                    <a:pt x="442" y="446"/>
                    <a:pt x="408" y="421"/>
                  </a:cubicBezTo>
                  <a:cubicBezTo>
                    <a:pt x="337" y="369"/>
                    <a:pt x="275" y="307"/>
                    <a:pt x="218" y="240"/>
                  </a:cubicBezTo>
                  <a:cubicBezTo>
                    <a:pt x="152" y="163"/>
                    <a:pt x="93" y="81"/>
                    <a:pt x="26" y="4"/>
                  </a:cubicBezTo>
                  <a:cubicBezTo>
                    <a:pt x="15" y="-9"/>
                    <a:pt x="-6" y="8"/>
                    <a:pt x="2" y="23"/>
                  </a:cubicBezTo>
                  <a:cubicBezTo>
                    <a:pt x="80" y="170"/>
                    <a:pt x="182" y="309"/>
                    <a:pt x="307" y="420"/>
                  </a:cubicBezTo>
                  <a:cubicBezTo>
                    <a:pt x="368" y="475"/>
                    <a:pt x="436" y="522"/>
                    <a:pt x="511" y="555"/>
                  </a:cubicBezTo>
                  <a:cubicBezTo>
                    <a:pt x="548" y="572"/>
                    <a:pt x="589" y="581"/>
                    <a:pt x="626" y="598"/>
                  </a:cubicBezTo>
                  <a:cubicBezTo>
                    <a:pt x="640" y="604"/>
                    <a:pt x="654" y="612"/>
                    <a:pt x="657" y="627"/>
                  </a:cubicBezTo>
                  <a:cubicBezTo>
                    <a:pt x="662" y="647"/>
                    <a:pt x="656" y="673"/>
                    <a:pt x="652" y="692"/>
                  </a:cubicBezTo>
                  <a:cubicBezTo>
                    <a:pt x="642" y="739"/>
                    <a:pt x="626" y="783"/>
                    <a:pt x="602" y="824"/>
                  </a:cubicBezTo>
                  <a:cubicBezTo>
                    <a:pt x="577" y="866"/>
                    <a:pt x="547" y="903"/>
                    <a:pt x="520" y="943"/>
                  </a:cubicBezTo>
                  <a:cubicBezTo>
                    <a:pt x="510" y="957"/>
                    <a:pt x="528" y="973"/>
                    <a:pt x="542" y="966"/>
                  </a:cubicBezTo>
                  <a:cubicBezTo>
                    <a:pt x="624" y="926"/>
                    <a:pt x="675" y="837"/>
                    <a:pt x="702" y="754"/>
                  </a:cubicBezTo>
                  <a:cubicBezTo>
                    <a:pt x="716" y="713"/>
                    <a:pt x="728" y="663"/>
                    <a:pt x="721" y="6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940093" y="3351523"/>
              <a:ext cx="170380" cy="112536"/>
            </a:xfrm>
            <a:custGeom>
              <a:avLst/>
              <a:gdLst/>
              <a:ahLst/>
              <a:cxnLst/>
              <a:rect l="l" t="t" r="r" b="b"/>
              <a:pathLst>
                <a:path w="595" h="393" extrusionOk="0">
                  <a:moveTo>
                    <a:pt x="594" y="75"/>
                  </a:moveTo>
                  <a:cubicBezTo>
                    <a:pt x="569" y="14"/>
                    <a:pt x="475" y="2"/>
                    <a:pt x="419" y="0"/>
                  </a:cubicBezTo>
                  <a:cubicBezTo>
                    <a:pt x="349" y="-2"/>
                    <a:pt x="280" y="16"/>
                    <a:pt x="219" y="49"/>
                  </a:cubicBezTo>
                  <a:cubicBezTo>
                    <a:pt x="159" y="82"/>
                    <a:pt x="108" y="131"/>
                    <a:pt x="69" y="188"/>
                  </a:cubicBezTo>
                  <a:cubicBezTo>
                    <a:pt x="29" y="243"/>
                    <a:pt x="-5" y="310"/>
                    <a:pt x="1" y="380"/>
                  </a:cubicBezTo>
                  <a:cubicBezTo>
                    <a:pt x="2" y="391"/>
                    <a:pt x="17" y="398"/>
                    <a:pt x="25" y="388"/>
                  </a:cubicBezTo>
                  <a:cubicBezTo>
                    <a:pt x="62" y="341"/>
                    <a:pt x="85" y="286"/>
                    <a:pt x="119" y="237"/>
                  </a:cubicBezTo>
                  <a:cubicBezTo>
                    <a:pt x="154" y="188"/>
                    <a:pt x="196" y="147"/>
                    <a:pt x="248" y="117"/>
                  </a:cubicBezTo>
                  <a:cubicBezTo>
                    <a:pt x="296" y="89"/>
                    <a:pt x="352" y="74"/>
                    <a:pt x="408" y="73"/>
                  </a:cubicBezTo>
                  <a:cubicBezTo>
                    <a:pt x="436" y="73"/>
                    <a:pt x="464" y="77"/>
                    <a:pt x="492" y="85"/>
                  </a:cubicBezTo>
                  <a:cubicBezTo>
                    <a:pt x="517" y="92"/>
                    <a:pt x="546" y="107"/>
                    <a:pt x="573" y="105"/>
                  </a:cubicBezTo>
                  <a:cubicBezTo>
                    <a:pt x="587" y="103"/>
                    <a:pt x="600" y="89"/>
                    <a:pt x="594" y="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1329818" y="3098962"/>
              <a:ext cx="155776" cy="131435"/>
            </a:xfrm>
            <a:custGeom>
              <a:avLst/>
              <a:gdLst/>
              <a:ahLst/>
              <a:cxnLst/>
              <a:rect l="l" t="t" r="r" b="b"/>
              <a:pathLst>
                <a:path w="544" h="459" extrusionOk="0">
                  <a:moveTo>
                    <a:pt x="26" y="453"/>
                  </a:moveTo>
                  <a:cubicBezTo>
                    <a:pt x="-20" y="407"/>
                    <a:pt x="5" y="315"/>
                    <a:pt x="25" y="263"/>
                  </a:cubicBezTo>
                  <a:cubicBezTo>
                    <a:pt x="50" y="198"/>
                    <a:pt x="93" y="141"/>
                    <a:pt x="147" y="98"/>
                  </a:cubicBezTo>
                  <a:cubicBezTo>
                    <a:pt x="200" y="55"/>
                    <a:pt x="266" y="26"/>
                    <a:pt x="332" y="11"/>
                  </a:cubicBezTo>
                  <a:cubicBezTo>
                    <a:pt x="398" y="-3"/>
                    <a:pt x="474" y="-9"/>
                    <a:pt x="536" y="23"/>
                  </a:cubicBezTo>
                  <a:cubicBezTo>
                    <a:pt x="546" y="28"/>
                    <a:pt x="546" y="44"/>
                    <a:pt x="534" y="48"/>
                  </a:cubicBezTo>
                  <a:cubicBezTo>
                    <a:pt x="477" y="64"/>
                    <a:pt x="417" y="64"/>
                    <a:pt x="358" y="77"/>
                  </a:cubicBezTo>
                  <a:cubicBezTo>
                    <a:pt x="301" y="90"/>
                    <a:pt x="246" y="114"/>
                    <a:pt x="199" y="150"/>
                  </a:cubicBezTo>
                  <a:cubicBezTo>
                    <a:pt x="154" y="183"/>
                    <a:pt x="119" y="229"/>
                    <a:pt x="96" y="281"/>
                  </a:cubicBezTo>
                  <a:cubicBezTo>
                    <a:pt x="85" y="307"/>
                    <a:pt x="79" y="334"/>
                    <a:pt x="75" y="363"/>
                  </a:cubicBezTo>
                  <a:cubicBezTo>
                    <a:pt x="72" y="389"/>
                    <a:pt x="74" y="422"/>
                    <a:pt x="62" y="446"/>
                  </a:cubicBezTo>
                  <a:cubicBezTo>
                    <a:pt x="56" y="458"/>
                    <a:pt x="37" y="464"/>
                    <a:pt x="26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59055" y="3249296"/>
              <a:ext cx="140599" cy="108813"/>
            </a:xfrm>
            <a:custGeom>
              <a:avLst/>
              <a:gdLst/>
              <a:ahLst/>
              <a:cxnLst/>
              <a:rect l="l" t="t" r="r" b="b"/>
              <a:pathLst>
                <a:path w="491" h="380" extrusionOk="0">
                  <a:moveTo>
                    <a:pt x="487" y="80"/>
                  </a:moveTo>
                  <a:cubicBezTo>
                    <a:pt x="465" y="43"/>
                    <a:pt x="346" y="-49"/>
                    <a:pt x="213" y="32"/>
                  </a:cubicBezTo>
                  <a:cubicBezTo>
                    <a:pt x="79" y="113"/>
                    <a:pt x="-19" y="338"/>
                    <a:pt x="4" y="375"/>
                  </a:cubicBezTo>
                  <a:cubicBezTo>
                    <a:pt x="26" y="412"/>
                    <a:pt x="152" y="258"/>
                    <a:pt x="285" y="177"/>
                  </a:cubicBezTo>
                  <a:cubicBezTo>
                    <a:pt x="419" y="96"/>
                    <a:pt x="510" y="117"/>
                    <a:pt x="487" y="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1275697" y="2990436"/>
              <a:ext cx="148617" cy="88769"/>
            </a:xfrm>
            <a:custGeom>
              <a:avLst/>
              <a:gdLst/>
              <a:ahLst/>
              <a:cxnLst/>
              <a:rect l="l" t="t" r="r" b="b"/>
              <a:pathLst>
                <a:path w="519" h="310" extrusionOk="0">
                  <a:moveTo>
                    <a:pt x="13" y="300"/>
                  </a:moveTo>
                  <a:cubicBezTo>
                    <a:pt x="-7" y="261"/>
                    <a:pt x="-23" y="113"/>
                    <a:pt x="116" y="41"/>
                  </a:cubicBezTo>
                  <a:cubicBezTo>
                    <a:pt x="255" y="-30"/>
                    <a:pt x="498" y="4"/>
                    <a:pt x="517" y="43"/>
                  </a:cubicBezTo>
                  <a:cubicBezTo>
                    <a:pt x="537" y="82"/>
                    <a:pt x="341" y="108"/>
                    <a:pt x="202" y="179"/>
                  </a:cubicBezTo>
                  <a:cubicBezTo>
                    <a:pt x="62" y="250"/>
                    <a:pt x="33" y="339"/>
                    <a:pt x="13" y="3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8" name="Google Shape;708;p39"/>
            <p:cNvGrpSpPr/>
            <p:nvPr/>
          </p:nvGrpSpPr>
          <p:grpSpPr>
            <a:xfrm>
              <a:off x="307828" y="2645956"/>
              <a:ext cx="1438631" cy="1537128"/>
              <a:chOff x="307828" y="2645956"/>
              <a:chExt cx="1438631" cy="1537128"/>
            </a:xfrm>
          </p:grpSpPr>
          <p:sp>
            <p:nvSpPr>
              <p:cNvPr id="709" name="Google Shape;709;p39"/>
              <p:cNvSpPr/>
              <p:nvPr/>
            </p:nvSpPr>
            <p:spPr>
              <a:xfrm>
                <a:off x="465608" y="3156232"/>
                <a:ext cx="201306" cy="27604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64" extrusionOk="0">
                    <a:moveTo>
                      <a:pt x="688" y="919"/>
                    </a:moveTo>
                    <a:cubicBezTo>
                      <a:pt x="615" y="910"/>
                      <a:pt x="545" y="892"/>
                      <a:pt x="481" y="854"/>
                    </a:cubicBezTo>
                    <a:cubicBezTo>
                      <a:pt x="419" y="817"/>
                      <a:pt x="368" y="764"/>
                      <a:pt x="327" y="706"/>
                    </a:cubicBezTo>
                    <a:cubicBezTo>
                      <a:pt x="236" y="577"/>
                      <a:pt x="171" y="429"/>
                      <a:pt x="120" y="280"/>
                    </a:cubicBezTo>
                    <a:cubicBezTo>
                      <a:pt x="106" y="237"/>
                      <a:pt x="94" y="194"/>
                      <a:pt x="81" y="151"/>
                    </a:cubicBezTo>
                    <a:cubicBezTo>
                      <a:pt x="68" y="107"/>
                      <a:pt x="54" y="62"/>
                      <a:pt x="44" y="18"/>
                    </a:cubicBezTo>
                    <a:cubicBezTo>
                      <a:pt x="38" y="-12"/>
                      <a:pt x="-4" y="-1"/>
                      <a:pt x="0" y="28"/>
                    </a:cubicBezTo>
                    <a:cubicBezTo>
                      <a:pt x="6" y="71"/>
                      <a:pt x="10" y="114"/>
                      <a:pt x="18" y="157"/>
                    </a:cubicBezTo>
                    <a:cubicBezTo>
                      <a:pt x="27" y="200"/>
                      <a:pt x="38" y="242"/>
                      <a:pt x="51" y="283"/>
                    </a:cubicBezTo>
                    <a:cubicBezTo>
                      <a:pt x="76" y="368"/>
                      <a:pt x="109" y="450"/>
                      <a:pt x="146" y="530"/>
                    </a:cubicBezTo>
                    <a:cubicBezTo>
                      <a:pt x="215" y="676"/>
                      <a:pt x="302" y="830"/>
                      <a:pt x="445" y="914"/>
                    </a:cubicBezTo>
                    <a:cubicBezTo>
                      <a:pt x="520" y="959"/>
                      <a:pt x="611" y="982"/>
                      <a:pt x="695" y="949"/>
                    </a:cubicBezTo>
                    <a:cubicBezTo>
                      <a:pt x="711" y="943"/>
                      <a:pt x="701" y="921"/>
                      <a:pt x="688" y="919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9"/>
              <p:cNvSpPr/>
              <p:nvPr/>
            </p:nvSpPr>
            <p:spPr>
              <a:xfrm>
                <a:off x="684953" y="3000458"/>
                <a:ext cx="82470" cy="300954"/>
              </a:xfrm>
              <a:custGeom>
                <a:avLst/>
                <a:gdLst/>
                <a:ahLst/>
                <a:cxnLst/>
                <a:rect l="l" t="t" r="r" b="b"/>
                <a:pathLst>
                  <a:path w="288" h="1051" extrusionOk="0">
                    <a:moveTo>
                      <a:pt x="246" y="611"/>
                    </a:moveTo>
                    <a:cubicBezTo>
                      <a:pt x="252" y="596"/>
                      <a:pt x="255" y="579"/>
                      <a:pt x="258" y="562"/>
                    </a:cubicBezTo>
                    <a:cubicBezTo>
                      <a:pt x="262" y="533"/>
                      <a:pt x="264" y="504"/>
                      <a:pt x="263" y="475"/>
                    </a:cubicBezTo>
                    <a:cubicBezTo>
                      <a:pt x="263" y="415"/>
                      <a:pt x="255" y="355"/>
                      <a:pt x="238" y="298"/>
                    </a:cubicBezTo>
                    <a:cubicBezTo>
                      <a:pt x="204" y="181"/>
                      <a:pt x="137" y="88"/>
                      <a:pt x="50" y="5"/>
                    </a:cubicBezTo>
                    <a:cubicBezTo>
                      <a:pt x="35" y="-9"/>
                      <a:pt x="12" y="12"/>
                      <a:pt x="27" y="27"/>
                    </a:cubicBezTo>
                    <a:cubicBezTo>
                      <a:pt x="101" y="103"/>
                      <a:pt x="149" y="210"/>
                      <a:pt x="175" y="313"/>
                    </a:cubicBezTo>
                    <a:cubicBezTo>
                      <a:pt x="188" y="364"/>
                      <a:pt x="196" y="416"/>
                      <a:pt x="196" y="470"/>
                    </a:cubicBezTo>
                    <a:cubicBezTo>
                      <a:pt x="196" y="473"/>
                      <a:pt x="196" y="475"/>
                      <a:pt x="196" y="478"/>
                    </a:cubicBezTo>
                    <a:cubicBezTo>
                      <a:pt x="183" y="449"/>
                      <a:pt x="169" y="419"/>
                      <a:pt x="155" y="391"/>
                    </a:cubicBezTo>
                    <a:cubicBezTo>
                      <a:pt x="138" y="358"/>
                      <a:pt x="120" y="324"/>
                      <a:pt x="100" y="292"/>
                    </a:cubicBezTo>
                    <a:cubicBezTo>
                      <a:pt x="89" y="276"/>
                      <a:pt x="78" y="258"/>
                      <a:pt x="66" y="243"/>
                    </a:cubicBezTo>
                    <a:cubicBezTo>
                      <a:pt x="55" y="229"/>
                      <a:pt x="44" y="212"/>
                      <a:pt x="29" y="203"/>
                    </a:cubicBezTo>
                    <a:cubicBezTo>
                      <a:pt x="14" y="193"/>
                      <a:pt x="-2" y="209"/>
                      <a:pt x="0" y="224"/>
                    </a:cubicBezTo>
                    <a:cubicBezTo>
                      <a:pt x="2" y="240"/>
                      <a:pt x="12" y="259"/>
                      <a:pt x="19" y="273"/>
                    </a:cubicBezTo>
                    <a:cubicBezTo>
                      <a:pt x="27" y="290"/>
                      <a:pt x="35" y="307"/>
                      <a:pt x="44" y="323"/>
                    </a:cubicBezTo>
                    <a:cubicBezTo>
                      <a:pt x="60" y="354"/>
                      <a:pt x="77" y="384"/>
                      <a:pt x="92" y="415"/>
                    </a:cubicBezTo>
                    <a:cubicBezTo>
                      <a:pt x="126" y="480"/>
                      <a:pt x="156" y="547"/>
                      <a:pt x="179" y="616"/>
                    </a:cubicBezTo>
                    <a:cubicBezTo>
                      <a:pt x="224" y="750"/>
                      <a:pt x="240" y="892"/>
                      <a:pt x="220" y="1032"/>
                    </a:cubicBezTo>
                    <a:cubicBezTo>
                      <a:pt x="217" y="1054"/>
                      <a:pt x="251" y="1057"/>
                      <a:pt x="258" y="1038"/>
                    </a:cubicBezTo>
                    <a:cubicBezTo>
                      <a:pt x="307" y="898"/>
                      <a:pt x="290" y="750"/>
                      <a:pt x="246" y="611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9"/>
              <p:cNvSpPr/>
              <p:nvPr/>
            </p:nvSpPr>
            <p:spPr>
              <a:xfrm>
                <a:off x="794626" y="2760783"/>
                <a:ext cx="152912" cy="312981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093" extrusionOk="0">
                    <a:moveTo>
                      <a:pt x="452" y="603"/>
                    </a:moveTo>
                    <a:cubicBezTo>
                      <a:pt x="397" y="453"/>
                      <a:pt x="320" y="312"/>
                      <a:pt x="221" y="186"/>
                    </a:cubicBezTo>
                    <a:cubicBezTo>
                      <a:pt x="194" y="150"/>
                      <a:pt x="165" y="116"/>
                      <a:pt x="133" y="85"/>
                    </a:cubicBezTo>
                    <a:cubicBezTo>
                      <a:pt x="102" y="54"/>
                      <a:pt x="69" y="18"/>
                      <a:pt x="28" y="1"/>
                    </a:cubicBezTo>
                    <a:cubicBezTo>
                      <a:pt x="9" y="-6"/>
                      <a:pt x="-5" y="17"/>
                      <a:pt x="3" y="33"/>
                    </a:cubicBezTo>
                    <a:cubicBezTo>
                      <a:pt x="19" y="65"/>
                      <a:pt x="51" y="93"/>
                      <a:pt x="75" y="120"/>
                    </a:cubicBezTo>
                    <a:cubicBezTo>
                      <a:pt x="101" y="148"/>
                      <a:pt x="125" y="178"/>
                      <a:pt x="150" y="208"/>
                    </a:cubicBezTo>
                    <a:cubicBezTo>
                      <a:pt x="197" y="266"/>
                      <a:pt x="239" y="328"/>
                      <a:pt x="277" y="392"/>
                    </a:cubicBezTo>
                    <a:cubicBezTo>
                      <a:pt x="354" y="524"/>
                      <a:pt x="410" y="665"/>
                      <a:pt x="447" y="813"/>
                    </a:cubicBezTo>
                    <a:cubicBezTo>
                      <a:pt x="467" y="897"/>
                      <a:pt x="485" y="984"/>
                      <a:pt x="490" y="1071"/>
                    </a:cubicBezTo>
                    <a:cubicBezTo>
                      <a:pt x="491" y="1099"/>
                      <a:pt x="534" y="1101"/>
                      <a:pt x="534" y="1072"/>
                    </a:cubicBezTo>
                    <a:cubicBezTo>
                      <a:pt x="530" y="911"/>
                      <a:pt x="507" y="756"/>
                      <a:pt x="452" y="603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9"/>
              <p:cNvSpPr/>
              <p:nvPr/>
            </p:nvSpPr>
            <p:spPr>
              <a:xfrm>
                <a:off x="806367" y="2689768"/>
                <a:ext cx="81324" cy="71874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1" extrusionOk="0">
                    <a:moveTo>
                      <a:pt x="245" y="156"/>
                    </a:moveTo>
                    <a:cubicBezTo>
                      <a:pt x="228" y="135"/>
                      <a:pt x="208" y="116"/>
                      <a:pt x="187" y="98"/>
                    </a:cubicBezTo>
                    <a:cubicBezTo>
                      <a:pt x="145" y="62"/>
                      <a:pt x="99" y="30"/>
                      <a:pt x="49" y="4"/>
                    </a:cubicBezTo>
                    <a:cubicBezTo>
                      <a:pt x="34" y="-4"/>
                      <a:pt x="14" y="0"/>
                      <a:pt x="5" y="16"/>
                    </a:cubicBezTo>
                    <a:cubicBezTo>
                      <a:pt x="-4" y="30"/>
                      <a:pt x="1" y="51"/>
                      <a:pt x="16" y="60"/>
                    </a:cubicBezTo>
                    <a:cubicBezTo>
                      <a:pt x="62" y="84"/>
                      <a:pt x="104" y="113"/>
                      <a:pt x="141" y="145"/>
                    </a:cubicBezTo>
                    <a:cubicBezTo>
                      <a:pt x="160" y="162"/>
                      <a:pt x="178" y="180"/>
                      <a:pt x="196" y="199"/>
                    </a:cubicBezTo>
                    <a:cubicBezTo>
                      <a:pt x="205" y="208"/>
                      <a:pt x="215" y="218"/>
                      <a:pt x="225" y="227"/>
                    </a:cubicBezTo>
                    <a:cubicBezTo>
                      <a:pt x="236" y="236"/>
                      <a:pt x="246" y="246"/>
                      <a:pt x="260" y="250"/>
                    </a:cubicBezTo>
                    <a:cubicBezTo>
                      <a:pt x="271" y="254"/>
                      <a:pt x="284" y="245"/>
                      <a:pt x="284" y="233"/>
                    </a:cubicBezTo>
                    <a:cubicBezTo>
                      <a:pt x="284" y="206"/>
                      <a:pt x="263" y="176"/>
                      <a:pt x="245" y="156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9"/>
              <p:cNvSpPr/>
              <p:nvPr/>
            </p:nvSpPr>
            <p:spPr>
              <a:xfrm>
                <a:off x="1004522" y="2645956"/>
                <a:ext cx="170952" cy="238816"/>
              </a:xfrm>
              <a:custGeom>
                <a:avLst/>
                <a:gdLst/>
                <a:ahLst/>
                <a:cxnLst/>
                <a:rect l="l" t="t" r="r" b="b"/>
                <a:pathLst>
                  <a:path w="597" h="834" extrusionOk="0">
                    <a:moveTo>
                      <a:pt x="551" y="619"/>
                    </a:moveTo>
                    <a:cubicBezTo>
                      <a:pt x="528" y="556"/>
                      <a:pt x="501" y="496"/>
                      <a:pt x="469" y="438"/>
                    </a:cubicBezTo>
                    <a:cubicBezTo>
                      <a:pt x="403" y="322"/>
                      <a:pt x="317" y="215"/>
                      <a:pt x="218" y="126"/>
                    </a:cubicBezTo>
                    <a:cubicBezTo>
                      <a:pt x="164" y="78"/>
                      <a:pt x="99" y="25"/>
                      <a:pt x="30" y="1"/>
                    </a:cubicBezTo>
                    <a:cubicBezTo>
                      <a:pt x="8" y="-7"/>
                      <a:pt x="-9" y="23"/>
                      <a:pt x="6" y="39"/>
                    </a:cubicBezTo>
                    <a:cubicBezTo>
                      <a:pt x="51" y="84"/>
                      <a:pt x="105" y="118"/>
                      <a:pt x="152" y="160"/>
                    </a:cubicBezTo>
                    <a:cubicBezTo>
                      <a:pt x="199" y="204"/>
                      <a:pt x="244" y="247"/>
                      <a:pt x="285" y="295"/>
                    </a:cubicBezTo>
                    <a:cubicBezTo>
                      <a:pt x="368" y="393"/>
                      <a:pt x="436" y="503"/>
                      <a:pt x="488" y="619"/>
                    </a:cubicBezTo>
                    <a:cubicBezTo>
                      <a:pt x="518" y="685"/>
                      <a:pt x="547" y="752"/>
                      <a:pt x="564" y="822"/>
                    </a:cubicBezTo>
                    <a:cubicBezTo>
                      <a:pt x="569" y="843"/>
                      <a:pt x="600" y="835"/>
                      <a:pt x="596" y="814"/>
                    </a:cubicBezTo>
                    <a:cubicBezTo>
                      <a:pt x="584" y="749"/>
                      <a:pt x="573" y="682"/>
                      <a:pt x="551" y="619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39"/>
              <p:cNvSpPr/>
              <p:nvPr/>
            </p:nvSpPr>
            <p:spPr>
              <a:xfrm>
                <a:off x="1108468" y="2662565"/>
                <a:ext cx="53262" cy="5240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83" extrusionOk="0">
                    <a:moveTo>
                      <a:pt x="185" y="153"/>
                    </a:moveTo>
                    <a:cubicBezTo>
                      <a:pt x="185" y="150"/>
                      <a:pt x="183" y="147"/>
                      <a:pt x="182" y="144"/>
                    </a:cubicBezTo>
                    <a:lnTo>
                      <a:pt x="182" y="142"/>
                    </a:lnTo>
                    <a:cubicBezTo>
                      <a:pt x="181" y="132"/>
                      <a:pt x="174" y="121"/>
                      <a:pt x="169" y="113"/>
                    </a:cubicBezTo>
                    <a:cubicBezTo>
                      <a:pt x="157" y="97"/>
                      <a:pt x="143" y="81"/>
                      <a:pt x="129" y="67"/>
                    </a:cubicBezTo>
                    <a:cubicBezTo>
                      <a:pt x="101" y="42"/>
                      <a:pt x="69" y="20"/>
                      <a:pt x="35" y="3"/>
                    </a:cubicBezTo>
                    <a:cubicBezTo>
                      <a:pt x="24" y="-3"/>
                      <a:pt x="9" y="-1"/>
                      <a:pt x="3" y="11"/>
                    </a:cubicBezTo>
                    <a:cubicBezTo>
                      <a:pt x="-3" y="22"/>
                      <a:pt x="0" y="36"/>
                      <a:pt x="11" y="43"/>
                    </a:cubicBezTo>
                    <a:cubicBezTo>
                      <a:pt x="19" y="47"/>
                      <a:pt x="26" y="52"/>
                      <a:pt x="33" y="57"/>
                    </a:cubicBezTo>
                    <a:cubicBezTo>
                      <a:pt x="35" y="59"/>
                      <a:pt x="36" y="60"/>
                      <a:pt x="38" y="61"/>
                    </a:cubicBezTo>
                    <a:cubicBezTo>
                      <a:pt x="35" y="59"/>
                      <a:pt x="40" y="63"/>
                      <a:pt x="41" y="63"/>
                    </a:cubicBezTo>
                    <a:cubicBezTo>
                      <a:pt x="44" y="66"/>
                      <a:pt x="47" y="68"/>
                      <a:pt x="49" y="71"/>
                    </a:cubicBezTo>
                    <a:cubicBezTo>
                      <a:pt x="63" y="82"/>
                      <a:pt x="75" y="94"/>
                      <a:pt x="87" y="108"/>
                    </a:cubicBezTo>
                    <a:cubicBezTo>
                      <a:pt x="99" y="120"/>
                      <a:pt x="110" y="134"/>
                      <a:pt x="121" y="147"/>
                    </a:cubicBezTo>
                    <a:cubicBezTo>
                      <a:pt x="127" y="155"/>
                      <a:pt x="134" y="163"/>
                      <a:pt x="142" y="168"/>
                    </a:cubicBezTo>
                    <a:lnTo>
                      <a:pt x="141" y="168"/>
                    </a:lnTo>
                    <a:cubicBezTo>
                      <a:pt x="142" y="168"/>
                      <a:pt x="142" y="169"/>
                      <a:pt x="143" y="169"/>
                    </a:cubicBezTo>
                    <a:cubicBezTo>
                      <a:pt x="144" y="171"/>
                      <a:pt x="146" y="173"/>
                      <a:pt x="148" y="174"/>
                    </a:cubicBezTo>
                    <a:cubicBezTo>
                      <a:pt x="152" y="178"/>
                      <a:pt x="158" y="181"/>
                      <a:pt x="164" y="182"/>
                    </a:cubicBezTo>
                    <a:cubicBezTo>
                      <a:pt x="173" y="184"/>
                      <a:pt x="181" y="180"/>
                      <a:pt x="184" y="172"/>
                    </a:cubicBezTo>
                    <a:cubicBezTo>
                      <a:pt x="186" y="166"/>
                      <a:pt x="187" y="159"/>
                      <a:pt x="185" y="153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20875" rIns="90000" bIns="20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39"/>
              <p:cNvSpPr/>
              <p:nvPr/>
            </p:nvSpPr>
            <p:spPr>
              <a:xfrm>
                <a:off x="509133" y="3671377"/>
                <a:ext cx="86478" cy="428952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498" extrusionOk="0">
                    <a:moveTo>
                      <a:pt x="298" y="249"/>
                    </a:moveTo>
                    <a:cubicBezTo>
                      <a:pt x="295" y="211"/>
                      <a:pt x="292" y="174"/>
                      <a:pt x="286" y="136"/>
                    </a:cubicBezTo>
                    <a:cubicBezTo>
                      <a:pt x="280" y="94"/>
                      <a:pt x="267" y="57"/>
                      <a:pt x="255" y="17"/>
                    </a:cubicBezTo>
                    <a:cubicBezTo>
                      <a:pt x="246" y="-12"/>
                      <a:pt x="207" y="-1"/>
                      <a:pt x="210" y="28"/>
                    </a:cubicBezTo>
                    <a:cubicBezTo>
                      <a:pt x="215" y="66"/>
                      <a:pt x="215" y="104"/>
                      <a:pt x="220" y="143"/>
                    </a:cubicBezTo>
                    <a:cubicBezTo>
                      <a:pt x="225" y="179"/>
                      <a:pt x="229" y="215"/>
                      <a:pt x="232" y="252"/>
                    </a:cubicBezTo>
                    <a:cubicBezTo>
                      <a:pt x="237" y="326"/>
                      <a:pt x="238" y="401"/>
                      <a:pt x="235" y="476"/>
                    </a:cubicBezTo>
                    <a:cubicBezTo>
                      <a:pt x="229" y="587"/>
                      <a:pt x="214" y="696"/>
                      <a:pt x="192" y="804"/>
                    </a:cubicBezTo>
                    <a:cubicBezTo>
                      <a:pt x="192" y="734"/>
                      <a:pt x="188" y="663"/>
                      <a:pt x="179" y="594"/>
                    </a:cubicBezTo>
                    <a:cubicBezTo>
                      <a:pt x="174" y="552"/>
                      <a:pt x="167" y="510"/>
                      <a:pt x="158" y="469"/>
                    </a:cubicBezTo>
                    <a:cubicBezTo>
                      <a:pt x="149" y="426"/>
                      <a:pt x="138" y="380"/>
                      <a:pt x="113" y="344"/>
                    </a:cubicBezTo>
                    <a:cubicBezTo>
                      <a:pt x="101" y="327"/>
                      <a:pt x="75" y="331"/>
                      <a:pt x="73" y="353"/>
                    </a:cubicBezTo>
                    <a:cubicBezTo>
                      <a:pt x="71" y="389"/>
                      <a:pt x="79" y="425"/>
                      <a:pt x="86" y="460"/>
                    </a:cubicBezTo>
                    <a:cubicBezTo>
                      <a:pt x="94" y="497"/>
                      <a:pt x="100" y="534"/>
                      <a:pt x="106" y="572"/>
                    </a:cubicBezTo>
                    <a:cubicBezTo>
                      <a:pt x="117" y="644"/>
                      <a:pt x="123" y="717"/>
                      <a:pt x="124" y="790"/>
                    </a:cubicBezTo>
                    <a:cubicBezTo>
                      <a:pt x="127" y="938"/>
                      <a:pt x="110" y="1085"/>
                      <a:pt x="75" y="1229"/>
                    </a:cubicBezTo>
                    <a:cubicBezTo>
                      <a:pt x="65" y="1270"/>
                      <a:pt x="53" y="1310"/>
                      <a:pt x="41" y="1350"/>
                    </a:cubicBezTo>
                    <a:cubicBezTo>
                      <a:pt x="28" y="1390"/>
                      <a:pt x="18" y="1432"/>
                      <a:pt x="1" y="1470"/>
                    </a:cubicBezTo>
                    <a:cubicBezTo>
                      <a:pt x="-8" y="1493"/>
                      <a:pt x="31" y="1509"/>
                      <a:pt x="41" y="1487"/>
                    </a:cubicBezTo>
                    <a:cubicBezTo>
                      <a:pt x="55" y="1453"/>
                      <a:pt x="74" y="1421"/>
                      <a:pt x="88" y="1386"/>
                    </a:cubicBezTo>
                    <a:cubicBezTo>
                      <a:pt x="102" y="1350"/>
                      <a:pt x="114" y="1312"/>
                      <a:pt x="126" y="1275"/>
                    </a:cubicBezTo>
                    <a:cubicBezTo>
                      <a:pt x="147" y="1202"/>
                      <a:pt x="163" y="1127"/>
                      <a:pt x="174" y="1052"/>
                    </a:cubicBezTo>
                    <a:cubicBezTo>
                      <a:pt x="180" y="1014"/>
                      <a:pt x="184" y="976"/>
                      <a:pt x="187" y="937"/>
                    </a:cubicBezTo>
                    <a:cubicBezTo>
                      <a:pt x="189" y="936"/>
                      <a:pt x="191" y="934"/>
                      <a:pt x="192" y="932"/>
                    </a:cubicBezTo>
                    <a:cubicBezTo>
                      <a:pt x="255" y="789"/>
                      <a:pt x="288" y="636"/>
                      <a:pt x="298" y="482"/>
                    </a:cubicBezTo>
                    <a:cubicBezTo>
                      <a:pt x="304" y="404"/>
                      <a:pt x="304" y="327"/>
                      <a:pt x="298" y="249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39"/>
              <p:cNvSpPr/>
              <p:nvPr/>
            </p:nvSpPr>
            <p:spPr>
              <a:xfrm>
                <a:off x="307828" y="3925083"/>
                <a:ext cx="119982" cy="258001"/>
              </a:xfrm>
              <a:custGeom>
                <a:avLst/>
                <a:gdLst/>
                <a:ahLst/>
                <a:cxnLst/>
                <a:rect l="l" t="t" r="r" b="b"/>
                <a:pathLst>
                  <a:path w="419" h="901" extrusionOk="0">
                    <a:moveTo>
                      <a:pt x="418" y="121"/>
                    </a:moveTo>
                    <a:cubicBezTo>
                      <a:pt x="416" y="87"/>
                      <a:pt x="414" y="39"/>
                      <a:pt x="394" y="11"/>
                    </a:cubicBezTo>
                    <a:cubicBezTo>
                      <a:pt x="383" y="-4"/>
                      <a:pt x="358" y="-5"/>
                      <a:pt x="353" y="15"/>
                    </a:cubicBezTo>
                    <a:cubicBezTo>
                      <a:pt x="348" y="34"/>
                      <a:pt x="351" y="54"/>
                      <a:pt x="352" y="74"/>
                    </a:cubicBezTo>
                    <a:cubicBezTo>
                      <a:pt x="353" y="94"/>
                      <a:pt x="353" y="114"/>
                      <a:pt x="354" y="134"/>
                    </a:cubicBezTo>
                    <a:cubicBezTo>
                      <a:pt x="355" y="174"/>
                      <a:pt x="352" y="214"/>
                      <a:pt x="347" y="253"/>
                    </a:cubicBezTo>
                    <a:cubicBezTo>
                      <a:pt x="336" y="330"/>
                      <a:pt x="312" y="406"/>
                      <a:pt x="281" y="477"/>
                    </a:cubicBezTo>
                    <a:cubicBezTo>
                      <a:pt x="216" y="626"/>
                      <a:pt x="115" y="759"/>
                      <a:pt x="5" y="877"/>
                    </a:cubicBezTo>
                    <a:cubicBezTo>
                      <a:pt x="-8" y="891"/>
                      <a:pt x="10" y="908"/>
                      <a:pt x="24" y="898"/>
                    </a:cubicBezTo>
                    <a:cubicBezTo>
                      <a:pt x="234" y="738"/>
                      <a:pt x="387" y="494"/>
                      <a:pt x="415" y="229"/>
                    </a:cubicBezTo>
                    <a:cubicBezTo>
                      <a:pt x="419" y="193"/>
                      <a:pt x="420" y="156"/>
                      <a:pt x="418" y="121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9"/>
              <p:cNvSpPr/>
              <p:nvPr/>
            </p:nvSpPr>
            <p:spPr>
              <a:xfrm>
                <a:off x="779736" y="3830301"/>
                <a:ext cx="50398" cy="184696"/>
              </a:xfrm>
              <a:custGeom>
                <a:avLst/>
                <a:gdLst/>
                <a:ahLst/>
                <a:cxnLst/>
                <a:rect l="l" t="t" r="r" b="b"/>
                <a:pathLst>
                  <a:path w="176" h="645" extrusionOk="0">
                    <a:moveTo>
                      <a:pt x="176" y="468"/>
                    </a:moveTo>
                    <a:cubicBezTo>
                      <a:pt x="173" y="413"/>
                      <a:pt x="166" y="358"/>
                      <a:pt x="155" y="304"/>
                    </a:cubicBezTo>
                    <a:cubicBezTo>
                      <a:pt x="144" y="252"/>
                      <a:pt x="129" y="200"/>
                      <a:pt x="112" y="149"/>
                    </a:cubicBezTo>
                    <a:cubicBezTo>
                      <a:pt x="95" y="100"/>
                      <a:pt x="74" y="44"/>
                      <a:pt x="37" y="6"/>
                    </a:cubicBezTo>
                    <a:cubicBezTo>
                      <a:pt x="26" y="-6"/>
                      <a:pt x="-2" y="1"/>
                      <a:pt x="0" y="20"/>
                    </a:cubicBezTo>
                    <a:cubicBezTo>
                      <a:pt x="5" y="70"/>
                      <a:pt x="27" y="119"/>
                      <a:pt x="43" y="166"/>
                    </a:cubicBezTo>
                    <a:cubicBezTo>
                      <a:pt x="60" y="215"/>
                      <a:pt x="74" y="265"/>
                      <a:pt x="86" y="316"/>
                    </a:cubicBezTo>
                    <a:cubicBezTo>
                      <a:pt x="97" y="365"/>
                      <a:pt x="106" y="416"/>
                      <a:pt x="114" y="466"/>
                    </a:cubicBezTo>
                    <a:cubicBezTo>
                      <a:pt x="123" y="519"/>
                      <a:pt x="133" y="574"/>
                      <a:pt x="134" y="628"/>
                    </a:cubicBezTo>
                    <a:cubicBezTo>
                      <a:pt x="135" y="650"/>
                      <a:pt x="168" y="651"/>
                      <a:pt x="169" y="628"/>
                    </a:cubicBezTo>
                    <a:cubicBezTo>
                      <a:pt x="172" y="574"/>
                      <a:pt x="178" y="522"/>
                      <a:pt x="176" y="468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39"/>
              <p:cNvSpPr/>
              <p:nvPr/>
            </p:nvSpPr>
            <p:spPr>
              <a:xfrm>
                <a:off x="1699784" y="3336347"/>
                <a:ext cx="46675" cy="103659"/>
              </a:xfrm>
              <a:custGeom>
                <a:avLst/>
                <a:gdLst/>
                <a:ahLst/>
                <a:cxnLst/>
                <a:rect l="l" t="t" r="r" b="b"/>
                <a:pathLst>
                  <a:path w="163" h="362" extrusionOk="0">
                    <a:moveTo>
                      <a:pt x="134" y="152"/>
                    </a:moveTo>
                    <a:cubicBezTo>
                      <a:pt x="123" y="122"/>
                      <a:pt x="109" y="91"/>
                      <a:pt x="90" y="65"/>
                    </a:cubicBezTo>
                    <a:cubicBezTo>
                      <a:pt x="73" y="40"/>
                      <a:pt x="52" y="12"/>
                      <a:pt x="23" y="1"/>
                    </a:cubicBezTo>
                    <a:cubicBezTo>
                      <a:pt x="9" y="-5"/>
                      <a:pt x="-2" y="10"/>
                      <a:pt x="0" y="22"/>
                    </a:cubicBezTo>
                    <a:cubicBezTo>
                      <a:pt x="3" y="37"/>
                      <a:pt x="10" y="48"/>
                      <a:pt x="17" y="61"/>
                    </a:cubicBezTo>
                    <a:cubicBezTo>
                      <a:pt x="24" y="73"/>
                      <a:pt x="29" y="86"/>
                      <a:pt x="36" y="99"/>
                    </a:cubicBezTo>
                    <a:cubicBezTo>
                      <a:pt x="48" y="125"/>
                      <a:pt x="62" y="150"/>
                      <a:pt x="72" y="177"/>
                    </a:cubicBezTo>
                    <a:cubicBezTo>
                      <a:pt x="92" y="229"/>
                      <a:pt x="104" y="287"/>
                      <a:pt x="111" y="343"/>
                    </a:cubicBezTo>
                    <a:cubicBezTo>
                      <a:pt x="115" y="373"/>
                      <a:pt x="160" y="365"/>
                      <a:pt x="162" y="338"/>
                    </a:cubicBezTo>
                    <a:cubicBezTo>
                      <a:pt x="167" y="274"/>
                      <a:pt x="157" y="212"/>
                      <a:pt x="134" y="152"/>
                    </a:cubicBezTo>
                    <a:close/>
                  </a:path>
                </a:pathLst>
              </a:custGeom>
              <a:solidFill>
                <a:srgbClr val="626DEC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9" name="Google Shape;719;p39"/>
            <p:cNvSpPr/>
            <p:nvPr/>
          </p:nvSpPr>
          <p:spPr>
            <a:xfrm>
              <a:off x="1258230" y="3502430"/>
              <a:ext cx="252563" cy="168087"/>
            </a:xfrm>
            <a:custGeom>
              <a:avLst/>
              <a:gdLst/>
              <a:ahLst/>
              <a:cxnLst/>
              <a:rect l="l" t="t" r="r" b="b"/>
              <a:pathLst>
                <a:path w="882" h="587" extrusionOk="0">
                  <a:moveTo>
                    <a:pt x="345" y="574"/>
                  </a:moveTo>
                  <a:cubicBezTo>
                    <a:pt x="440" y="593"/>
                    <a:pt x="540" y="594"/>
                    <a:pt x="625" y="554"/>
                  </a:cubicBezTo>
                  <a:cubicBezTo>
                    <a:pt x="742" y="499"/>
                    <a:pt x="809" y="378"/>
                    <a:pt x="845" y="263"/>
                  </a:cubicBezTo>
                  <a:cubicBezTo>
                    <a:pt x="884" y="140"/>
                    <a:pt x="887" y="25"/>
                    <a:pt x="877" y="5"/>
                  </a:cubicBezTo>
                  <a:cubicBezTo>
                    <a:pt x="859" y="-35"/>
                    <a:pt x="703" y="170"/>
                    <a:pt x="461" y="283"/>
                  </a:cubicBezTo>
                  <a:cubicBezTo>
                    <a:pt x="219" y="397"/>
                    <a:pt x="-17" y="377"/>
                    <a:pt x="1" y="416"/>
                  </a:cubicBezTo>
                  <a:cubicBezTo>
                    <a:pt x="13" y="442"/>
                    <a:pt x="170" y="540"/>
                    <a:pt x="345" y="5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1357021" y="3577740"/>
              <a:ext cx="143176" cy="92777"/>
            </a:xfrm>
            <a:custGeom>
              <a:avLst/>
              <a:gdLst/>
              <a:ahLst/>
              <a:cxnLst/>
              <a:rect l="l" t="t" r="r" b="b"/>
              <a:pathLst>
                <a:path w="500" h="324" extrusionOk="0">
                  <a:moveTo>
                    <a:pt x="0" y="311"/>
                  </a:moveTo>
                  <a:cubicBezTo>
                    <a:pt x="95" y="330"/>
                    <a:pt x="195" y="331"/>
                    <a:pt x="280" y="291"/>
                  </a:cubicBezTo>
                  <a:cubicBezTo>
                    <a:pt x="397" y="236"/>
                    <a:pt x="464" y="115"/>
                    <a:pt x="500" y="0"/>
                  </a:cubicBezTo>
                  <a:cubicBezTo>
                    <a:pt x="355" y="20"/>
                    <a:pt x="112" y="88"/>
                    <a:pt x="0" y="311"/>
                  </a:cubicBezTo>
                  <a:close/>
                </a:path>
              </a:pathLst>
            </a:custGeom>
            <a:solidFill>
              <a:srgbClr val="BD3F3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1" name="Google Shape;721;p39"/>
          <p:cNvSpPr/>
          <p:nvPr/>
        </p:nvSpPr>
        <p:spPr>
          <a:xfrm>
            <a:off x="1184525" y="1391850"/>
            <a:ext cx="238801" cy="283225"/>
          </a:xfrm>
          <a:custGeom>
            <a:avLst/>
            <a:gdLst/>
            <a:ahLst/>
            <a:cxnLst/>
            <a:rect l="l" t="t" r="r" b="b"/>
            <a:pathLst>
              <a:path w="838" h="994" extrusionOk="0">
                <a:moveTo>
                  <a:pt x="773" y="5"/>
                </a:moveTo>
                <a:cubicBezTo>
                  <a:pt x="681" y="-32"/>
                  <a:pt x="526" y="146"/>
                  <a:pt x="419" y="404"/>
                </a:cubicBezTo>
                <a:cubicBezTo>
                  <a:pt x="312" y="146"/>
                  <a:pt x="156" y="-32"/>
                  <a:pt x="64" y="5"/>
                </a:cubicBezTo>
                <a:cubicBezTo>
                  <a:pt x="-30" y="42"/>
                  <a:pt x="-20" y="292"/>
                  <a:pt x="87" y="564"/>
                </a:cubicBezTo>
                <a:cubicBezTo>
                  <a:pt x="165" y="763"/>
                  <a:pt x="272" y="918"/>
                  <a:pt x="362" y="972"/>
                </a:cubicBezTo>
                <a:cubicBezTo>
                  <a:pt x="369" y="980"/>
                  <a:pt x="377" y="986"/>
                  <a:pt x="387" y="989"/>
                </a:cubicBezTo>
                <a:cubicBezTo>
                  <a:pt x="397" y="994"/>
                  <a:pt x="407" y="995"/>
                  <a:pt x="419" y="994"/>
                </a:cubicBezTo>
                <a:cubicBezTo>
                  <a:pt x="430" y="995"/>
                  <a:pt x="441" y="994"/>
                  <a:pt x="451" y="989"/>
                </a:cubicBezTo>
                <a:cubicBezTo>
                  <a:pt x="461" y="986"/>
                  <a:pt x="469" y="980"/>
                  <a:pt x="476" y="972"/>
                </a:cubicBezTo>
                <a:cubicBezTo>
                  <a:pt x="565" y="918"/>
                  <a:pt x="673" y="763"/>
                  <a:pt x="751" y="564"/>
                </a:cubicBezTo>
                <a:cubicBezTo>
                  <a:pt x="858" y="292"/>
                  <a:pt x="868" y="42"/>
                  <a:pt x="773" y="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40"/>
          <p:cNvSpPr txBox="1">
            <a:spLocks noGrp="1"/>
          </p:cNvSpPr>
          <p:nvPr>
            <p:ph type="title"/>
          </p:nvPr>
        </p:nvSpPr>
        <p:spPr>
          <a:xfrm>
            <a:off x="986700" y="1851375"/>
            <a:ext cx="3887400" cy="16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Thế nào là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yêu thương con người?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7" name="Google Shape;727;p40"/>
          <p:cNvSpPr txBox="1">
            <a:spLocks noGrp="1"/>
          </p:cNvSpPr>
          <p:nvPr>
            <p:ph type="title" idx="2"/>
          </p:nvPr>
        </p:nvSpPr>
        <p:spPr>
          <a:xfrm>
            <a:off x="986700" y="80947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28" name="Google Shape;728;p40"/>
          <p:cNvSpPr/>
          <p:nvPr/>
        </p:nvSpPr>
        <p:spPr>
          <a:xfrm>
            <a:off x="6615370" y="1252075"/>
            <a:ext cx="2009259" cy="1926590"/>
          </a:xfrm>
          <a:custGeom>
            <a:avLst/>
            <a:gdLst/>
            <a:ahLst/>
            <a:cxnLst/>
            <a:rect l="l" t="t" r="r" b="b"/>
            <a:pathLst>
              <a:path w="6515" h="6247" extrusionOk="0">
                <a:moveTo>
                  <a:pt x="6502" y="3212"/>
                </a:moveTo>
                <a:cubicBezTo>
                  <a:pt x="6535" y="3075"/>
                  <a:pt x="6510" y="2899"/>
                  <a:pt x="6408" y="2799"/>
                </a:cubicBezTo>
                <a:cubicBezTo>
                  <a:pt x="6368" y="2758"/>
                  <a:pt x="6318" y="2735"/>
                  <a:pt x="6266" y="2727"/>
                </a:cubicBezTo>
                <a:cubicBezTo>
                  <a:pt x="6335" y="2639"/>
                  <a:pt x="6393" y="2540"/>
                  <a:pt x="6411" y="2427"/>
                </a:cubicBezTo>
                <a:cubicBezTo>
                  <a:pt x="6428" y="2313"/>
                  <a:pt x="6396" y="2192"/>
                  <a:pt x="6314" y="2111"/>
                </a:cubicBezTo>
                <a:cubicBezTo>
                  <a:pt x="6282" y="2079"/>
                  <a:pt x="6243" y="2056"/>
                  <a:pt x="6201" y="2045"/>
                </a:cubicBezTo>
                <a:cubicBezTo>
                  <a:pt x="6246" y="1952"/>
                  <a:pt x="6247" y="1839"/>
                  <a:pt x="6207" y="1744"/>
                </a:cubicBezTo>
                <a:cubicBezTo>
                  <a:pt x="6160" y="1635"/>
                  <a:pt x="6055" y="1566"/>
                  <a:pt x="5943" y="1554"/>
                </a:cubicBezTo>
                <a:cubicBezTo>
                  <a:pt x="5921" y="1552"/>
                  <a:pt x="5898" y="1553"/>
                  <a:pt x="5876" y="1556"/>
                </a:cubicBezTo>
                <a:cubicBezTo>
                  <a:pt x="5890" y="1524"/>
                  <a:pt x="5900" y="1491"/>
                  <a:pt x="5905" y="1457"/>
                </a:cubicBezTo>
                <a:cubicBezTo>
                  <a:pt x="5918" y="1380"/>
                  <a:pt x="5911" y="1299"/>
                  <a:pt x="5886" y="1224"/>
                </a:cubicBezTo>
                <a:cubicBezTo>
                  <a:pt x="5858" y="1144"/>
                  <a:pt x="5813" y="1071"/>
                  <a:pt x="5759" y="1007"/>
                </a:cubicBezTo>
                <a:cubicBezTo>
                  <a:pt x="5704" y="942"/>
                  <a:pt x="5641" y="880"/>
                  <a:pt x="5571" y="833"/>
                </a:cubicBezTo>
                <a:cubicBezTo>
                  <a:pt x="5502" y="785"/>
                  <a:pt x="5416" y="750"/>
                  <a:pt x="5333" y="769"/>
                </a:cubicBezTo>
                <a:cubicBezTo>
                  <a:pt x="5200" y="459"/>
                  <a:pt x="4847" y="273"/>
                  <a:pt x="4527" y="335"/>
                </a:cubicBezTo>
                <a:cubicBezTo>
                  <a:pt x="4447" y="351"/>
                  <a:pt x="4356" y="384"/>
                  <a:pt x="4304" y="453"/>
                </a:cubicBezTo>
                <a:cubicBezTo>
                  <a:pt x="4248" y="384"/>
                  <a:pt x="4160" y="346"/>
                  <a:pt x="4073" y="346"/>
                </a:cubicBezTo>
                <a:cubicBezTo>
                  <a:pt x="3979" y="346"/>
                  <a:pt x="3894" y="392"/>
                  <a:pt x="3833" y="462"/>
                </a:cubicBezTo>
                <a:cubicBezTo>
                  <a:pt x="3820" y="419"/>
                  <a:pt x="3802" y="378"/>
                  <a:pt x="3780" y="343"/>
                </a:cubicBezTo>
                <a:cubicBezTo>
                  <a:pt x="3705" y="225"/>
                  <a:pt x="3580" y="154"/>
                  <a:pt x="3445" y="145"/>
                </a:cubicBezTo>
                <a:cubicBezTo>
                  <a:pt x="3377" y="141"/>
                  <a:pt x="3310" y="153"/>
                  <a:pt x="3248" y="180"/>
                </a:cubicBezTo>
                <a:cubicBezTo>
                  <a:pt x="3170" y="63"/>
                  <a:pt x="3033" y="-2"/>
                  <a:pt x="2897" y="0"/>
                </a:cubicBezTo>
                <a:cubicBezTo>
                  <a:pt x="2742" y="1"/>
                  <a:pt x="2596" y="88"/>
                  <a:pt x="2495" y="206"/>
                </a:cubicBezTo>
                <a:cubicBezTo>
                  <a:pt x="2452" y="255"/>
                  <a:pt x="2407" y="320"/>
                  <a:pt x="2399" y="388"/>
                </a:cubicBezTo>
                <a:cubicBezTo>
                  <a:pt x="2290" y="309"/>
                  <a:pt x="2152" y="275"/>
                  <a:pt x="2020" y="298"/>
                </a:cubicBezTo>
                <a:cubicBezTo>
                  <a:pt x="1868" y="324"/>
                  <a:pt x="1737" y="425"/>
                  <a:pt x="1662" y="564"/>
                </a:cubicBezTo>
                <a:cubicBezTo>
                  <a:pt x="1636" y="613"/>
                  <a:pt x="1617" y="666"/>
                  <a:pt x="1608" y="721"/>
                </a:cubicBezTo>
                <a:cubicBezTo>
                  <a:pt x="1465" y="666"/>
                  <a:pt x="1293" y="698"/>
                  <a:pt x="1163" y="772"/>
                </a:cubicBezTo>
                <a:cubicBezTo>
                  <a:pt x="1004" y="862"/>
                  <a:pt x="896" y="1023"/>
                  <a:pt x="844" y="1200"/>
                </a:cubicBezTo>
                <a:cubicBezTo>
                  <a:pt x="817" y="1292"/>
                  <a:pt x="805" y="1389"/>
                  <a:pt x="806" y="1485"/>
                </a:cubicBezTo>
                <a:cubicBezTo>
                  <a:pt x="677" y="1475"/>
                  <a:pt x="546" y="1525"/>
                  <a:pt x="451" y="1616"/>
                </a:cubicBezTo>
                <a:cubicBezTo>
                  <a:pt x="347" y="1717"/>
                  <a:pt x="297" y="1869"/>
                  <a:pt x="315" y="2015"/>
                </a:cubicBezTo>
                <a:cubicBezTo>
                  <a:pt x="321" y="2064"/>
                  <a:pt x="334" y="2109"/>
                  <a:pt x="353" y="2151"/>
                </a:cubicBezTo>
                <a:cubicBezTo>
                  <a:pt x="206" y="2193"/>
                  <a:pt x="132" y="2360"/>
                  <a:pt x="126" y="2509"/>
                </a:cubicBezTo>
                <a:cubicBezTo>
                  <a:pt x="121" y="2667"/>
                  <a:pt x="171" y="2831"/>
                  <a:pt x="269" y="2952"/>
                </a:cubicBezTo>
                <a:cubicBezTo>
                  <a:pt x="277" y="2962"/>
                  <a:pt x="285" y="2971"/>
                  <a:pt x="293" y="2980"/>
                </a:cubicBezTo>
                <a:cubicBezTo>
                  <a:pt x="266" y="2984"/>
                  <a:pt x="240" y="2994"/>
                  <a:pt x="215" y="3010"/>
                </a:cubicBezTo>
                <a:cubicBezTo>
                  <a:pt x="154" y="3050"/>
                  <a:pt x="113" y="3111"/>
                  <a:pt x="94" y="3182"/>
                </a:cubicBezTo>
                <a:cubicBezTo>
                  <a:pt x="74" y="3261"/>
                  <a:pt x="79" y="3346"/>
                  <a:pt x="99" y="3424"/>
                </a:cubicBezTo>
                <a:cubicBezTo>
                  <a:pt x="118" y="3501"/>
                  <a:pt x="151" y="3576"/>
                  <a:pt x="206" y="3633"/>
                </a:cubicBezTo>
                <a:cubicBezTo>
                  <a:pt x="214" y="3641"/>
                  <a:pt x="223" y="3649"/>
                  <a:pt x="232" y="3656"/>
                </a:cubicBezTo>
                <a:cubicBezTo>
                  <a:pt x="90" y="3714"/>
                  <a:pt x="11" y="3891"/>
                  <a:pt x="1" y="4045"/>
                </a:cubicBezTo>
                <a:cubicBezTo>
                  <a:pt x="-12" y="4259"/>
                  <a:pt x="86" y="4493"/>
                  <a:pt x="282" y="4586"/>
                </a:cubicBezTo>
                <a:cubicBezTo>
                  <a:pt x="364" y="4625"/>
                  <a:pt x="456" y="4638"/>
                  <a:pt x="542" y="4619"/>
                </a:cubicBezTo>
                <a:cubicBezTo>
                  <a:pt x="514" y="4712"/>
                  <a:pt x="542" y="4819"/>
                  <a:pt x="600" y="4896"/>
                </a:cubicBezTo>
                <a:cubicBezTo>
                  <a:pt x="685" y="5010"/>
                  <a:pt x="833" y="5038"/>
                  <a:pt x="961" y="4999"/>
                </a:cubicBezTo>
                <a:cubicBezTo>
                  <a:pt x="979" y="4994"/>
                  <a:pt x="997" y="4987"/>
                  <a:pt x="1015" y="4979"/>
                </a:cubicBezTo>
                <a:cubicBezTo>
                  <a:pt x="1011" y="5061"/>
                  <a:pt x="1015" y="5144"/>
                  <a:pt x="1039" y="5222"/>
                </a:cubicBezTo>
                <a:cubicBezTo>
                  <a:pt x="1078" y="5345"/>
                  <a:pt x="1169" y="5435"/>
                  <a:pt x="1292" y="5462"/>
                </a:cubicBezTo>
                <a:cubicBezTo>
                  <a:pt x="1359" y="5477"/>
                  <a:pt x="1427" y="5477"/>
                  <a:pt x="1494" y="5470"/>
                </a:cubicBezTo>
                <a:cubicBezTo>
                  <a:pt x="1520" y="5639"/>
                  <a:pt x="1620" y="5791"/>
                  <a:pt x="1767" y="5873"/>
                </a:cubicBezTo>
                <a:cubicBezTo>
                  <a:pt x="1920" y="5958"/>
                  <a:pt x="2107" y="5950"/>
                  <a:pt x="2256" y="5860"/>
                </a:cubicBezTo>
                <a:cubicBezTo>
                  <a:pt x="2324" y="5820"/>
                  <a:pt x="2383" y="5764"/>
                  <a:pt x="2427" y="5697"/>
                </a:cubicBezTo>
                <a:cubicBezTo>
                  <a:pt x="2474" y="5810"/>
                  <a:pt x="2560" y="5903"/>
                  <a:pt x="2667" y="5954"/>
                </a:cubicBezTo>
                <a:cubicBezTo>
                  <a:pt x="2797" y="6015"/>
                  <a:pt x="2946" y="6009"/>
                  <a:pt x="3072" y="5941"/>
                </a:cubicBezTo>
                <a:cubicBezTo>
                  <a:pt x="3122" y="5914"/>
                  <a:pt x="3165" y="5878"/>
                  <a:pt x="3201" y="5836"/>
                </a:cubicBezTo>
                <a:cubicBezTo>
                  <a:pt x="3213" y="5953"/>
                  <a:pt x="3288" y="6061"/>
                  <a:pt x="3393" y="6111"/>
                </a:cubicBezTo>
                <a:cubicBezTo>
                  <a:pt x="3515" y="6171"/>
                  <a:pt x="3656" y="6140"/>
                  <a:pt x="3755" y="6049"/>
                </a:cubicBezTo>
                <a:cubicBezTo>
                  <a:pt x="3811" y="6136"/>
                  <a:pt x="3906" y="6196"/>
                  <a:pt x="4001" y="6226"/>
                </a:cubicBezTo>
                <a:cubicBezTo>
                  <a:pt x="4081" y="6252"/>
                  <a:pt x="4166" y="6256"/>
                  <a:pt x="4246" y="6228"/>
                </a:cubicBezTo>
                <a:cubicBezTo>
                  <a:pt x="4321" y="6202"/>
                  <a:pt x="4393" y="6156"/>
                  <a:pt x="4448" y="6097"/>
                </a:cubicBezTo>
                <a:cubicBezTo>
                  <a:pt x="4457" y="6087"/>
                  <a:pt x="4465" y="6076"/>
                  <a:pt x="4473" y="6066"/>
                </a:cubicBezTo>
                <a:cubicBezTo>
                  <a:pt x="4497" y="6079"/>
                  <a:pt x="4524" y="6087"/>
                  <a:pt x="4549" y="6093"/>
                </a:cubicBezTo>
                <a:cubicBezTo>
                  <a:pt x="4586" y="6104"/>
                  <a:pt x="4624" y="6110"/>
                  <a:pt x="4662" y="6112"/>
                </a:cubicBezTo>
                <a:cubicBezTo>
                  <a:pt x="4735" y="6115"/>
                  <a:pt x="4811" y="6101"/>
                  <a:pt x="4877" y="6067"/>
                </a:cubicBezTo>
                <a:cubicBezTo>
                  <a:pt x="4982" y="6012"/>
                  <a:pt x="5063" y="5903"/>
                  <a:pt x="5077" y="5780"/>
                </a:cubicBezTo>
                <a:cubicBezTo>
                  <a:pt x="5202" y="5824"/>
                  <a:pt x="5339" y="5816"/>
                  <a:pt x="5458" y="5755"/>
                </a:cubicBezTo>
                <a:cubicBezTo>
                  <a:pt x="5590" y="5688"/>
                  <a:pt x="5685" y="5555"/>
                  <a:pt x="5713" y="5405"/>
                </a:cubicBezTo>
                <a:cubicBezTo>
                  <a:pt x="5722" y="5358"/>
                  <a:pt x="5724" y="5309"/>
                  <a:pt x="5720" y="5261"/>
                </a:cubicBezTo>
                <a:cubicBezTo>
                  <a:pt x="5799" y="5256"/>
                  <a:pt x="5880" y="5223"/>
                  <a:pt x="5939" y="5178"/>
                </a:cubicBezTo>
                <a:cubicBezTo>
                  <a:pt x="6048" y="5096"/>
                  <a:pt x="6109" y="4963"/>
                  <a:pt x="6106" y="4824"/>
                </a:cubicBezTo>
                <a:cubicBezTo>
                  <a:pt x="6104" y="4762"/>
                  <a:pt x="6091" y="4701"/>
                  <a:pt x="6066" y="4645"/>
                </a:cubicBezTo>
                <a:cubicBezTo>
                  <a:pt x="6173" y="4632"/>
                  <a:pt x="6271" y="4572"/>
                  <a:pt x="6336" y="4484"/>
                </a:cubicBezTo>
                <a:cubicBezTo>
                  <a:pt x="6413" y="4381"/>
                  <a:pt x="6432" y="4241"/>
                  <a:pt x="6394" y="4119"/>
                </a:cubicBezTo>
                <a:cubicBezTo>
                  <a:pt x="6376" y="4061"/>
                  <a:pt x="6347" y="4008"/>
                  <a:pt x="6308" y="3963"/>
                </a:cubicBezTo>
                <a:cubicBezTo>
                  <a:pt x="6403" y="3893"/>
                  <a:pt x="6456" y="3771"/>
                  <a:pt x="6440" y="3650"/>
                </a:cubicBezTo>
                <a:cubicBezTo>
                  <a:pt x="6428" y="3568"/>
                  <a:pt x="6382" y="3495"/>
                  <a:pt x="6318" y="3447"/>
                </a:cubicBezTo>
                <a:cubicBezTo>
                  <a:pt x="6347" y="3434"/>
                  <a:pt x="6374" y="3415"/>
                  <a:pt x="6397" y="3394"/>
                </a:cubicBezTo>
                <a:cubicBezTo>
                  <a:pt x="6449" y="3346"/>
                  <a:pt x="6485" y="3281"/>
                  <a:pt x="6502" y="321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40"/>
          <p:cNvSpPr/>
          <p:nvPr/>
        </p:nvSpPr>
        <p:spPr>
          <a:xfrm>
            <a:off x="7227243" y="1546599"/>
            <a:ext cx="254434" cy="242096"/>
          </a:xfrm>
          <a:custGeom>
            <a:avLst/>
            <a:gdLst/>
            <a:ahLst/>
            <a:cxnLst/>
            <a:rect l="l" t="t" r="r" b="b"/>
            <a:pathLst>
              <a:path w="825" h="785" extrusionOk="0">
                <a:moveTo>
                  <a:pt x="792" y="681"/>
                </a:moveTo>
                <a:cubicBezTo>
                  <a:pt x="765" y="691"/>
                  <a:pt x="741" y="705"/>
                  <a:pt x="713" y="711"/>
                </a:cubicBezTo>
                <a:cubicBezTo>
                  <a:pt x="685" y="718"/>
                  <a:pt x="657" y="720"/>
                  <a:pt x="628" y="718"/>
                </a:cubicBezTo>
                <a:cubicBezTo>
                  <a:pt x="572" y="714"/>
                  <a:pt x="516" y="691"/>
                  <a:pt x="476" y="652"/>
                </a:cubicBezTo>
                <a:cubicBezTo>
                  <a:pt x="387" y="567"/>
                  <a:pt x="374" y="428"/>
                  <a:pt x="421" y="318"/>
                </a:cubicBezTo>
                <a:cubicBezTo>
                  <a:pt x="437" y="282"/>
                  <a:pt x="379" y="259"/>
                  <a:pt x="360" y="291"/>
                </a:cubicBezTo>
                <a:cubicBezTo>
                  <a:pt x="312" y="368"/>
                  <a:pt x="193" y="377"/>
                  <a:pt x="125" y="322"/>
                </a:cubicBezTo>
                <a:cubicBezTo>
                  <a:pt x="44" y="255"/>
                  <a:pt x="48" y="115"/>
                  <a:pt x="107" y="35"/>
                </a:cubicBezTo>
                <a:cubicBezTo>
                  <a:pt x="123" y="15"/>
                  <a:pt x="88" y="-13"/>
                  <a:pt x="71" y="7"/>
                </a:cubicBezTo>
                <a:cubicBezTo>
                  <a:pt x="-1" y="90"/>
                  <a:pt x="-24" y="206"/>
                  <a:pt x="29" y="305"/>
                </a:cubicBezTo>
                <a:cubicBezTo>
                  <a:pt x="77" y="398"/>
                  <a:pt x="184" y="441"/>
                  <a:pt x="284" y="419"/>
                </a:cubicBezTo>
                <a:cubicBezTo>
                  <a:pt x="300" y="415"/>
                  <a:pt x="314" y="410"/>
                  <a:pt x="329" y="404"/>
                </a:cubicBezTo>
                <a:cubicBezTo>
                  <a:pt x="320" y="483"/>
                  <a:pt x="335" y="565"/>
                  <a:pt x="376" y="633"/>
                </a:cubicBezTo>
                <a:cubicBezTo>
                  <a:pt x="433" y="729"/>
                  <a:pt x="542" y="791"/>
                  <a:pt x="655" y="785"/>
                </a:cubicBezTo>
                <a:cubicBezTo>
                  <a:pt x="714" y="782"/>
                  <a:pt x="785" y="762"/>
                  <a:pt x="821" y="711"/>
                </a:cubicBezTo>
                <a:cubicBezTo>
                  <a:pt x="835" y="691"/>
                  <a:pt x="810" y="674"/>
                  <a:pt x="792" y="681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40"/>
          <p:cNvSpPr/>
          <p:nvPr/>
        </p:nvSpPr>
        <p:spPr>
          <a:xfrm>
            <a:off x="6916680" y="1734417"/>
            <a:ext cx="147109" cy="327523"/>
          </a:xfrm>
          <a:custGeom>
            <a:avLst/>
            <a:gdLst/>
            <a:ahLst/>
            <a:cxnLst/>
            <a:rect l="l" t="t" r="r" b="b"/>
            <a:pathLst>
              <a:path w="477" h="1062" extrusionOk="0">
                <a:moveTo>
                  <a:pt x="464" y="1006"/>
                </a:moveTo>
                <a:cubicBezTo>
                  <a:pt x="441" y="998"/>
                  <a:pt x="417" y="1002"/>
                  <a:pt x="392" y="998"/>
                </a:cubicBezTo>
                <a:cubicBezTo>
                  <a:pt x="369" y="994"/>
                  <a:pt x="345" y="987"/>
                  <a:pt x="325" y="976"/>
                </a:cubicBezTo>
                <a:cubicBezTo>
                  <a:pt x="279" y="953"/>
                  <a:pt x="242" y="916"/>
                  <a:pt x="220" y="870"/>
                </a:cubicBezTo>
                <a:cubicBezTo>
                  <a:pt x="170" y="766"/>
                  <a:pt x="208" y="640"/>
                  <a:pt x="273" y="553"/>
                </a:cubicBezTo>
                <a:cubicBezTo>
                  <a:pt x="292" y="527"/>
                  <a:pt x="262" y="500"/>
                  <a:pt x="237" y="503"/>
                </a:cubicBezTo>
                <a:cubicBezTo>
                  <a:pt x="189" y="509"/>
                  <a:pt x="142" y="486"/>
                  <a:pt x="110" y="451"/>
                </a:cubicBezTo>
                <a:cubicBezTo>
                  <a:pt x="73" y="411"/>
                  <a:pt x="61" y="356"/>
                  <a:pt x="66" y="302"/>
                </a:cubicBezTo>
                <a:cubicBezTo>
                  <a:pt x="77" y="187"/>
                  <a:pt x="170" y="94"/>
                  <a:pt x="265" y="38"/>
                </a:cubicBezTo>
                <a:cubicBezTo>
                  <a:pt x="288" y="25"/>
                  <a:pt x="269" y="-10"/>
                  <a:pt x="245" y="2"/>
                </a:cubicBezTo>
                <a:cubicBezTo>
                  <a:pt x="182" y="32"/>
                  <a:pt x="121" y="70"/>
                  <a:pt x="77" y="124"/>
                </a:cubicBezTo>
                <a:cubicBezTo>
                  <a:pt x="31" y="181"/>
                  <a:pt x="1" y="249"/>
                  <a:pt x="0" y="322"/>
                </a:cubicBezTo>
                <a:cubicBezTo>
                  <a:pt x="-3" y="439"/>
                  <a:pt x="76" y="545"/>
                  <a:pt x="186" y="566"/>
                </a:cubicBezTo>
                <a:cubicBezTo>
                  <a:pt x="128" y="670"/>
                  <a:pt x="109" y="800"/>
                  <a:pt x="164" y="908"/>
                </a:cubicBezTo>
                <a:cubicBezTo>
                  <a:pt x="193" y="963"/>
                  <a:pt x="240" y="1010"/>
                  <a:pt x="296" y="1037"/>
                </a:cubicBezTo>
                <a:cubicBezTo>
                  <a:pt x="344" y="1059"/>
                  <a:pt x="430" y="1081"/>
                  <a:pt x="472" y="1036"/>
                </a:cubicBezTo>
                <a:cubicBezTo>
                  <a:pt x="481" y="1026"/>
                  <a:pt x="478" y="1010"/>
                  <a:pt x="464" y="1006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0"/>
          <p:cNvSpPr/>
          <p:nvPr/>
        </p:nvSpPr>
        <p:spPr>
          <a:xfrm>
            <a:off x="7840040" y="1535189"/>
            <a:ext cx="238089" cy="310253"/>
          </a:xfrm>
          <a:custGeom>
            <a:avLst/>
            <a:gdLst/>
            <a:ahLst/>
            <a:cxnLst/>
            <a:rect l="l" t="t" r="r" b="b"/>
            <a:pathLst>
              <a:path w="772" h="1006" extrusionOk="0">
                <a:moveTo>
                  <a:pt x="767" y="76"/>
                </a:moveTo>
                <a:cubicBezTo>
                  <a:pt x="684" y="-24"/>
                  <a:pt x="532" y="-19"/>
                  <a:pt x="435" y="55"/>
                </a:cubicBezTo>
                <a:cubicBezTo>
                  <a:pt x="338" y="129"/>
                  <a:pt x="307" y="256"/>
                  <a:pt x="315" y="373"/>
                </a:cubicBezTo>
                <a:cubicBezTo>
                  <a:pt x="282" y="368"/>
                  <a:pt x="247" y="376"/>
                  <a:pt x="216" y="391"/>
                </a:cubicBezTo>
                <a:cubicBezTo>
                  <a:pt x="154" y="420"/>
                  <a:pt x="100" y="474"/>
                  <a:pt x="61" y="530"/>
                </a:cubicBezTo>
                <a:cubicBezTo>
                  <a:pt x="-18" y="646"/>
                  <a:pt x="-24" y="803"/>
                  <a:pt x="64" y="916"/>
                </a:cubicBezTo>
                <a:cubicBezTo>
                  <a:pt x="110" y="976"/>
                  <a:pt x="204" y="1035"/>
                  <a:pt x="279" y="990"/>
                </a:cubicBezTo>
                <a:cubicBezTo>
                  <a:pt x="298" y="979"/>
                  <a:pt x="292" y="947"/>
                  <a:pt x="268" y="946"/>
                </a:cubicBezTo>
                <a:cubicBezTo>
                  <a:pt x="194" y="944"/>
                  <a:pt x="133" y="913"/>
                  <a:pt x="96" y="847"/>
                </a:cubicBezTo>
                <a:cubicBezTo>
                  <a:pt x="64" y="791"/>
                  <a:pt x="56" y="723"/>
                  <a:pt x="72" y="661"/>
                </a:cubicBezTo>
                <a:cubicBezTo>
                  <a:pt x="89" y="594"/>
                  <a:pt x="129" y="538"/>
                  <a:pt x="181" y="493"/>
                </a:cubicBezTo>
                <a:cubicBezTo>
                  <a:pt x="203" y="474"/>
                  <a:pt x="230" y="454"/>
                  <a:pt x="259" y="444"/>
                </a:cubicBezTo>
                <a:cubicBezTo>
                  <a:pt x="278" y="437"/>
                  <a:pt x="313" y="429"/>
                  <a:pt x="327" y="450"/>
                </a:cubicBezTo>
                <a:cubicBezTo>
                  <a:pt x="347" y="481"/>
                  <a:pt x="396" y="464"/>
                  <a:pt x="388" y="426"/>
                </a:cubicBezTo>
                <a:cubicBezTo>
                  <a:pt x="366" y="318"/>
                  <a:pt x="380" y="185"/>
                  <a:pt x="470" y="109"/>
                </a:cubicBezTo>
                <a:cubicBezTo>
                  <a:pt x="541" y="48"/>
                  <a:pt x="667" y="36"/>
                  <a:pt x="734" y="108"/>
                </a:cubicBezTo>
                <a:cubicBezTo>
                  <a:pt x="754" y="130"/>
                  <a:pt x="785" y="99"/>
                  <a:pt x="767" y="76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40"/>
          <p:cNvSpPr/>
          <p:nvPr/>
        </p:nvSpPr>
        <p:spPr>
          <a:xfrm>
            <a:off x="7956308" y="2024932"/>
            <a:ext cx="181651" cy="289898"/>
          </a:xfrm>
          <a:custGeom>
            <a:avLst/>
            <a:gdLst/>
            <a:ahLst/>
            <a:cxnLst/>
            <a:rect l="l" t="t" r="r" b="b"/>
            <a:pathLst>
              <a:path w="589" h="940" extrusionOk="0">
                <a:moveTo>
                  <a:pt x="562" y="859"/>
                </a:moveTo>
                <a:cubicBezTo>
                  <a:pt x="532" y="859"/>
                  <a:pt x="502" y="872"/>
                  <a:pt x="471" y="873"/>
                </a:cubicBezTo>
                <a:cubicBezTo>
                  <a:pt x="442" y="874"/>
                  <a:pt x="413" y="871"/>
                  <a:pt x="385" y="864"/>
                </a:cubicBezTo>
                <a:cubicBezTo>
                  <a:pt x="326" y="849"/>
                  <a:pt x="273" y="816"/>
                  <a:pt x="235" y="767"/>
                </a:cubicBezTo>
                <a:cubicBezTo>
                  <a:pt x="160" y="670"/>
                  <a:pt x="169" y="519"/>
                  <a:pt x="250" y="427"/>
                </a:cubicBezTo>
                <a:cubicBezTo>
                  <a:pt x="272" y="402"/>
                  <a:pt x="253" y="364"/>
                  <a:pt x="219" y="371"/>
                </a:cubicBezTo>
                <a:cubicBezTo>
                  <a:pt x="147" y="384"/>
                  <a:pt x="80" y="319"/>
                  <a:pt x="68" y="252"/>
                </a:cubicBezTo>
                <a:cubicBezTo>
                  <a:pt x="53" y="171"/>
                  <a:pt x="102" y="84"/>
                  <a:pt x="161" y="32"/>
                </a:cubicBezTo>
                <a:cubicBezTo>
                  <a:pt x="177" y="19"/>
                  <a:pt x="157" y="-9"/>
                  <a:pt x="139" y="2"/>
                </a:cubicBezTo>
                <a:cubicBezTo>
                  <a:pt x="47" y="60"/>
                  <a:pt x="-20" y="164"/>
                  <a:pt x="6" y="276"/>
                </a:cubicBezTo>
                <a:cubicBezTo>
                  <a:pt x="24" y="354"/>
                  <a:pt x="87" y="418"/>
                  <a:pt x="164" y="435"/>
                </a:cubicBezTo>
                <a:cubicBezTo>
                  <a:pt x="115" y="519"/>
                  <a:pt x="103" y="623"/>
                  <a:pt x="135" y="716"/>
                </a:cubicBezTo>
                <a:cubicBezTo>
                  <a:pt x="173" y="829"/>
                  <a:pt x="271" y="911"/>
                  <a:pt x="388" y="934"/>
                </a:cubicBezTo>
                <a:cubicBezTo>
                  <a:pt x="420" y="940"/>
                  <a:pt x="453" y="942"/>
                  <a:pt x="485" y="939"/>
                </a:cubicBezTo>
                <a:cubicBezTo>
                  <a:pt x="519" y="936"/>
                  <a:pt x="556" y="931"/>
                  <a:pt x="581" y="907"/>
                </a:cubicBezTo>
                <a:cubicBezTo>
                  <a:pt x="598" y="890"/>
                  <a:pt x="586" y="860"/>
                  <a:pt x="562" y="859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40"/>
          <p:cNvSpPr/>
          <p:nvPr/>
        </p:nvSpPr>
        <p:spPr>
          <a:xfrm>
            <a:off x="8211975" y="2437883"/>
            <a:ext cx="229762" cy="259367"/>
          </a:xfrm>
          <a:custGeom>
            <a:avLst/>
            <a:gdLst/>
            <a:ahLst/>
            <a:cxnLst/>
            <a:rect l="l" t="t" r="r" b="b"/>
            <a:pathLst>
              <a:path w="745" h="841" extrusionOk="0">
                <a:moveTo>
                  <a:pt x="743" y="103"/>
                </a:moveTo>
                <a:cubicBezTo>
                  <a:pt x="702" y="3"/>
                  <a:pt x="575" y="-22"/>
                  <a:pt x="484" y="19"/>
                </a:cubicBezTo>
                <a:cubicBezTo>
                  <a:pt x="385" y="63"/>
                  <a:pt x="341" y="174"/>
                  <a:pt x="332" y="277"/>
                </a:cubicBezTo>
                <a:cubicBezTo>
                  <a:pt x="247" y="254"/>
                  <a:pt x="152" y="284"/>
                  <a:pt x="86" y="345"/>
                </a:cubicBezTo>
                <a:cubicBezTo>
                  <a:pt x="-2" y="427"/>
                  <a:pt x="-20" y="557"/>
                  <a:pt x="19" y="668"/>
                </a:cubicBezTo>
                <a:cubicBezTo>
                  <a:pt x="30" y="701"/>
                  <a:pt x="44" y="732"/>
                  <a:pt x="63" y="760"/>
                </a:cubicBezTo>
                <a:cubicBezTo>
                  <a:pt x="82" y="790"/>
                  <a:pt x="106" y="824"/>
                  <a:pt x="139" y="838"/>
                </a:cubicBezTo>
                <a:cubicBezTo>
                  <a:pt x="162" y="848"/>
                  <a:pt x="186" y="828"/>
                  <a:pt x="175" y="804"/>
                </a:cubicBezTo>
                <a:cubicBezTo>
                  <a:pt x="161" y="774"/>
                  <a:pt x="136" y="750"/>
                  <a:pt x="118" y="722"/>
                </a:cubicBezTo>
                <a:cubicBezTo>
                  <a:pt x="101" y="694"/>
                  <a:pt x="87" y="665"/>
                  <a:pt x="78" y="633"/>
                </a:cubicBezTo>
                <a:cubicBezTo>
                  <a:pt x="62" y="576"/>
                  <a:pt x="61" y="511"/>
                  <a:pt x="86" y="456"/>
                </a:cubicBezTo>
                <a:cubicBezTo>
                  <a:pt x="130" y="365"/>
                  <a:pt x="252" y="303"/>
                  <a:pt x="347" y="355"/>
                </a:cubicBezTo>
                <a:cubicBezTo>
                  <a:pt x="368" y="366"/>
                  <a:pt x="399" y="353"/>
                  <a:pt x="398" y="327"/>
                </a:cubicBezTo>
                <a:cubicBezTo>
                  <a:pt x="396" y="238"/>
                  <a:pt x="419" y="126"/>
                  <a:pt x="505" y="80"/>
                </a:cubicBezTo>
                <a:cubicBezTo>
                  <a:pt x="568" y="45"/>
                  <a:pt x="667" y="55"/>
                  <a:pt x="700" y="126"/>
                </a:cubicBezTo>
                <a:cubicBezTo>
                  <a:pt x="713" y="155"/>
                  <a:pt x="754" y="132"/>
                  <a:pt x="743" y="103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0"/>
          <p:cNvSpPr/>
          <p:nvPr/>
        </p:nvSpPr>
        <p:spPr>
          <a:xfrm>
            <a:off x="8350140" y="1948448"/>
            <a:ext cx="56747" cy="125828"/>
          </a:xfrm>
          <a:custGeom>
            <a:avLst/>
            <a:gdLst/>
            <a:ahLst/>
            <a:cxnLst/>
            <a:rect l="l" t="t" r="r" b="b"/>
            <a:pathLst>
              <a:path w="184" h="408" extrusionOk="0">
                <a:moveTo>
                  <a:pt x="152" y="2"/>
                </a:moveTo>
                <a:cubicBezTo>
                  <a:pt x="71" y="35"/>
                  <a:pt x="13" y="104"/>
                  <a:pt x="1" y="192"/>
                </a:cubicBezTo>
                <a:cubicBezTo>
                  <a:pt x="-4" y="237"/>
                  <a:pt x="4" y="282"/>
                  <a:pt x="21" y="323"/>
                </a:cubicBezTo>
                <a:cubicBezTo>
                  <a:pt x="36" y="359"/>
                  <a:pt x="70" y="413"/>
                  <a:pt x="115" y="408"/>
                </a:cubicBezTo>
                <a:cubicBezTo>
                  <a:pt x="123" y="407"/>
                  <a:pt x="129" y="397"/>
                  <a:pt x="129" y="390"/>
                </a:cubicBezTo>
                <a:cubicBezTo>
                  <a:pt x="129" y="373"/>
                  <a:pt x="119" y="356"/>
                  <a:pt x="110" y="343"/>
                </a:cubicBezTo>
                <a:cubicBezTo>
                  <a:pt x="100" y="328"/>
                  <a:pt x="91" y="312"/>
                  <a:pt x="83" y="296"/>
                </a:cubicBezTo>
                <a:cubicBezTo>
                  <a:pt x="69" y="265"/>
                  <a:pt x="65" y="230"/>
                  <a:pt x="68" y="197"/>
                </a:cubicBezTo>
                <a:cubicBezTo>
                  <a:pt x="76" y="134"/>
                  <a:pt x="116" y="69"/>
                  <a:pt x="172" y="39"/>
                </a:cubicBezTo>
                <a:cubicBezTo>
                  <a:pt x="197" y="26"/>
                  <a:pt x="177" y="-9"/>
                  <a:pt x="152" y="2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40"/>
          <p:cNvSpPr/>
          <p:nvPr/>
        </p:nvSpPr>
        <p:spPr>
          <a:xfrm>
            <a:off x="6779132" y="2344745"/>
            <a:ext cx="617" cy="1234"/>
          </a:xfrm>
          <a:custGeom>
            <a:avLst/>
            <a:gdLst/>
            <a:ahLst/>
            <a:cxnLst/>
            <a:rect l="l" t="t" r="r" b="b"/>
            <a:pathLst>
              <a:path w="2" h="4" extrusionOk="0">
                <a:moveTo>
                  <a:pt x="1" y="2"/>
                </a:moveTo>
                <a:cubicBezTo>
                  <a:pt x="0" y="-2"/>
                  <a:pt x="0" y="-1"/>
                  <a:pt x="2" y="3"/>
                </a:cubicBezTo>
                <a:cubicBezTo>
                  <a:pt x="2" y="4"/>
                  <a:pt x="2" y="4"/>
                  <a:pt x="1" y="2"/>
                </a:cubicBezTo>
                <a:close/>
              </a:path>
            </a:pathLst>
          </a:custGeom>
          <a:solidFill>
            <a:srgbClr val="2B2451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40"/>
          <p:cNvSpPr/>
          <p:nvPr/>
        </p:nvSpPr>
        <p:spPr>
          <a:xfrm>
            <a:off x="6753535" y="2283682"/>
            <a:ext cx="37934" cy="75559"/>
          </a:xfrm>
          <a:custGeom>
            <a:avLst/>
            <a:gdLst/>
            <a:ahLst/>
            <a:cxnLst/>
            <a:rect l="l" t="t" r="r" b="b"/>
            <a:pathLst>
              <a:path w="123" h="245" extrusionOk="0">
                <a:moveTo>
                  <a:pt x="91" y="2"/>
                </a:moveTo>
                <a:cubicBezTo>
                  <a:pt x="88" y="4"/>
                  <a:pt x="84" y="5"/>
                  <a:pt x="81" y="6"/>
                </a:cubicBezTo>
                <a:cubicBezTo>
                  <a:pt x="65" y="9"/>
                  <a:pt x="50" y="22"/>
                  <a:pt x="39" y="34"/>
                </a:cubicBezTo>
                <a:cubicBezTo>
                  <a:pt x="27" y="48"/>
                  <a:pt x="18" y="64"/>
                  <a:pt x="11" y="82"/>
                </a:cubicBezTo>
                <a:cubicBezTo>
                  <a:pt x="-1" y="113"/>
                  <a:pt x="-3" y="149"/>
                  <a:pt x="5" y="182"/>
                </a:cubicBezTo>
                <a:cubicBezTo>
                  <a:pt x="9" y="199"/>
                  <a:pt x="17" y="219"/>
                  <a:pt x="30" y="232"/>
                </a:cubicBezTo>
                <a:cubicBezTo>
                  <a:pt x="42" y="245"/>
                  <a:pt x="63" y="250"/>
                  <a:pt x="78" y="236"/>
                </a:cubicBezTo>
                <a:cubicBezTo>
                  <a:pt x="84" y="230"/>
                  <a:pt x="87" y="222"/>
                  <a:pt x="88" y="214"/>
                </a:cubicBezTo>
                <a:cubicBezTo>
                  <a:pt x="87" y="211"/>
                  <a:pt x="87" y="209"/>
                  <a:pt x="87" y="206"/>
                </a:cubicBezTo>
                <a:cubicBezTo>
                  <a:pt x="86" y="204"/>
                  <a:pt x="85" y="202"/>
                  <a:pt x="85" y="201"/>
                </a:cubicBezTo>
                <a:cubicBezTo>
                  <a:pt x="84" y="198"/>
                  <a:pt x="81" y="191"/>
                  <a:pt x="80" y="190"/>
                </a:cubicBezTo>
                <a:cubicBezTo>
                  <a:pt x="79" y="187"/>
                  <a:pt x="77" y="184"/>
                  <a:pt x="75" y="180"/>
                </a:cubicBezTo>
                <a:lnTo>
                  <a:pt x="75" y="180"/>
                </a:lnTo>
                <a:cubicBezTo>
                  <a:pt x="75" y="179"/>
                  <a:pt x="75" y="178"/>
                  <a:pt x="75" y="177"/>
                </a:cubicBezTo>
                <a:cubicBezTo>
                  <a:pt x="72" y="170"/>
                  <a:pt x="70" y="163"/>
                  <a:pt x="69" y="155"/>
                </a:cubicBezTo>
                <a:cubicBezTo>
                  <a:pt x="69" y="154"/>
                  <a:pt x="69" y="152"/>
                  <a:pt x="68" y="151"/>
                </a:cubicBezTo>
                <a:lnTo>
                  <a:pt x="68" y="151"/>
                </a:lnTo>
                <a:cubicBezTo>
                  <a:pt x="68" y="147"/>
                  <a:pt x="68" y="144"/>
                  <a:pt x="68" y="141"/>
                </a:cubicBezTo>
                <a:cubicBezTo>
                  <a:pt x="68" y="137"/>
                  <a:pt x="68" y="133"/>
                  <a:pt x="69" y="129"/>
                </a:cubicBezTo>
                <a:cubicBezTo>
                  <a:pt x="69" y="127"/>
                  <a:pt x="69" y="126"/>
                  <a:pt x="69" y="124"/>
                </a:cubicBezTo>
                <a:lnTo>
                  <a:pt x="69" y="123"/>
                </a:lnTo>
                <a:lnTo>
                  <a:pt x="69" y="123"/>
                </a:lnTo>
                <a:cubicBezTo>
                  <a:pt x="71" y="115"/>
                  <a:pt x="73" y="107"/>
                  <a:pt x="75" y="99"/>
                </a:cubicBezTo>
                <a:cubicBezTo>
                  <a:pt x="76" y="95"/>
                  <a:pt x="78" y="91"/>
                  <a:pt x="79" y="87"/>
                </a:cubicBezTo>
                <a:cubicBezTo>
                  <a:pt x="77" y="95"/>
                  <a:pt x="81" y="84"/>
                  <a:pt x="82" y="82"/>
                </a:cubicBezTo>
                <a:cubicBezTo>
                  <a:pt x="86" y="75"/>
                  <a:pt x="90" y="68"/>
                  <a:pt x="95" y="61"/>
                </a:cubicBezTo>
                <a:cubicBezTo>
                  <a:pt x="96" y="60"/>
                  <a:pt x="97" y="58"/>
                  <a:pt x="98" y="57"/>
                </a:cubicBezTo>
                <a:cubicBezTo>
                  <a:pt x="99" y="56"/>
                  <a:pt x="99" y="56"/>
                  <a:pt x="99" y="55"/>
                </a:cubicBezTo>
                <a:lnTo>
                  <a:pt x="100" y="55"/>
                </a:lnTo>
                <a:cubicBezTo>
                  <a:pt x="103" y="51"/>
                  <a:pt x="105" y="48"/>
                  <a:pt x="107" y="45"/>
                </a:cubicBezTo>
                <a:cubicBezTo>
                  <a:pt x="108" y="44"/>
                  <a:pt x="108" y="43"/>
                  <a:pt x="109" y="42"/>
                </a:cubicBezTo>
                <a:cubicBezTo>
                  <a:pt x="110" y="42"/>
                  <a:pt x="114" y="38"/>
                  <a:pt x="112" y="40"/>
                </a:cubicBezTo>
                <a:cubicBezTo>
                  <a:pt x="135" y="23"/>
                  <a:pt x="117" y="-8"/>
                  <a:pt x="91" y="2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3200" rIns="90000" bIns="432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0"/>
          <p:cNvSpPr/>
          <p:nvPr/>
        </p:nvSpPr>
        <p:spPr>
          <a:xfrm>
            <a:off x="4982682" y="2835105"/>
            <a:ext cx="1863383" cy="1347411"/>
          </a:xfrm>
          <a:custGeom>
            <a:avLst/>
            <a:gdLst/>
            <a:ahLst/>
            <a:cxnLst/>
            <a:rect l="l" t="t" r="r" b="b"/>
            <a:pathLst>
              <a:path w="6042" h="4369" extrusionOk="0">
                <a:moveTo>
                  <a:pt x="0" y="2666"/>
                </a:moveTo>
                <a:cubicBezTo>
                  <a:pt x="0" y="2666"/>
                  <a:pt x="632" y="579"/>
                  <a:pt x="2637" y="195"/>
                </a:cubicBezTo>
                <a:cubicBezTo>
                  <a:pt x="4641" y="-190"/>
                  <a:pt x="5383" y="112"/>
                  <a:pt x="5383" y="112"/>
                </a:cubicBezTo>
                <a:lnTo>
                  <a:pt x="6042" y="3161"/>
                </a:lnTo>
                <a:lnTo>
                  <a:pt x="1126" y="4369"/>
                </a:lnTo>
                <a:lnTo>
                  <a:pt x="0" y="266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0"/>
          <p:cNvSpPr/>
          <p:nvPr/>
        </p:nvSpPr>
        <p:spPr>
          <a:xfrm>
            <a:off x="5346907" y="2848983"/>
            <a:ext cx="3397081" cy="2294515"/>
          </a:xfrm>
          <a:custGeom>
            <a:avLst/>
            <a:gdLst/>
            <a:ahLst/>
            <a:cxnLst/>
            <a:rect l="l" t="t" r="r" b="b"/>
            <a:pathLst>
              <a:path w="11015" h="7440" extrusionOk="0">
                <a:moveTo>
                  <a:pt x="0" y="4846"/>
                </a:moveTo>
                <a:lnTo>
                  <a:pt x="283" y="7440"/>
                </a:lnTo>
                <a:lnTo>
                  <a:pt x="11015" y="7440"/>
                </a:lnTo>
                <a:cubicBezTo>
                  <a:pt x="11015" y="6532"/>
                  <a:pt x="10864" y="2435"/>
                  <a:pt x="8184" y="974"/>
                </a:cubicBezTo>
                <a:cubicBezTo>
                  <a:pt x="8184" y="974"/>
                  <a:pt x="5465" y="-125"/>
                  <a:pt x="3927" y="12"/>
                </a:cubicBezTo>
                <a:cubicBezTo>
                  <a:pt x="3927" y="12"/>
                  <a:pt x="4559" y="1440"/>
                  <a:pt x="4614" y="2869"/>
                </a:cubicBezTo>
                <a:cubicBezTo>
                  <a:pt x="4669" y="4297"/>
                  <a:pt x="4422" y="5148"/>
                  <a:pt x="4422" y="5148"/>
                </a:cubicBezTo>
                <a:lnTo>
                  <a:pt x="0" y="48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0"/>
          <p:cNvSpPr/>
          <p:nvPr/>
        </p:nvSpPr>
        <p:spPr>
          <a:xfrm>
            <a:off x="5429559" y="2821844"/>
            <a:ext cx="1240713" cy="774399"/>
          </a:xfrm>
          <a:custGeom>
            <a:avLst/>
            <a:gdLst/>
            <a:ahLst/>
            <a:cxnLst/>
            <a:rect l="l" t="t" r="r" b="b"/>
            <a:pathLst>
              <a:path w="4023" h="2511" extrusionOk="0">
                <a:moveTo>
                  <a:pt x="4023" y="537"/>
                </a:moveTo>
                <a:cubicBezTo>
                  <a:pt x="4019" y="434"/>
                  <a:pt x="4003" y="330"/>
                  <a:pt x="3974" y="232"/>
                </a:cubicBezTo>
                <a:cubicBezTo>
                  <a:pt x="3959" y="184"/>
                  <a:pt x="3935" y="141"/>
                  <a:pt x="3889" y="116"/>
                </a:cubicBezTo>
                <a:cubicBezTo>
                  <a:pt x="3842" y="92"/>
                  <a:pt x="3787" y="82"/>
                  <a:pt x="3737" y="68"/>
                </a:cubicBezTo>
                <a:cubicBezTo>
                  <a:pt x="3680" y="52"/>
                  <a:pt x="3622" y="37"/>
                  <a:pt x="3565" y="21"/>
                </a:cubicBezTo>
                <a:cubicBezTo>
                  <a:pt x="3511" y="6"/>
                  <a:pt x="3456" y="-5"/>
                  <a:pt x="3400" y="1"/>
                </a:cubicBezTo>
                <a:cubicBezTo>
                  <a:pt x="3345" y="8"/>
                  <a:pt x="3294" y="31"/>
                  <a:pt x="3243" y="51"/>
                </a:cubicBezTo>
                <a:cubicBezTo>
                  <a:pt x="3192" y="72"/>
                  <a:pt x="3139" y="88"/>
                  <a:pt x="3085" y="103"/>
                </a:cubicBezTo>
                <a:cubicBezTo>
                  <a:pt x="2869" y="161"/>
                  <a:pt x="2644" y="177"/>
                  <a:pt x="2422" y="194"/>
                </a:cubicBezTo>
                <a:cubicBezTo>
                  <a:pt x="2182" y="213"/>
                  <a:pt x="1942" y="226"/>
                  <a:pt x="1702" y="235"/>
                </a:cubicBezTo>
                <a:cubicBezTo>
                  <a:pt x="1463" y="243"/>
                  <a:pt x="1224" y="246"/>
                  <a:pt x="986" y="244"/>
                </a:cubicBezTo>
                <a:cubicBezTo>
                  <a:pt x="928" y="244"/>
                  <a:pt x="871" y="242"/>
                  <a:pt x="814" y="243"/>
                </a:cubicBezTo>
                <a:cubicBezTo>
                  <a:pt x="764" y="243"/>
                  <a:pt x="714" y="247"/>
                  <a:pt x="668" y="266"/>
                </a:cubicBezTo>
                <a:cubicBezTo>
                  <a:pt x="578" y="302"/>
                  <a:pt x="530" y="389"/>
                  <a:pt x="491" y="473"/>
                </a:cubicBezTo>
                <a:cubicBezTo>
                  <a:pt x="393" y="685"/>
                  <a:pt x="300" y="899"/>
                  <a:pt x="214" y="1115"/>
                </a:cubicBezTo>
                <a:cubicBezTo>
                  <a:pt x="171" y="1222"/>
                  <a:pt x="130" y="1330"/>
                  <a:pt x="90" y="1438"/>
                </a:cubicBezTo>
                <a:cubicBezTo>
                  <a:pt x="52" y="1541"/>
                  <a:pt x="16" y="1647"/>
                  <a:pt x="11" y="1757"/>
                </a:cubicBezTo>
                <a:cubicBezTo>
                  <a:pt x="10" y="1787"/>
                  <a:pt x="11" y="1817"/>
                  <a:pt x="15" y="1846"/>
                </a:cubicBezTo>
                <a:cubicBezTo>
                  <a:pt x="10" y="1847"/>
                  <a:pt x="4" y="1852"/>
                  <a:pt x="3" y="1859"/>
                </a:cubicBezTo>
                <a:cubicBezTo>
                  <a:pt x="-18" y="2030"/>
                  <a:pt x="91" y="2192"/>
                  <a:pt x="237" y="2273"/>
                </a:cubicBezTo>
                <a:cubicBezTo>
                  <a:pt x="401" y="2364"/>
                  <a:pt x="596" y="2346"/>
                  <a:pt x="757" y="2258"/>
                </a:cubicBezTo>
                <a:cubicBezTo>
                  <a:pt x="829" y="2219"/>
                  <a:pt x="892" y="2168"/>
                  <a:pt x="946" y="2107"/>
                </a:cubicBezTo>
                <a:cubicBezTo>
                  <a:pt x="956" y="2220"/>
                  <a:pt x="1016" y="2326"/>
                  <a:pt x="1103" y="2400"/>
                </a:cubicBezTo>
                <a:cubicBezTo>
                  <a:pt x="1217" y="2496"/>
                  <a:pt x="1366" y="2528"/>
                  <a:pt x="1512" y="2503"/>
                </a:cubicBezTo>
                <a:cubicBezTo>
                  <a:pt x="1833" y="2446"/>
                  <a:pt x="2030" y="2153"/>
                  <a:pt x="2099" y="1853"/>
                </a:cubicBezTo>
                <a:cubicBezTo>
                  <a:pt x="2122" y="1753"/>
                  <a:pt x="2133" y="1651"/>
                  <a:pt x="2137" y="1548"/>
                </a:cubicBezTo>
                <a:cubicBezTo>
                  <a:pt x="2140" y="1497"/>
                  <a:pt x="2140" y="1446"/>
                  <a:pt x="2140" y="1395"/>
                </a:cubicBezTo>
                <a:cubicBezTo>
                  <a:pt x="2139" y="1377"/>
                  <a:pt x="2139" y="1360"/>
                  <a:pt x="2138" y="1342"/>
                </a:cubicBezTo>
                <a:cubicBezTo>
                  <a:pt x="2192" y="1318"/>
                  <a:pt x="2245" y="1293"/>
                  <a:pt x="2297" y="1264"/>
                </a:cubicBezTo>
                <a:cubicBezTo>
                  <a:pt x="2302" y="1262"/>
                  <a:pt x="2307" y="1259"/>
                  <a:pt x="2311" y="1256"/>
                </a:cubicBezTo>
                <a:cubicBezTo>
                  <a:pt x="2413" y="1476"/>
                  <a:pt x="2544" y="1709"/>
                  <a:pt x="2774" y="1810"/>
                </a:cubicBezTo>
                <a:cubicBezTo>
                  <a:pt x="2884" y="1858"/>
                  <a:pt x="3010" y="1877"/>
                  <a:pt x="3127" y="1848"/>
                </a:cubicBezTo>
                <a:cubicBezTo>
                  <a:pt x="3244" y="1818"/>
                  <a:pt x="3340" y="1738"/>
                  <a:pt x="3389" y="1627"/>
                </a:cubicBezTo>
                <a:cubicBezTo>
                  <a:pt x="3441" y="1511"/>
                  <a:pt x="3442" y="1377"/>
                  <a:pt x="3410" y="1256"/>
                </a:cubicBezTo>
                <a:cubicBezTo>
                  <a:pt x="3572" y="1268"/>
                  <a:pt x="3729" y="1196"/>
                  <a:pt x="3840" y="1078"/>
                </a:cubicBezTo>
                <a:cubicBezTo>
                  <a:pt x="3977" y="933"/>
                  <a:pt x="4030" y="732"/>
                  <a:pt x="4023" y="5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40"/>
          <p:cNvSpPr/>
          <p:nvPr/>
        </p:nvSpPr>
        <p:spPr>
          <a:xfrm>
            <a:off x="5689851" y="3017988"/>
            <a:ext cx="546494" cy="239629"/>
          </a:xfrm>
          <a:custGeom>
            <a:avLst/>
            <a:gdLst/>
            <a:ahLst/>
            <a:cxnLst/>
            <a:rect l="l" t="t" r="r" b="b"/>
            <a:pathLst>
              <a:path w="1772" h="777" extrusionOk="0">
                <a:moveTo>
                  <a:pt x="0" y="0"/>
                </a:moveTo>
                <a:cubicBezTo>
                  <a:pt x="0" y="0"/>
                  <a:pt x="151" y="522"/>
                  <a:pt x="618" y="700"/>
                </a:cubicBezTo>
                <a:cubicBezTo>
                  <a:pt x="1085" y="879"/>
                  <a:pt x="1580" y="741"/>
                  <a:pt x="1772" y="343"/>
                </a:cubicBezTo>
                <a:lnTo>
                  <a:pt x="0" y="0"/>
                </a:ln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40"/>
          <p:cNvSpPr/>
          <p:nvPr/>
        </p:nvSpPr>
        <p:spPr>
          <a:xfrm>
            <a:off x="4797949" y="3377894"/>
            <a:ext cx="3265392" cy="1765604"/>
          </a:xfrm>
          <a:custGeom>
            <a:avLst/>
            <a:gdLst/>
            <a:ahLst/>
            <a:cxnLst/>
            <a:rect l="l" t="t" r="r" b="b"/>
            <a:pathLst>
              <a:path w="10588" h="5725" extrusionOk="0">
                <a:moveTo>
                  <a:pt x="5" y="4683"/>
                </a:moveTo>
                <a:cubicBezTo>
                  <a:pt x="6" y="4748"/>
                  <a:pt x="8" y="4811"/>
                  <a:pt x="10" y="4873"/>
                </a:cubicBezTo>
                <a:cubicBezTo>
                  <a:pt x="22" y="5236"/>
                  <a:pt x="42" y="5534"/>
                  <a:pt x="56" y="5725"/>
                </a:cubicBezTo>
                <a:lnTo>
                  <a:pt x="2058" y="5725"/>
                </a:lnTo>
                <a:cubicBezTo>
                  <a:pt x="2052" y="5668"/>
                  <a:pt x="2049" y="5606"/>
                  <a:pt x="2047" y="5540"/>
                </a:cubicBezTo>
                <a:cubicBezTo>
                  <a:pt x="2033" y="5081"/>
                  <a:pt x="2083" y="4445"/>
                  <a:pt x="2114" y="4107"/>
                </a:cubicBezTo>
                <a:cubicBezTo>
                  <a:pt x="2127" y="3963"/>
                  <a:pt x="2137" y="3872"/>
                  <a:pt x="2137" y="3872"/>
                </a:cubicBezTo>
                <a:cubicBezTo>
                  <a:pt x="6586" y="5410"/>
                  <a:pt x="10404" y="2664"/>
                  <a:pt x="10568" y="2032"/>
                </a:cubicBezTo>
                <a:cubicBezTo>
                  <a:pt x="10733" y="1401"/>
                  <a:pt x="9799" y="192"/>
                  <a:pt x="9580" y="110"/>
                </a:cubicBezTo>
                <a:cubicBezTo>
                  <a:pt x="9360" y="27"/>
                  <a:pt x="7191" y="1208"/>
                  <a:pt x="4609" y="1318"/>
                </a:cubicBezTo>
                <a:cubicBezTo>
                  <a:pt x="2027" y="1428"/>
                  <a:pt x="2165" y="824"/>
                  <a:pt x="2165" y="824"/>
                </a:cubicBezTo>
                <a:lnTo>
                  <a:pt x="1094" y="0"/>
                </a:lnTo>
                <a:cubicBezTo>
                  <a:pt x="298" y="680"/>
                  <a:pt x="59" y="2296"/>
                  <a:pt x="10" y="3674"/>
                </a:cubicBezTo>
                <a:cubicBezTo>
                  <a:pt x="8" y="3720"/>
                  <a:pt x="7" y="3765"/>
                  <a:pt x="6" y="3810"/>
                </a:cubicBezTo>
                <a:cubicBezTo>
                  <a:pt x="5" y="3841"/>
                  <a:pt x="4" y="3872"/>
                  <a:pt x="4" y="3902"/>
                </a:cubicBezTo>
                <a:cubicBezTo>
                  <a:pt x="3" y="3957"/>
                  <a:pt x="2" y="4011"/>
                  <a:pt x="1" y="4064"/>
                </a:cubicBezTo>
                <a:cubicBezTo>
                  <a:pt x="1" y="4098"/>
                  <a:pt x="0" y="4131"/>
                  <a:pt x="0" y="4164"/>
                </a:cubicBezTo>
                <a:cubicBezTo>
                  <a:pt x="0" y="4211"/>
                  <a:pt x="0" y="4258"/>
                  <a:pt x="0" y="4304"/>
                </a:cubicBezTo>
                <a:cubicBezTo>
                  <a:pt x="0" y="4436"/>
                  <a:pt x="2" y="4562"/>
                  <a:pt x="5" y="468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40"/>
          <p:cNvSpPr/>
          <p:nvPr/>
        </p:nvSpPr>
        <p:spPr>
          <a:xfrm>
            <a:off x="4753847" y="4480433"/>
            <a:ext cx="696070" cy="606011"/>
          </a:xfrm>
          <a:custGeom>
            <a:avLst/>
            <a:gdLst/>
            <a:ahLst/>
            <a:cxnLst/>
            <a:rect l="l" t="t" r="r" b="b"/>
            <a:pathLst>
              <a:path w="2257" h="1965" extrusionOk="0">
                <a:moveTo>
                  <a:pt x="2190" y="1965"/>
                </a:moveTo>
                <a:cubicBezTo>
                  <a:pt x="1914" y="1940"/>
                  <a:pt x="1261" y="1863"/>
                  <a:pt x="865" y="1680"/>
                </a:cubicBezTo>
                <a:cubicBezTo>
                  <a:pt x="544" y="1532"/>
                  <a:pt x="286" y="1401"/>
                  <a:pt x="153" y="1298"/>
                </a:cubicBezTo>
                <a:cubicBezTo>
                  <a:pt x="73" y="1236"/>
                  <a:pt x="38" y="1183"/>
                  <a:pt x="59" y="1143"/>
                </a:cubicBezTo>
                <a:cubicBezTo>
                  <a:pt x="72" y="1119"/>
                  <a:pt x="104" y="1109"/>
                  <a:pt x="148" y="1108"/>
                </a:cubicBezTo>
                <a:cubicBezTo>
                  <a:pt x="251" y="1106"/>
                  <a:pt x="415" y="1156"/>
                  <a:pt x="504" y="1188"/>
                </a:cubicBezTo>
                <a:cubicBezTo>
                  <a:pt x="505" y="1188"/>
                  <a:pt x="505" y="1188"/>
                  <a:pt x="505" y="1188"/>
                </a:cubicBezTo>
                <a:lnTo>
                  <a:pt x="505" y="1188"/>
                </a:lnTo>
                <a:cubicBezTo>
                  <a:pt x="542" y="1200"/>
                  <a:pt x="566" y="1210"/>
                  <a:pt x="568" y="1211"/>
                </a:cubicBezTo>
                <a:cubicBezTo>
                  <a:pt x="565" y="1208"/>
                  <a:pt x="543" y="1192"/>
                  <a:pt x="511" y="1164"/>
                </a:cubicBezTo>
                <a:lnTo>
                  <a:pt x="511" y="1163"/>
                </a:lnTo>
                <a:cubicBezTo>
                  <a:pt x="420" y="1086"/>
                  <a:pt x="247" y="922"/>
                  <a:pt x="143" y="729"/>
                </a:cubicBezTo>
                <a:cubicBezTo>
                  <a:pt x="103" y="656"/>
                  <a:pt x="73" y="578"/>
                  <a:pt x="63" y="499"/>
                </a:cubicBezTo>
                <a:cubicBezTo>
                  <a:pt x="63" y="499"/>
                  <a:pt x="61" y="494"/>
                  <a:pt x="57" y="484"/>
                </a:cubicBezTo>
                <a:cubicBezTo>
                  <a:pt x="48" y="457"/>
                  <a:pt x="29" y="396"/>
                  <a:pt x="15" y="329"/>
                </a:cubicBezTo>
                <a:cubicBezTo>
                  <a:pt x="4" y="276"/>
                  <a:pt x="-3" y="221"/>
                  <a:pt x="1" y="176"/>
                </a:cubicBezTo>
                <a:cubicBezTo>
                  <a:pt x="4" y="150"/>
                  <a:pt x="10" y="128"/>
                  <a:pt x="22" y="112"/>
                </a:cubicBezTo>
                <a:cubicBezTo>
                  <a:pt x="30" y="101"/>
                  <a:pt x="40" y="93"/>
                  <a:pt x="54" y="89"/>
                </a:cubicBezTo>
                <a:cubicBezTo>
                  <a:pt x="71" y="83"/>
                  <a:pt x="105" y="87"/>
                  <a:pt x="153" y="99"/>
                </a:cubicBezTo>
                <a:cubicBezTo>
                  <a:pt x="464" y="175"/>
                  <a:pt x="1328" y="563"/>
                  <a:pt x="1501" y="521"/>
                </a:cubicBezTo>
                <a:cubicBezTo>
                  <a:pt x="1501" y="521"/>
                  <a:pt x="933" y="130"/>
                  <a:pt x="1029" y="14"/>
                </a:cubicBezTo>
                <a:cubicBezTo>
                  <a:pt x="1103" y="-76"/>
                  <a:pt x="1856" y="267"/>
                  <a:pt x="2257" y="532"/>
                </a:cubicBezTo>
                <a:cubicBezTo>
                  <a:pt x="2226" y="870"/>
                  <a:pt x="2176" y="1506"/>
                  <a:pt x="2190" y="1965"/>
                </a:cubicBezTo>
                <a:close/>
              </a:path>
            </a:pathLst>
          </a:custGeom>
          <a:solidFill>
            <a:srgbClr val="AF3E3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40"/>
          <p:cNvSpPr/>
          <p:nvPr/>
        </p:nvSpPr>
        <p:spPr>
          <a:xfrm>
            <a:off x="4754155" y="4514974"/>
            <a:ext cx="376871" cy="217424"/>
          </a:xfrm>
          <a:custGeom>
            <a:avLst/>
            <a:gdLst/>
            <a:ahLst/>
            <a:cxnLst/>
            <a:rect l="l" t="t" r="r" b="b"/>
            <a:pathLst>
              <a:path w="1222" h="705" extrusionOk="0">
                <a:moveTo>
                  <a:pt x="1200" y="705"/>
                </a:moveTo>
                <a:cubicBezTo>
                  <a:pt x="1142" y="704"/>
                  <a:pt x="1080" y="679"/>
                  <a:pt x="1024" y="661"/>
                </a:cubicBezTo>
                <a:cubicBezTo>
                  <a:pt x="966" y="642"/>
                  <a:pt x="909" y="623"/>
                  <a:pt x="851" y="602"/>
                </a:cubicBezTo>
                <a:cubicBezTo>
                  <a:pt x="657" y="530"/>
                  <a:pt x="467" y="446"/>
                  <a:pt x="295" y="329"/>
                </a:cubicBezTo>
                <a:cubicBezTo>
                  <a:pt x="215" y="275"/>
                  <a:pt x="140" y="215"/>
                  <a:pt x="72" y="147"/>
                </a:cubicBezTo>
                <a:cubicBezTo>
                  <a:pt x="46" y="120"/>
                  <a:pt x="22" y="93"/>
                  <a:pt x="0" y="64"/>
                </a:cubicBezTo>
                <a:cubicBezTo>
                  <a:pt x="3" y="38"/>
                  <a:pt x="9" y="16"/>
                  <a:pt x="21" y="0"/>
                </a:cubicBezTo>
                <a:cubicBezTo>
                  <a:pt x="62" y="44"/>
                  <a:pt x="106" y="86"/>
                  <a:pt x="150" y="125"/>
                </a:cubicBezTo>
                <a:cubicBezTo>
                  <a:pt x="293" y="251"/>
                  <a:pt x="456" y="349"/>
                  <a:pt x="629" y="429"/>
                </a:cubicBezTo>
                <a:cubicBezTo>
                  <a:pt x="725" y="473"/>
                  <a:pt x="823" y="511"/>
                  <a:pt x="923" y="547"/>
                </a:cubicBezTo>
                <a:cubicBezTo>
                  <a:pt x="971" y="565"/>
                  <a:pt x="1021" y="582"/>
                  <a:pt x="1069" y="600"/>
                </a:cubicBezTo>
                <a:cubicBezTo>
                  <a:pt x="1117" y="617"/>
                  <a:pt x="1172" y="632"/>
                  <a:pt x="1213" y="661"/>
                </a:cubicBezTo>
                <a:cubicBezTo>
                  <a:pt x="1229" y="673"/>
                  <a:pt x="1222" y="705"/>
                  <a:pt x="1200" y="705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40"/>
          <p:cNvSpPr/>
          <p:nvPr/>
        </p:nvSpPr>
        <p:spPr>
          <a:xfrm>
            <a:off x="4758473" y="4581897"/>
            <a:ext cx="329685" cy="272011"/>
          </a:xfrm>
          <a:custGeom>
            <a:avLst/>
            <a:gdLst/>
            <a:ahLst/>
            <a:cxnLst/>
            <a:rect l="l" t="t" r="r" b="b"/>
            <a:pathLst>
              <a:path w="1069" h="882" extrusionOk="0">
                <a:moveTo>
                  <a:pt x="1049" y="882"/>
                </a:moveTo>
                <a:cubicBezTo>
                  <a:pt x="932" y="864"/>
                  <a:pt x="827" y="807"/>
                  <a:pt x="726" y="748"/>
                </a:cubicBezTo>
                <a:cubicBezTo>
                  <a:pt x="546" y="645"/>
                  <a:pt x="378" y="519"/>
                  <a:pt x="231" y="371"/>
                </a:cubicBezTo>
                <a:cubicBezTo>
                  <a:pt x="164" y="303"/>
                  <a:pt x="101" y="231"/>
                  <a:pt x="43" y="155"/>
                </a:cubicBezTo>
                <a:cubicBezTo>
                  <a:pt x="33" y="128"/>
                  <a:pt x="14" y="67"/>
                  <a:pt x="0" y="0"/>
                </a:cubicBezTo>
                <a:cubicBezTo>
                  <a:pt x="34" y="45"/>
                  <a:pt x="69" y="88"/>
                  <a:pt x="104" y="131"/>
                </a:cubicBezTo>
                <a:cubicBezTo>
                  <a:pt x="234" y="286"/>
                  <a:pt x="382" y="426"/>
                  <a:pt x="545" y="545"/>
                </a:cubicBezTo>
                <a:cubicBezTo>
                  <a:pt x="626" y="605"/>
                  <a:pt x="712" y="659"/>
                  <a:pt x="800" y="708"/>
                </a:cubicBezTo>
                <a:cubicBezTo>
                  <a:pt x="888" y="756"/>
                  <a:pt x="980" y="795"/>
                  <a:pt x="1063" y="850"/>
                </a:cubicBezTo>
                <a:cubicBezTo>
                  <a:pt x="1078" y="861"/>
                  <a:pt x="1065" y="885"/>
                  <a:pt x="1049" y="882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40"/>
          <p:cNvSpPr/>
          <p:nvPr/>
        </p:nvSpPr>
        <p:spPr>
          <a:xfrm>
            <a:off x="4908974" y="4837871"/>
            <a:ext cx="84195" cy="54896"/>
          </a:xfrm>
          <a:custGeom>
            <a:avLst/>
            <a:gdLst/>
            <a:ahLst/>
            <a:cxnLst/>
            <a:rect l="l" t="t" r="r" b="b"/>
            <a:pathLst>
              <a:path w="273" h="178" extrusionOk="0">
                <a:moveTo>
                  <a:pt x="268" y="135"/>
                </a:moveTo>
                <a:cubicBezTo>
                  <a:pt x="255" y="115"/>
                  <a:pt x="226" y="106"/>
                  <a:pt x="205" y="97"/>
                </a:cubicBezTo>
                <a:cubicBezTo>
                  <a:pt x="186" y="89"/>
                  <a:pt x="166" y="79"/>
                  <a:pt x="147" y="69"/>
                </a:cubicBezTo>
                <a:cubicBezTo>
                  <a:pt x="129" y="60"/>
                  <a:pt x="111" y="50"/>
                  <a:pt x="93" y="39"/>
                </a:cubicBezTo>
                <a:cubicBezTo>
                  <a:pt x="83" y="33"/>
                  <a:pt x="73" y="26"/>
                  <a:pt x="62" y="19"/>
                </a:cubicBezTo>
                <a:cubicBezTo>
                  <a:pt x="58" y="17"/>
                  <a:pt x="55" y="15"/>
                  <a:pt x="51" y="13"/>
                </a:cubicBezTo>
                <a:cubicBezTo>
                  <a:pt x="45" y="9"/>
                  <a:pt x="38" y="8"/>
                  <a:pt x="32" y="4"/>
                </a:cubicBezTo>
                <a:cubicBezTo>
                  <a:pt x="24" y="-1"/>
                  <a:pt x="14" y="-2"/>
                  <a:pt x="6" y="5"/>
                </a:cubicBezTo>
                <a:cubicBezTo>
                  <a:pt x="0" y="12"/>
                  <a:pt x="-3" y="24"/>
                  <a:pt x="4" y="32"/>
                </a:cubicBezTo>
                <a:cubicBezTo>
                  <a:pt x="8" y="36"/>
                  <a:pt x="11" y="43"/>
                  <a:pt x="15" y="48"/>
                </a:cubicBezTo>
                <a:cubicBezTo>
                  <a:pt x="19" y="52"/>
                  <a:pt x="24" y="57"/>
                  <a:pt x="28" y="61"/>
                </a:cubicBezTo>
                <a:cubicBezTo>
                  <a:pt x="37" y="70"/>
                  <a:pt x="46" y="78"/>
                  <a:pt x="56" y="86"/>
                </a:cubicBezTo>
                <a:cubicBezTo>
                  <a:pt x="76" y="100"/>
                  <a:pt x="95" y="114"/>
                  <a:pt x="116" y="127"/>
                </a:cubicBezTo>
                <a:cubicBezTo>
                  <a:pt x="136" y="139"/>
                  <a:pt x="157" y="150"/>
                  <a:pt x="178" y="160"/>
                </a:cubicBezTo>
                <a:cubicBezTo>
                  <a:pt x="201" y="171"/>
                  <a:pt x="231" y="184"/>
                  <a:pt x="257" y="175"/>
                </a:cubicBezTo>
                <a:cubicBezTo>
                  <a:pt x="274" y="170"/>
                  <a:pt x="277" y="148"/>
                  <a:pt x="268" y="135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19075" rIns="90000" bIns="190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40"/>
          <p:cNvSpPr/>
          <p:nvPr/>
        </p:nvSpPr>
        <p:spPr>
          <a:xfrm>
            <a:off x="5483838" y="3651447"/>
            <a:ext cx="1230536" cy="168696"/>
          </a:xfrm>
          <a:custGeom>
            <a:avLst/>
            <a:gdLst/>
            <a:ahLst/>
            <a:cxnLst/>
            <a:rect l="l" t="t" r="r" b="b"/>
            <a:pathLst>
              <a:path w="3990" h="547" extrusionOk="0">
                <a:moveTo>
                  <a:pt x="3967" y="237"/>
                </a:moveTo>
                <a:cubicBezTo>
                  <a:pt x="3900" y="248"/>
                  <a:pt x="3834" y="267"/>
                  <a:pt x="3769" y="283"/>
                </a:cubicBezTo>
                <a:cubicBezTo>
                  <a:pt x="3703" y="299"/>
                  <a:pt x="3638" y="317"/>
                  <a:pt x="3572" y="333"/>
                </a:cubicBezTo>
                <a:cubicBezTo>
                  <a:pt x="3443" y="364"/>
                  <a:pt x="3313" y="389"/>
                  <a:pt x="3182" y="410"/>
                </a:cubicBezTo>
                <a:cubicBezTo>
                  <a:pt x="2917" y="452"/>
                  <a:pt x="2648" y="474"/>
                  <a:pt x="2380" y="478"/>
                </a:cubicBezTo>
                <a:cubicBezTo>
                  <a:pt x="2111" y="483"/>
                  <a:pt x="1842" y="471"/>
                  <a:pt x="1574" y="443"/>
                </a:cubicBezTo>
                <a:cubicBezTo>
                  <a:pt x="1322" y="417"/>
                  <a:pt x="1069" y="379"/>
                  <a:pt x="822" y="315"/>
                </a:cubicBezTo>
                <a:cubicBezTo>
                  <a:pt x="547" y="245"/>
                  <a:pt x="283" y="137"/>
                  <a:pt x="33" y="3"/>
                </a:cubicBezTo>
                <a:cubicBezTo>
                  <a:pt x="8" y="-10"/>
                  <a:pt x="-13" y="25"/>
                  <a:pt x="10" y="41"/>
                </a:cubicBezTo>
                <a:cubicBezTo>
                  <a:pt x="65" y="79"/>
                  <a:pt x="120" y="115"/>
                  <a:pt x="179" y="147"/>
                </a:cubicBezTo>
                <a:cubicBezTo>
                  <a:pt x="235" y="176"/>
                  <a:pt x="293" y="203"/>
                  <a:pt x="351" y="228"/>
                </a:cubicBezTo>
                <a:cubicBezTo>
                  <a:pt x="468" y="278"/>
                  <a:pt x="589" y="320"/>
                  <a:pt x="711" y="355"/>
                </a:cubicBezTo>
                <a:cubicBezTo>
                  <a:pt x="958" y="426"/>
                  <a:pt x="1211" y="469"/>
                  <a:pt x="1466" y="499"/>
                </a:cubicBezTo>
                <a:cubicBezTo>
                  <a:pt x="2007" y="563"/>
                  <a:pt x="2557" y="566"/>
                  <a:pt x="3097" y="491"/>
                </a:cubicBezTo>
                <a:cubicBezTo>
                  <a:pt x="3248" y="469"/>
                  <a:pt x="3398" y="442"/>
                  <a:pt x="3547" y="408"/>
                </a:cubicBezTo>
                <a:cubicBezTo>
                  <a:pt x="3620" y="391"/>
                  <a:pt x="3695" y="374"/>
                  <a:pt x="3768" y="351"/>
                </a:cubicBezTo>
                <a:cubicBezTo>
                  <a:pt x="3840" y="329"/>
                  <a:pt x="3913" y="306"/>
                  <a:pt x="3980" y="272"/>
                </a:cubicBezTo>
                <a:cubicBezTo>
                  <a:pt x="4000" y="262"/>
                  <a:pt x="3987" y="234"/>
                  <a:pt x="3967" y="23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40"/>
          <p:cNvSpPr/>
          <p:nvPr/>
        </p:nvSpPr>
        <p:spPr>
          <a:xfrm>
            <a:off x="5262404" y="4485367"/>
            <a:ext cx="179183" cy="76484"/>
          </a:xfrm>
          <a:custGeom>
            <a:avLst/>
            <a:gdLst/>
            <a:ahLst/>
            <a:cxnLst/>
            <a:rect l="l" t="t" r="r" b="b"/>
            <a:pathLst>
              <a:path w="581" h="248" extrusionOk="0">
                <a:moveTo>
                  <a:pt x="575" y="207"/>
                </a:moveTo>
                <a:cubicBezTo>
                  <a:pt x="559" y="189"/>
                  <a:pt x="534" y="183"/>
                  <a:pt x="512" y="177"/>
                </a:cubicBezTo>
                <a:cubicBezTo>
                  <a:pt x="487" y="170"/>
                  <a:pt x="464" y="164"/>
                  <a:pt x="440" y="157"/>
                </a:cubicBezTo>
                <a:cubicBezTo>
                  <a:pt x="392" y="143"/>
                  <a:pt x="345" y="127"/>
                  <a:pt x="298" y="110"/>
                </a:cubicBezTo>
                <a:cubicBezTo>
                  <a:pt x="253" y="93"/>
                  <a:pt x="208" y="74"/>
                  <a:pt x="164" y="55"/>
                </a:cubicBezTo>
                <a:cubicBezTo>
                  <a:pt x="116" y="34"/>
                  <a:pt x="72" y="12"/>
                  <a:pt x="22" y="0"/>
                </a:cubicBezTo>
                <a:cubicBezTo>
                  <a:pt x="6" y="-3"/>
                  <a:pt x="-8" y="17"/>
                  <a:pt x="5" y="29"/>
                </a:cubicBezTo>
                <a:cubicBezTo>
                  <a:pt x="77" y="99"/>
                  <a:pt x="182" y="137"/>
                  <a:pt x="275" y="173"/>
                </a:cubicBezTo>
                <a:cubicBezTo>
                  <a:pt x="323" y="191"/>
                  <a:pt x="372" y="207"/>
                  <a:pt x="421" y="221"/>
                </a:cubicBezTo>
                <a:cubicBezTo>
                  <a:pt x="445" y="229"/>
                  <a:pt x="469" y="235"/>
                  <a:pt x="493" y="240"/>
                </a:cubicBezTo>
                <a:cubicBezTo>
                  <a:pt x="519" y="246"/>
                  <a:pt x="545" y="253"/>
                  <a:pt x="570" y="242"/>
                </a:cubicBezTo>
                <a:cubicBezTo>
                  <a:pt x="584" y="236"/>
                  <a:pt x="584" y="217"/>
                  <a:pt x="575" y="20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0000" tIns="44275" rIns="90000" bIns="442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0"/>
          <p:cNvSpPr/>
          <p:nvPr/>
        </p:nvSpPr>
        <p:spPr>
          <a:xfrm>
            <a:off x="7241429" y="2968335"/>
            <a:ext cx="592754" cy="439165"/>
          </a:xfrm>
          <a:custGeom>
            <a:avLst/>
            <a:gdLst/>
            <a:ahLst/>
            <a:cxnLst/>
            <a:rect l="l" t="t" r="r" b="b"/>
            <a:pathLst>
              <a:path w="1922" h="1424" extrusionOk="0">
                <a:moveTo>
                  <a:pt x="0" y="632"/>
                </a:moveTo>
                <a:cubicBezTo>
                  <a:pt x="0" y="632"/>
                  <a:pt x="73" y="1099"/>
                  <a:pt x="101" y="1209"/>
                </a:cubicBezTo>
                <a:cubicBezTo>
                  <a:pt x="128" y="1319"/>
                  <a:pt x="512" y="1557"/>
                  <a:pt x="1153" y="1328"/>
                </a:cubicBezTo>
                <a:cubicBezTo>
                  <a:pt x="1794" y="1099"/>
                  <a:pt x="1922" y="587"/>
                  <a:pt x="1922" y="587"/>
                </a:cubicBezTo>
                <a:lnTo>
                  <a:pt x="1693" y="0"/>
                </a:lnTo>
                <a:lnTo>
                  <a:pt x="0" y="632"/>
                </a:ln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0"/>
          <p:cNvSpPr/>
          <p:nvPr/>
        </p:nvSpPr>
        <p:spPr>
          <a:xfrm>
            <a:off x="4400725" y="1415837"/>
            <a:ext cx="2172405" cy="2535685"/>
          </a:xfrm>
          <a:custGeom>
            <a:avLst/>
            <a:gdLst/>
            <a:ahLst/>
            <a:cxnLst/>
            <a:rect l="l" t="t" r="r" b="b"/>
            <a:pathLst>
              <a:path w="7044" h="8222" extrusionOk="0">
                <a:moveTo>
                  <a:pt x="4222" y="403"/>
                </a:moveTo>
                <a:cubicBezTo>
                  <a:pt x="4222" y="403"/>
                  <a:pt x="3352" y="247"/>
                  <a:pt x="3059" y="952"/>
                </a:cubicBezTo>
                <a:cubicBezTo>
                  <a:pt x="3059" y="952"/>
                  <a:pt x="2446" y="915"/>
                  <a:pt x="2208" y="1831"/>
                </a:cubicBezTo>
                <a:cubicBezTo>
                  <a:pt x="1969" y="2746"/>
                  <a:pt x="2546" y="3515"/>
                  <a:pt x="2546" y="3515"/>
                </a:cubicBezTo>
                <a:cubicBezTo>
                  <a:pt x="2546" y="3515"/>
                  <a:pt x="2455" y="4128"/>
                  <a:pt x="1585" y="4348"/>
                </a:cubicBezTo>
                <a:cubicBezTo>
                  <a:pt x="716" y="4568"/>
                  <a:pt x="431" y="4815"/>
                  <a:pt x="185" y="5145"/>
                </a:cubicBezTo>
                <a:cubicBezTo>
                  <a:pt x="-63" y="5474"/>
                  <a:pt x="-108" y="6124"/>
                  <a:pt x="340" y="5978"/>
                </a:cubicBezTo>
                <a:cubicBezTo>
                  <a:pt x="340" y="5978"/>
                  <a:pt x="111" y="6362"/>
                  <a:pt x="157" y="7030"/>
                </a:cubicBezTo>
                <a:cubicBezTo>
                  <a:pt x="203" y="7699"/>
                  <a:pt x="1009" y="8083"/>
                  <a:pt x="1448" y="7772"/>
                </a:cubicBezTo>
                <a:cubicBezTo>
                  <a:pt x="1448" y="7772"/>
                  <a:pt x="1521" y="8358"/>
                  <a:pt x="2565" y="8193"/>
                </a:cubicBezTo>
                <a:cubicBezTo>
                  <a:pt x="3608" y="8028"/>
                  <a:pt x="3553" y="6335"/>
                  <a:pt x="3553" y="6335"/>
                </a:cubicBezTo>
                <a:cubicBezTo>
                  <a:pt x="3553" y="6335"/>
                  <a:pt x="4158" y="6129"/>
                  <a:pt x="4304" y="5635"/>
                </a:cubicBezTo>
                <a:cubicBezTo>
                  <a:pt x="4451" y="5140"/>
                  <a:pt x="3334" y="3991"/>
                  <a:pt x="3334" y="3991"/>
                </a:cubicBezTo>
                <a:lnTo>
                  <a:pt x="6840" y="2270"/>
                </a:lnTo>
                <a:cubicBezTo>
                  <a:pt x="6840" y="2270"/>
                  <a:pt x="7197" y="1702"/>
                  <a:pt x="6968" y="970"/>
                </a:cubicBezTo>
                <a:cubicBezTo>
                  <a:pt x="6739" y="238"/>
                  <a:pt x="5888" y="357"/>
                  <a:pt x="5888" y="357"/>
                </a:cubicBezTo>
                <a:cubicBezTo>
                  <a:pt x="5888" y="357"/>
                  <a:pt x="5183" y="-477"/>
                  <a:pt x="4222" y="403"/>
                </a:cubicBezTo>
                <a:close/>
              </a:path>
            </a:pathLst>
          </a:custGeom>
          <a:solidFill>
            <a:srgbClr val="A82E2D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0"/>
          <p:cNvSpPr/>
          <p:nvPr/>
        </p:nvSpPr>
        <p:spPr>
          <a:xfrm>
            <a:off x="5246367" y="1798873"/>
            <a:ext cx="239631" cy="524593"/>
          </a:xfrm>
          <a:custGeom>
            <a:avLst/>
            <a:gdLst/>
            <a:ahLst/>
            <a:cxnLst/>
            <a:rect l="l" t="t" r="r" b="b"/>
            <a:pathLst>
              <a:path w="777" h="1701" extrusionOk="0">
                <a:moveTo>
                  <a:pt x="739" y="3"/>
                </a:moveTo>
                <a:cubicBezTo>
                  <a:pt x="612" y="68"/>
                  <a:pt x="514" y="180"/>
                  <a:pt x="466" y="314"/>
                </a:cubicBezTo>
                <a:cubicBezTo>
                  <a:pt x="440" y="385"/>
                  <a:pt x="429" y="464"/>
                  <a:pt x="434" y="540"/>
                </a:cubicBezTo>
                <a:cubicBezTo>
                  <a:pt x="436" y="568"/>
                  <a:pt x="439" y="596"/>
                  <a:pt x="445" y="626"/>
                </a:cubicBezTo>
                <a:cubicBezTo>
                  <a:pt x="409" y="629"/>
                  <a:pt x="374" y="651"/>
                  <a:pt x="345" y="668"/>
                </a:cubicBezTo>
                <a:cubicBezTo>
                  <a:pt x="308" y="689"/>
                  <a:pt x="274" y="714"/>
                  <a:pt x="242" y="742"/>
                </a:cubicBezTo>
                <a:cubicBezTo>
                  <a:pt x="180" y="795"/>
                  <a:pt x="127" y="861"/>
                  <a:pt x="87" y="933"/>
                </a:cubicBezTo>
                <a:cubicBezTo>
                  <a:pt x="2" y="1085"/>
                  <a:pt x="-21" y="1266"/>
                  <a:pt x="20" y="1436"/>
                </a:cubicBezTo>
                <a:cubicBezTo>
                  <a:pt x="32" y="1484"/>
                  <a:pt x="49" y="1531"/>
                  <a:pt x="70" y="1576"/>
                </a:cubicBezTo>
                <a:cubicBezTo>
                  <a:pt x="91" y="1620"/>
                  <a:pt x="115" y="1672"/>
                  <a:pt x="158" y="1698"/>
                </a:cubicBezTo>
                <a:cubicBezTo>
                  <a:pt x="177" y="1709"/>
                  <a:pt x="201" y="1692"/>
                  <a:pt x="196" y="1671"/>
                </a:cubicBezTo>
                <a:cubicBezTo>
                  <a:pt x="185" y="1632"/>
                  <a:pt x="158" y="1598"/>
                  <a:pt x="140" y="1563"/>
                </a:cubicBezTo>
                <a:cubicBezTo>
                  <a:pt x="122" y="1527"/>
                  <a:pt x="107" y="1490"/>
                  <a:pt x="96" y="1451"/>
                </a:cubicBezTo>
                <a:cubicBezTo>
                  <a:pt x="73" y="1373"/>
                  <a:pt x="64" y="1292"/>
                  <a:pt x="71" y="1211"/>
                </a:cubicBezTo>
                <a:cubicBezTo>
                  <a:pt x="84" y="1058"/>
                  <a:pt x="156" y="915"/>
                  <a:pt x="266" y="809"/>
                </a:cubicBezTo>
                <a:cubicBezTo>
                  <a:pt x="296" y="780"/>
                  <a:pt x="328" y="753"/>
                  <a:pt x="364" y="730"/>
                </a:cubicBezTo>
                <a:cubicBezTo>
                  <a:pt x="382" y="719"/>
                  <a:pt x="400" y="708"/>
                  <a:pt x="419" y="698"/>
                </a:cubicBezTo>
                <a:cubicBezTo>
                  <a:pt x="431" y="691"/>
                  <a:pt x="445" y="684"/>
                  <a:pt x="457" y="676"/>
                </a:cubicBezTo>
                <a:cubicBezTo>
                  <a:pt x="467" y="708"/>
                  <a:pt x="481" y="739"/>
                  <a:pt x="500" y="765"/>
                </a:cubicBezTo>
                <a:cubicBezTo>
                  <a:pt x="518" y="788"/>
                  <a:pt x="556" y="764"/>
                  <a:pt x="549" y="738"/>
                </a:cubicBezTo>
                <a:cubicBezTo>
                  <a:pt x="540" y="704"/>
                  <a:pt x="525" y="671"/>
                  <a:pt x="516" y="636"/>
                </a:cubicBezTo>
                <a:cubicBezTo>
                  <a:pt x="507" y="604"/>
                  <a:pt x="502" y="571"/>
                  <a:pt x="500" y="538"/>
                </a:cubicBezTo>
                <a:cubicBezTo>
                  <a:pt x="495" y="468"/>
                  <a:pt x="504" y="398"/>
                  <a:pt x="528" y="331"/>
                </a:cubicBezTo>
                <a:cubicBezTo>
                  <a:pt x="570" y="213"/>
                  <a:pt x="656" y="112"/>
                  <a:pt x="764" y="49"/>
                </a:cubicBezTo>
                <a:cubicBezTo>
                  <a:pt x="793" y="32"/>
                  <a:pt x="769" y="-12"/>
                  <a:pt x="739" y="3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40"/>
          <p:cNvSpPr/>
          <p:nvPr/>
        </p:nvSpPr>
        <p:spPr>
          <a:xfrm>
            <a:off x="5330561" y="2309587"/>
            <a:ext cx="42560" cy="177948"/>
          </a:xfrm>
          <a:custGeom>
            <a:avLst/>
            <a:gdLst/>
            <a:ahLst/>
            <a:cxnLst/>
            <a:rect l="l" t="t" r="r" b="b"/>
            <a:pathLst>
              <a:path w="138" h="577" extrusionOk="0">
                <a:moveTo>
                  <a:pt x="123" y="498"/>
                </a:moveTo>
                <a:cubicBezTo>
                  <a:pt x="114" y="477"/>
                  <a:pt x="105" y="456"/>
                  <a:pt x="98" y="435"/>
                </a:cubicBezTo>
                <a:cubicBezTo>
                  <a:pt x="83" y="391"/>
                  <a:pt x="73" y="346"/>
                  <a:pt x="69" y="299"/>
                </a:cubicBezTo>
                <a:cubicBezTo>
                  <a:pt x="62" y="207"/>
                  <a:pt x="79" y="113"/>
                  <a:pt x="101" y="23"/>
                </a:cubicBezTo>
                <a:cubicBezTo>
                  <a:pt x="106" y="3"/>
                  <a:pt x="78" y="-10"/>
                  <a:pt x="66" y="9"/>
                </a:cubicBezTo>
                <a:cubicBezTo>
                  <a:pt x="38" y="52"/>
                  <a:pt x="18" y="98"/>
                  <a:pt x="9" y="150"/>
                </a:cubicBezTo>
                <a:cubicBezTo>
                  <a:pt x="0" y="200"/>
                  <a:pt x="-2" y="251"/>
                  <a:pt x="1" y="302"/>
                </a:cubicBezTo>
                <a:cubicBezTo>
                  <a:pt x="5" y="352"/>
                  <a:pt x="14" y="403"/>
                  <a:pt x="30" y="451"/>
                </a:cubicBezTo>
                <a:cubicBezTo>
                  <a:pt x="38" y="475"/>
                  <a:pt x="47" y="498"/>
                  <a:pt x="58" y="521"/>
                </a:cubicBezTo>
                <a:cubicBezTo>
                  <a:pt x="69" y="544"/>
                  <a:pt x="83" y="571"/>
                  <a:pt x="110" y="576"/>
                </a:cubicBezTo>
                <a:cubicBezTo>
                  <a:pt x="121" y="579"/>
                  <a:pt x="132" y="574"/>
                  <a:pt x="136" y="562"/>
                </a:cubicBezTo>
                <a:cubicBezTo>
                  <a:pt x="143" y="540"/>
                  <a:pt x="132" y="518"/>
                  <a:pt x="123" y="498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40"/>
          <p:cNvSpPr/>
          <p:nvPr/>
        </p:nvSpPr>
        <p:spPr>
          <a:xfrm>
            <a:off x="5718224" y="1537656"/>
            <a:ext cx="107633" cy="123669"/>
          </a:xfrm>
          <a:custGeom>
            <a:avLst/>
            <a:gdLst/>
            <a:ahLst/>
            <a:cxnLst/>
            <a:rect l="l" t="t" r="r" b="b"/>
            <a:pathLst>
              <a:path w="349" h="401" extrusionOk="0">
                <a:moveTo>
                  <a:pt x="307" y="268"/>
                </a:moveTo>
                <a:cubicBezTo>
                  <a:pt x="285" y="230"/>
                  <a:pt x="259" y="194"/>
                  <a:pt x="230" y="160"/>
                </a:cubicBezTo>
                <a:cubicBezTo>
                  <a:pt x="203" y="127"/>
                  <a:pt x="173" y="96"/>
                  <a:pt x="139" y="69"/>
                </a:cubicBezTo>
                <a:cubicBezTo>
                  <a:pt x="106" y="42"/>
                  <a:pt x="67" y="11"/>
                  <a:pt x="25" y="0"/>
                </a:cubicBezTo>
                <a:cubicBezTo>
                  <a:pt x="6" y="-5"/>
                  <a:pt x="-7" y="18"/>
                  <a:pt x="6" y="33"/>
                </a:cubicBezTo>
                <a:cubicBezTo>
                  <a:pt x="32" y="63"/>
                  <a:pt x="67" y="87"/>
                  <a:pt x="96" y="114"/>
                </a:cubicBezTo>
                <a:cubicBezTo>
                  <a:pt x="126" y="143"/>
                  <a:pt x="155" y="172"/>
                  <a:pt x="181" y="204"/>
                </a:cubicBezTo>
                <a:cubicBezTo>
                  <a:pt x="206" y="234"/>
                  <a:pt x="228" y="267"/>
                  <a:pt x="247" y="301"/>
                </a:cubicBezTo>
                <a:cubicBezTo>
                  <a:pt x="258" y="319"/>
                  <a:pt x="267" y="337"/>
                  <a:pt x="277" y="356"/>
                </a:cubicBezTo>
                <a:cubicBezTo>
                  <a:pt x="287" y="375"/>
                  <a:pt x="298" y="395"/>
                  <a:pt x="320" y="401"/>
                </a:cubicBezTo>
                <a:cubicBezTo>
                  <a:pt x="328" y="402"/>
                  <a:pt x="337" y="399"/>
                  <a:pt x="342" y="392"/>
                </a:cubicBezTo>
                <a:cubicBezTo>
                  <a:pt x="365" y="356"/>
                  <a:pt x="326" y="299"/>
                  <a:pt x="307" y="268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0"/>
          <p:cNvSpPr/>
          <p:nvPr/>
        </p:nvSpPr>
        <p:spPr>
          <a:xfrm>
            <a:off x="5867800" y="1554001"/>
            <a:ext cx="438860" cy="156360"/>
          </a:xfrm>
          <a:custGeom>
            <a:avLst/>
            <a:gdLst/>
            <a:ahLst/>
            <a:cxnLst/>
            <a:rect l="l" t="t" r="r" b="b"/>
            <a:pathLst>
              <a:path w="1423" h="507" extrusionOk="0">
                <a:moveTo>
                  <a:pt x="1404" y="424"/>
                </a:moveTo>
                <a:cubicBezTo>
                  <a:pt x="1389" y="425"/>
                  <a:pt x="1374" y="424"/>
                  <a:pt x="1359" y="426"/>
                </a:cubicBezTo>
                <a:cubicBezTo>
                  <a:pt x="1344" y="429"/>
                  <a:pt x="1329" y="432"/>
                  <a:pt x="1314" y="434"/>
                </a:cubicBezTo>
                <a:cubicBezTo>
                  <a:pt x="1284" y="438"/>
                  <a:pt x="1254" y="441"/>
                  <a:pt x="1224" y="441"/>
                </a:cubicBezTo>
                <a:cubicBezTo>
                  <a:pt x="1163" y="442"/>
                  <a:pt x="1101" y="433"/>
                  <a:pt x="1042" y="416"/>
                </a:cubicBezTo>
                <a:cubicBezTo>
                  <a:pt x="923" y="382"/>
                  <a:pt x="818" y="313"/>
                  <a:pt x="741" y="217"/>
                </a:cubicBezTo>
                <a:cubicBezTo>
                  <a:pt x="724" y="198"/>
                  <a:pt x="691" y="209"/>
                  <a:pt x="684" y="231"/>
                </a:cubicBezTo>
                <a:cubicBezTo>
                  <a:pt x="665" y="302"/>
                  <a:pt x="595" y="341"/>
                  <a:pt x="526" y="347"/>
                </a:cubicBezTo>
                <a:cubicBezTo>
                  <a:pt x="455" y="353"/>
                  <a:pt x="381" y="334"/>
                  <a:pt x="317" y="304"/>
                </a:cubicBezTo>
                <a:cubicBezTo>
                  <a:pt x="200" y="248"/>
                  <a:pt x="94" y="141"/>
                  <a:pt x="51" y="18"/>
                </a:cubicBezTo>
                <a:cubicBezTo>
                  <a:pt x="40" y="-12"/>
                  <a:pt x="-8" y="-2"/>
                  <a:pt x="2" y="30"/>
                </a:cubicBezTo>
                <a:cubicBezTo>
                  <a:pt x="41" y="150"/>
                  <a:pt x="111" y="251"/>
                  <a:pt x="217" y="323"/>
                </a:cubicBezTo>
                <a:cubicBezTo>
                  <a:pt x="323" y="395"/>
                  <a:pt x="474" y="443"/>
                  <a:pt x="600" y="399"/>
                </a:cubicBezTo>
                <a:cubicBezTo>
                  <a:pt x="652" y="382"/>
                  <a:pt x="698" y="348"/>
                  <a:pt x="726" y="302"/>
                </a:cubicBezTo>
                <a:cubicBezTo>
                  <a:pt x="807" y="386"/>
                  <a:pt x="911" y="447"/>
                  <a:pt x="1023" y="480"/>
                </a:cubicBezTo>
                <a:cubicBezTo>
                  <a:pt x="1087" y="498"/>
                  <a:pt x="1153" y="508"/>
                  <a:pt x="1219" y="507"/>
                </a:cubicBezTo>
                <a:cubicBezTo>
                  <a:pt x="1252" y="507"/>
                  <a:pt x="1286" y="505"/>
                  <a:pt x="1319" y="498"/>
                </a:cubicBezTo>
                <a:cubicBezTo>
                  <a:pt x="1335" y="494"/>
                  <a:pt x="1351" y="491"/>
                  <a:pt x="1366" y="486"/>
                </a:cubicBezTo>
                <a:cubicBezTo>
                  <a:pt x="1384" y="481"/>
                  <a:pt x="1398" y="471"/>
                  <a:pt x="1414" y="462"/>
                </a:cubicBezTo>
                <a:cubicBezTo>
                  <a:pt x="1429" y="452"/>
                  <a:pt x="1426" y="422"/>
                  <a:pt x="1404" y="424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0"/>
          <p:cNvSpPr/>
          <p:nvPr/>
        </p:nvSpPr>
        <p:spPr>
          <a:xfrm>
            <a:off x="4894170" y="3016754"/>
            <a:ext cx="456439" cy="581030"/>
          </a:xfrm>
          <a:custGeom>
            <a:avLst/>
            <a:gdLst/>
            <a:ahLst/>
            <a:cxnLst/>
            <a:rect l="l" t="t" r="r" b="b"/>
            <a:pathLst>
              <a:path w="1480" h="1884" extrusionOk="0">
                <a:moveTo>
                  <a:pt x="1445" y="12"/>
                </a:moveTo>
                <a:cubicBezTo>
                  <a:pt x="1433" y="-12"/>
                  <a:pt x="1401" y="5"/>
                  <a:pt x="1404" y="28"/>
                </a:cubicBezTo>
                <a:cubicBezTo>
                  <a:pt x="1416" y="119"/>
                  <a:pt x="1422" y="208"/>
                  <a:pt x="1399" y="299"/>
                </a:cubicBezTo>
                <a:cubicBezTo>
                  <a:pt x="1379" y="382"/>
                  <a:pt x="1338" y="460"/>
                  <a:pt x="1279" y="522"/>
                </a:cubicBezTo>
                <a:cubicBezTo>
                  <a:pt x="1223" y="582"/>
                  <a:pt x="1153" y="629"/>
                  <a:pt x="1075" y="656"/>
                </a:cubicBezTo>
                <a:cubicBezTo>
                  <a:pt x="991" y="685"/>
                  <a:pt x="905" y="682"/>
                  <a:pt x="818" y="695"/>
                </a:cubicBezTo>
                <a:cubicBezTo>
                  <a:pt x="731" y="708"/>
                  <a:pt x="655" y="751"/>
                  <a:pt x="614" y="831"/>
                </a:cubicBezTo>
                <a:cubicBezTo>
                  <a:pt x="575" y="908"/>
                  <a:pt x="566" y="996"/>
                  <a:pt x="559" y="1081"/>
                </a:cubicBezTo>
                <a:cubicBezTo>
                  <a:pt x="543" y="1264"/>
                  <a:pt x="546" y="1469"/>
                  <a:pt x="447" y="1630"/>
                </a:cubicBezTo>
                <a:cubicBezTo>
                  <a:pt x="401" y="1704"/>
                  <a:pt x="334" y="1763"/>
                  <a:pt x="256" y="1799"/>
                </a:cubicBezTo>
                <a:cubicBezTo>
                  <a:pt x="221" y="1815"/>
                  <a:pt x="182" y="1826"/>
                  <a:pt x="143" y="1828"/>
                </a:cubicBezTo>
                <a:cubicBezTo>
                  <a:pt x="101" y="1830"/>
                  <a:pt x="60" y="1820"/>
                  <a:pt x="20" y="1811"/>
                </a:cubicBezTo>
                <a:cubicBezTo>
                  <a:pt x="6" y="1808"/>
                  <a:pt x="-8" y="1825"/>
                  <a:pt x="4" y="1837"/>
                </a:cubicBezTo>
                <a:cubicBezTo>
                  <a:pt x="62" y="1888"/>
                  <a:pt x="150" y="1893"/>
                  <a:pt x="223" y="1875"/>
                </a:cubicBezTo>
                <a:cubicBezTo>
                  <a:pt x="303" y="1855"/>
                  <a:pt x="376" y="1809"/>
                  <a:pt x="433" y="1751"/>
                </a:cubicBezTo>
                <a:cubicBezTo>
                  <a:pt x="571" y="1611"/>
                  <a:pt x="598" y="1410"/>
                  <a:pt x="614" y="1223"/>
                </a:cubicBezTo>
                <a:cubicBezTo>
                  <a:pt x="621" y="1128"/>
                  <a:pt x="622" y="1028"/>
                  <a:pt x="646" y="935"/>
                </a:cubicBezTo>
                <a:cubicBezTo>
                  <a:pt x="655" y="896"/>
                  <a:pt x="670" y="857"/>
                  <a:pt x="696" y="826"/>
                </a:cubicBezTo>
                <a:cubicBezTo>
                  <a:pt x="724" y="792"/>
                  <a:pt x="762" y="774"/>
                  <a:pt x="805" y="765"/>
                </a:cubicBezTo>
                <a:cubicBezTo>
                  <a:pt x="895" y="745"/>
                  <a:pt x="988" y="753"/>
                  <a:pt x="1077" y="725"/>
                </a:cubicBezTo>
                <a:cubicBezTo>
                  <a:pt x="1162" y="698"/>
                  <a:pt x="1241" y="651"/>
                  <a:pt x="1306" y="589"/>
                </a:cubicBezTo>
                <a:cubicBezTo>
                  <a:pt x="1380" y="519"/>
                  <a:pt x="1434" y="427"/>
                  <a:pt x="1461" y="328"/>
                </a:cubicBezTo>
                <a:cubicBezTo>
                  <a:pt x="1488" y="226"/>
                  <a:pt x="1491" y="109"/>
                  <a:pt x="1445" y="12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40"/>
          <p:cNvSpPr/>
          <p:nvPr/>
        </p:nvSpPr>
        <p:spPr>
          <a:xfrm>
            <a:off x="4652382" y="3267486"/>
            <a:ext cx="364226" cy="314879"/>
          </a:xfrm>
          <a:custGeom>
            <a:avLst/>
            <a:gdLst/>
            <a:ahLst/>
            <a:cxnLst/>
            <a:rect l="l" t="t" r="r" b="b"/>
            <a:pathLst>
              <a:path w="1181" h="1021" extrusionOk="0">
                <a:moveTo>
                  <a:pt x="1175" y="20"/>
                </a:moveTo>
                <a:cubicBezTo>
                  <a:pt x="1167" y="-5"/>
                  <a:pt x="1130" y="-8"/>
                  <a:pt x="1122" y="19"/>
                </a:cubicBezTo>
                <a:cubicBezTo>
                  <a:pt x="1111" y="57"/>
                  <a:pt x="1113" y="99"/>
                  <a:pt x="1109" y="139"/>
                </a:cubicBezTo>
                <a:cubicBezTo>
                  <a:pt x="1104" y="175"/>
                  <a:pt x="1097" y="212"/>
                  <a:pt x="1088" y="248"/>
                </a:cubicBezTo>
                <a:cubicBezTo>
                  <a:pt x="1069" y="320"/>
                  <a:pt x="1038" y="388"/>
                  <a:pt x="993" y="447"/>
                </a:cubicBezTo>
                <a:cubicBezTo>
                  <a:pt x="911" y="553"/>
                  <a:pt x="767" y="633"/>
                  <a:pt x="630" y="617"/>
                </a:cubicBezTo>
                <a:cubicBezTo>
                  <a:pt x="607" y="615"/>
                  <a:pt x="601" y="654"/>
                  <a:pt x="624" y="658"/>
                </a:cubicBezTo>
                <a:cubicBezTo>
                  <a:pt x="684" y="669"/>
                  <a:pt x="743" y="671"/>
                  <a:pt x="802" y="655"/>
                </a:cubicBezTo>
                <a:cubicBezTo>
                  <a:pt x="825" y="648"/>
                  <a:pt x="847" y="640"/>
                  <a:pt x="869" y="630"/>
                </a:cubicBezTo>
                <a:cubicBezTo>
                  <a:pt x="857" y="650"/>
                  <a:pt x="844" y="668"/>
                  <a:pt x="830" y="686"/>
                </a:cubicBezTo>
                <a:cubicBezTo>
                  <a:pt x="791" y="739"/>
                  <a:pt x="743" y="786"/>
                  <a:pt x="690" y="825"/>
                </a:cubicBezTo>
                <a:cubicBezTo>
                  <a:pt x="570" y="912"/>
                  <a:pt x="425" y="956"/>
                  <a:pt x="278" y="954"/>
                </a:cubicBezTo>
                <a:cubicBezTo>
                  <a:pt x="190" y="952"/>
                  <a:pt x="105" y="934"/>
                  <a:pt x="20" y="915"/>
                </a:cubicBezTo>
                <a:cubicBezTo>
                  <a:pt x="3" y="911"/>
                  <a:pt x="-8" y="934"/>
                  <a:pt x="8" y="944"/>
                </a:cubicBezTo>
                <a:cubicBezTo>
                  <a:pt x="146" y="1034"/>
                  <a:pt x="333" y="1037"/>
                  <a:pt x="489" y="996"/>
                </a:cubicBezTo>
                <a:cubicBezTo>
                  <a:pt x="636" y="957"/>
                  <a:pt x="768" y="870"/>
                  <a:pt x="864" y="753"/>
                </a:cubicBezTo>
                <a:cubicBezTo>
                  <a:pt x="890" y="721"/>
                  <a:pt x="914" y="689"/>
                  <a:pt x="934" y="653"/>
                </a:cubicBezTo>
                <a:cubicBezTo>
                  <a:pt x="944" y="635"/>
                  <a:pt x="954" y="617"/>
                  <a:pt x="962" y="598"/>
                </a:cubicBezTo>
                <a:cubicBezTo>
                  <a:pt x="968" y="585"/>
                  <a:pt x="975" y="572"/>
                  <a:pt x="979" y="558"/>
                </a:cubicBezTo>
                <a:cubicBezTo>
                  <a:pt x="1072" y="478"/>
                  <a:pt x="1130" y="363"/>
                  <a:pt x="1159" y="245"/>
                </a:cubicBezTo>
                <a:cubicBezTo>
                  <a:pt x="1167" y="208"/>
                  <a:pt x="1173" y="171"/>
                  <a:pt x="1177" y="133"/>
                </a:cubicBezTo>
                <a:cubicBezTo>
                  <a:pt x="1181" y="96"/>
                  <a:pt x="1186" y="56"/>
                  <a:pt x="1175" y="20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0"/>
          <p:cNvSpPr/>
          <p:nvPr/>
        </p:nvSpPr>
        <p:spPr>
          <a:xfrm>
            <a:off x="4733492" y="2786994"/>
            <a:ext cx="355283" cy="328140"/>
          </a:xfrm>
          <a:custGeom>
            <a:avLst/>
            <a:gdLst/>
            <a:ahLst/>
            <a:cxnLst/>
            <a:rect l="l" t="t" r="r" b="b"/>
            <a:pathLst>
              <a:path w="1152" h="1064" extrusionOk="0">
                <a:moveTo>
                  <a:pt x="1132" y="1"/>
                </a:moveTo>
                <a:cubicBezTo>
                  <a:pt x="1023" y="28"/>
                  <a:pt x="935" y="108"/>
                  <a:pt x="876" y="201"/>
                </a:cubicBezTo>
                <a:cubicBezTo>
                  <a:pt x="846" y="247"/>
                  <a:pt x="825" y="298"/>
                  <a:pt x="807" y="350"/>
                </a:cubicBezTo>
                <a:cubicBezTo>
                  <a:pt x="792" y="394"/>
                  <a:pt x="777" y="443"/>
                  <a:pt x="742" y="476"/>
                </a:cubicBezTo>
                <a:cubicBezTo>
                  <a:pt x="700" y="517"/>
                  <a:pt x="639" y="508"/>
                  <a:pt x="586" y="496"/>
                </a:cubicBezTo>
                <a:cubicBezTo>
                  <a:pt x="526" y="483"/>
                  <a:pt x="469" y="470"/>
                  <a:pt x="407" y="479"/>
                </a:cubicBezTo>
                <a:cubicBezTo>
                  <a:pt x="293" y="493"/>
                  <a:pt x="194" y="566"/>
                  <a:pt x="128" y="656"/>
                </a:cubicBezTo>
                <a:cubicBezTo>
                  <a:pt x="87" y="712"/>
                  <a:pt x="58" y="777"/>
                  <a:pt x="37" y="843"/>
                </a:cubicBezTo>
                <a:cubicBezTo>
                  <a:pt x="16" y="911"/>
                  <a:pt x="6" y="978"/>
                  <a:pt x="0" y="1048"/>
                </a:cubicBezTo>
                <a:cubicBezTo>
                  <a:pt x="-1" y="1066"/>
                  <a:pt x="27" y="1070"/>
                  <a:pt x="31" y="1053"/>
                </a:cubicBezTo>
                <a:cubicBezTo>
                  <a:pt x="48" y="993"/>
                  <a:pt x="66" y="932"/>
                  <a:pt x="86" y="873"/>
                </a:cubicBezTo>
                <a:cubicBezTo>
                  <a:pt x="105" y="817"/>
                  <a:pt x="131" y="762"/>
                  <a:pt x="164" y="713"/>
                </a:cubicBezTo>
                <a:cubicBezTo>
                  <a:pt x="223" y="627"/>
                  <a:pt x="316" y="555"/>
                  <a:pt x="422" y="544"/>
                </a:cubicBezTo>
                <a:cubicBezTo>
                  <a:pt x="536" y="532"/>
                  <a:pt x="657" y="616"/>
                  <a:pt x="764" y="545"/>
                </a:cubicBezTo>
                <a:cubicBezTo>
                  <a:pt x="850" y="488"/>
                  <a:pt x="860" y="378"/>
                  <a:pt x="901" y="292"/>
                </a:cubicBezTo>
                <a:cubicBezTo>
                  <a:pt x="955" y="181"/>
                  <a:pt x="1044" y="101"/>
                  <a:pt x="1144" y="32"/>
                </a:cubicBezTo>
                <a:cubicBezTo>
                  <a:pt x="1158" y="22"/>
                  <a:pt x="1151" y="-4"/>
                  <a:pt x="1132" y="1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0"/>
          <p:cNvSpPr/>
          <p:nvPr/>
        </p:nvSpPr>
        <p:spPr>
          <a:xfrm>
            <a:off x="5435419" y="3176815"/>
            <a:ext cx="123362" cy="187200"/>
          </a:xfrm>
          <a:custGeom>
            <a:avLst/>
            <a:gdLst/>
            <a:ahLst/>
            <a:cxnLst/>
            <a:rect l="l" t="t" r="r" b="b"/>
            <a:pathLst>
              <a:path w="400" h="607" extrusionOk="0">
                <a:moveTo>
                  <a:pt x="381" y="6"/>
                </a:moveTo>
                <a:cubicBezTo>
                  <a:pt x="373" y="-4"/>
                  <a:pt x="354" y="-1"/>
                  <a:pt x="348" y="10"/>
                </a:cubicBezTo>
                <a:cubicBezTo>
                  <a:pt x="333" y="36"/>
                  <a:pt x="336" y="70"/>
                  <a:pt x="334" y="98"/>
                </a:cubicBezTo>
                <a:cubicBezTo>
                  <a:pt x="332" y="126"/>
                  <a:pt x="328" y="153"/>
                  <a:pt x="321" y="180"/>
                </a:cubicBezTo>
                <a:cubicBezTo>
                  <a:pt x="308" y="236"/>
                  <a:pt x="287" y="289"/>
                  <a:pt x="258" y="338"/>
                </a:cubicBezTo>
                <a:cubicBezTo>
                  <a:pt x="228" y="388"/>
                  <a:pt x="192" y="431"/>
                  <a:pt x="150" y="471"/>
                </a:cubicBezTo>
                <a:cubicBezTo>
                  <a:pt x="109" y="510"/>
                  <a:pt x="60" y="550"/>
                  <a:pt x="9" y="573"/>
                </a:cubicBezTo>
                <a:cubicBezTo>
                  <a:pt x="-9" y="582"/>
                  <a:pt x="2" y="613"/>
                  <a:pt x="21" y="606"/>
                </a:cubicBezTo>
                <a:cubicBezTo>
                  <a:pt x="52" y="595"/>
                  <a:pt x="83" y="586"/>
                  <a:pt x="112" y="571"/>
                </a:cubicBezTo>
                <a:cubicBezTo>
                  <a:pt x="139" y="557"/>
                  <a:pt x="164" y="539"/>
                  <a:pt x="189" y="519"/>
                </a:cubicBezTo>
                <a:cubicBezTo>
                  <a:pt x="239" y="479"/>
                  <a:pt x="281" y="427"/>
                  <a:pt x="315" y="372"/>
                </a:cubicBezTo>
                <a:cubicBezTo>
                  <a:pt x="347" y="318"/>
                  <a:pt x="372" y="258"/>
                  <a:pt x="387" y="195"/>
                </a:cubicBezTo>
                <a:cubicBezTo>
                  <a:pt x="394" y="165"/>
                  <a:pt x="398" y="132"/>
                  <a:pt x="400" y="100"/>
                </a:cubicBezTo>
                <a:cubicBezTo>
                  <a:pt x="401" y="69"/>
                  <a:pt x="401" y="32"/>
                  <a:pt x="381" y="6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40"/>
          <p:cNvSpPr/>
          <p:nvPr/>
        </p:nvSpPr>
        <p:spPr>
          <a:xfrm>
            <a:off x="5189313" y="1681063"/>
            <a:ext cx="1411570" cy="1483108"/>
          </a:xfrm>
          <a:custGeom>
            <a:avLst/>
            <a:gdLst/>
            <a:ahLst/>
            <a:cxnLst/>
            <a:rect l="l" t="t" r="r" b="b"/>
            <a:pathLst>
              <a:path w="4577" h="4809" extrusionOk="0">
                <a:moveTo>
                  <a:pt x="923" y="2435"/>
                </a:moveTo>
                <a:cubicBezTo>
                  <a:pt x="923" y="2435"/>
                  <a:pt x="1353" y="2307"/>
                  <a:pt x="1518" y="1859"/>
                </a:cubicBezTo>
                <a:cubicBezTo>
                  <a:pt x="1683" y="1410"/>
                  <a:pt x="1500" y="1135"/>
                  <a:pt x="1500" y="1135"/>
                </a:cubicBezTo>
                <a:cubicBezTo>
                  <a:pt x="1500" y="1135"/>
                  <a:pt x="1939" y="888"/>
                  <a:pt x="2040" y="660"/>
                </a:cubicBezTo>
                <a:cubicBezTo>
                  <a:pt x="2141" y="431"/>
                  <a:pt x="2049" y="0"/>
                  <a:pt x="2049" y="0"/>
                </a:cubicBezTo>
                <a:cubicBezTo>
                  <a:pt x="2049" y="0"/>
                  <a:pt x="2534" y="614"/>
                  <a:pt x="3010" y="540"/>
                </a:cubicBezTo>
                <a:cubicBezTo>
                  <a:pt x="3486" y="467"/>
                  <a:pt x="3560" y="357"/>
                  <a:pt x="3560" y="357"/>
                </a:cubicBezTo>
                <a:cubicBezTo>
                  <a:pt x="3560" y="357"/>
                  <a:pt x="3816" y="687"/>
                  <a:pt x="4036" y="760"/>
                </a:cubicBezTo>
                <a:cubicBezTo>
                  <a:pt x="4036" y="760"/>
                  <a:pt x="5400" y="3735"/>
                  <a:pt x="3798" y="4550"/>
                </a:cubicBezTo>
                <a:cubicBezTo>
                  <a:pt x="2144" y="5391"/>
                  <a:pt x="1106" y="3918"/>
                  <a:pt x="1106" y="3918"/>
                </a:cubicBezTo>
                <a:cubicBezTo>
                  <a:pt x="1106" y="3918"/>
                  <a:pt x="630" y="4147"/>
                  <a:pt x="172" y="3735"/>
                </a:cubicBezTo>
                <a:cubicBezTo>
                  <a:pt x="-285" y="3323"/>
                  <a:pt x="255" y="2783"/>
                  <a:pt x="777" y="3131"/>
                </a:cubicBezTo>
                <a:cubicBezTo>
                  <a:pt x="777" y="3131"/>
                  <a:pt x="1051" y="2939"/>
                  <a:pt x="923" y="2435"/>
                </a:cubicBezTo>
                <a:close/>
              </a:path>
            </a:pathLst>
          </a:custGeom>
          <a:solidFill>
            <a:srgbClr val="FFA19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40"/>
          <p:cNvSpPr/>
          <p:nvPr/>
        </p:nvSpPr>
        <p:spPr>
          <a:xfrm>
            <a:off x="5316375" y="2723464"/>
            <a:ext cx="178566" cy="93446"/>
          </a:xfrm>
          <a:custGeom>
            <a:avLst/>
            <a:gdLst/>
            <a:ahLst/>
            <a:cxnLst/>
            <a:rect l="l" t="t" r="r" b="b"/>
            <a:pathLst>
              <a:path w="579" h="303" extrusionOk="0">
                <a:moveTo>
                  <a:pt x="577" y="278"/>
                </a:moveTo>
                <a:cubicBezTo>
                  <a:pt x="563" y="254"/>
                  <a:pt x="551" y="233"/>
                  <a:pt x="531" y="214"/>
                </a:cubicBezTo>
                <a:cubicBezTo>
                  <a:pt x="511" y="195"/>
                  <a:pt x="490" y="177"/>
                  <a:pt x="468" y="161"/>
                </a:cubicBezTo>
                <a:cubicBezTo>
                  <a:pt x="424" y="130"/>
                  <a:pt x="377" y="102"/>
                  <a:pt x="329" y="78"/>
                </a:cubicBezTo>
                <a:cubicBezTo>
                  <a:pt x="280" y="55"/>
                  <a:pt x="229" y="34"/>
                  <a:pt x="177" y="19"/>
                </a:cubicBezTo>
                <a:cubicBezTo>
                  <a:pt x="152" y="12"/>
                  <a:pt x="127" y="7"/>
                  <a:pt x="101" y="2"/>
                </a:cubicBezTo>
                <a:cubicBezTo>
                  <a:pt x="73" y="-2"/>
                  <a:pt x="46" y="2"/>
                  <a:pt x="18" y="0"/>
                </a:cubicBezTo>
                <a:cubicBezTo>
                  <a:pt x="-1" y="-2"/>
                  <a:pt x="-7" y="29"/>
                  <a:pt x="13" y="34"/>
                </a:cubicBezTo>
                <a:cubicBezTo>
                  <a:pt x="37" y="38"/>
                  <a:pt x="61" y="52"/>
                  <a:pt x="85" y="59"/>
                </a:cubicBezTo>
                <a:cubicBezTo>
                  <a:pt x="110" y="66"/>
                  <a:pt x="134" y="74"/>
                  <a:pt x="159" y="82"/>
                </a:cubicBezTo>
                <a:cubicBezTo>
                  <a:pt x="206" y="97"/>
                  <a:pt x="253" y="116"/>
                  <a:pt x="297" y="138"/>
                </a:cubicBezTo>
                <a:cubicBezTo>
                  <a:pt x="342" y="161"/>
                  <a:pt x="385" y="187"/>
                  <a:pt x="426" y="216"/>
                </a:cubicBezTo>
                <a:cubicBezTo>
                  <a:pt x="446" y="230"/>
                  <a:pt x="466" y="245"/>
                  <a:pt x="485" y="260"/>
                </a:cubicBezTo>
                <a:cubicBezTo>
                  <a:pt x="496" y="268"/>
                  <a:pt x="506" y="276"/>
                  <a:pt x="518" y="283"/>
                </a:cubicBezTo>
                <a:cubicBezTo>
                  <a:pt x="529" y="290"/>
                  <a:pt x="541" y="295"/>
                  <a:pt x="553" y="301"/>
                </a:cubicBezTo>
                <a:cubicBezTo>
                  <a:pt x="567" y="309"/>
                  <a:pt x="586" y="293"/>
                  <a:pt x="577" y="278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40"/>
          <p:cNvSpPr/>
          <p:nvPr/>
        </p:nvSpPr>
        <p:spPr>
          <a:xfrm>
            <a:off x="6126551" y="2358932"/>
            <a:ext cx="205706" cy="385812"/>
          </a:xfrm>
          <a:custGeom>
            <a:avLst/>
            <a:gdLst/>
            <a:ahLst/>
            <a:cxnLst/>
            <a:rect l="l" t="t" r="r" b="b"/>
            <a:pathLst>
              <a:path w="667" h="1251" extrusionOk="0">
                <a:moveTo>
                  <a:pt x="599" y="684"/>
                </a:moveTo>
                <a:cubicBezTo>
                  <a:pt x="530" y="624"/>
                  <a:pt x="436" y="616"/>
                  <a:pt x="360" y="570"/>
                </a:cubicBezTo>
                <a:cubicBezTo>
                  <a:pt x="281" y="522"/>
                  <a:pt x="234" y="438"/>
                  <a:pt x="196" y="357"/>
                </a:cubicBezTo>
                <a:cubicBezTo>
                  <a:pt x="171" y="302"/>
                  <a:pt x="149" y="247"/>
                  <a:pt x="125" y="192"/>
                </a:cubicBezTo>
                <a:cubicBezTo>
                  <a:pt x="112" y="161"/>
                  <a:pt x="95" y="133"/>
                  <a:pt x="81" y="103"/>
                </a:cubicBezTo>
                <a:cubicBezTo>
                  <a:pt x="65" y="71"/>
                  <a:pt x="52" y="37"/>
                  <a:pt x="31" y="8"/>
                </a:cubicBezTo>
                <a:cubicBezTo>
                  <a:pt x="20" y="-8"/>
                  <a:pt x="-3" y="2"/>
                  <a:pt x="0" y="21"/>
                </a:cubicBezTo>
                <a:cubicBezTo>
                  <a:pt x="6" y="50"/>
                  <a:pt x="18" y="78"/>
                  <a:pt x="28" y="106"/>
                </a:cubicBezTo>
                <a:cubicBezTo>
                  <a:pt x="37" y="135"/>
                  <a:pt x="45" y="164"/>
                  <a:pt x="55" y="192"/>
                </a:cubicBezTo>
                <a:cubicBezTo>
                  <a:pt x="74" y="245"/>
                  <a:pt x="96" y="296"/>
                  <a:pt x="118" y="348"/>
                </a:cubicBezTo>
                <a:cubicBezTo>
                  <a:pt x="153" y="429"/>
                  <a:pt x="194" y="511"/>
                  <a:pt x="257" y="575"/>
                </a:cubicBezTo>
                <a:cubicBezTo>
                  <a:pt x="289" y="607"/>
                  <a:pt x="326" y="633"/>
                  <a:pt x="367" y="650"/>
                </a:cubicBezTo>
                <a:cubicBezTo>
                  <a:pt x="407" y="668"/>
                  <a:pt x="449" y="680"/>
                  <a:pt x="489" y="697"/>
                </a:cubicBezTo>
                <a:cubicBezTo>
                  <a:pt x="526" y="713"/>
                  <a:pt x="560" y="734"/>
                  <a:pt x="581" y="769"/>
                </a:cubicBezTo>
                <a:cubicBezTo>
                  <a:pt x="602" y="806"/>
                  <a:pt x="603" y="851"/>
                  <a:pt x="598" y="892"/>
                </a:cubicBezTo>
                <a:cubicBezTo>
                  <a:pt x="590" y="946"/>
                  <a:pt x="569" y="998"/>
                  <a:pt x="550" y="1049"/>
                </a:cubicBezTo>
                <a:cubicBezTo>
                  <a:pt x="527" y="1108"/>
                  <a:pt x="504" y="1171"/>
                  <a:pt x="472" y="1226"/>
                </a:cubicBezTo>
                <a:cubicBezTo>
                  <a:pt x="460" y="1245"/>
                  <a:pt x="490" y="1262"/>
                  <a:pt x="502" y="1243"/>
                </a:cubicBezTo>
                <a:cubicBezTo>
                  <a:pt x="533" y="1193"/>
                  <a:pt x="568" y="1146"/>
                  <a:pt x="595" y="1094"/>
                </a:cubicBezTo>
                <a:cubicBezTo>
                  <a:pt x="619" y="1048"/>
                  <a:pt x="640" y="1000"/>
                  <a:pt x="653" y="950"/>
                </a:cubicBezTo>
                <a:cubicBezTo>
                  <a:pt x="678" y="859"/>
                  <a:pt x="675" y="752"/>
                  <a:pt x="599" y="684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40"/>
          <p:cNvSpPr/>
          <p:nvPr/>
        </p:nvSpPr>
        <p:spPr>
          <a:xfrm>
            <a:off x="5733028" y="2518684"/>
            <a:ext cx="217426" cy="111642"/>
          </a:xfrm>
          <a:custGeom>
            <a:avLst/>
            <a:gdLst/>
            <a:ahLst/>
            <a:cxnLst/>
            <a:rect l="l" t="t" r="r" b="b"/>
            <a:pathLst>
              <a:path w="705" h="362" extrusionOk="0">
                <a:moveTo>
                  <a:pt x="697" y="11"/>
                </a:moveTo>
                <a:cubicBezTo>
                  <a:pt x="688" y="-5"/>
                  <a:pt x="667" y="-4"/>
                  <a:pt x="657" y="10"/>
                </a:cubicBezTo>
                <a:cubicBezTo>
                  <a:pt x="648" y="24"/>
                  <a:pt x="646" y="42"/>
                  <a:pt x="642" y="58"/>
                </a:cubicBezTo>
                <a:cubicBezTo>
                  <a:pt x="637" y="72"/>
                  <a:pt x="633" y="87"/>
                  <a:pt x="627" y="100"/>
                </a:cubicBezTo>
                <a:cubicBezTo>
                  <a:pt x="616" y="128"/>
                  <a:pt x="599" y="155"/>
                  <a:pt x="580" y="178"/>
                </a:cubicBezTo>
                <a:cubicBezTo>
                  <a:pt x="541" y="224"/>
                  <a:pt x="489" y="261"/>
                  <a:pt x="430" y="279"/>
                </a:cubicBezTo>
                <a:cubicBezTo>
                  <a:pt x="364" y="300"/>
                  <a:pt x="293" y="299"/>
                  <a:pt x="227" y="283"/>
                </a:cubicBezTo>
                <a:cubicBezTo>
                  <a:pt x="191" y="273"/>
                  <a:pt x="156" y="261"/>
                  <a:pt x="123" y="246"/>
                </a:cubicBezTo>
                <a:cubicBezTo>
                  <a:pt x="89" y="231"/>
                  <a:pt x="54" y="216"/>
                  <a:pt x="24" y="196"/>
                </a:cubicBezTo>
                <a:cubicBezTo>
                  <a:pt x="9" y="187"/>
                  <a:pt x="-8" y="208"/>
                  <a:pt x="5" y="221"/>
                </a:cubicBezTo>
                <a:cubicBezTo>
                  <a:pt x="27" y="244"/>
                  <a:pt x="48" y="266"/>
                  <a:pt x="74" y="285"/>
                </a:cubicBezTo>
                <a:cubicBezTo>
                  <a:pt x="101" y="304"/>
                  <a:pt x="131" y="319"/>
                  <a:pt x="163" y="331"/>
                </a:cubicBezTo>
                <a:cubicBezTo>
                  <a:pt x="221" y="354"/>
                  <a:pt x="288" y="365"/>
                  <a:pt x="351" y="361"/>
                </a:cubicBezTo>
                <a:cubicBezTo>
                  <a:pt x="472" y="355"/>
                  <a:pt x="583" y="294"/>
                  <a:pt x="652" y="194"/>
                </a:cubicBezTo>
                <a:cubicBezTo>
                  <a:pt x="671" y="168"/>
                  <a:pt x="685" y="138"/>
                  <a:pt x="695" y="107"/>
                </a:cubicBezTo>
                <a:cubicBezTo>
                  <a:pt x="704" y="79"/>
                  <a:pt x="711" y="38"/>
                  <a:pt x="697" y="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0"/>
          <p:cNvSpPr/>
          <p:nvPr/>
        </p:nvSpPr>
        <p:spPr>
          <a:xfrm>
            <a:off x="6245903" y="2333334"/>
            <a:ext cx="183809" cy="113801"/>
          </a:xfrm>
          <a:custGeom>
            <a:avLst/>
            <a:gdLst/>
            <a:ahLst/>
            <a:cxnLst/>
            <a:rect l="l" t="t" r="r" b="b"/>
            <a:pathLst>
              <a:path w="596" h="369" extrusionOk="0">
                <a:moveTo>
                  <a:pt x="586" y="12"/>
                </a:moveTo>
                <a:cubicBezTo>
                  <a:pt x="576" y="-3"/>
                  <a:pt x="557" y="-5"/>
                  <a:pt x="545" y="11"/>
                </a:cubicBezTo>
                <a:cubicBezTo>
                  <a:pt x="537" y="23"/>
                  <a:pt x="537" y="39"/>
                  <a:pt x="534" y="54"/>
                </a:cubicBezTo>
                <a:cubicBezTo>
                  <a:pt x="531" y="69"/>
                  <a:pt x="527" y="83"/>
                  <a:pt x="523" y="98"/>
                </a:cubicBezTo>
                <a:cubicBezTo>
                  <a:pt x="513" y="127"/>
                  <a:pt x="501" y="154"/>
                  <a:pt x="484" y="179"/>
                </a:cubicBezTo>
                <a:cubicBezTo>
                  <a:pt x="453" y="226"/>
                  <a:pt x="408" y="265"/>
                  <a:pt x="355" y="285"/>
                </a:cubicBezTo>
                <a:cubicBezTo>
                  <a:pt x="302" y="306"/>
                  <a:pt x="242" y="307"/>
                  <a:pt x="188" y="294"/>
                </a:cubicBezTo>
                <a:cubicBezTo>
                  <a:pt x="132" y="280"/>
                  <a:pt x="71" y="251"/>
                  <a:pt x="29" y="211"/>
                </a:cubicBezTo>
                <a:cubicBezTo>
                  <a:pt x="16" y="199"/>
                  <a:pt x="-9" y="214"/>
                  <a:pt x="2" y="231"/>
                </a:cubicBezTo>
                <a:cubicBezTo>
                  <a:pt x="33" y="277"/>
                  <a:pt x="68" y="314"/>
                  <a:pt x="119" y="337"/>
                </a:cubicBezTo>
                <a:cubicBezTo>
                  <a:pt x="169" y="360"/>
                  <a:pt x="224" y="371"/>
                  <a:pt x="280" y="368"/>
                </a:cubicBezTo>
                <a:cubicBezTo>
                  <a:pt x="395" y="362"/>
                  <a:pt x="498" y="295"/>
                  <a:pt x="555" y="194"/>
                </a:cubicBezTo>
                <a:cubicBezTo>
                  <a:pt x="570" y="167"/>
                  <a:pt x="583" y="137"/>
                  <a:pt x="588" y="107"/>
                </a:cubicBezTo>
                <a:cubicBezTo>
                  <a:pt x="593" y="80"/>
                  <a:pt x="604" y="35"/>
                  <a:pt x="586" y="1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40"/>
          <p:cNvSpPr/>
          <p:nvPr/>
        </p:nvSpPr>
        <p:spPr>
          <a:xfrm>
            <a:off x="5635264" y="2282756"/>
            <a:ext cx="216192" cy="147416"/>
          </a:xfrm>
          <a:custGeom>
            <a:avLst/>
            <a:gdLst/>
            <a:ahLst/>
            <a:cxnLst/>
            <a:rect l="l" t="t" r="r" b="b"/>
            <a:pathLst>
              <a:path w="701" h="478" extrusionOk="0">
                <a:moveTo>
                  <a:pt x="373" y="266"/>
                </a:moveTo>
                <a:cubicBezTo>
                  <a:pt x="582" y="175"/>
                  <a:pt x="679" y="186"/>
                  <a:pt x="700" y="115"/>
                </a:cubicBezTo>
                <a:cubicBezTo>
                  <a:pt x="713" y="71"/>
                  <a:pt x="532" y="-60"/>
                  <a:pt x="323" y="32"/>
                </a:cubicBezTo>
                <a:cubicBezTo>
                  <a:pt x="113" y="123"/>
                  <a:pt x="-17" y="429"/>
                  <a:pt x="2" y="471"/>
                </a:cubicBezTo>
                <a:cubicBezTo>
                  <a:pt x="20" y="513"/>
                  <a:pt x="163" y="358"/>
                  <a:pt x="373" y="266"/>
                </a:cubicBezTo>
                <a:close/>
              </a:path>
            </a:pathLst>
          </a:custGeom>
          <a:solidFill>
            <a:srgbClr val="A82E2D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0"/>
          <p:cNvSpPr/>
          <p:nvPr/>
        </p:nvSpPr>
        <p:spPr>
          <a:xfrm>
            <a:off x="6170961" y="2094322"/>
            <a:ext cx="209715" cy="109483"/>
          </a:xfrm>
          <a:custGeom>
            <a:avLst/>
            <a:gdLst/>
            <a:ahLst/>
            <a:cxnLst/>
            <a:rect l="l" t="t" r="r" b="b"/>
            <a:pathLst>
              <a:path w="680" h="355" extrusionOk="0">
                <a:moveTo>
                  <a:pt x="355" y="227"/>
                </a:moveTo>
                <a:cubicBezTo>
                  <a:pt x="141" y="306"/>
                  <a:pt x="78" y="382"/>
                  <a:pt x="14" y="346"/>
                </a:cubicBezTo>
                <a:cubicBezTo>
                  <a:pt x="-27" y="323"/>
                  <a:pt x="14" y="102"/>
                  <a:pt x="227" y="23"/>
                </a:cubicBezTo>
                <a:cubicBezTo>
                  <a:pt x="441" y="-57"/>
                  <a:pt x="663" y="91"/>
                  <a:pt x="679" y="134"/>
                </a:cubicBezTo>
                <a:cubicBezTo>
                  <a:pt x="695" y="177"/>
                  <a:pt x="568" y="147"/>
                  <a:pt x="355" y="227"/>
                </a:cubicBezTo>
                <a:close/>
              </a:path>
            </a:pathLst>
          </a:custGeom>
          <a:solidFill>
            <a:srgbClr val="A82E2D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40"/>
          <p:cNvSpPr/>
          <p:nvPr/>
        </p:nvSpPr>
        <p:spPr>
          <a:xfrm>
            <a:off x="6100645" y="2814134"/>
            <a:ext cx="224519" cy="136314"/>
          </a:xfrm>
          <a:custGeom>
            <a:avLst/>
            <a:gdLst/>
            <a:ahLst/>
            <a:cxnLst/>
            <a:rect l="l" t="t" r="r" b="b"/>
            <a:pathLst>
              <a:path w="728" h="442" extrusionOk="0">
                <a:moveTo>
                  <a:pt x="0" y="112"/>
                </a:moveTo>
                <a:cubicBezTo>
                  <a:pt x="0" y="112"/>
                  <a:pt x="69" y="428"/>
                  <a:pt x="302" y="441"/>
                </a:cubicBezTo>
                <a:cubicBezTo>
                  <a:pt x="536" y="455"/>
                  <a:pt x="687" y="331"/>
                  <a:pt x="728" y="84"/>
                </a:cubicBezTo>
                <a:cubicBezTo>
                  <a:pt x="728" y="84"/>
                  <a:pt x="302" y="-122"/>
                  <a:pt x="0" y="11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0"/>
          <p:cNvSpPr/>
          <p:nvPr/>
        </p:nvSpPr>
        <p:spPr>
          <a:xfrm>
            <a:off x="6070421" y="2811358"/>
            <a:ext cx="277256" cy="78334"/>
          </a:xfrm>
          <a:custGeom>
            <a:avLst/>
            <a:gdLst/>
            <a:ahLst/>
            <a:cxnLst/>
            <a:rect l="l" t="t" r="r" b="b"/>
            <a:pathLst>
              <a:path w="899" h="254" extrusionOk="0">
                <a:moveTo>
                  <a:pt x="874" y="29"/>
                </a:moveTo>
                <a:cubicBezTo>
                  <a:pt x="839" y="43"/>
                  <a:pt x="809" y="70"/>
                  <a:pt x="777" y="90"/>
                </a:cubicBezTo>
                <a:cubicBezTo>
                  <a:pt x="744" y="111"/>
                  <a:pt x="709" y="129"/>
                  <a:pt x="673" y="144"/>
                </a:cubicBezTo>
                <a:cubicBezTo>
                  <a:pt x="602" y="173"/>
                  <a:pt x="525" y="187"/>
                  <a:pt x="449" y="185"/>
                </a:cubicBezTo>
                <a:cubicBezTo>
                  <a:pt x="374" y="183"/>
                  <a:pt x="299" y="166"/>
                  <a:pt x="231" y="135"/>
                </a:cubicBezTo>
                <a:cubicBezTo>
                  <a:pt x="162" y="104"/>
                  <a:pt x="92" y="60"/>
                  <a:pt x="39" y="7"/>
                </a:cubicBezTo>
                <a:cubicBezTo>
                  <a:pt x="17" y="-14"/>
                  <a:pt x="-13" y="16"/>
                  <a:pt x="6" y="38"/>
                </a:cubicBezTo>
                <a:cubicBezTo>
                  <a:pt x="48" y="91"/>
                  <a:pt x="93" y="134"/>
                  <a:pt x="151" y="169"/>
                </a:cubicBezTo>
                <a:cubicBezTo>
                  <a:pt x="207" y="202"/>
                  <a:pt x="271" y="226"/>
                  <a:pt x="334" y="240"/>
                </a:cubicBezTo>
                <a:cubicBezTo>
                  <a:pt x="465" y="268"/>
                  <a:pt x="604" y="252"/>
                  <a:pt x="726" y="195"/>
                </a:cubicBezTo>
                <a:cubicBezTo>
                  <a:pt x="760" y="179"/>
                  <a:pt x="793" y="159"/>
                  <a:pt x="824" y="136"/>
                </a:cubicBezTo>
                <a:cubicBezTo>
                  <a:pt x="852" y="115"/>
                  <a:pt x="884" y="88"/>
                  <a:pt x="898" y="55"/>
                </a:cubicBezTo>
                <a:cubicBezTo>
                  <a:pt x="903" y="42"/>
                  <a:pt x="887" y="24"/>
                  <a:pt x="874" y="29"/>
                </a:cubicBezTo>
                <a:close/>
              </a:path>
            </a:pathLst>
          </a:custGeom>
          <a:solidFill>
            <a:srgbClr val="BD3E3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0"/>
          <p:cNvSpPr/>
          <p:nvPr/>
        </p:nvSpPr>
        <p:spPr>
          <a:xfrm>
            <a:off x="7822770" y="3171572"/>
            <a:ext cx="508560" cy="697606"/>
          </a:xfrm>
          <a:custGeom>
            <a:avLst/>
            <a:gdLst/>
            <a:ahLst/>
            <a:cxnLst/>
            <a:rect l="l" t="t" r="r" b="b"/>
            <a:pathLst>
              <a:path w="1649" h="2262" extrusionOk="0">
                <a:moveTo>
                  <a:pt x="1648" y="1117"/>
                </a:moveTo>
                <a:cubicBezTo>
                  <a:pt x="1630" y="1685"/>
                  <a:pt x="1140" y="2198"/>
                  <a:pt x="719" y="2262"/>
                </a:cubicBezTo>
                <a:cubicBezTo>
                  <a:pt x="719" y="2262"/>
                  <a:pt x="339" y="1374"/>
                  <a:pt x="0" y="1017"/>
                </a:cubicBezTo>
                <a:cubicBezTo>
                  <a:pt x="0" y="1017"/>
                  <a:pt x="184" y="550"/>
                  <a:pt x="293" y="358"/>
                </a:cubicBezTo>
                <a:cubicBezTo>
                  <a:pt x="403" y="166"/>
                  <a:pt x="413" y="1"/>
                  <a:pt x="550" y="28"/>
                </a:cubicBezTo>
                <a:cubicBezTo>
                  <a:pt x="687" y="56"/>
                  <a:pt x="596" y="715"/>
                  <a:pt x="596" y="715"/>
                </a:cubicBezTo>
                <a:cubicBezTo>
                  <a:pt x="596" y="715"/>
                  <a:pt x="714" y="669"/>
                  <a:pt x="861" y="431"/>
                </a:cubicBezTo>
                <a:cubicBezTo>
                  <a:pt x="1008" y="193"/>
                  <a:pt x="870" y="19"/>
                  <a:pt x="1072" y="1"/>
                </a:cubicBezTo>
                <a:cubicBezTo>
                  <a:pt x="1091" y="-1"/>
                  <a:pt x="1111" y="3"/>
                  <a:pt x="1133" y="11"/>
                </a:cubicBezTo>
                <a:cubicBezTo>
                  <a:pt x="1154" y="19"/>
                  <a:pt x="1178" y="31"/>
                  <a:pt x="1201" y="48"/>
                </a:cubicBezTo>
                <a:cubicBezTo>
                  <a:pt x="1248" y="82"/>
                  <a:pt x="1298" y="132"/>
                  <a:pt x="1346" y="195"/>
                </a:cubicBezTo>
                <a:cubicBezTo>
                  <a:pt x="1375" y="232"/>
                  <a:pt x="1404" y="274"/>
                  <a:pt x="1431" y="320"/>
                </a:cubicBezTo>
                <a:cubicBezTo>
                  <a:pt x="1468" y="383"/>
                  <a:pt x="1504" y="452"/>
                  <a:pt x="1534" y="527"/>
                </a:cubicBezTo>
                <a:cubicBezTo>
                  <a:pt x="1560" y="591"/>
                  <a:pt x="1583" y="659"/>
                  <a:pt x="1602" y="729"/>
                </a:cubicBezTo>
                <a:cubicBezTo>
                  <a:pt x="1635" y="854"/>
                  <a:pt x="1652" y="986"/>
                  <a:pt x="1648" y="1117"/>
                </a:cubicBezTo>
                <a:close/>
              </a:path>
            </a:pathLst>
          </a:custGeom>
          <a:solidFill>
            <a:srgbClr val="FFA19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0"/>
          <p:cNvSpPr/>
          <p:nvPr/>
        </p:nvSpPr>
        <p:spPr>
          <a:xfrm>
            <a:off x="8164789" y="3174965"/>
            <a:ext cx="39167" cy="225751"/>
          </a:xfrm>
          <a:custGeom>
            <a:avLst/>
            <a:gdLst/>
            <a:ahLst/>
            <a:cxnLst/>
            <a:rect l="l" t="t" r="r" b="b"/>
            <a:pathLst>
              <a:path w="127" h="732" extrusionOk="0">
                <a:moveTo>
                  <a:pt x="127" y="313"/>
                </a:moveTo>
                <a:cubicBezTo>
                  <a:pt x="127" y="385"/>
                  <a:pt x="119" y="458"/>
                  <a:pt x="106" y="528"/>
                </a:cubicBezTo>
                <a:cubicBezTo>
                  <a:pt x="100" y="563"/>
                  <a:pt x="92" y="597"/>
                  <a:pt x="81" y="630"/>
                </a:cubicBezTo>
                <a:cubicBezTo>
                  <a:pt x="71" y="662"/>
                  <a:pt x="60" y="703"/>
                  <a:pt x="33" y="726"/>
                </a:cubicBezTo>
                <a:cubicBezTo>
                  <a:pt x="23" y="735"/>
                  <a:pt x="2" y="733"/>
                  <a:pt x="0" y="716"/>
                </a:cubicBezTo>
                <a:cubicBezTo>
                  <a:pt x="-4" y="684"/>
                  <a:pt x="9" y="651"/>
                  <a:pt x="16" y="619"/>
                </a:cubicBezTo>
                <a:cubicBezTo>
                  <a:pt x="25" y="586"/>
                  <a:pt x="34" y="552"/>
                  <a:pt x="41" y="518"/>
                </a:cubicBezTo>
                <a:cubicBezTo>
                  <a:pt x="53" y="451"/>
                  <a:pt x="60" y="383"/>
                  <a:pt x="61" y="315"/>
                </a:cubicBezTo>
                <a:cubicBezTo>
                  <a:pt x="62" y="247"/>
                  <a:pt x="56" y="179"/>
                  <a:pt x="45" y="112"/>
                </a:cubicBezTo>
                <a:cubicBezTo>
                  <a:pt x="40" y="74"/>
                  <a:pt x="33" y="37"/>
                  <a:pt x="24" y="0"/>
                </a:cubicBezTo>
                <a:cubicBezTo>
                  <a:pt x="45" y="8"/>
                  <a:pt x="69" y="20"/>
                  <a:pt x="92" y="37"/>
                </a:cubicBezTo>
                <a:cubicBezTo>
                  <a:pt x="97" y="57"/>
                  <a:pt x="102" y="77"/>
                  <a:pt x="106" y="97"/>
                </a:cubicBezTo>
                <a:cubicBezTo>
                  <a:pt x="121" y="168"/>
                  <a:pt x="127" y="241"/>
                  <a:pt x="127" y="313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0"/>
          <p:cNvSpPr/>
          <p:nvPr/>
        </p:nvSpPr>
        <p:spPr>
          <a:xfrm>
            <a:off x="8227703" y="3231711"/>
            <a:ext cx="39167" cy="212798"/>
          </a:xfrm>
          <a:custGeom>
            <a:avLst/>
            <a:gdLst/>
            <a:ahLst/>
            <a:cxnLst/>
            <a:rect l="l" t="t" r="r" b="b"/>
            <a:pathLst>
              <a:path w="127" h="690" extrusionOk="0">
                <a:moveTo>
                  <a:pt x="127" y="272"/>
                </a:moveTo>
                <a:cubicBezTo>
                  <a:pt x="127" y="344"/>
                  <a:pt x="120" y="417"/>
                  <a:pt x="107" y="488"/>
                </a:cubicBezTo>
                <a:cubicBezTo>
                  <a:pt x="100" y="522"/>
                  <a:pt x="92" y="556"/>
                  <a:pt x="82" y="589"/>
                </a:cubicBezTo>
                <a:cubicBezTo>
                  <a:pt x="71" y="621"/>
                  <a:pt x="60" y="662"/>
                  <a:pt x="34" y="685"/>
                </a:cubicBezTo>
                <a:cubicBezTo>
                  <a:pt x="24" y="694"/>
                  <a:pt x="3" y="692"/>
                  <a:pt x="1" y="676"/>
                </a:cubicBezTo>
                <a:cubicBezTo>
                  <a:pt x="-3" y="643"/>
                  <a:pt x="9" y="610"/>
                  <a:pt x="17" y="578"/>
                </a:cubicBezTo>
                <a:cubicBezTo>
                  <a:pt x="26" y="545"/>
                  <a:pt x="34" y="511"/>
                  <a:pt x="41" y="477"/>
                </a:cubicBezTo>
                <a:cubicBezTo>
                  <a:pt x="54" y="411"/>
                  <a:pt x="60" y="342"/>
                  <a:pt x="61" y="274"/>
                </a:cubicBezTo>
                <a:cubicBezTo>
                  <a:pt x="62" y="206"/>
                  <a:pt x="57" y="138"/>
                  <a:pt x="46" y="70"/>
                </a:cubicBezTo>
                <a:cubicBezTo>
                  <a:pt x="42" y="47"/>
                  <a:pt x="38" y="23"/>
                  <a:pt x="33" y="0"/>
                </a:cubicBezTo>
                <a:cubicBezTo>
                  <a:pt x="62" y="37"/>
                  <a:pt x="91" y="79"/>
                  <a:pt x="118" y="125"/>
                </a:cubicBezTo>
                <a:cubicBezTo>
                  <a:pt x="124" y="174"/>
                  <a:pt x="127" y="223"/>
                  <a:pt x="127" y="27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0"/>
          <p:cNvSpPr/>
          <p:nvPr/>
        </p:nvSpPr>
        <p:spPr>
          <a:xfrm>
            <a:off x="8278590" y="3334101"/>
            <a:ext cx="38242" cy="165612"/>
          </a:xfrm>
          <a:custGeom>
            <a:avLst/>
            <a:gdLst/>
            <a:ahLst/>
            <a:cxnLst/>
            <a:rect l="l" t="t" r="r" b="b"/>
            <a:pathLst>
              <a:path w="124" h="537" extrusionOk="0">
                <a:moveTo>
                  <a:pt x="124" y="202"/>
                </a:moveTo>
                <a:cubicBezTo>
                  <a:pt x="121" y="246"/>
                  <a:pt x="115" y="291"/>
                  <a:pt x="106" y="334"/>
                </a:cubicBezTo>
                <a:cubicBezTo>
                  <a:pt x="100" y="369"/>
                  <a:pt x="92" y="403"/>
                  <a:pt x="82" y="436"/>
                </a:cubicBezTo>
                <a:cubicBezTo>
                  <a:pt x="71" y="468"/>
                  <a:pt x="60" y="509"/>
                  <a:pt x="34" y="532"/>
                </a:cubicBezTo>
                <a:cubicBezTo>
                  <a:pt x="24" y="541"/>
                  <a:pt x="2" y="538"/>
                  <a:pt x="1" y="522"/>
                </a:cubicBezTo>
                <a:cubicBezTo>
                  <a:pt x="-3" y="489"/>
                  <a:pt x="9" y="456"/>
                  <a:pt x="17" y="425"/>
                </a:cubicBezTo>
                <a:cubicBezTo>
                  <a:pt x="26" y="391"/>
                  <a:pt x="34" y="358"/>
                  <a:pt x="41" y="324"/>
                </a:cubicBezTo>
                <a:cubicBezTo>
                  <a:pt x="54" y="257"/>
                  <a:pt x="60" y="188"/>
                  <a:pt x="61" y="121"/>
                </a:cubicBezTo>
                <a:cubicBezTo>
                  <a:pt x="62" y="80"/>
                  <a:pt x="60" y="40"/>
                  <a:pt x="56" y="0"/>
                </a:cubicBezTo>
                <a:cubicBezTo>
                  <a:pt x="82" y="64"/>
                  <a:pt x="105" y="132"/>
                  <a:pt x="124" y="20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0"/>
          <p:cNvSpPr/>
          <p:nvPr/>
        </p:nvSpPr>
        <p:spPr>
          <a:xfrm>
            <a:off x="8344897" y="3815517"/>
            <a:ext cx="411104" cy="672009"/>
          </a:xfrm>
          <a:custGeom>
            <a:avLst/>
            <a:gdLst/>
            <a:ahLst/>
            <a:cxnLst/>
            <a:rect l="l" t="t" r="r" b="b"/>
            <a:pathLst>
              <a:path w="1333" h="2179" extrusionOk="0">
                <a:moveTo>
                  <a:pt x="1329" y="1291"/>
                </a:moveTo>
                <a:cubicBezTo>
                  <a:pt x="1277" y="1963"/>
                  <a:pt x="929" y="2192"/>
                  <a:pt x="604" y="2178"/>
                </a:cubicBezTo>
                <a:cubicBezTo>
                  <a:pt x="568" y="2176"/>
                  <a:pt x="531" y="2172"/>
                  <a:pt x="495" y="2164"/>
                </a:cubicBezTo>
                <a:cubicBezTo>
                  <a:pt x="451" y="2155"/>
                  <a:pt x="409" y="2141"/>
                  <a:pt x="367" y="2124"/>
                </a:cubicBezTo>
                <a:cubicBezTo>
                  <a:pt x="316" y="2102"/>
                  <a:pt x="269" y="2078"/>
                  <a:pt x="227" y="2051"/>
                </a:cubicBezTo>
                <a:cubicBezTo>
                  <a:pt x="208" y="2038"/>
                  <a:pt x="189" y="2025"/>
                  <a:pt x="172" y="2011"/>
                </a:cubicBezTo>
                <a:cubicBezTo>
                  <a:pt x="127" y="1976"/>
                  <a:pt x="90" y="1938"/>
                  <a:pt x="63" y="1895"/>
                </a:cubicBezTo>
                <a:cubicBezTo>
                  <a:pt x="50" y="1876"/>
                  <a:pt x="40" y="1857"/>
                  <a:pt x="31" y="1837"/>
                </a:cubicBezTo>
                <a:cubicBezTo>
                  <a:pt x="-33" y="1688"/>
                  <a:pt x="0" y="1496"/>
                  <a:pt x="166" y="1254"/>
                </a:cubicBezTo>
                <a:cubicBezTo>
                  <a:pt x="468" y="815"/>
                  <a:pt x="532" y="293"/>
                  <a:pt x="532" y="293"/>
                </a:cubicBezTo>
                <a:lnTo>
                  <a:pt x="386" y="0"/>
                </a:lnTo>
                <a:cubicBezTo>
                  <a:pt x="706" y="0"/>
                  <a:pt x="1393" y="449"/>
                  <a:pt x="1329" y="1291"/>
                </a:cubicBezTo>
                <a:close/>
              </a:path>
            </a:pathLst>
          </a:custGeom>
          <a:solidFill>
            <a:srgbClr val="FFA19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40"/>
          <p:cNvSpPr/>
          <p:nvPr/>
        </p:nvSpPr>
        <p:spPr>
          <a:xfrm>
            <a:off x="8354457" y="4061622"/>
            <a:ext cx="213725" cy="338318"/>
          </a:xfrm>
          <a:custGeom>
            <a:avLst/>
            <a:gdLst/>
            <a:ahLst/>
            <a:cxnLst/>
            <a:rect l="l" t="t" r="r" b="b"/>
            <a:pathLst>
              <a:path w="693" h="1097" extrusionOk="0">
                <a:moveTo>
                  <a:pt x="692" y="26"/>
                </a:moveTo>
                <a:cubicBezTo>
                  <a:pt x="663" y="135"/>
                  <a:pt x="633" y="243"/>
                  <a:pt x="594" y="348"/>
                </a:cubicBezTo>
                <a:cubicBezTo>
                  <a:pt x="527" y="526"/>
                  <a:pt x="436" y="695"/>
                  <a:pt x="314" y="842"/>
                </a:cubicBezTo>
                <a:cubicBezTo>
                  <a:pt x="258" y="911"/>
                  <a:pt x="195" y="974"/>
                  <a:pt x="126" y="1028"/>
                </a:cubicBezTo>
                <a:cubicBezTo>
                  <a:pt x="96" y="1053"/>
                  <a:pt x="64" y="1076"/>
                  <a:pt x="32" y="1097"/>
                </a:cubicBezTo>
                <a:cubicBezTo>
                  <a:pt x="19" y="1078"/>
                  <a:pt x="9" y="1059"/>
                  <a:pt x="0" y="1039"/>
                </a:cubicBezTo>
                <a:cubicBezTo>
                  <a:pt x="38" y="1015"/>
                  <a:pt x="74" y="988"/>
                  <a:pt x="109" y="959"/>
                </a:cubicBezTo>
                <a:cubicBezTo>
                  <a:pt x="392" y="720"/>
                  <a:pt x="552" y="364"/>
                  <a:pt x="652" y="15"/>
                </a:cubicBezTo>
                <a:cubicBezTo>
                  <a:pt x="660" y="-11"/>
                  <a:pt x="699" y="0"/>
                  <a:pt x="692" y="26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40"/>
          <p:cNvSpPr/>
          <p:nvPr/>
        </p:nvSpPr>
        <p:spPr>
          <a:xfrm>
            <a:off x="8397942" y="4150750"/>
            <a:ext cx="245799" cy="297300"/>
          </a:xfrm>
          <a:custGeom>
            <a:avLst/>
            <a:gdLst/>
            <a:ahLst/>
            <a:cxnLst/>
            <a:rect l="l" t="t" r="r" b="b"/>
            <a:pathLst>
              <a:path w="797" h="964" extrusionOk="0">
                <a:moveTo>
                  <a:pt x="797" y="21"/>
                </a:moveTo>
                <a:cubicBezTo>
                  <a:pt x="793" y="78"/>
                  <a:pt x="769" y="133"/>
                  <a:pt x="746" y="185"/>
                </a:cubicBezTo>
                <a:cubicBezTo>
                  <a:pt x="723" y="237"/>
                  <a:pt x="697" y="288"/>
                  <a:pt x="670" y="337"/>
                </a:cubicBezTo>
                <a:cubicBezTo>
                  <a:pt x="573" y="511"/>
                  <a:pt x="448" y="676"/>
                  <a:pt x="298" y="807"/>
                </a:cubicBezTo>
                <a:cubicBezTo>
                  <a:pt x="225" y="870"/>
                  <a:pt x="144" y="926"/>
                  <a:pt x="55" y="964"/>
                </a:cubicBezTo>
                <a:cubicBezTo>
                  <a:pt x="36" y="951"/>
                  <a:pt x="17" y="938"/>
                  <a:pt x="0" y="924"/>
                </a:cubicBezTo>
                <a:cubicBezTo>
                  <a:pt x="25" y="914"/>
                  <a:pt x="51" y="902"/>
                  <a:pt x="75" y="889"/>
                </a:cubicBezTo>
                <a:cubicBezTo>
                  <a:pt x="238" y="800"/>
                  <a:pt x="370" y="659"/>
                  <a:pt x="480" y="512"/>
                </a:cubicBezTo>
                <a:cubicBezTo>
                  <a:pt x="536" y="435"/>
                  <a:pt x="588" y="354"/>
                  <a:pt x="633" y="270"/>
                </a:cubicBezTo>
                <a:cubicBezTo>
                  <a:pt x="655" y="228"/>
                  <a:pt x="675" y="184"/>
                  <a:pt x="695" y="141"/>
                </a:cubicBezTo>
                <a:cubicBezTo>
                  <a:pt x="714" y="97"/>
                  <a:pt x="731" y="50"/>
                  <a:pt x="759" y="10"/>
                </a:cubicBezTo>
                <a:cubicBezTo>
                  <a:pt x="770" y="-6"/>
                  <a:pt x="798" y="-1"/>
                  <a:pt x="797" y="21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40"/>
          <p:cNvSpPr/>
          <p:nvPr/>
        </p:nvSpPr>
        <p:spPr>
          <a:xfrm>
            <a:off x="8497556" y="4267635"/>
            <a:ext cx="203547" cy="219583"/>
          </a:xfrm>
          <a:custGeom>
            <a:avLst/>
            <a:gdLst/>
            <a:ahLst/>
            <a:cxnLst/>
            <a:rect l="l" t="t" r="r" b="b"/>
            <a:pathLst>
              <a:path w="660" h="712" extrusionOk="0">
                <a:moveTo>
                  <a:pt x="659" y="22"/>
                </a:moveTo>
                <a:cubicBezTo>
                  <a:pt x="652" y="47"/>
                  <a:pt x="642" y="69"/>
                  <a:pt x="630" y="92"/>
                </a:cubicBezTo>
                <a:cubicBezTo>
                  <a:pt x="618" y="116"/>
                  <a:pt x="608" y="140"/>
                  <a:pt x="596" y="164"/>
                </a:cubicBezTo>
                <a:cubicBezTo>
                  <a:pt x="573" y="207"/>
                  <a:pt x="546" y="250"/>
                  <a:pt x="519" y="292"/>
                </a:cubicBezTo>
                <a:cubicBezTo>
                  <a:pt x="425" y="440"/>
                  <a:pt x="310" y="578"/>
                  <a:pt x="165" y="677"/>
                </a:cubicBezTo>
                <a:cubicBezTo>
                  <a:pt x="146" y="690"/>
                  <a:pt x="128" y="701"/>
                  <a:pt x="109" y="712"/>
                </a:cubicBezTo>
                <a:cubicBezTo>
                  <a:pt x="73" y="710"/>
                  <a:pt x="36" y="706"/>
                  <a:pt x="0" y="698"/>
                </a:cubicBezTo>
                <a:cubicBezTo>
                  <a:pt x="134" y="637"/>
                  <a:pt x="248" y="539"/>
                  <a:pt x="341" y="426"/>
                </a:cubicBezTo>
                <a:cubicBezTo>
                  <a:pt x="395" y="361"/>
                  <a:pt x="443" y="290"/>
                  <a:pt x="488" y="218"/>
                </a:cubicBezTo>
                <a:cubicBezTo>
                  <a:pt x="511" y="182"/>
                  <a:pt x="533" y="144"/>
                  <a:pt x="557" y="108"/>
                </a:cubicBezTo>
                <a:cubicBezTo>
                  <a:pt x="581" y="73"/>
                  <a:pt x="601" y="35"/>
                  <a:pt x="630" y="5"/>
                </a:cubicBezTo>
                <a:cubicBezTo>
                  <a:pt x="643" y="-8"/>
                  <a:pt x="663" y="6"/>
                  <a:pt x="659" y="2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0"/>
          <p:cNvSpPr/>
          <p:nvPr/>
        </p:nvSpPr>
        <p:spPr>
          <a:xfrm>
            <a:off x="8197788" y="4821834"/>
            <a:ext cx="287433" cy="321664"/>
          </a:xfrm>
          <a:custGeom>
            <a:avLst/>
            <a:gdLst/>
            <a:ahLst/>
            <a:cxnLst/>
            <a:rect l="l" t="t" r="r" b="b"/>
            <a:pathLst>
              <a:path w="932" h="1043" extrusionOk="0">
                <a:moveTo>
                  <a:pt x="103" y="1043"/>
                </a:moveTo>
                <a:cubicBezTo>
                  <a:pt x="206" y="951"/>
                  <a:pt x="303" y="853"/>
                  <a:pt x="396" y="751"/>
                </a:cubicBezTo>
                <a:cubicBezTo>
                  <a:pt x="425" y="735"/>
                  <a:pt x="454" y="718"/>
                  <a:pt x="482" y="701"/>
                </a:cubicBezTo>
                <a:cubicBezTo>
                  <a:pt x="537" y="665"/>
                  <a:pt x="591" y="629"/>
                  <a:pt x="643" y="590"/>
                </a:cubicBezTo>
                <a:cubicBezTo>
                  <a:pt x="749" y="512"/>
                  <a:pt x="850" y="428"/>
                  <a:pt x="929" y="322"/>
                </a:cubicBezTo>
                <a:cubicBezTo>
                  <a:pt x="941" y="305"/>
                  <a:pt x="916" y="290"/>
                  <a:pt x="902" y="300"/>
                </a:cubicBezTo>
                <a:cubicBezTo>
                  <a:pt x="800" y="378"/>
                  <a:pt x="707" y="467"/>
                  <a:pt x="606" y="545"/>
                </a:cubicBezTo>
                <a:cubicBezTo>
                  <a:pt x="575" y="569"/>
                  <a:pt x="544" y="593"/>
                  <a:pt x="513" y="615"/>
                </a:cubicBezTo>
                <a:cubicBezTo>
                  <a:pt x="541" y="582"/>
                  <a:pt x="568" y="548"/>
                  <a:pt x="595" y="515"/>
                </a:cubicBezTo>
                <a:cubicBezTo>
                  <a:pt x="654" y="438"/>
                  <a:pt x="712" y="360"/>
                  <a:pt x="767" y="280"/>
                </a:cubicBezTo>
                <a:cubicBezTo>
                  <a:pt x="822" y="200"/>
                  <a:pt x="879" y="118"/>
                  <a:pt x="917" y="28"/>
                </a:cubicBezTo>
                <a:cubicBezTo>
                  <a:pt x="925" y="8"/>
                  <a:pt x="895" y="-10"/>
                  <a:pt x="882" y="6"/>
                </a:cubicBezTo>
                <a:cubicBezTo>
                  <a:pt x="826" y="71"/>
                  <a:pt x="780" y="144"/>
                  <a:pt x="732" y="214"/>
                </a:cubicBezTo>
                <a:cubicBezTo>
                  <a:pt x="683" y="285"/>
                  <a:pt x="632" y="355"/>
                  <a:pt x="580" y="423"/>
                </a:cubicBezTo>
                <a:cubicBezTo>
                  <a:pt x="492" y="540"/>
                  <a:pt x="397" y="651"/>
                  <a:pt x="297" y="757"/>
                </a:cubicBezTo>
                <a:cubicBezTo>
                  <a:pt x="294" y="759"/>
                  <a:pt x="291" y="761"/>
                  <a:pt x="288" y="763"/>
                </a:cubicBezTo>
                <a:cubicBezTo>
                  <a:pt x="282" y="767"/>
                  <a:pt x="279" y="772"/>
                  <a:pt x="278" y="778"/>
                </a:cubicBezTo>
                <a:cubicBezTo>
                  <a:pt x="267" y="790"/>
                  <a:pt x="256" y="802"/>
                  <a:pt x="244" y="814"/>
                </a:cubicBezTo>
                <a:cubicBezTo>
                  <a:pt x="166" y="894"/>
                  <a:pt x="85" y="971"/>
                  <a:pt x="0" y="1043"/>
                </a:cubicBezTo>
                <a:lnTo>
                  <a:pt x="103" y="10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40"/>
          <p:cNvSpPr/>
          <p:nvPr/>
        </p:nvSpPr>
        <p:spPr>
          <a:xfrm>
            <a:off x="6846364" y="1952149"/>
            <a:ext cx="1280189" cy="1261675"/>
          </a:xfrm>
          <a:custGeom>
            <a:avLst/>
            <a:gdLst/>
            <a:ahLst/>
            <a:cxnLst/>
            <a:rect l="l" t="t" r="r" b="b"/>
            <a:pathLst>
              <a:path w="4151" h="4091" extrusionOk="0">
                <a:moveTo>
                  <a:pt x="3634" y="2481"/>
                </a:moveTo>
                <a:cubicBezTo>
                  <a:pt x="3634" y="2481"/>
                  <a:pt x="3231" y="2078"/>
                  <a:pt x="3588" y="1254"/>
                </a:cubicBezTo>
                <a:cubicBezTo>
                  <a:pt x="3588" y="1254"/>
                  <a:pt x="3405" y="1309"/>
                  <a:pt x="2993" y="1026"/>
                </a:cubicBezTo>
                <a:cubicBezTo>
                  <a:pt x="2581" y="741"/>
                  <a:pt x="2691" y="320"/>
                  <a:pt x="2691" y="320"/>
                </a:cubicBezTo>
                <a:cubicBezTo>
                  <a:pt x="2691" y="320"/>
                  <a:pt x="2096" y="430"/>
                  <a:pt x="2068" y="0"/>
                </a:cubicBezTo>
                <a:cubicBezTo>
                  <a:pt x="2068" y="0"/>
                  <a:pt x="1775" y="439"/>
                  <a:pt x="1464" y="146"/>
                </a:cubicBezTo>
                <a:cubicBezTo>
                  <a:pt x="1464" y="146"/>
                  <a:pt x="1052" y="467"/>
                  <a:pt x="667" y="412"/>
                </a:cubicBezTo>
                <a:cubicBezTo>
                  <a:pt x="667" y="412"/>
                  <a:pt x="547" y="844"/>
                  <a:pt x="413" y="1328"/>
                </a:cubicBezTo>
                <a:cubicBezTo>
                  <a:pt x="381" y="1257"/>
                  <a:pt x="312" y="1181"/>
                  <a:pt x="164" y="1236"/>
                </a:cubicBezTo>
                <a:cubicBezTo>
                  <a:pt x="-62" y="1320"/>
                  <a:pt x="-58" y="1940"/>
                  <a:pt x="204" y="2087"/>
                </a:cubicBezTo>
                <a:cubicBezTo>
                  <a:pt x="190" y="2138"/>
                  <a:pt x="176" y="2187"/>
                  <a:pt x="164" y="2234"/>
                </a:cubicBezTo>
                <a:cubicBezTo>
                  <a:pt x="-10" y="2874"/>
                  <a:pt x="283" y="3744"/>
                  <a:pt x="1134" y="4010"/>
                </a:cubicBezTo>
                <a:cubicBezTo>
                  <a:pt x="1986" y="4275"/>
                  <a:pt x="2864" y="3863"/>
                  <a:pt x="3304" y="3186"/>
                </a:cubicBezTo>
                <a:cubicBezTo>
                  <a:pt x="3304" y="3186"/>
                  <a:pt x="3798" y="3314"/>
                  <a:pt x="4073" y="2893"/>
                </a:cubicBezTo>
                <a:cubicBezTo>
                  <a:pt x="4347" y="2472"/>
                  <a:pt x="3826" y="2307"/>
                  <a:pt x="3634" y="2481"/>
                </a:cubicBezTo>
                <a:close/>
              </a:path>
            </a:pathLst>
          </a:custGeom>
          <a:solidFill>
            <a:srgbClr val="AF3E3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0"/>
          <p:cNvSpPr/>
          <p:nvPr/>
        </p:nvSpPr>
        <p:spPr>
          <a:xfrm>
            <a:off x="6871037" y="2396865"/>
            <a:ext cx="63223" cy="136006"/>
          </a:xfrm>
          <a:custGeom>
            <a:avLst/>
            <a:gdLst/>
            <a:ahLst/>
            <a:cxnLst/>
            <a:rect l="l" t="t" r="r" b="b"/>
            <a:pathLst>
              <a:path w="205" h="441" extrusionOk="0">
                <a:moveTo>
                  <a:pt x="203" y="326"/>
                </a:moveTo>
                <a:cubicBezTo>
                  <a:pt x="200" y="288"/>
                  <a:pt x="194" y="251"/>
                  <a:pt x="186" y="215"/>
                </a:cubicBezTo>
                <a:cubicBezTo>
                  <a:pt x="169" y="142"/>
                  <a:pt x="146" y="67"/>
                  <a:pt x="100" y="7"/>
                </a:cubicBezTo>
                <a:cubicBezTo>
                  <a:pt x="86" y="-12"/>
                  <a:pt x="54" y="8"/>
                  <a:pt x="60" y="29"/>
                </a:cubicBezTo>
                <a:cubicBezTo>
                  <a:pt x="79" y="93"/>
                  <a:pt x="104" y="154"/>
                  <a:pt x="120" y="219"/>
                </a:cubicBezTo>
                <a:cubicBezTo>
                  <a:pt x="119" y="219"/>
                  <a:pt x="119" y="219"/>
                  <a:pt x="118" y="219"/>
                </a:cubicBezTo>
                <a:cubicBezTo>
                  <a:pt x="108" y="216"/>
                  <a:pt x="97" y="213"/>
                  <a:pt x="87" y="211"/>
                </a:cubicBezTo>
                <a:cubicBezTo>
                  <a:pt x="75" y="208"/>
                  <a:pt x="62" y="205"/>
                  <a:pt x="50" y="204"/>
                </a:cubicBezTo>
                <a:cubicBezTo>
                  <a:pt x="45" y="204"/>
                  <a:pt x="40" y="203"/>
                  <a:pt x="35" y="203"/>
                </a:cubicBezTo>
                <a:cubicBezTo>
                  <a:pt x="29" y="202"/>
                  <a:pt x="22" y="203"/>
                  <a:pt x="15" y="204"/>
                </a:cubicBezTo>
                <a:cubicBezTo>
                  <a:pt x="7" y="206"/>
                  <a:pt x="1" y="213"/>
                  <a:pt x="0" y="221"/>
                </a:cubicBezTo>
                <a:cubicBezTo>
                  <a:pt x="-1" y="229"/>
                  <a:pt x="3" y="236"/>
                  <a:pt x="9" y="241"/>
                </a:cubicBezTo>
                <a:cubicBezTo>
                  <a:pt x="15" y="246"/>
                  <a:pt x="21" y="249"/>
                  <a:pt x="28" y="251"/>
                </a:cubicBezTo>
                <a:cubicBezTo>
                  <a:pt x="30" y="252"/>
                  <a:pt x="32" y="253"/>
                  <a:pt x="35" y="254"/>
                </a:cubicBezTo>
                <a:cubicBezTo>
                  <a:pt x="36" y="254"/>
                  <a:pt x="36" y="254"/>
                  <a:pt x="37" y="254"/>
                </a:cubicBezTo>
                <a:cubicBezTo>
                  <a:pt x="38" y="254"/>
                  <a:pt x="39" y="255"/>
                  <a:pt x="40" y="256"/>
                </a:cubicBezTo>
                <a:cubicBezTo>
                  <a:pt x="51" y="261"/>
                  <a:pt x="64" y="264"/>
                  <a:pt x="76" y="266"/>
                </a:cubicBezTo>
                <a:cubicBezTo>
                  <a:pt x="87" y="269"/>
                  <a:pt x="97" y="271"/>
                  <a:pt x="108" y="273"/>
                </a:cubicBezTo>
                <a:cubicBezTo>
                  <a:pt x="115" y="274"/>
                  <a:pt x="122" y="275"/>
                  <a:pt x="129" y="275"/>
                </a:cubicBezTo>
                <a:cubicBezTo>
                  <a:pt x="130" y="275"/>
                  <a:pt x="130" y="275"/>
                  <a:pt x="130" y="275"/>
                </a:cubicBezTo>
                <a:cubicBezTo>
                  <a:pt x="133" y="294"/>
                  <a:pt x="136" y="312"/>
                  <a:pt x="138" y="331"/>
                </a:cubicBezTo>
                <a:cubicBezTo>
                  <a:pt x="139" y="348"/>
                  <a:pt x="140" y="365"/>
                  <a:pt x="143" y="382"/>
                </a:cubicBezTo>
                <a:cubicBezTo>
                  <a:pt x="146" y="398"/>
                  <a:pt x="150" y="418"/>
                  <a:pt x="159" y="433"/>
                </a:cubicBezTo>
                <a:cubicBezTo>
                  <a:pt x="165" y="444"/>
                  <a:pt x="180" y="444"/>
                  <a:pt x="187" y="434"/>
                </a:cubicBezTo>
                <a:cubicBezTo>
                  <a:pt x="196" y="420"/>
                  <a:pt x="200" y="399"/>
                  <a:pt x="203" y="383"/>
                </a:cubicBezTo>
                <a:cubicBezTo>
                  <a:pt x="206" y="365"/>
                  <a:pt x="205" y="345"/>
                  <a:pt x="203" y="326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0"/>
          <p:cNvSpPr/>
          <p:nvPr/>
        </p:nvSpPr>
        <p:spPr>
          <a:xfrm>
            <a:off x="7210589" y="2411052"/>
            <a:ext cx="210949" cy="347261"/>
          </a:xfrm>
          <a:custGeom>
            <a:avLst/>
            <a:gdLst/>
            <a:ahLst/>
            <a:cxnLst/>
            <a:rect l="l" t="t" r="r" b="b"/>
            <a:pathLst>
              <a:path w="684" h="1126" extrusionOk="0">
                <a:moveTo>
                  <a:pt x="650" y="7"/>
                </a:moveTo>
                <a:cubicBezTo>
                  <a:pt x="622" y="39"/>
                  <a:pt x="601" y="80"/>
                  <a:pt x="580" y="117"/>
                </a:cubicBezTo>
                <a:cubicBezTo>
                  <a:pt x="557" y="156"/>
                  <a:pt x="533" y="195"/>
                  <a:pt x="508" y="233"/>
                </a:cubicBezTo>
                <a:cubicBezTo>
                  <a:pt x="458" y="306"/>
                  <a:pt x="405" y="376"/>
                  <a:pt x="345" y="442"/>
                </a:cubicBezTo>
                <a:cubicBezTo>
                  <a:pt x="284" y="509"/>
                  <a:pt x="219" y="571"/>
                  <a:pt x="150" y="628"/>
                </a:cubicBezTo>
                <a:cubicBezTo>
                  <a:pt x="116" y="656"/>
                  <a:pt x="80" y="681"/>
                  <a:pt x="45" y="707"/>
                </a:cubicBezTo>
                <a:cubicBezTo>
                  <a:pt x="7" y="736"/>
                  <a:pt x="-9" y="777"/>
                  <a:pt x="6" y="824"/>
                </a:cubicBezTo>
                <a:cubicBezTo>
                  <a:pt x="23" y="876"/>
                  <a:pt x="52" y="927"/>
                  <a:pt x="78" y="976"/>
                </a:cubicBezTo>
                <a:cubicBezTo>
                  <a:pt x="105" y="1026"/>
                  <a:pt x="134" y="1081"/>
                  <a:pt x="176" y="1121"/>
                </a:cubicBezTo>
                <a:cubicBezTo>
                  <a:pt x="189" y="1133"/>
                  <a:pt x="214" y="1122"/>
                  <a:pt x="208" y="1104"/>
                </a:cubicBezTo>
                <a:cubicBezTo>
                  <a:pt x="194" y="1058"/>
                  <a:pt x="170" y="1014"/>
                  <a:pt x="147" y="972"/>
                </a:cubicBezTo>
                <a:cubicBezTo>
                  <a:pt x="124" y="928"/>
                  <a:pt x="103" y="883"/>
                  <a:pt x="83" y="838"/>
                </a:cubicBezTo>
                <a:cubicBezTo>
                  <a:pt x="75" y="822"/>
                  <a:pt x="61" y="798"/>
                  <a:pt x="67" y="780"/>
                </a:cubicBezTo>
                <a:cubicBezTo>
                  <a:pt x="72" y="764"/>
                  <a:pt x="94" y="753"/>
                  <a:pt x="106" y="744"/>
                </a:cubicBezTo>
                <a:cubicBezTo>
                  <a:pt x="142" y="719"/>
                  <a:pt x="176" y="692"/>
                  <a:pt x="210" y="664"/>
                </a:cubicBezTo>
                <a:cubicBezTo>
                  <a:pt x="342" y="554"/>
                  <a:pt x="458" y="425"/>
                  <a:pt x="554" y="282"/>
                </a:cubicBezTo>
                <a:cubicBezTo>
                  <a:pt x="580" y="244"/>
                  <a:pt x="605" y="203"/>
                  <a:pt x="628" y="163"/>
                </a:cubicBezTo>
                <a:cubicBezTo>
                  <a:pt x="639" y="141"/>
                  <a:pt x="651" y="119"/>
                  <a:pt x="660" y="96"/>
                </a:cubicBezTo>
                <a:cubicBezTo>
                  <a:pt x="669" y="74"/>
                  <a:pt x="680" y="50"/>
                  <a:pt x="684" y="27"/>
                </a:cubicBezTo>
                <a:cubicBezTo>
                  <a:pt x="687" y="9"/>
                  <a:pt x="666" y="-10"/>
                  <a:pt x="650" y="7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0"/>
          <p:cNvSpPr/>
          <p:nvPr/>
        </p:nvSpPr>
        <p:spPr>
          <a:xfrm>
            <a:off x="7892777" y="2776817"/>
            <a:ext cx="156361" cy="106399"/>
          </a:xfrm>
          <a:custGeom>
            <a:avLst/>
            <a:gdLst/>
            <a:ahLst/>
            <a:cxnLst/>
            <a:rect l="l" t="t" r="r" b="b"/>
            <a:pathLst>
              <a:path w="507" h="345" extrusionOk="0">
                <a:moveTo>
                  <a:pt x="494" y="2"/>
                </a:moveTo>
                <a:cubicBezTo>
                  <a:pt x="448" y="-8"/>
                  <a:pt x="393" y="19"/>
                  <a:pt x="353" y="38"/>
                </a:cubicBezTo>
                <a:cubicBezTo>
                  <a:pt x="306" y="59"/>
                  <a:pt x="263" y="84"/>
                  <a:pt x="220" y="111"/>
                </a:cubicBezTo>
                <a:cubicBezTo>
                  <a:pt x="179" y="138"/>
                  <a:pt x="139" y="168"/>
                  <a:pt x="102" y="201"/>
                </a:cubicBezTo>
                <a:cubicBezTo>
                  <a:pt x="83" y="218"/>
                  <a:pt x="64" y="236"/>
                  <a:pt x="47" y="255"/>
                </a:cubicBezTo>
                <a:cubicBezTo>
                  <a:pt x="29" y="275"/>
                  <a:pt x="16" y="295"/>
                  <a:pt x="3" y="317"/>
                </a:cubicBezTo>
                <a:cubicBezTo>
                  <a:pt x="-9" y="337"/>
                  <a:pt x="16" y="353"/>
                  <a:pt x="32" y="341"/>
                </a:cubicBezTo>
                <a:cubicBezTo>
                  <a:pt x="51" y="326"/>
                  <a:pt x="70" y="313"/>
                  <a:pt x="87" y="297"/>
                </a:cubicBezTo>
                <a:cubicBezTo>
                  <a:pt x="105" y="281"/>
                  <a:pt x="122" y="266"/>
                  <a:pt x="140" y="251"/>
                </a:cubicBezTo>
                <a:cubicBezTo>
                  <a:pt x="162" y="233"/>
                  <a:pt x="184" y="215"/>
                  <a:pt x="207" y="199"/>
                </a:cubicBezTo>
                <a:cubicBezTo>
                  <a:pt x="239" y="200"/>
                  <a:pt x="271" y="205"/>
                  <a:pt x="303" y="212"/>
                </a:cubicBezTo>
                <a:cubicBezTo>
                  <a:pt x="322" y="217"/>
                  <a:pt x="341" y="223"/>
                  <a:pt x="360" y="228"/>
                </a:cubicBezTo>
                <a:cubicBezTo>
                  <a:pt x="379" y="234"/>
                  <a:pt x="400" y="243"/>
                  <a:pt x="419" y="240"/>
                </a:cubicBezTo>
                <a:cubicBezTo>
                  <a:pt x="429" y="238"/>
                  <a:pt x="433" y="226"/>
                  <a:pt x="429" y="218"/>
                </a:cubicBezTo>
                <a:cubicBezTo>
                  <a:pt x="420" y="199"/>
                  <a:pt x="395" y="188"/>
                  <a:pt x="377" y="179"/>
                </a:cubicBezTo>
                <a:cubicBezTo>
                  <a:pt x="356" y="170"/>
                  <a:pt x="335" y="164"/>
                  <a:pt x="313" y="160"/>
                </a:cubicBezTo>
                <a:cubicBezTo>
                  <a:pt x="300" y="158"/>
                  <a:pt x="287" y="156"/>
                  <a:pt x="274" y="155"/>
                </a:cubicBezTo>
                <a:cubicBezTo>
                  <a:pt x="308" y="134"/>
                  <a:pt x="342" y="116"/>
                  <a:pt x="378" y="99"/>
                </a:cubicBezTo>
                <a:cubicBezTo>
                  <a:pt x="398" y="89"/>
                  <a:pt x="420" y="80"/>
                  <a:pt x="441" y="70"/>
                </a:cubicBezTo>
                <a:cubicBezTo>
                  <a:pt x="462" y="61"/>
                  <a:pt x="487" y="51"/>
                  <a:pt x="501" y="34"/>
                </a:cubicBezTo>
                <a:cubicBezTo>
                  <a:pt x="510" y="24"/>
                  <a:pt x="509" y="6"/>
                  <a:pt x="494" y="2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0"/>
          <p:cNvSpPr/>
          <p:nvPr/>
        </p:nvSpPr>
        <p:spPr>
          <a:xfrm>
            <a:off x="7065331" y="2357081"/>
            <a:ext cx="197996" cy="114417"/>
          </a:xfrm>
          <a:custGeom>
            <a:avLst/>
            <a:gdLst/>
            <a:ahLst/>
            <a:cxnLst/>
            <a:rect l="l" t="t" r="r" b="b"/>
            <a:pathLst>
              <a:path w="642" h="371" extrusionOk="0">
                <a:moveTo>
                  <a:pt x="420" y="36"/>
                </a:moveTo>
                <a:cubicBezTo>
                  <a:pt x="354" y="9"/>
                  <a:pt x="281" y="-2"/>
                  <a:pt x="210" y="0"/>
                </a:cubicBezTo>
                <a:cubicBezTo>
                  <a:pt x="173" y="1"/>
                  <a:pt x="135" y="4"/>
                  <a:pt x="99" y="14"/>
                </a:cubicBezTo>
                <a:cubicBezTo>
                  <a:pt x="82" y="19"/>
                  <a:pt x="64" y="25"/>
                  <a:pt x="48" y="34"/>
                </a:cubicBezTo>
                <a:cubicBezTo>
                  <a:pt x="32" y="42"/>
                  <a:pt x="21" y="54"/>
                  <a:pt x="7" y="64"/>
                </a:cubicBezTo>
                <a:cubicBezTo>
                  <a:pt x="-5" y="73"/>
                  <a:pt x="0" y="95"/>
                  <a:pt x="16" y="90"/>
                </a:cubicBezTo>
                <a:cubicBezTo>
                  <a:pt x="31" y="86"/>
                  <a:pt x="48" y="87"/>
                  <a:pt x="63" y="84"/>
                </a:cubicBezTo>
                <a:cubicBezTo>
                  <a:pt x="80" y="81"/>
                  <a:pt x="97" y="78"/>
                  <a:pt x="113" y="75"/>
                </a:cubicBezTo>
                <a:cubicBezTo>
                  <a:pt x="145" y="70"/>
                  <a:pt x="176" y="67"/>
                  <a:pt x="208" y="66"/>
                </a:cubicBezTo>
                <a:cubicBezTo>
                  <a:pt x="270" y="66"/>
                  <a:pt x="332" y="75"/>
                  <a:pt x="390" y="98"/>
                </a:cubicBezTo>
                <a:cubicBezTo>
                  <a:pt x="498" y="140"/>
                  <a:pt x="573" y="235"/>
                  <a:pt x="587" y="350"/>
                </a:cubicBezTo>
                <a:cubicBezTo>
                  <a:pt x="591" y="383"/>
                  <a:pt x="639" y="374"/>
                  <a:pt x="641" y="345"/>
                </a:cubicBezTo>
                <a:cubicBezTo>
                  <a:pt x="654" y="204"/>
                  <a:pt x="543" y="87"/>
                  <a:pt x="420" y="3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40"/>
          <p:cNvSpPr/>
          <p:nvPr/>
        </p:nvSpPr>
        <p:spPr>
          <a:xfrm>
            <a:off x="7566178" y="2545515"/>
            <a:ext cx="218042" cy="111642"/>
          </a:xfrm>
          <a:custGeom>
            <a:avLst/>
            <a:gdLst/>
            <a:ahLst/>
            <a:cxnLst/>
            <a:rect l="l" t="t" r="r" b="b"/>
            <a:pathLst>
              <a:path w="707" h="362" extrusionOk="0">
                <a:moveTo>
                  <a:pt x="674" y="240"/>
                </a:moveTo>
                <a:cubicBezTo>
                  <a:pt x="658" y="208"/>
                  <a:pt x="639" y="178"/>
                  <a:pt x="618" y="149"/>
                </a:cubicBezTo>
                <a:cubicBezTo>
                  <a:pt x="575" y="92"/>
                  <a:pt x="519" y="46"/>
                  <a:pt x="451" y="21"/>
                </a:cubicBezTo>
                <a:cubicBezTo>
                  <a:pt x="381" y="-4"/>
                  <a:pt x="305" y="-4"/>
                  <a:pt x="232" y="7"/>
                </a:cubicBezTo>
                <a:cubicBezTo>
                  <a:pt x="194" y="13"/>
                  <a:pt x="157" y="22"/>
                  <a:pt x="120" y="32"/>
                </a:cubicBezTo>
                <a:cubicBezTo>
                  <a:pt x="80" y="44"/>
                  <a:pt x="46" y="62"/>
                  <a:pt x="10" y="82"/>
                </a:cubicBezTo>
                <a:cubicBezTo>
                  <a:pt x="-9" y="92"/>
                  <a:pt x="3" y="118"/>
                  <a:pt x="23" y="115"/>
                </a:cubicBezTo>
                <a:cubicBezTo>
                  <a:pt x="58" y="109"/>
                  <a:pt x="92" y="105"/>
                  <a:pt x="128" y="96"/>
                </a:cubicBezTo>
                <a:cubicBezTo>
                  <a:pt x="162" y="87"/>
                  <a:pt x="197" y="79"/>
                  <a:pt x="232" y="73"/>
                </a:cubicBezTo>
                <a:cubicBezTo>
                  <a:pt x="296" y="63"/>
                  <a:pt x="363" y="62"/>
                  <a:pt x="425" y="84"/>
                </a:cubicBezTo>
                <a:cubicBezTo>
                  <a:pt x="484" y="104"/>
                  <a:pt x="532" y="145"/>
                  <a:pt x="568" y="195"/>
                </a:cubicBezTo>
                <a:cubicBezTo>
                  <a:pt x="586" y="221"/>
                  <a:pt x="603" y="250"/>
                  <a:pt x="618" y="279"/>
                </a:cubicBezTo>
                <a:cubicBezTo>
                  <a:pt x="632" y="305"/>
                  <a:pt x="646" y="343"/>
                  <a:pt x="672" y="359"/>
                </a:cubicBezTo>
                <a:cubicBezTo>
                  <a:pt x="684" y="366"/>
                  <a:pt x="704" y="361"/>
                  <a:pt x="706" y="345"/>
                </a:cubicBezTo>
                <a:cubicBezTo>
                  <a:pt x="712" y="310"/>
                  <a:pt x="690" y="271"/>
                  <a:pt x="674" y="2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40"/>
          <p:cNvSpPr/>
          <p:nvPr/>
        </p:nvSpPr>
        <p:spPr>
          <a:xfrm>
            <a:off x="7095246" y="2151994"/>
            <a:ext cx="239939" cy="102698"/>
          </a:xfrm>
          <a:custGeom>
            <a:avLst/>
            <a:gdLst/>
            <a:ahLst/>
            <a:cxnLst/>
            <a:rect l="l" t="t" r="r" b="b"/>
            <a:pathLst>
              <a:path w="778" h="333" extrusionOk="0">
                <a:moveTo>
                  <a:pt x="417" y="229"/>
                </a:moveTo>
                <a:cubicBezTo>
                  <a:pt x="637" y="291"/>
                  <a:pt x="705" y="362"/>
                  <a:pt x="767" y="321"/>
                </a:cubicBezTo>
                <a:cubicBezTo>
                  <a:pt x="805" y="295"/>
                  <a:pt x="748" y="78"/>
                  <a:pt x="528" y="15"/>
                </a:cubicBezTo>
                <a:cubicBezTo>
                  <a:pt x="309" y="-47"/>
                  <a:pt x="14" y="106"/>
                  <a:pt x="1" y="150"/>
                </a:cubicBezTo>
                <a:cubicBezTo>
                  <a:pt x="-12" y="194"/>
                  <a:pt x="198" y="166"/>
                  <a:pt x="417" y="22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0"/>
          <p:cNvSpPr/>
          <p:nvPr/>
        </p:nvSpPr>
        <p:spPr>
          <a:xfrm>
            <a:off x="7655615" y="2325624"/>
            <a:ext cx="200463" cy="124903"/>
          </a:xfrm>
          <a:custGeom>
            <a:avLst/>
            <a:gdLst/>
            <a:ahLst/>
            <a:cxnLst/>
            <a:rect l="l" t="t" r="r" b="b"/>
            <a:pathLst>
              <a:path w="650" h="405" extrusionOk="0">
                <a:moveTo>
                  <a:pt x="340" y="260"/>
                </a:moveTo>
                <a:cubicBezTo>
                  <a:pt x="124" y="185"/>
                  <a:pt x="28" y="203"/>
                  <a:pt x="1" y="134"/>
                </a:cubicBezTo>
                <a:cubicBezTo>
                  <a:pt x="-15" y="91"/>
                  <a:pt x="156" y="-54"/>
                  <a:pt x="372" y="22"/>
                </a:cubicBezTo>
                <a:cubicBezTo>
                  <a:pt x="587" y="97"/>
                  <a:pt x="664" y="352"/>
                  <a:pt x="648" y="395"/>
                </a:cubicBezTo>
                <a:cubicBezTo>
                  <a:pt x="633" y="438"/>
                  <a:pt x="555" y="335"/>
                  <a:pt x="340" y="2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40"/>
          <p:cNvSpPr/>
          <p:nvPr/>
        </p:nvSpPr>
        <p:spPr>
          <a:xfrm>
            <a:off x="7114059" y="2838498"/>
            <a:ext cx="391366" cy="162528"/>
          </a:xfrm>
          <a:custGeom>
            <a:avLst/>
            <a:gdLst/>
            <a:ahLst/>
            <a:cxnLst/>
            <a:rect l="l" t="t" r="r" b="b"/>
            <a:pathLst>
              <a:path w="1269" h="527" extrusionOk="0">
                <a:moveTo>
                  <a:pt x="945" y="402"/>
                </a:moveTo>
                <a:cubicBezTo>
                  <a:pt x="564" y="727"/>
                  <a:pt x="108" y="353"/>
                  <a:pt x="0" y="13"/>
                </a:cubicBezTo>
                <a:cubicBezTo>
                  <a:pt x="1" y="-44"/>
                  <a:pt x="298" y="114"/>
                  <a:pt x="648" y="118"/>
                </a:cubicBezTo>
                <a:cubicBezTo>
                  <a:pt x="999" y="121"/>
                  <a:pt x="1269" y="-32"/>
                  <a:pt x="1269" y="25"/>
                </a:cubicBezTo>
                <a:cubicBezTo>
                  <a:pt x="1268" y="62"/>
                  <a:pt x="1135" y="265"/>
                  <a:pt x="945" y="402"/>
                </a:cubicBezTo>
                <a:close/>
              </a:path>
            </a:pathLst>
          </a:custGeom>
          <a:solidFill>
            <a:srgbClr val="6E0B0B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40"/>
          <p:cNvSpPr/>
          <p:nvPr/>
        </p:nvSpPr>
        <p:spPr>
          <a:xfrm>
            <a:off x="7169263" y="2916832"/>
            <a:ext cx="236238" cy="83269"/>
          </a:xfrm>
          <a:custGeom>
            <a:avLst/>
            <a:gdLst/>
            <a:ahLst/>
            <a:cxnLst/>
            <a:rect l="l" t="t" r="r" b="b"/>
            <a:pathLst>
              <a:path w="766" h="270" extrusionOk="0">
                <a:moveTo>
                  <a:pt x="766" y="148"/>
                </a:moveTo>
                <a:cubicBezTo>
                  <a:pt x="526" y="354"/>
                  <a:pt x="184" y="287"/>
                  <a:pt x="0" y="49"/>
                </a:cubicBezTo>
                <a:cubicBezTo>
                  <a:pt x="185" y="-6"/>
                  <a:pt x="511" y="-58"/>
                  <a:pt x="766" y="148"/>
                </a:cubicBezTo>
                <a:close/>
              </a:path>
            </a:pathLst>
          </a:custGeom>
          <a:solidFill>
            <a:srgbClr val="DA515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40"/>
          <p:cNvSpPr/>
          <p:nvPr/>
        </p:nvSpPr>
        <p:spPr>
          <a:xfrm>
            <a:off x="6770497" y="3245589"/>
            <a:ext cx="111951" cy="433614"/>
          </a:xfrm>
          <a:custGeom>
            <a:avLst/>
            <a:gdLst/>
            <a:ahLst/>
            <a:cxnLst/>
            <a:rect l="l" t="t" r="r" b="b"/>
            <a:pathLst>
              <a:path w="363" h="1406" extrusionOk="0">
                <a:moveTo>
                  <a:pt x="338" y="339"/>
                </a:moveTo>
                <a:cubicBezTo>
                  <a:pt x="307" y="372"/>
                  <a:pt x="287" y="414"/>
                  <a:pt x="265" y="454"/>
                </a:cubicBezTo>
                <a:cubicBezTo>
                  <a:pt x="243" y="496"/>
                  <a:pt x="221" y="539"/>
                  <a:pt x="199" y="582"/>
                </a:cubicBezTo>
                <a:cubicBezTo>
                  <a:pt x="186" y="609"/>
                  <a:pt x="173" y="637"/>
                  <a:pt x="160" y="664"/>
                </a:cubicBezTo>
                <a:cubicBezTo>
                  <a:pt x="174" y="552"/>
                  <a:pt x="188" y="440"/>
                  <a:pt x="201" y="329"/>
                </a:cubicBezTo>
                <a:cubicBezTo>
                  <a:pt x="207" y="279"/>
                  <a:pt x="211" y="231"/>
                  <a:pt x="216" y="182"/>
                </a:cubicBezTo>
                <a:cubicBezTo>
                  <a:pt x="221" y="130"/>
                  <a:pt x="228" y="78"/>
                  <a:pt x="226" y="26"/>
                </a:cubicBezTo>
                <a:cubicBezTo>
                  <a:pt x="225" y="-2"/>
                  <a:pt x="184" y="-11"/>
                  <a:pt x="177" y="18"/>
                </a:cubicBezTo>
                <a:cubicBezTo>
                  <a:pt x="156" y="104"/>
                  <a:pt x="151" y="195"/>
                  <a:pt x="140" y="282"/>
                </a:cubicBezTo>
                <a:cubicBezTo>
                  <a:pt x="129" y="373"/>
                  <a:pt x="118" y="463"/>
                  <a:pt x="107" y="553"/>
                </a:cubicBezTo>
                <a:cubicBezTo>
                  <a:pt x="84" y="732"/>
                  <a:pt x="60" y="911"/>
                  <a:pt x="35" y="1090"/>
                </a:cubicBezTo>
                <a:cubicBezTo>
                  <a:pt x="28" y="1139"/>
                  <a:pt x="20" y="1188"/>
                  <a:pt x="14" y="1237"/>
                </a:cubicBezTo>
                <a:cubicBezTo>
                  <a:pt x="7" y="1285"/>
                  <a:pt x="-5" y="1340"/>
                  <a:pt x="3" y="1388"/>
                </a:cubicBezTo>
                <a:cubicBezTo>
                  <a:pt x="6" y="1407"/>
                  <a:pt x="36" y="1412"/>
                  <a:pt x="45" y="1395"/>
                </a:cubicBezTo>
                <a:cubicBezTo>
                  <a:pt x="64" y="1357"/>
                  <a:pt x="69" y="1310"/>
                  <a:pt x="75" y="1269"/>
                </a:cubicBezTo>
                <a:cubicBezTo>
                  <a:pt x="83" y="1225"/>
                  <a:pt x="89" y="1181"/>
                  <a:pt x="96" y="1137"/>
                </a:cubicBezTo>
                <a:cubicBezTo>
                  <a:pt x="109" y="1046"/>
                  <a:pt x="122" y="956"/>
                  <a:pt x="134" y="866"/>
                </a:cubicBezTo>
                <a:cubicBezTo>
                  <a:pt x="138" y="840"/>
                  <a:pt x="141" y="814"/>
                  <a:pt x="144" y="788"/>
                </a:cubicBezTo>
                <a:cubicBezTo>
                  <a:pt x="175" y="727"/>
                  <a:pt x="208" y="667"/>
                  <a:pt x="239" y="606"/>
                </a:cubicBezTo>
                <a:cubicBezTo>
                  <a:pt x="260" y="564"/>
                  <a:pt x="282" y="523"/>
                  <a:pt x="304" y="482"/>
                </a:cubicBezTo>
                <a:cubicBezTo>
                  <a:pt x="325" y="441"/>
                  <a:pt x="351" y="399"/>
                  <a:pt x="363" y="354"/>
                </a:cubicBezTo>
                <a:cubicBezTo>
                  <a:pt x="366" y="340"/>
                  <a:pt x="349" y="328"/>
                  <a:pt x="338" y="3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40"/>
          <p:cNvSpPr/>
          <p:nvPr/>
        </p:nvSpPr>
        <p:spPr>
          <a:xfrm>
            <a:off x="6772203" y="579530"/>
            <a:ext cx="546500" cy="473319"/>
          </a:xfrm>
          <a:custGeom>
            <a:avLst/>
            <a:gdLst/>
            <a:ahLst/>
            <a:cxnLst/>
            <a:rect l="l" t="t" r="r" b="b"/>
            <a:pathLst>
              <a:path w="2322" h="2011" extrusionOk="0">
                <a:moveTo>
                  <a:pt x="1161" y="425"/>
                </a:moveTo>
                <a:lnTo>
                  <a:pt x="1741" y="0"/>
                </a:lnTo>
                <a:lnTo>
                  <a:pt x="1663" y="715"/>
                </a:lnTo>
                <a:lnTo>
                  <a:pt x="2322" y="1005"/>
                </a:lnTo>
                <a:lnTo>
                  <a:pt x="1663" y="1296"/>
                </a:lnTo>
                <a:lnTo>
                  <a:pt x="1741" y="2011"/>
                </a:lnTo>
                <a:lnTo>
                  <a:pt x="1161" y="1586"/>
                </a:lnTo>
                <a:lnTo>
                  <a:pt x="580" y="2011"/>
                </a:lnTo>
                <a:lnTo>
                  <a:pt x="658" y="1296"/>
                </a:lnTo>
                <a:lnTo>
                  <a:pt x="0" y="1005"/>
                </a:lnTo>
                <a:lnTo>
                  <a:pt x="658" y="715"/>
                </a:lnTo>
                <a:lnTo>
                  <a:pt x="580" y="0"/>
                </a:lnTo>
                <a:lnTo>
                  <a:pt x="1161" y="4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0"/>
          <p:cNvSpPr/>
          <p:nvPr/>
        </p:nvSpPr>
        <p:spPr>
          <a:xfrm>
            <a:off x="5999030" y="885685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4775D5">
              <a:alpha val="1456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40"/>
          <p:cNvSpPr/>
          <p:nvPr/>
        </p:nvSpPr>
        <p:spPr>
          <a:xfrm>
            <a:off x="4400730" y="4289048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4775D5">
              <a:alpha val="1456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41" title="anh-4-173796810482929002218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5810" r="15803"/>
          <a:stretch/>
        </p:blipFill>
        <p:spPr>
          <a:xfrm>
            <a:off x="4378875" y="723900"/>
            <a:ext cx="3775200" cy="3695700"/>
          </a:xfrm>
          <a:prstGeom prst="ellipse">
            <a:avLst/>
          </a:prstGeom>
        </p:spPr>
      </p:pic>
      <p:sp>
        <p:nvSpPr>
          <p:cNvPr id="795" name="Google Shape;795;p41"/>
          <p:cNvSpPr txBox="1">
            <a:spLocks noGrp="1"/>
          </p:cNvSpPr>
          <p:nvPr>
            <p:ph type="title"/>
          </p:nvPr>
        </p:nvSpPr>
        <p:spPr>
          <a:xfrm>
            <a:off x="872400" y="723900"/>
            <a:ext cx="3166200" cy="21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Đọc thông tin trang 9-10 SGK và trả lời câu hỏi: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6" name="Google Shape;796;p41"/>
          <p:cNvSpPr txBox="1">
            <a:spLocks noGrp="1"/>
          </p:cNvSpPr>
          <p:nvPr>
            <p:ph type="subTitle" idx="1"/>
          </p:nvPr>
        </p:nvSpPr>
        <p:spPr>
          <a:xfrm>
            <a:off x="872400" y="2904450"/>
            <a:ext cx="31662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a) Em có suy nghĩ gì sau khi đọc thông tin về Nguyễn Hải An?</a:t>
            </a:r>
            <a:endParaRPr sz="16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b) Điều gì đã khiến Hải An muốn hiến giác mạc cho người khác?</a:t>
            </a:r>
            <a:endParaRPr sz="16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c) Từ thông tin trên, em hiểu thế nào là </a:t>
            </a:r>
            <a:r>
              <a:rPr lang="en" sz="1600" b="1" i="1"/>
              <a:t>yêu thương con người</a:t>
            </a:r>
            <a:r>
              <a:rPr lang="en" sz="1600"/>
              <a:t>?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Yêu thương con người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02" name="Google Shape;802;p42"/>
          <p:cNvSpPr txBox="1">
            <a:spLocks noGrp="1"/>
          </p:cNvSpPr>
          <p:nvPr>
            <p:ph type="subTitle" idx="1"/>
          </p:nvPr>
        </p:nvSpPr>
        <p:spPr>
          <a:xfrm>
            <a:off x="872400" y="1547900"/>
            <a:ext cx="49854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 i="1"/>
              <a:t>Yêu thương con người</a:t>
            </a:r>
            <a:r>
              <a:rPr lang="en" sz="1800"/>
              <a:t> là </a:t>
            </a:r>
            <a:r>
              <a:rPr lang="en" sz="1800" u="sng"/>
              <a:t>quan tâm, giúp đỡ, làm những điều tốt đẹp</a:t>
            </a:r>
            <a:r>
              <a:rPr lang="en" sz="1800"/>
              <a:t> cho người khác, nhất là </a:t>
            </a:r>
            <a:r>
              <a:rPr lang="en" sz="1800" u="sng"/>
              <a:t>những người gặp khó khăn, hoạn nạn</a:t>
            </a:r>
            <a:r>
              <a:rPr lang="en" sz="1800"/>
              <a:t>.</a:t>
            </a:r>
            <a:endParaRPr sz="1800"/>
          </a:p>
        </p:txBody>
      </p:sp>
      <p:grpSp>
        <p:nvGrpSpPr>
          <p:cNvPr id="803" name="Google Shape;803;p42"/>
          <p:cNvGrpSpPr/>
          <p:nvPr/>
        </p:nvGrpSpPr>
        <p:grpSpPr>
          <a:xfrm>
            <a:off x="5974852" y="865314"/>
            <a:ext cx="3235819" cy="5280471"/>
            <a:chOff x="3260160" y="425520"/>
            <a:chExt cx="2759760" cy="4503600"/>
          </a:xfrm>
        </p:grpSpPr>
        <p:sp>
          <p:nvSpPr>
            <p:cNvPr id="804" name="Google Shape;804;p42"/>
            <p:cNvSpPr/>
            <p:nvPr/>
          </p:nvSpPr>
          <p:spPr>
            <a:xfrm>
              <a:off x="5775480" y="3758760"/>
              <a:ext cx="244440" cy="539280"/>
            </a:xfrm>
            <a:custGeom>
              <a:avLst/>
              <a:gdLst/>
              <a:ahLst/>
              <a:cxnLst/>
              <a:rect l="l" t="t" r="r" b="b"/>
              <a:pathLst>
                <a:path w="679" h="1498" extrusionOk="0">
                  <a:moveTo>
                    <a:pt x="280" y="1086"/>
                  </a:moveTo>
                  <a:lnTo>
                    <a:pt x="497" y="1448"/>
                  </a:lnTo>
                  <a:cubicBezTo>
                    <a:pt x="520" y="1486"/>
                    <a:pt x="570" y="1508"/>
                    <a:pt x="616" y="1494"/>
                  </a:cubicBezTo>
                  <a:cubicBezTo>
                    <a:pt x="653" y="1483"/>
                    <a:pt x="680" y="1451"/>
                    <a:pt x="679" y="1368"/>
                  </a:cubicBezTo>
                  <a:cubicBezTo>
                    <a:pt x="676" y="1185"/>
                    <a:pt x="512" y="382"/>
                    <a:pt x="512" y="382"/>
                  </a:cubicBezTo>
                  <a:lnTo>
                    <a:pt x="615" y="378"/>
                  </a:lnTo>
                  <a:lnTo>
                    <a:pt x="603" y="0"/>
                  </a:lnTo>
                  <a:cubicBezTo>
                    <a:pt x="603" y="0"/>
                    <a:pt x="66" y="-4"/>
                    <a:pt x="0" y="113"/>
                  </a:cubicBezTo>
                  <a:lnTo>
                    <a:pt x="280" y="10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2"/>
            <p:cNvSpPr/>
            <p:nvPr/>
          </p:nvSpPr>
          <p:spPr>
            <a:xfrm>
              <a:off x="5725800" y="3799440"/>
              <a:ext cx="185400" cy="350280"/>
            </a:xfrm>
            <a:custGeom>
              <a:avLst/>
              <a:gdLst/>
              <a:ahLst/>
              <a:cxnLst/>
              <a:rect l="l" t="t" r="r" b="b"/>
              <a:pathLst>
                <a:path w="515" h="973" extrusionOk="0">
                  <a:moveTo>
                    <a:pt x="68" y="489"/>
                  </a:moveTo>
                  <a:lnTo>
                    <a:pt x="418" y="973"/>
                  </a:lnTo>
                  <a:cubicBezTo>
                    <a:pt x="418" y="973"/>
                    <a:pt x="598" y="902"/>
                    <a:pt x="466" y="625"/>
                  </a:cubicBezTo>
                  <a:cubicBezTo>
                    <a:pt x="334" y="347"/>
                    <a:pt x="138" y="0"/>
                    <a:pt x="138" y="0"/>
                  </a:cubicBezTo>
                  <a:lnTo>
                    <a:pt x="0" y="57"/>
                  </a:lnTo>
                  <a:lnTo>
                    <a:pt x="68" y="489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2"/>
            <p:cNvSpPr/>
            <p:nvPr/>
          </p:nvSpPr>
          <p:spPr>
            <a:xfrm>
              <a:off x="5171040" y="3819960"/>
              <a:ext cx="636840" cy="177840"/>
            </a:xfrm>
            <a:custGeom>
              <a:avLst/>
              <a:gdLst/>
              <a:ahLst/>
              <a:cxnLst/>
              <a:rect l="l" t="t" r="r" b="b"/>
              <a:pathLst>
                <a:path w="1769" h="494" extrusionOk="0">
                  <a:moveTo>
                    <a:pt x="1541" y="0"/>
                  </a:moveTo>
                  <a:lnTo>
                    <a:pt x="0" y="4"/>
                  </a:lnTo>
                  <a:lnTo>
                    <a:pt x="50" y="494"/>
                  </a:lnTo>
                  <a:lnTo>
                    <a:pt x="1769" y="431"/>
                  </a:lnTo>
                  <a:lnTo>
                    <a:pt x="1541" y="0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2"/>
            <p:cNvSpPr/>
            <p:nvPr/>
          </p:nvSpPr>
          <p:spPr>
            <a:xfrm>
              <a:off x="4905360" y="4379040"/>
              <a:ext cx="219240" cy="550080"/>
            </a:xfrm>
            <a:custGeom>
              <a:avLst/>
              <a:gdLst/>
              <a:ahLst/>
              <a:cxnLst/>
              <a:rect l="l" t="t" r="r" b="b"/>
              <a:pathLst>
                <a:path w="609" h="1528" extrusionOk="0">
                  <a:moveTo>
                    <a:pt x="0" y="1042"/>
                  </a:moveTo>
                  <a:lnTo>
                    <a:pt x="108" y="1450"/>
                  </a:lnTo>
                  <a:cubicBezTo>
                    <a:pt x="119" y="1494"/>
                    <a:pt x="162" y="1529"/>
                    <a:pt x="210" y="1528"/>
                  </a:cubicBezTo>
                  <a:cubicBezTo>
                    <a:pt x="249" y="1528"/>
                    <a:pt x="284" y="1504"/>
                    <a:pt x="305" y="1425"/>
                  </a:cubicBezTo>
                  <a:cubicBezTo>
                    <a:pt x="353" y="1248"/>
                    <a:pt x="417" y="430"/>
                    <a:pt x="417" y="430"/>
                  </a:cubicBezTo>
                  <a:lnTo>
                    <a:pt x="523" y="457"/>
                  </a:lnTo>
                  <a:lnTo>
                    <a:pt x="609" y="94"/>
                  </a:lnTo>
                  <a:cubicBezTo>
                    <a:pt x="609" y="94"/>
                    <a:pt x="96" y="-64"/>
                    <a:pt x="0" y="30"/>
                  </a:cubicBezTo>
                  <a:lnTo>
                    <a:pt x="0" y="104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2"/>
            <p:cNvSpPr/>
            <p:nvPr/>
          </p:nvSpPr>
          <p:spPr>
            <a:xfrm>
              <a:off x="4832640" y="4389840"/>
              <a:ext cx="127080" cy="364320"/>
            </a:xfrm>
            <a:custGeom>
              <a:avLst/>
              <a:gdLst/>
              <a:ahLst/>
              <a:cxnLst/>
              <a:rect l="l" t="t" r="r" b="b"/>
              <a:pathLst>
                <a:path w="353" h="1012" extrusionOk="0">
                  <a:moveTo>
                    <a:pt x="0" y="451"/>
                  </a:moveTo>
                  <a:lnTo>
                    <a:pt x="202" y="1012"/>
                  </a:lnTo>
                  <a:cubicBezTo>
                    <a:pt x="202" y="1012"/>
                    <a:pt x="395" y="995"/>
                    <a:pt x="345" y="691"/>
                  </a:cubicBezTo>
                  <a:cubicBezTo>
                    <a:pt x="295" y="388"/>
                    <a:pt x="202" y="0"/>
                    <a:pt x="202" y="0"/>
                  </a:cubicBezTo>
                  <a:lnTo>
                    <a:pt x="54" y="17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2"/>
            <p:cNvSpPr/>
            <p:nvPr/>
          </p:nvSpPr>
          <p:spPr>
            <a:xfrm>
              <a:off x="4316400" y="4126320"/>
              <a:ext cx="580320" cy="459360"/>
            </a:xfrm>
            <a:custGeom>
              <a:avLst/>
              <a:gdLst/>
              <a:ahLst/>
              <a:cxnLst/>
              <a:rect l="l" t="t" r="r" b="b"/>
              <a:pathLst>
                <a:path w="1612" h="1276" extrusionOk="0">
                  <a:moveTo>
                    <a:pt x="1488" y="749"/>
                  </a:moveTo>
                  <a:lnTo>
                    <a:pt x="88" y="0"/>
                  </a:lnTo>
                  <a:lnTo>
                    <a:pt x="0" y="484"/>
                  </a:lnTo>
                  <a:lnTo>
                    <a:pt x="1612" y="1276"/>
                  </a:lnTo>
                  <a:lnTo>
                    <a:pt x="1488" y="749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2"/>
            <p:cNvSpPr/>
            <p:nvPr/>
          </p:nvSpPr>
          <p:spPr>
            <a:xfrm>
              <a:off x="3958920" y="2392920"/>
              <a:ext cx="1609920" cy="2086920"/>
            </a:xfrm>
            <a:custGeom>
              <a:avLst/>
              <a:gdLst/>
              <a:ahLst/>
              <a:cxnLst/>
              <a:rect l="l" t="t" r="r" b="b"/>
              <a:pathLst>
                <a:path w="4472" h="5797" extrusionOk="0">
                  <a:moveTo>
                    <a:pt x="2982" y="3667"/>
                  </a:moveTo>
                  <a:cubicBezTo>
                    <a:pt x="3010" y="2933"/>
                    <a:pt x="3031" y="2312"/>
                    <a:pt x="3037" y="2012"/>
                  </a:cubicBezTo>
                  <a:cubicBezTo>
                    <a:pt x="3055" y="961"/>
                    <a:pt x="2384" y="0"/>
                    <a:pt x="2384" y="0"/>
                  </a:cubicBezTo>
                  <a:lnTo>
                    <a:pt x="1145" y="55"/>
                  </a:lnTo>
                  <a:cubicBezTo>
                    <a:pt x="929" y="322"/>
                    <a:pt x="756" y="666"/>
                    <a:pt x="630" y="968"/>
                  </a:cubicBezTo>
                  <a:cubicBezTo>
                    <a:pt x="482" y="1322"/>
                    <a:pt x="381" y="1693"/>
                    <a:pt x="321" y="2073"/>
                  </a:cubicBezTo>
                  <a:lnTo>
                    <a:pt x="70" y="3785"/>
                  </a:lnTo>
                  <a:lnTo>
                    <a:pt x="68" y="3798"/>
                  </a:lnTo>
                  <a:lnTo>
                    <a:pt x="8" y="4247"/>
                  </a:lnTo>
                  <a:cubicBezTo>
                    <a:pt x="-45" y="4651"/>
                    <a:pt x="174" y="5041"/>
                    <a:pt x="546" y="5206"/>
                  </a:cubicBezTo>
                  <a:lnTo>
                    <a:pt x="804" y="5320"/>
                  </a:lnTo>
                  <a:lnTo>
                    <a:pt x="1882" y="5797"/>
                  </a:lnTo>
                  <a:lnTo>
                    <a:pt x="2160" y="5156"/>
                  </a:lnTo>
                  <a:lnTo>
                    <a:pt x="1007" y="4400"/>
                  </a:lnTo>
                  <a:lnTo>
                    <a:pt x="1643" y="1527"/>
                  </a:lnTo>
                  <a:lnTo>
                    <a:pt x="1748" y="1534"/>
                  </a:lnTo>
                  <a:lnTo>
                    <a:pt x="1848" y="4101"/>
                  </a:lnTo>
                  <a:cubicBezTo>
                    <a:pt x="1859" y="4396"/>
                    <a:pt x="2101" y="4629"/>
                    <a:pt x="2396" y="4629"/>
                  </a:cubicBezTo>
                  <a:cubicBezTo>
                    <a:pt x="2669" y="4629"/>
                    <a:pt x="2944" y="4629"/>
                    <a:pt x="2944" y="4629"/>
                  </a:cubicBezTo>
                  <a:lnTo>
                    <a:pt x="4472" y="4629"/>
                  </a:lnTo>
                  <a:lnTo>
                    <a:pt x="4472" y="3799"/>
                  </a:lnTo>
                  <a:lnTo>
                    <a:pt x="2982" y="3667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2"/>
            <p:cNvSpPr/>
            <p:nvPr/>
          </p:nvSpPr>
          <p:spPr>
            <a:xfrm>
              <a:off x="4454640" y="2920680"/>
              <a:ext cx="203760" cy="51840"/>
            </a:xfrm>
            <a:custGeom>
              <a:avLst/>
              <a:gdLst/>
              <a:ahLst/>
              <a:cxnLst/>
              <a:rect l="l" t="t" r="r" b="b"/>
              <a:pathLst>
                <a:path w="566" h="144" extrusionOk="0">
                  <a:moveTo>
                    <a:pt x="28" y="144"/>
                  </a:moveTo>
                  <a:cubicBezTo>
                    <a:pt x="15" y="144"/>
                    <a:pt x="3" y="135"/>
                    <a:pt x="0" y="121"/>
                  </a:cubicBezTo>
                  <a:cubicBezTo>
                    <a:pt x="-2" y="107"/>
                    <a:pt x="8" y="92"/>
                    <a:pt x="23" y="90"/>
                  </a:cubicBezTo>
                  <a:lnTo>
                    <a:pt x="533" y="1"/>
                  </a:lnTo>
                  <a:cubicBezTo>
                    <a:pt x="548" y="-2"/>
                    <a:pt x="563" y="8"/>
                    <a:pt x="566" y="23"/>
                  </a:cubicBezTo>
                  <a:cubicBezTo>
                    <a:pt x="568" y="38"/>
                    <a:pt x="558" y="53"/>
                    <a:pt x="543" y="55"/>
                  </a:cubicBezTo>
                  <a:lnTo>
                    <a:pt x="33" y="144"/>
                  </a:lnTo>
                  <a:cubicBezTo>
                    <a:pt x="31" y="144"/>
                    <a:pt x="29" y="144"/>
                    <a:pt x="28" y="1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6825" rIns="90000" bIns="6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2"/>
            <p:cNvSpPr/>
            <p:nvPr/>
          </p:nvSpPr>
          <p:spPr>
            <a:xfrm>
              <a:off x="3826800" y="807120"/>
              <a:ext cx="1017720" cy="1123560"/>
            </a:xfrm>
            <a:custGeom>
              <a:avLst/>
              <a:gdLst/>
              <a:ahLst/>
              <a:cxnLst/>
              <a:rect l="l" t="t" r="r" b="b"/>
              <a:pathLst>
                <a:path w="2827" h="3121" extrusionOk="0">
                  <a:moveTo>
                    <a:pt x="993" y="363"/>
                  </a:moveTo>
                  <a:cubicBezTo>
                    <a:pt x="993" y="363"/>
                    <a:pt x="937" y="922"/>
                    <a:pt x="302" y="1372"/>
                  </a:cubicBezTo>
                  <a:cubicBezTo>
                    <a:pt x="-375" y="1852"/>
                    <a:pt x="130" y="3181"/>
                    <a:pt x="1373" y="3119"/>
                  </a:cubicBezTo>
                  <a:cubicBezTo>
                    <a:pt x="2722" y="3052"/>
                    <a:pt x="3283" y="1317"/>
                    <a:pt x="2402" y="0"/>
                  </a:cubicBezTo>
                  <a:lnTo>
                    <a:pt x="993" y="363"/>
                  </a:lnTo>
                  <a:close/>
                </a:path>
              </a:pathLst>
            </a:custGeom>
            <a:solidFill>
              <a:srgbClr val="BD4A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2"/>
            <p:cNvSpPr/>
            <p:nvPr/>
          </p:nvSpPr>
          <p:spPr>
            <a:xfrm>
              <a:off x="4097520" y="1515240"/>
              <a:ext cx="882000" cy="898200"/>
            </a:xfrm>
            <a:custGeom>
              <a:avLst/>
              <a:gdLst/>
              <a:ahLst/>
              <a:cxnLst/>
              <a:rect l="l" t="t" r="r" b="b"/>
              <a:pathLst>
                <a:path w="2450" h="2495" extrusionOk="0">
                  <a:moveTo>
                    <a:pt x="1188" y="46"/>
                  </a:moveTo>
                  <a:lnTo>
                    <a:pt x="369" y="276"/>
                  </a:lnTo>
                  <a:cubicBezTo>
                    <a:pt x="133" y="342"/>
                    <a:pt x="-56" y="593"/>
                    <a:pt x="15" y="828"/>
                  </a:cubicBezTo>
                  <a:lnTo>
                    <a:pt x="752" y="2495"/>
                  </a:lnTo>
                  <a:lnTo>
                    <a:pt x="1999" y="2438"/>
                  </a:lnTo>
                  <a:lnTo>
                    <a:pt x="2437" y="632"/>
                  </a:lnTo>
                  <a:cubicBezTo>
                    <a:pt x="2475" y="387"/>
                    <a:pt x="2440" y="29"/>
                    <a:pt x="2193" y="0"/>
                  </a:cubicBezTo>
                  <a:lnTo>
                    <a:pt x="118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2"/>
            <p:cNvSpPr/>
            <p:nvPr/>
          </p:nvSpPr>
          <p:spPr>
            <a:xfrm>
              <a:off x="4230360" y="1518840"/>
              <a:ext cx="582840" cy="179640"/>
            </a:xfrm>
            <a:custGeom>
              <a:avLst/>
              <a:gdLst/>
              <a:ahLst/>
              <a:cxnLst/>
              <a:rect l="l" t="t" r="r" b="b"/>
              <a:pathLst>
                <a:path w="1619" h="499" extrusionOk="0">
                  <a:moveTo>
                    <a:pt x="0" y="266"/>
                  </a:moveTo>
                  <a:lnTo>
                    <a:pt x="819" y="36"/>
                  </a:lnTo>
                  <a:lnTo>
                    <a:pt x="1619" y="0"/>
                  </a:lnTo>
                  <a:cubicBezTo>
                    <a:pt x="1619" y="0"/>
                    <a:pt x="1010" y="916"/>
                    <a:pt x="0" y="266"/>
                  </a:cubicBez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2"/>
            <p:cNvSpPr/>
            <p:nvPr/>
          </p:nvSpPr>
          <p:spPr>
            <a:xfrm>
              <a:off x="5249160" y="703800"/>
              <a:ext cx="398880" cy="636480"/>
            </a:xfrm>
            <a:custGeom>
              <a:avLst/>
              <a:gdLst/>
              <a:ahLst/>
              <a:cxnLst/>
              <a:rect l="l" t="t" r="r" b="b"/>
              <a:pathLst>
                <a:path w="1108" h="1768" extrusionOk="0">
                  <a:moveTo>
                    <a:pt x="571" y="1310"/>
                  </a:moveTo>
                  <a:lnTo>
                    <a:pt x="0" y="203"/>
                  </a:lnTo>
                  <a:lnTo>
                    <a:pt x="254" y="0"/>
                  </a:lnTo>
                  <a:lnTo>
                    <a:pt x="1021" y="999"/>
                  </a:lnTo>
                  <a:cubicBezTo>
                    <a:pt x="1143" y="1165"/>
                    <a:pt x="1138" y="1399"/>
                    <a:pt x="997" y="1549"/>
                  </a:cubicBezTo>
                  <a:cubicBezTo>
                    <a:pt x="990" y="1556"/>
                    <a:pt x="982" y="1564"/>
                    <a:pt x="975" y="1571"/>
                  </a:cubicBezTo>
                  <a:lnTo>
                    <a:pt x="765" y="1768"/>
                  </a:lnTo>
                  <a:lnTo>
                    <a:pt x="571" y="1310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2"/>
            <p:cNvSpPr/>
            <p:nvPr/>
          </p:nvSpPr>
          <p:spPr>
            <a:xfrm>
              <a:off x="4789440" y="1137600"/>
              <a:ext cx="754920" cy="809280"/>
            </a:xfrm>
            <a:custGeom>
              <a:avLst/>
              <a:gdLst/>
              <a:ahLst/>
              <a:cxnLst/>
              <a:rect l="l" t="t" r="r" b="b"/>
              <a:pathLst>
                <a:path w="2097" h="2248" extrusionOk="0">
                  <a:moveTo>
                    <a:pt x="435" y="916"/>
                  </a:moveTo>
                  <a:lnTo>
                    <a:pt x="1682" y="20"/>
                  </a:lnTo>
                  <a:cubicBezTo>
                    <a:pt x="1773" y="-27"/>
                    <a:pt x="1885" y="13"/>
                    <a:pt x="1926" y="106"/>
                  </a:cubicBezTo>
                  <a:lnTo>
                    <a:pt x="2084" y="466"/>
                  </a:lnTo>
                  <a:cubicBezTo>
                    <a:pt x="2108" y="522"/>
                    <a:pt x="2099" y="586"/>
                    <a:pt x="2059" y="630"/>
                  </a:cubicBezTo>
                  <a:cubicBezTo>
                    <a:pt x="1926" y="781"/>
                    <a:pt x="346" y="2248"/>
                    <a:pt x="346" y="2248"/>
                  </a:cubicBezTo>
                  <a:lnTo>
                    <a:pt x="0" y="1725"/>
                  </a:lnTo>
                  <a:cubicBezTo>
                    <a:pt x="10" y="1321"/>
                    <a:pt x="261" y="1007"/>
                    <a:pt x="435" y="9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2"/>
            <p:cNvSpPr/>
            <p:nvPr/>
          </p:nvSpPr>
          <p:spPr>
            <a:xfrm>
              <a:off x="4904640" y="1746360"/>
              <a:ext cx="79560" cy="224280"/>
            </a:xfrm>
            <a:custGeom>
              <a:avLst/>
              <a:gdLst/>
              <a:ahLst/>
              <a:cxnLst/>
              <a:rect l="l" t="t" r="r" b="b"/>
              <a:pathLst>
                <a:path w="221" h="623" extrusionOk="0">
                  <a:moveTo>
                    <a:pt x="26" y="623"/>
                  </a:moveTo>
                  <a:cubicBezTo>
                    <a:pt x="24" y="623"/>
                    <a:pt x="21" y="623"/>
                    <a:pt x="19" y="622"/>
                  </a:cubicBezTo>
                  <a:cubicBezTo>
                    <a:pt x="5" y="618"/>
                    <a:pt x="-3" y="604"/>
                    <a:pt x="1" y="590"/>
                  </a:cubicBezTo>
                  <a:lnTo>
                    <a:pt x="170" y="19"/>
                  </a:lnTo>
                  <a:cubicBezTo>
                    <a:pt x="174" y="5"/>
                    <a:pt x="189" y="-3"/>
                    <a:pt x="203" y="1"/>
                  </a:cubicBezTo>
                  <a:cubicBezTo>
                    <a:pt x="216" y="5"/>
                    <a:pt x="224" y="20"/>
                    <a:pt x="220" y="33"/>
                  </a:cubicBezTo>
                  <a:lnTo>
                    <a:pt x="51" y="604"/>
                  </a:lnTo>
                  <a:cubicBezTo>
                    <a:pt x="48" y="616"/>
                    <a:pt x="38" y="623"/>
                    <a:pt x="26" y="6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2"/>
            <p:cNvSpPr/>
            <p:nvPr/>
          </p:nvSpPr>
          <p:spPr>
            <a:xfrm>
              <a:off x="5077440" y="425520"/>
              <a:ext cx="285120" cy="358560"/>
            </a:xfrm>
            <a:custGeom>
              <a:avLst/>
              <a:gdLst/>
              <a:ahLst/>
              <a:cxnLst/>
              <a:rect l="l" t="t" r="r" b="b"/>
              <a:pathLst>
                <a:path w="792" h="996" extrusionOk="0">
                  <a:moveTo>
                    <a:pt x="536" y="996"/>
                  </a:moveTo>
                  <a:lnTo>
                    <a:pt x="387" y="949"/>
                  </a:lnTo>
                  <a:cubicBezTo>
                    <a:pt x="309" y="924"/>
                    <a:pt x="238" y="882"/>
                    <a:pt x="179" y="825"/>
                  </a:cubicBezTo>
                  <a:lnTo>
                    <a:pt x="76" y="724"/>
                  </a:lnTo>
                  <a:cubicBezTo>
                    <a:pt x="52" y="700"/>
                    <a:pt x="54" y="660"/>
                    <a:pt x="82" y="640"/>
                  </a:cubicBezTo>
                  <a:cubicBezTo>
                    <a:pt x="106" y="623"/>
                    <a:pt x="137" y="622"/>
                    <a:pt x="161" y="637"/>
                  </a:cubicBezTo>
                  <a:lnTo>
                    <a:pt x="291" y="718"/>
                  </a:lnTo>
                  <a:lnTo>
                    <a:pt x="6" y="192"/>
                  </a:lnTo>
                  <a:cubicBezTo>
                    <a:pt x="-7" y="169"/>
                    <a:pt x="3" y="141"/>
                    <a:pt x="27" y="131"/>
                  </a:cubicBezTo>
                  <a:lnTo>
                    <a:pt x="43" y="124"/>
                  </a:lnTo>
                  <a:cubicBezTo>
                    <a:pt x="62" y="116"/>
                    <a:pt x="84" y="123"/>
                    <a:pt x="95" y="140"/>
                  </a:cubicBezTo>
                  <a:lnTo>
                    <a:pt x="273" y="446"/>
                  </a:lnTo>
                  <a:lnTo>
                    <a:pt x="117" y="66"/>
                  </a:lnTo>
                  <a:cubicBezTo>
                    <a:pt x="106" y="43"/>
                    <a:pt x="118" y="15"/>
                    <a:pt x="142" y="7"/>
                  </a:cubicBezTo>
                  <a:lnTo>
                    <a:pt x="154" y="3"/>
                  </a:lnTo>
                  <a:cubicBezTo>
                    <a:pt x="174" y="-4"/>
                    <a:pt x="197" y="5"/>
                    <a:pt x="206" y="25"/>
                  </a:cubicBezTo>
                  <a:lnTo>
                    <a:pt x="381" y="415"/>
                  </a:lnTo>
                  <a:lnTo>
                    <a:pt x="299" y="78"/>
                  </a:lnTo>
                  <a:cubicBezTo>
                    <a:pt x="292" y="51"/>
                    <a:pt x="311" y="25"/>
                    <a:pt x="338" y="24"/>
                  </a:cubicBezTo>
                  <a:lnTo>
                    <a:pt x="344" y="24"/>
                  </a:lnTo>
                  <a:cubicBezTo>
                    <a:pt x="362" y="23"/>
                    <a:pt x="379" y="34"/>
                    <a:pt x="386" y="52"/>
                  </a:cubicBezTo>
                  <a:lnTo>
                    <a:pt x="510" y="395"/>
                  </a:lnTo>
                  <a:lnTo>
                    <a:pt x="462" y="178"/>
                  </a:lnTo>
                  <a:cubicBezTo>
                    <a:pt x="455" y="147"/>
                    <a:pt x="483" y="120"/>
                    <a:pt x="513" y="127"/>
                  </a:cubicBezTo>
                  <a:cubicBezTo>
                    <a:pt x="528" y="130"/>
                    <a:pt x="540" y="142"/>
                    <a:pt x="544" y="156"/>
                  </a:cubicBezTo>
                  <a:lnTo>
                    <a:pt x="792" y="930"/>
                  </a:lnTo>
                  <a:lnTo>
                    <a:pt x="536" y="996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2"/>
            <p:cNvSpPr/>
            <p:nvPr/>
          </p:nvSpPr>
          <p:spPr>
            <a:xfrm>
              <a:off x="5173920" y="673200"/>
              <a:ext cx="100440" cy="37440"/>
            </a:xfrm>
            <a:custGeom>
              <a:avLst/>
              <a:gdLst/>
              <a:ahLst/>
              <a:cxnLst/>
              <a:rect l="l" t="t" r="r" b="b"/>
              <a:pathLst>
                <a:path w="279" h="104" extrusionOk="0">
                  <a:moveTo>
                    <a:pt x="257" y="104"/>
                  </a:moveTo>
                  <a:cubicBezTo>
                    <a:pt x="252" y="104"/>
                    <a:pt x="248" y="102"/>
                    <a:pt x="243" y="99"/>
                  </a:cubicBezTo>
                  <a:cubicBezTo>
                    <a:pt x="133" y="20"/>
                    <a:pt x="31" y="51"/>
                    <a:pt x="30" y="51"/>
                  </a:cubicBezTo>
                  <a:cubicBezTo>
                    <a:pt x="18" y="55"/>
                    <a:pt x="5" y="48"/>
                    <a:pt x="1" y="36"/>
                  </a:cubicBezTo>
                  <a:cubicBezTo>
                    <a:pt x="-2" y="25"/>
                    <a:pt x="4" y="12"/>
                    <a:pt x="16" y="8"/>
                  </a:cubicBezTo>
                  <a:cubicBezTo>
                    <a:pt x="21" y="7"/>
                    <a:pt x="142" y="-29"/>
                    <a:pt x="270" y="63"/>
                  </a:cubicBezTo>
                  <a:cubicBezTo>
                    <a:pt x="280" y="70"/>
                    <a:pt x="282" y="84"/>
                    <a:pt x="275" y="94"/>
                  </a:cubicBezTo>
                  <a:cubicBezTo>
                    <a:pt x="271" y="100"/>
                    <a:pt x="264" y="104"/>
                    <a:pt x="257" y="104"/>
                  </a:cubicBezTo>
                  <a:close/>
                </a:path>
              </a:pathLst>
            </a:custGeom>
            <a:solidFill>
              <a:srgbClr val="BC513C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2"/>
            <p:cNvSpPr/>
            <p:nvPr/>
          </p:nvSpPr>
          <p:spPr>
            <a:xfrm>
              <a:off x="3777840" y="1614600"/>
              <a:ext cx="516600" cy="844920"/>
            </a:xfrm>
            <a:custGeom>
              <a:avLst/>
              <a:gdLst/>
              <a:ahLst/>
              <a:cxnLst/>
              <a:rect l="l" t="t" r="r" b="b"/>
              <a:pathLst>
                <a:path w="1435" h="2347" extrusionOk="0">
                  <a:moveTo>
                    <a:pt x="625" y="542"/>
                  </a:moveTo>
                  <a:lnTo>
                    <a:pt x="6" y="1948"/>
                  </a:lnTo>
                  <a:cubicBezTo>
                    <a:pt x="-20" y="2047"/>
                    <a:pt x="42" y="2147"/>
                    <a:pt x="142" y="2168"/>
                  </a:cubicBezTo>
                  <a:lnTo>
                    <a:pt x="433" y="2234"/>
                  </a:lnTo>
                  <a:cubicBezTo>
                    <a:pt x="492" y="2246"/>
                    <a:pt x="528" y="2386"/>
                    <a:pt x="564" y="2337"/>
                  </a:cubicBezTo>
                  <a:cubicBezTo>
                    <a:pt x="684" y="2177"/>
                    <a:pt x="1350" y="1502"/>
                    <a:pt x="1266" y="945"/>
                  </a:cubicBezTo>
                  <a:lnTo>
                    <a:pt x="1435" y="538"/>
                  </a:lnTo>
                  <a:lnTo>
                    <a:pt x="1257" y="0"/>
                  </a:lnTo>
                  <a:cubicBezTo>
                    <a:pt x="865" y="94"/>
                    <a:pt x="678" y="352"/>
                    <a:pt x="625" y="5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4124880" y="1893960"/>
              <a:ext cx="104400" cy="215640"/>
            </a:xfrm>
            <a:custGeom>
              <a:avLst/>
              <a:gdLst/>
              <a:ahLst/>
              <a:cxnLst/>
              <a:rect l="l" t="t" r="r" b="b"/>
              <a:pathLst>
                <a:path w="290" h="599" extrusionOk="0">
                  <a:moveTo>
                    <a:pt x="264" y="599"/>
                  </a:moveTo>
                  <a:cubicBezTo>
                    <a:pt x="254" y="599"/>
                    <a:pt x="244" y="593"/>
                    <a:pt x="240" y="583"/>
                  </a:cubicBezTo>
                  <a:lnTo>
                    <a:pt x="2" y="37"/>
                  </a:lnTo>
                  <a:cubicBezTo>
                    <a:pt x="-3" y="24"/>
                    <a:pt x="2" y="8"/>
                    <a:pt x="16" y="3"/>
                  </a:cubicBezTo>
                  <a:cubicBezTo>
                    <a:pt x="29" y="-3"/>
                    <a:pt x="45" y="3"/>
                    <a:pt x="50" y="16"/>
                  </a:cubicBezTo>
                  <a:lnTo>
                    <a:pt x="288" y="562"/>
                  </a:lnTo>
                  <a:cubicBezTo>
                    <a:pt x="293" y="576"/>
                    <a:pt x="287" y="591"/>
                    <a:pt x="274" y="597"/>
                  </a:cubicBezTo>
                  <a:cubicBezTo>
                    <a:pt x="271" y="598"/>
                    <a:pt x="267" y="599"/>
                    <a:pt x="264" y="5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2"/>
            <p:cNvSpPr/>
            <p:nvPr/>
          </p:nvSpPr>
          <p:spPr>
            <a:xfrm>
              <a:off x="3381480" y="1772640"/>
              <a:ext cx="641880" cy="709920"/>
            </a:xfrm>
            <a:custGeom>
              <a:avLst/>
              <a:gdLst/>
              <a:ahLst/>
              <a:cxnLst/>
              <a:rect l="l" t="t" r="r" b="b"/>
              <a:pathLst>
                <a:path w="1783" h="1972" extrusionOk="0">
                  <a:moveTo>
                    <a:pt x="290" y="0"/>
                  </a:moveTo>
                  <a:lnTo>
                    <a:pt x="0" y="119"/>
                  </a:lnTo>
                  <a:lnTo>
                    <a:pt x="1170" y="1793"/>
                  </a:lnTo>
                  <a:cubicBezTo>
                    <a:pt x="1263" y="1979"/>
                    <a:pt x="1504" y="2030"/>
                    <a:pt x="1665" y="1898"/>
                  </a:cubicBezTo>
                  <a:cubicBezTo>
                    <a:pt x="1798" y="1788"/>
                    <a:pt x="1822" y="1593"/>
                    <a:pt x="1719" y="1455"/>
                  </a:cubicBezTo>
                  <a:lnTo>
                    <a:pt x="290" y="0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2"/>
            <p:cNvSpPr/>
            <p:nvPr/>
          </p:nvSpPr>
          <p:spPr>
            <a:xfrm>
              <a:off x="3364560" y="1602000"/>
              <a:ext cx="154800" cy="192600"/>
            </a:xfrm>
            <a:custGeom>
              <a:avLst/>
              <a:gdLst/>
              <a:ahLst/>
              <a:cxnLst/>
              <a:rect l="l" t="t" r="r" b="b"/>
              <a:pathLst>
                <a:path w="430" h="535" extrusionOk="0">
                  <a:moveTo>
                    <a:pt x="326" y="535"/>
                  </a:moveTo>
                  <a:lnTo>
                    <a:pt x="380" y="455"/>
                  </a:lnTo>
                  <a:cubicBezTo>
                    <a:pt x="419" y="396"/>
                    <a:pt x="436" y="325"/>
                    <a:pt x="428" y="255"/>
                  </a:cubicBezTo>
                  <a:lnTo>
                    <a:pt x="404" y="59"/>
                  </a:lnTo>
                  <a:cubicBezTo>
                    <a:pt x="404" y="59"/>
                    <a:pt x="393" y="-45"/>
                    <a:pt x="197" y="24"/>
                  </a:cubicBezTo>
                  <a:cubicBezTo>
                    <a:pt x="1" y="93"/>
                    <a:pt x="-10" y="97"/>
                    <a:pt x="5" y="156"/>
                  </a:cubicBezTo>
                  <a:cubicBezTo>
                    <a:pt x="5" y="156"/>
                    <a:pt x="60" y="231"/>
                    <a:pt x="193" y="220"/>
                  </a:cubicBezTo>
                  <a:lnTo>
                    <a:pt x="326" y="535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2"/>
            <p:cNvSpPr/>
            <p:nvPr/>
          </p:nvSpPr>
          <p:spPr>
            <a:xfrm>
              <a:off x="3280680" y="1588320"/>
              <a:ext cx="201240" cy="236880"/>
            </a:xfrm>
            <a:custGeom>
              <a:avLst/>
              <a:gdLst/>
              <a:ahLst/>
              <a:cxnLst/>
              <a:rect l="l" t="t" r="r" b="b"/>
              <a:pathLst>
                <a:path w="559" h="658" extrusionOk="0">
                  <a:moveTo>
                    <a:pt x="311" y="658"/>
                  </a:moveTo>
                  <a:cubicBezTo>
                    <a:pt x="311" y="658"/>
                    <a:pt x="88" y="590"/>
                    <a:pt x="3" y="244"/>
                  </a:cubicBezTo>
                  <a:cubicBezTo>
                    <a:pt x="-6" y="204"/>
                    <a:pt x="5" y="162"/>
                    <a:pt x="34" y="133"/>
                  </a:cubicBezTo>
                  <a:cubicBezTo>
                    <a:pt x="78" y="88"/>
                    <a:pt x="208" y="-30"/>
                    <a:pt x="300" y="8"/>
                  </a:cubicBezTo>
                  <a:lnTo>
                    <a:pt x="479" y="157"/>
                  </a:lnTo>
                  <a:lnTo>
                    <a:pt x="559" y="573"/>
                  </a:lnTo>
                  <a:lnTo>
                    <a:pt x="311" y="658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2"/>
            <p:cNvSpPr/>
            <p:nvPr/>
          </p:nvSpPr>
          <p:spPr>
            <a:xfrm>
              <a:off x="3260160" y="1387800"/>
              <a:ext cx="198360" cy="270360"/>
            </a:xfrm>
            <a:custGeom>
              <a:avLst/>
              <a:gdLst/>
              <a:ahLst/>
              <a:cxnLst/>
              <a:rect l="l" t="t" r="r" b="b"/>
              <a:pathLst>
                <a:path w="551" h="751" extrusionOk="0">
                  <a:moveTo>
                    <a:pt x="551" y="648"/>
                  </a:moveTo>
                  <a:lnTo>
                    <a:pt x="541" y="62"/>
                  </a:lnTo>
                  <a:cubicBezTo>
                    <a:pt x="541" y="28"/>
                    <a:pt x="512" y="-1"/>
                    <a:pt x="477" y="0"/>
                  </a:cubicBezTo>
                  <a:cubicBezTo>
                    <a:pt x="443" y="0"/>
                    <a:pt x="414" y="28"/>
                    <a:pt x="414" y="63"/>
                  </a:cubicBezTo>
                  <a:lnTo>
                    <a:pt x="408" y="508"/>
                  </a:lnTo>
                  <a:lnTo>
                    <a:pt x="362" y="527"/>
                  </a:lnTo>
                  <a:lnTo>
                    <a:pt x="107" y="133"/>
                  </a:lnTo>
                  <a:cubicBezTo>
                    <a:pt x="89" y="106"/>
                    <a:pt x="52" y="98"/>
                    <a:pt x="25" y="117"/>
                  </a:cubicBezTo>
                  <a:cubicBezTo>
                    <a:pt x="1" y="134"/>
                    <a:pt x="-6" y="166"/>
                    <a:pt x="7" y="191"/>
                  </a:cubicBezTo>
                  <a:lnTo>
                    <a:pt x="295" y="751"/>
                  </a:lnTo>
                  <a:lnTo>
                    <a:pt x="551" y="648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2"/>
            <p:cNvSpPr/>
            <p:nvPr/>
          </p:nvSpPr>
          <p:spPr>
            <a:xfrm>
              <a:off x="3358800" y="1596960"/>
              <a:ext cx="106560" cy="154080"/>
            </a:xfrm>
            <a:custGeom>
              <a:avLst/>
              <a:gdLst/>
              <a:ahLst/>
              <a:cxnLst/>
              <a:rect l="l" t="t" r="r" b="b"/>
              <a:pathLst>
                <a:path w="296" h="428" extrusionOk="0">
                  <a:moveTo>
                    <a:pt x="130" y="428"/>
                  </a:moveTo>
                  <a:cubicBezTo>
                    <a:pt x="121" y="428"/>
                    <a:pt x="112" y="421"/>
                    <a:pt x="111" y="412"/>
                  </a:cubicBezTo>
                  <a:cubicBezTo>
                    <a:pt x="98" y="344"/>
                    <a:pt x="122" y="292"/>
                    <a:pt x="151" y="258"/>
                  </a:cubicBezTo>
                  <a:cubicBezTo>
                    <a:pt x="16" y="257"/>
                    <a:pt x="2" y="177"/>
                    <a:pt x="2" y="173"/>
                  </a:cubicBezTo>
                  <a:cubicBezTo>
                    <a:pt x="-3" y="149"/>
                    <a:pt x="3" y="126"/>
                    <a:pt x="18" y="105"/>
                  </a:cubicBezTo>
                  <a:cubicBezTo>
                    <a:pt x="76" y="25"/>
                    <a:pt x="266" y="2"/>
                    <a:pt x="274" y="1"/>
                  </a:cubicBezTo>
                  <a:cubicBezTo>
                    <a:pt x="285" y="-1"/>
                    <a:pt x="295" y="7"/>
                    <a:pt x="296" y="18"/>
                  </a:cubicBezTo>
                  <a:cubicBezTo>
                    <a:pt x="297" y="28"/>
                    <a:pt x="290" y="38"/>
                    <a:pt x="279" y="39"/>
                  </a:cubicBezTo>
                  <a:cubicBezTo>
                    <a:pt x="229" y="45"/>
                    <a:pt x="89" y="73"/>
                    <a:pt x="49" y="127"/>
                  </a:cubicBezTo>
                  <a:cubicBezTo>
                    <a:pt x="40" y="140"/>
                    <a:pt x="37" y="152"/>
                    <a:pt x="40" y="166"/>
                  </a:cubicBezTo>
                  <a:cubicBezTo>
                    <a:pt x="41" y="170"/>
                    <a:pt x="55" y="236"/>
                    <a:pt x="206" y="214"/>
                  </a:cubicBezTo>
                  <a:cubicBezTo>
                    <a:pt x="216" y="213"/>
                    <a:pt x="225" y="219"/>
                    <a:pt x="227" y="228"/>
                  </a:cubicBezTo>
                  <a:cubicBezTo>
                    <a:pt x="230" y="237"/>
                    <a:pt x="226" y="247"/>
                    <a:pt x="218" y="251"/>
                  </a:cubicBezTo>
                  <a:cubicBezTo>
                    <a:pt x="215" y="253"/>
                    <a:pt x="130" y="300"/>
                    <a:pt x="149" y="405"/>
                  </a:cubicBezTo>
                  <a:cubicBezTo>
                    <a:pt x="151" y="415"/>
                    <a:pt x="144" y="426"/>
                    <a:pt x="133" y="427"/>
                  </a:cubicBezTo>
                  <a:cubicBezTo>
                    <a:pt x="132" y="428"/>
                    <a:pt x="131" y="428"/>
                    <a:pt x="130" y="428"/>
                  </a:cubicBezTo>
                  <a:close/>
                </a:path>
              </a:pathLst>
            </a:custGeom>
            <a:solidFill>
              <a:srgbClr val="CE635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2"/>
            <p:cNvSpPr/>
            <p:nvPr/>
          </p:nvSpPr>
          <p:spPr>
            <a:xfrm>
              <a:off x="4171680" y="1090440"/>
              <a:ext cx="161640" cy="161640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448" y="199"/>
                  </a:moveTo>
                  <a:cubicBezTo>
                    <a:pt x="462" y="323"/>
                    <a:pt x="373" y="434"/>
                    <a:pt x="250" y="448"/>
                  </a:cubicBezTo>
                  <a:cubicBezTo>
                    <a:pt x="126" y="462"/>
                    <a:pt x="15" y="373"/>
                    <a:pt x="1" y="250"/>
                  </a:cubicBezTo>
                  <a:cubicBezTo>
                    <a:pt x="-13" y="126"/>
                    <a:pt x="76" y="15"/>
                    <a:pt x="200" y="1"/>
                  </a:cubicBezTo>
                  <a:cubicBezTo>
                    <a:pt x="323" y="-13"/>
                    <a:pt x="434" y="76"/>
                    <a:pt x="448" y="199"/>
                  </a:cubicBez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2"/>
            <p:cNvSpPr/>
            <p:nvPr/>
          </p:nvSpPr>
          <p:spPr>
            <a:xfrm>
              <a:off x="4198680" y="1153440"/>
              <a:ext cx="80280" cy="52200"/>
            </a:xfrm>
            <a:custGeom>
              <a:avLst/>
              <a:gdLst/>
              <a:ahLst/>
              <a:cxnLst/>
              <a:rect l="l" t="t" r="r" b="b"/>
              <a:pathLst>
                <a:path w="223" h="145" extrusionOk="0">
                  <a:moveTo>
                    <a:pt x="203" y="145"/>
                  </a:moveTo>
                  <a:cubicBezTo>
                    <a:pt x="197" y="145"/>
                    <a:pt x="191" y="142"/>
                    <a:pt x="187" y="137"/>
                  </a:cubicBezTo>
                  <a:cubicBezTo>
                    <a:pt x="100" y="6"/>
                    <a:pt x="31" y="46"/>
                    <a:pt x="30" y="46"/>
                  </a:cubicBezTo>
                  <a:cubicBezTo>
                    <a:pt x="20" y="52"/>
                    <a:pt x="8" y="48"/>
                    <a:pt x="3" y="39"/>
                  </a:cubicBezTo>
                  <a:cubicBezTo>
                    <a:pt x="-3" y="29"/>
                    <a:pt x="0" y="17"/>
                    <a:pt x="10" y="11"/>
                  </a:cubicBezTo>
                  <a:cubicBezTo>
                    <a:pt x="14" y="9"/>
                    <a:pt x="113" y="-47"/>
                    <a:pt x="220" y="114"/>
                  </a:cubicBezTo>
                  <a:cubicBezTo>
                    <a:pt x="226" y="124"/>
                    <a:pt x="223" y="136"/>
                    <a:pt x="214" y="142"/>
                  </a:cubicBezTo>
                  <a:cubicBezTo>
                    <a:pt x="211" y="144"/>
                    <a:pt x="207" y="145"/>
                    <a:pt x="203" y="145"/>
                  </a:cubicBezTo>
                  <a:close/>
                </a:path>
              </a:pathLst>
            </a:custGeom>
            <a:solidFill>
              <a:srgbClr val="CE635E"/>
            </a:solidFill>
            <a:ln>
              <a:noFill/>
            </a:ln>
          </p:spPr>
          <p:txBody>
            <a:bodyPr spcFirstLastPara="1" wrap="square" lIns="90000" tIns="7200" rIns="90000" bIns="7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2"/>
            <p:cNvSpPr/>
            <p:nvPr/>
          </p:nvSpPr>
          <p:spPr>
            <a:xfrm>
              <a:off x="4627440" y="1051920"/>
              <a:ext cx="162000" cy="162000"/>
            </a:xfrm>
            <a:custGeom>
              <a:avLst/>
              <a:gdLst/>
              <a:ahLst/>
              <a:cxnLst/>
              <a:rect l="l" t="t" r="r" b="b"/>
              <a:pathLst>
                <a:path w="450" h="450" extrusionOk="0">
                  <a:moveTo>
                    <a:pt x="1" y="243"/>
                  </a:moveTo>
                  <a:cubicBezTo>
                    <a:pt x="11" y="367"/>
                    <a:pt x="120" y="459"/>
                    <a:pt x="243" y="449"/>
                  </a:cubicBezTo>
                  <a:cubicBezTo>
                    <a:pt x="367" y="438"/>
                    <a:pt x="459" y="329"/>
                    <a:pt x="449" y="206"/>
                  </a:cubicBezTo>
                  <a:cubicBezTo>
                    <a:pt x="438" y="82"/>
                    <a:pt x="330" y="-10"/>
                    <a:pt x="206" y="1"/>
                  </a:cubicBezTo>
                  <a:cubicBezTo>
                    <a:pt x="82" y="11"/>
                    <a:pt x="-10" y="120"/>
                    <a:pt x="1" y="243"/>
                  </a:cubicBez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2"/>
            <p:cNvSpPr/>
            <p:nvPr/>
          </p:nvSpPr>
          <p:spPr>
            <a:xfrm>
              <a:off x="4687560" y="1108080"/>
              <a:ext cx="72360" cy="62640"/>
            </a:xfrm>
            <a:custGeom>
              <a:avLst/>
              <a:gdLst/>
              <a:ahLst/>
              <a:cxnLst/>
              <a:rect l="l" t="t" r="r" b="b"/>
              <a:pathLst>
                <a:path w="201" h="174" extrusionOk="0">
                  <a:moveTo>
                    <a:pt x="20" y="174"/>
                  </a:moveTo>
                  <a:cubicBezTo>
                    <a:pt x="17" y="174"/>
                    <a:pt x="15" y="173"/>
                    <a:pt x="12" y="172"/>
                  </a:cubicBezTo>
                  <a:cubicBezTo>
                    <a:pt x="2" y="168"/>
                    <a:pt x="-3" y="156"/>
                    <a:pt x="1" y="146"/>
                  </a:cubicBezTo>
                  <a:cubicBezTo>
                    <a:pt x="75" y="-33"/>
                    <a:pt x="183" y="2"/>
                    <a:pt x="188" y="4"/>
                  </a:cubicBezTo>
                  <a:cubicBezTo>
                    <a:pt x="198" y="8"/>
                    <a:pt x="203" y="19"/>
                    <a:pt x="199" y="29"/>
                  </a:cubicBezTo>
                  <a:cubicBezTo>
                    <a:pt x="196" y="40"/>
                    <a:pt x="185" y="45"/>
                    <a:pt x="174" y="42"/>
                  </a:cubicBezTo>
                  <a:cubicBezTo>
                    <a:pt x="170" y="40"/>
                    <a:pt x="97" y="19"/>
                    <a:pt x="39" y="161"/>
                  </a:cubicBezTo>
                  <a:cubicBezTo>
                    <a:pt x="35" y="169"/>
                    <a:pt x="28" y="174"/>
                    <a:pt x="20" y="174"/>
                  </a:cubicBezTo>
                  <a:close/>
                </a:path>
              </a:pathLst>
            </a:custGeom>
            <a:solidFill>
              <a:srgbClr val="CE635E"/>
            </a:solidFill>
            <a:ln>
              <a:noFill/>
            </a:ln>
          </p:spPr>
          <p:txBody>
            <a:bodyPr spcFirstLastPara="1" wrap="square" lIns="90000" tIns="17625" rIns="90000" bIns="17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2"/>
            <p:cNvSpPr/>
            <p:nvPr/>
          </p:nvSpPr>
          <p:spPr>
            <a:xfrm>
              <a:off x="4183200" y="695880"/>
              <a:ext cx="556560" cy="520200"/>
            </a:xfrm>
            <a:custGeom>
              <a:avLst/>
              <a:gdLst/>
              <a:ahLst/>
              <a:cxnLst/>
              <a:rect l="l" t="t" r="r" b="b"/>
              <a:pathLst>
                <a:path w="1546" h="1445" extrusionOk="0">
                  <a:moveTo>
                    <a:pt x="1544" y="658"/>
                  </a:moveTo>
                  <a:cubicBezTo>
                    <a:pt x="1577" y="1055"/>
                    <a:pt x="1260" y="1406"/>
                    <a:pt x="834" y="1442"/>
                  </a:cubicBezTo>
                  <a:cubicBezTo>
                    <a:pt x="408" y="1478"/>
                    <a:pt x="36" y="1185"/>
                    <a:pt x="3" y="788"/>
                  </a:cubicBezTo>
                  <a:cubicBezTo>
                    <a:pt x="-31" y="391"/>
                    <a:pt x="287" y="39"/>
                    <a:pt x="713" y="3"/>
                  </a:cubicBezTo>
                  <a:cubicBezTo>
                    <a:pt x="1138" y="-32"/>
                    <a:pt x="1510" y="260"/>
                    <a:pt x="1544" y="658"/>
                  </a:cubicBezTo>
                  <a:close/>
                </a:path>
              </a:pathLst>
            </a:custGeom>
            <a:solidFill>
              <a:srgbClr val="BD4A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2"/>
            <p:cNvSpPr/>
            <p:nvPr/>
          </p:nvSpPr>
          <p:spPr>
            <a:xfrm>
              <a:off x="4404240" y="1306440"/>
              <a:ext cx="205920" cy="316800"/>
            </a:xfrm>
            <a:custGeom>
              <a:avLst/>
              <a:gdLst/>
              <a:ahLst/>
              <a:cxnLst/>
              <a:rect l="l" t="t" r="r" b="b"/>
              <a:pathLst>
                <a:path w="572" h="880" extrusionOk="0">
                  <a:moveTo>
                    <a:pt x="466" y="0"/>
                  </a:moveTo>
                  <a:cubicBezTo>
                    <a:pt x="466" y="0"/>
                    <a:pt x="376" y="97"/>
                    <a:pt x="289" y="126"/>
                  </a:cubicBezTo>
                  <a:cubicBezTo>
                    <a:pt x="203" y="156"/>
                    <a:pt x="111" y="96"/>
                    <a:pt x="110" y="95"/>
                  </a:cubicBezTo>
                  <a:cubicBezTo>
                    <a:pt x="109" y="95"/>
                    <a:pt x="0" y="27"/>
                    <a:pt x="0" y="27"/>
                  </a:cubicBezTo>
                  <a:lnTo>
                    <a:pt x="21" y="767"/>
                  </a:lnTo>
                  <a:lnTo>
                    <a:pt x="34" y="779"/>
                  </a:lnTo>
                  <a:cubicBezTo>
                    <a:pt x="197" y="927"/>
                    <a:pt x="413" y="911"/>
                    <a:pt x="552" y="740"/>
                  </a:cubicBezTo>
                  <a:lnTo>
                    <a:pt x="572" y="715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2"/>
            <p:cNvSpPr/>
            <p:nvPr/>
          </p:nvSpPr>
          <p:spPr>
            <a:xfrm>
              <a:off x="4376160" y="1273320"/>
              <a:ext cx="209160" cy="153000"/>
            </a:xfrm>
            <a:custGeom>
              <a:avLst/>
              <a:gdLst/>
              <a:ahLst/>
              <a:cxnLst/>
              <a:rect l="l" t="t" r="r" b="b"/>
              <a:pathLst>
                <a:path w="581" h="425" extrusionOk="0">
                  <a:moveTo>
                    <a:pt x="0" y="27"/>
                  </a:moveTo>
                  <a:cubicBezTo>
                    <a:pt x="0" y="27"/>
                    <a:pt x="161" y="447"/>
                    <a:pt x="383" y="424"/>
                  </a:cubicBezTo>
                  <a:cubicBezTo>
                    <a:pt x="565" y="406"/>
                    <a:pt x="581" y="0"/>
                    <a:pt x="581" y="0"/>
                  </a:cubicBezTo>
                  <a:lnTo>
                    <a:pt x="0" y="27"/>
                  </a:lnTo>
                  <a:close/>
                </a:path>
              </a:pathLst>
            </a:custGeom>
            <a:solidFill>
              <a:srgbClr val="D6908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2"/>
            <p:cNvSpPr/>
            <p:nvPr/>
          </p:nvSpPr>
          <p:spPr>
            <a:xfrm>
              <a:off x="4242960" y="770040"/>
              <a:ext cx="446040" cy="596880"/>
            </a:xfrm>
            <a:custGeom>
              <a:avLst/>
              <a:gdLst/>
              <a:ahLst/>
              <a:cxnLst/>
              <a:rect l="l" t="t" r="r" b="b"/>
              <a:pathLst>
                <a:path w="1239" h="1658" extrusionOk="0">
                  <a:moveTo>
                    <a:pt x="1229" y="591"/>
                  </a:moveTo>
                  <a:cubicBezTo>
                    <a:pt x="1251" y="833"/>
                    <a:pt x="1233" y="1046"/>
                    <a:pt x="1210" y="1197"/>
                  </a:cubicBezTo>
                  <a:cubicBezTo>
                    <a:pt x="1188" y="1346"/>
                    <a:pt x="1098" y="1456"/>
                    <a:pt x="964" y="1551"/>
                  </a:cubicBezTo>
                  <a:lnTo>
                    <a:pt x="940" y="1568"/>
                  </a:lnTo>
                  <a:cubicBezTo>
                    <a:pt x="799" y="1667"/>
                    <a:pt x="608" y="1686"/>
                    <a:pt x="449" y="1617"/>
                  </a:cubicBezTo>
                  <a:cubicBezTo>
                    <a:pt x="289" y="1547"/>
                    <a:pt x="173" y="1445"/>
                    <a:pt x="126" y="1292"/>
                  </a:cubicBezTo>
                  <a:cubicBezTo>
                    <a:pt x="41" y="1014"/>
                    <a:pt x="6" y="701"/>
                    <a:pt x="6" y="701"/>
                  </a:cubicBezTo>
                  <a:cubicBezTo>
                    <a:pt x="6" y="701"/>
                    <a:pt x="-100" y="49"/>
                    <a:pt x="560" y="2"/>
                  </a:cubicBezTo>
                  <a:cubicBezTo>
                    <a:pt x="1221" y="-45"/>
                    <a:pt x="1229" y="591"/>
                    <a:pt x="1229" y="591"/>
                  </a:cubicBez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2"/>
            <p:cNvSpPr/>
            <p:nvPr/>
          </p:nvSpPr>
          <p:spPr>
            <a:xfrm>
              <a:off x="4449240" y="1116360"/>
              <a:ext cx="40320" cy="48600"/>
            </a:xfrm>
            <a:custGeom>
              <a:avLst/>
              <a:gdLst/>
              <a:ahLst/>
              <a:cxnLst/>
              <a:rect l="l" t="t" r="r" b="b"/>
              <a:pathLst>
                <a:path w="112" h="135" extrusionOk="0">
                  <a:moveTo>
                    <a:pt x="27" y="135"/>
                  </a:moveTo>
                  <a:cubicBezTo>
                    <a:pt x="17" y="135"/>
                    <a:pt x="9" y="127"/>
                    <a:pt x="8" y="117"/>
                  </a:cubicBezTo>
                  <a:lnTo>
                    <a:pt x="0" y="22"/>
                  </a:lnTo>
                  <a:cubicBezTo>
                    <a:pt x="-1" y="11"/>
                    <a:pt x="7" y="1"/>
                    <a:pt x="18" y="0"/>
                  </a:cubicBezTo>
                  <a:cubicBezTo>
                    <a:pt x="29" y="0"/>
                    <a:pt x="39" y="8"/>
                    <a:pt x="39" y="19"/>
                  </a:cubicBezTo>
                  <a:lnTo>
                    <a:pt x="46" y="93"/>
                  </a:lnTo>
                  <a:lnTo>
                    <a:pt x="91" y="90"/>
                  </a:lnTo>
                  <a:cubicBezTo>
                    <a:pt x="102" y="89"/>
                    <a:pt x="111" y="97"/>
                    <a:pt x="112" y="108"/>
                  </a:cubicBezTo>
                  <a:cubicBezTo>
                    <a:pt x="113" y="119"/>
                    <a:pt x="105" y="128"/>
                    <a:pt x="94" y="130"/>
                  </a:cubicBezTo>
                  <a:lnTo>
                    <a:pt x="29" y="135"/>
                  </a:lnTo>
                  <a:cubicBezTo>
                    <a:pt x="29" y="135"/>
                    <a:pt x="28" y="135"/>
                    <a:pt x="27" y="135"/>
                  </a:cubicBezTo>
                  <a:close/>
                </a:path>
              </a:pathLst>
            </a:custGeom>
            <a:solidFill>
              <a:srgbClr val="CE635E"/>
            </a:solidFill>
            <a:ln>
              <a:noFill/>
            </a:ln>
          </p:spPr>
          <p:txBody>
            <a:bodyPr spcFirstLastPara="1" wrap="square" lIns="90000" tIns="3600" rIns="90000" bIns="36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2"/>
            <p:cNvSpPr/>
            <p:nvPr/>
          </p:nvSpPr>
          <p:spPr>
            <a:xfrm>
              <a:off x="4284720" y="968760"/>
              <a:ext cx="124560" cy="45720"/>
            </a:xfrm>
            <a:custGeom>
              <a:avLst/>
              <a:gdLst/>
              <a:ahLst/>
              <a:cxnLst/>
              <a:rect l="l" t="t" r="r" b="b"/>
              <a:pathLst>
                <a:path w="346" h="127" extrusionOk="0">
                  <a:moveTo>
                    <a:pt x="0" y="127"/>
                  </a:moveTo>
                  <a:lnTo>
                    <a:pt x="346" y="67"/>
                  </a:lnTo>
                  <a:cubicBezTo>
                    <a:pt x="346" y="67"/>
                    <a:pt x="307" y="-21"/>
                    <a:pt x="167" y="5"/>
                  </a:cubicBezTo>
                  <a:cubicBezTo>
                    <a:pt x="24" y="33"/>
                    <a:pt x="0" y="127"/>
                    <a:pt x="0" y="1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700" rIns="90000" bIns="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2"/>
            <p:cNvSpPr/>
            <p:nvPr/>
          </p:nvSpPr>
          <p:spPr>
            <a:xfrm>
              <a:off x="4503240" y="952200"/>
              <a:ext cx="126360" cy="33480"/>
            </a:xfrm>
            <a:custGeom>
              <a:avLst/>
              <a:gdLst/>
              <a:ahLst/>
              <a:cxnLst/>
              <a:rect l="l" t="t" r="r" b="b"/>
              <a:pathLst>
                <a:path w="351" h="93" extrusionOk="0">
                  <a:moveTo>
                    <a:pt x="351" y="93"/>
                  </a:moveTo>
                  <a:lnTo>
                    <a:pt x="0" y="91"/>
                  </a:lnTo>
                  <a:cubicBezTo>
                    <a:pt x="0" y="91"/>
                    <a:pt x="24" y="-2"/>
                    <a:pt x="166" y="0"/>
                  </a:cubicBezTo>
                  <a:cubicBezTo>
                    <a:pt x="312" y="3"/>
                    <a:pt x="351" y="93"/>
                    <a:pt x="351" y="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2"/>
            <p:cNvSpPr/>
            <p:nvPr/>
          </p:nvSpPr>
          <p:spPr>
            <a:xfrm>
              <a:off x="4349880" y="1065240"/>
              <a:ext cx="38880" cy="38520"/>
            </a:xfrm>
            <a:custGeom>
              <a:avLst/>
              <a:gdLst/>
              <a:ahLst/>
              <a:cxnLst/>
              <a:rect l="l" t="t" r="r" b="b"/>
              <a:pathLst>
                <a:path w="108" h="107" extrusionOk="0">
                  <a:moveTo>
                    <a:pt x="107" y="49"/>
                  </a:moveTo>
                  <a:cubicBezTo>
                    <a:pt x="110" y="78"/>
                    <a:pt x="88" y="104"/>
                    <a:pt x="59" y="107"/>
                  </a:cubicBezTo>
                  <a:cubicBezTo>
                    <a:pt x="29" y="109"/>
                    <a:pt x="3" y="88"/>
                    <a:pt x="1" y="58"/>
                  </a:cubicBezTo>
                  <a:cubicBezTo>
                    <a:pt x="-2" y="28"/>
                    <a:pt x="20" y="3"/>
                    <a:pt x="49" y="0"/>
                  </a:cubicBezTo>
                  <a:cubicBezTo>
                    <a:pt x="79" y="-2"/>
                    <a:pt x="105" y="20"/>
                    <a:pt x="107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2"/>
            <p:cNvSpPr/>
            <p:nvPr/>
          </p:nvSpPr>
          <p:spPr>
            <a:xfrm>
              <a:off x="4538520" y="1049400"/>
              <a:ext cx="38520" cy="38520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07" y="49"/>
                  </a:moveTo>
                  <a:cubicBezTo>
                    <a:pt x="110" y="78"/>
                    <a:pt x="88" y="104"/>
                    <a:pt x="58" y="107"/>
                  </a:cubicBezTo>
                  <a:cubicBezTo>
                    <a:pt x="29" y="109"/>
                    <a:pt x="3" y="87"/>
                    <a:pt x="1" y="58"/>
                  </a:cubicBezTo>
                  <a:cubicBezTo>
                    <a:pt x="-2" y="28"/>
                    <a:pt x="20" y="2"/>
                    <a:pt x="50" y="0"/>
                  </a:cubicBezTo>
                  <a:cubicBezTo>
                    <a:pt x="79" y="-3"/>
                    <a:pt x="105" y="19"/>
                    <a:pt x="107" y="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2"/>
            <p:cNvSpPr/>
            <p:nvPr/>
          </p:nvSpPr>
          <p:spPr>
            <a:xfrm>
              <a:off x="4418640" y="1186920"/>
              <a:ext cx="120240" cy="83520"/>
            </a:xfrm>
            <a:custGeom>
              <a:avLst/>
              <a:gdLst/>
              <a:ahLst/>
              <a:cxnLst/>
              <a:rect l="l" t="t" r="r" b="b"/>
              <a:pathLst>
                <a:path w="334" h="232" extrusionOk="0">
                  <a:moveTo>
                    <a:pt x="0" y="46"/>
                  </a:moveTo>
                  <a:cubicBezTo>
                    <a:pt x="0" y="46"/>
                    <a:pt x="173" y="49"/>
                    <a:pt x="333" y="0"/>
                  </a:cubicBezTo>
                  <a:cubicBezTo>
                    <a:pt x="333" y="0"/>
                    <a:pt x="347" y="218"/>
                    <a:pt x="177" y="231"/>
                  </a:cubicBezTo>
                  <a:cubicBezTo>
                    <a:pt x="22" y="244"/>
                    <a:pt x="0" y="46"/>
                    <a:pt x="0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38500" rIns="90000" bIns="38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4329720" y="743040"/>
              <a:ext cx="351000" cy="189720"/>
            </a:xfrm>
            <a:custGeom>
              <a:avLst/>
              <a:gdLst/>
              <a:ahLst/>
              <a:cxnLst/>
              <a:rect l="l" t="t" r="r" b="b"/>
              <a:pathLst>
                <a:path w="975" h="527" extrusionOk="0">
                  <a:moveTo>
                    <a:pt x="975" y="517"/>
                  </a:moveTo>
                  <a:cubicBezTo>
                    <a:pt x="975" y="517"/>
                    <a:pt x="7" y="636"/>
                    <a:pt x="0" y="63"/>
                  </a:cubicBezTo>
                  <a:cubicBezTo>
                    <a:pt x="0" y="63"/>
                    <a:pt x="826" y="-249"/>
                    <a:pt x="975" y="517"/>
                  </a:cubicBezTo>
                  <a:close/>
                </a:path>
              </a:pathLst>
            </a:custGeom>
            <a:solidFill>
              <a:srgbClr val="BD4A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4233960" y="779400"/>
              <a:ext cx="109800" cy="187560"/>
            </a:xfrm>
            <a:custGeom>
              <a:avLst/>
              <a:gdLst/>
              <a:ahLst/>
              <a:cxnLst/>
              <a:rect l="l" t="t" r="r" b="b"/>
              <a:pathLst>
                <a:path w="305" h="521" extrusionOk="0">
                  <a:moveTo>
                    <a:pt x="4" y="521"/>
                  </a:moveTo>
                  <a:cubicBezTo>
                    <a:pt x="4" y="521"/>
                    <a:pt x="333" y="349"/>
                    <a:pt x="303" y="0"/>
                  </a:cubicBezTo>
                  <a:cubicBezTo>
                    <a:pt x="303" y="0"/>
                    <a:pt x="-43" y="70"/>
                    <a:pt x="4" y="521"/>
                  </a:cubicBezTo>
                  <a:close/>
                </a:path>
              </a:pathLst>
            </a:custGeom>
            <a:solidFill>
              <a:srgbClr val="BD4A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3" name="Google Shape;843;p42"/>
          <p:cNvSpPr/>
          <p:nvPr/>
        </p:nvSpPr>
        <p:spPr>
          <a:xfrm rot="664377">
            <a:off x="6515475" y="1410399"/>
            <a:ext cx="238801" cy="283225"/>
          </a:xfrm>
          <a:custGeom>
            <a:avLst/>
            <a:gdLst/>
            <a:ahLst/>
            <a:cxnLst/>
            <a:rect l="l" t="t" r="r" b="b"/>
            <a:pathLst>
              <a:path w="838" h="994" extrusionOk="0">
                <a:moveTo>
                  <a:pt x="773" y="5"/>
                </a:moveTo>
                <a:cubicBezTo>
                  <a:pt x="681" y="-32"/>
                  <a:pt x="526" y="146"/>
                  <a:pt x="419" y="404"/>
                </a:cubicBezTo>
                <a:cubicBezTo>
                  <a:pt x="312" y="146"/>
                  <a:pt x="156" y="-32"/>
                  <a:pt x="64" y="5"/>
                </a:cubicBezTo>
                <a:cubicBezTo>
                  <a:pt x="-30" y="42"/>
                  <a:pt x="-20" y="292"/>
                  <a:pt x="87" y="564"/>
                </a:cubicBezTo>
                <a:cubicBezTo>
                  <a:pt x="165" y="763"/>
                  <a:pt x="272" y="918"/>
                  <a:pt x="362" y="972"/>
                </a:cubicBezTo>
                <a:cubicBezTo>
                  <a:pt x="369" y="980"/>
                  <a:pt x="377" y="986"/>
                  <a:pt x="387" y="989"/>
                </a:cubicBezTo>
                <a:cubicBezTo>
                  <a:pt x="397" y="994"/>
                  <a:pt x="407" y="995"/>
                  <a:pt x="419" y="994"/>
                </a:cubicBezTo>
                <a:cubicBezTo>
                  <a:pt x="430" y="995"/>
                  <a:pt x="441" y="994"/>
                  <a:pt x="451" y="989"/>
                </a:cubicBezTo>
                <a:cubicBezTo>
                  <a:pt x="461" y="986"/>
                  <a:pt x="469" y="980"/>
                  <a:pt x="476" y="972"/>
                </a:cubicBezTo>
                <a:cubicBezTo>
                  <a:pt x="565" y="918"/>
                  <a:pt x="673" y="763"/>
                  <a:pt x="751" y="564"/>
                </a:cubicBezTo>
                <a:cubicBezTo>
                  <a:pt x="858" y="292"/>
                  <a:pt x="868" y="42"/>
                  <a:pt x="773" y="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42"/>
          <p:cNvSpPr/>
          <p:nvPr/>
        </p:nvSpPr>
        <p:spPr>
          <a:xfrm>
            <a:off x="6289475" y="3724275"/>
            <a:ext cx="421060" cy="364675"/>
          </a:xfrm>
          <a:custGeom>
            <a:avLst/>
            <a:gdLst/>
            <a:ahLst/>
            <a:cxnLst/>
            <a:rect l="l" t="t" r="r" b="b"/>
            <a:pathLst>
              <a:path w="2322" h="2011" extrusionOk="0">
                <a:moveTo>
                  <a:pt x="1161" y="425"/>
                </a:moveTo>
                <a:lnTo>
                  <a:pt x="1741" y="0"/>
                </a:lnTo>
                <a:lnTo>
                  <a:pt x="1663" y="715"/>
                </a:lnTo>
                <a:lnTo>
                  <a:pt x="2322" y="1005"/>
                </a:lnTo>
                <a:lnTo>
                  <a:pt x="1663" y="1296"/>
                </a:lnTo>
                <a:lnTo>
                  <a:pt x="1741" y="2011"/>
                </a:lnTo>
                <a:lnTo>
                  <a:pt x="1161" y="1586"/>
                </a:lnTo>
                <a:lnTo>
                  <a:pt x="580" y="2011"/>
                </a:lnTo>
                <a:lnTo>
                  <a:pt x="658" y="1296"/>
                </a:lnTo>
                <a:lnTo>
                  <a:pt x="0" y="1005"/>
                </a:lnTo>
                <a:lnTo>
                  <a:pt x="658" y="715"/>
                </a:lnTo>
                <a:lnTo>
                  <a:pt x="580" y="0"/>
                </a:lnTo>
                <a:lnTo>
                  <a:pt x="1161" y="4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42"/>
          <p:cNvSpPr/>
          <p:nvPr/>
        </p:nvSpPr>
        <p:spPr>
          <a:xfrm>
            <a:off x="8106868" y="2855998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4775D5">
              <a:alpha val="1456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43"/>
          <p:cNvSpPr txBox="1">
            <a:spLocks noGrp="1"/>
          </p:cNvSpPr>
          <p:nvPr>
            <p:ph type="title"/>
          </p:nvPr>
        </p:nvSpPr>
        <p:spPr>
          <a:xfrm>
            <a:off x="4656100" y="1697175"/>
            <a:ext cx="3622200" cy="18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Biểu hiện của yêu thương con người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1" name="Google Shape;851;p43"/>
          <p:cNvSpPr txBox="1">
            <a:spLocks noGrp="1"/>
          </p:cNvSpPr>
          <p:nvPr>
            <p:ph type="title" idx="2"/>
          </p:nvPr>
        </p:nvSpPr>
        <p:spPr>
          <a:xfrm>
            <a:off x="6626275" y="693613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52" name="Google Shape;852;p43"/>
          <p:cNvSpPr/>
          <p:nvPr/>
        </p:nvSpPr>
        <p:spPr>
          <a:xfrm rot="1684517" flipH="1">
            <a:off x="2586720" y="1032840"/>
            <a:ext cx="316032" cy="374823"/>
          </a:xfrm>
          <a:custGeom>
            <a:avLst/>
            <a:gdLst/>
            <a:ahLst/>
            <a:cxnLst/>
            <a:rect l="l" t="t" r="r" b="b"/>
            <a:pathLst>
              <a:path w="838" h="994" extrusionOk="0">
                <a:moveTo>
                  <a:pt x="773" y="5"/>
                </a:moveTo>
                <a:cubicBezTo>
                  <a:pt x="681" y="-32"/>
                  <a:pt x="526" y="146"/>
                  <a:pt x="419" y="404"/>
                </a:cubicBezTo>
                <a:cubicBezTo>
                  <a:pt x="312" y="146"/>
                  <a:pt x="156" y="-32"/>
                  <a:pt x="64" y="5"/>
                </a:cubicBezTo>
                <a:cubicBezTo>
                  <a:pt x="-30" y="42"/>
                  <a:pt x="-20" y="292"/>
                  <a:pt x="87" y="564"/>
                </a:cubicBezTo>
                <a:cubicBezTo>
                  <a:pt x="165" y="763"/>
                  <a:pt x="272" y="918"/>
                  <a:pt x="362" y="972"/>
                </a:cubicBezTo>
                <a:cubicBezTo>
                  <a:pt x="369" y="980"/>
                  <a:pt x="377" y="986"/>
                  <a:pt x="387" y="989"/>
                </a:cubicBezTo>
                <a:cubicBezTo>
                  <a:pt x="397" y="994"/>
                  <a:pt x="407" y="995"/>
                  <a:pt x="419" y="994"/>
                </a:cubicBezTo>
                <a:cubicBezTo>
                  <a:pt x="430" y="995"/>
                  <a:pt x="441" y="994"/>
                  <a:pt x="451" y="989"/>
                </a:cubicBezTo>
                <a:cubicBezTo>
                  <a:pt x="461" y="986"/>
                  <a:pt x="469" y="980"/>
                  <a:pt x="476" y="972"/>
                </a:cubicBezTo>
                <a:cubicBezTo>
                  <a:pt x="565" y="918"/>
                  <a:pt x="673" y="763"/>
                  <a:pt x="751" y="564"/>
                </a:cubicBezTo>
                <a:cubicBezTo>
                  <a:pt x="858" y="292"/>
                  <a:pt x="868" y="42"/>
                  <a:pt x="773" y="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43"/>
          <p:cNvSpPr/>
          <p:nvPr/>
        </p:nvSpPr>
        <p:spPr>
          <a:xfrm flipH="1">
            <a:off x="4614700" y="3963788"/>
            <a:ext cx="421060" cy="364675"/>
          </a:xfrm>
          <a:custGeom>
            <a:avLst/>
            <a:gdLst/>
            <a:ahLst/>
            <a:cxnLst/>
            <a:rect l="l" t="t" r="r" b="b"/>
            <a:pathLst>
              <a:path w="2322" h="2011" extrusionOk="0">
                <a:moveTo>
                  <a:pt x="1161" y="425"/>
                </a:moveTo>
                <a:lnTo>
                  <a:pt x="1741" y="0"/>
                </a:lnTo>
                <a:lnTo>
                  <a:pt x="1663" y="715"/>
                </a:lnTo>
                <a:lnTo>
                  <a:pt x="2322" y="1005"/>
                </a:lnTo>
                <a:lnTo>
                  <a:pt x="1663" y="1296"/>
                </a:lnTo>
                <a:lnTo>
                  <a:pt x="1741" y="2011"/>
                </a:lnTo>
                <a:lnTo>
                  <a:pt x="1161" y="1586"/>
                </a:lnTo>
                <a:lnTo>
                  <a:pt x="580" y="2011"/>
                </a:lnTo>
                <a:lnTo>
                  <a:pt x="658" y="1296"/>
                </a:lnTo>
                <a:lnTo>
                  <a:pt x="0" y="1005"/>
                </a:lnTo>
                <a:lnTo>
                  <a:pt x="658" y="715"/>
                </a:lnTo>
                <a:lnTo>
                  <a:pt x="580" y="0"/>
                </a:lnTo>
                <a:lnTo>
                  <a:pt x="1161" y="4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4" name="Google Shape;854;p43"/>
          <p:cNvGrpSpPr/>
          <p:nvPr/>
        </p:nvGrpSpPr>
        <p:grpSpPr>
          <a:xfrm>
            <a:off x="-598868" y="1885957"/>
            <a:ext cx="5731658" cy="3257754"/>
            <a:chOff x="-598868" y="1885957"/>
            <a:chExt cx="5731658" cy="3257754"/>
          </a:xfrm>
        </p:grpSpPr>
        <p:sp>
          <p:nvSpPr>
            <p:cNvPr id="855" name="Google Shape;855;p43"/>
            <p:cNvSpPr/>
            <p:nvPr/>
          </p:nvSpPr>
          <p:spPr>
            <a:xfrm>
              <a:off x="3334983" y="2353109"/>
              <a:ext cx="1088229" cy="1384144"/>
            </a:xfrm>
            <a:custGeom>
              <a:avLst/>
              <a:gdLst/>
              <a:ahLst/>
              <a:cxnLst/>
              <a:rect l="l" t="t" r="r" b="b"/>
              <a:pathLst>
                <a:path w="2828" h="3597" extrusionOk="0">
                  <a:moveTo>
                    <a:pt x="0" y="261"/>
                  </a:moveTo>
                  <a:cubicBezTo>
                    <a:pt x="0" y="261"/>
                    <a:pt x="1130" y="-50"/>
                    <a:pt x="1498" y="7"/>
                  </a:cubicBezTo>
                  <a:cubicBezTo>
                    <a:pt x="1866" y="63"/>
                    <a:pt x="2799" y="1335"/>
                    <a:pt x="2827" y="1703"/>
                  </a:cubicBezTo>
                  <a:cubicBezTo>
                    <a:pt x="2855" y="2070"/>
                    <a:pt x="2346" y="3597"/>
                    <a:pt x="2346" y="3597"/>
                  </a:cubicBezTo>
                  <a:lnTo>
                    <a:pt x="0" y="26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2221361" y="4101659"/>
              <a:ext cx="2219555" cy="1042052"/>
            </a:xfrm>
            <a:custGeom>
              <a:avLst/>
              <a:gdLst/>
              <a:ahLst/>
              <a:cxnLst/>
              <a:rect l="l" t="t" r="r" b="b"/>
              <a:pathLst>
                <a:path w="5768" h="2708" extrusionOk="0">
                  <a:moveTo>
                    <a:pt x="5341" y="2708"/>
                  </a:moveTo>
                  <a:cubicBezTo>
                    <a:pt x="5317" y="1295"/>
                    <a:pt x="5768" y="758"/>
                    <a:pt x="5768" y="758"/>
                  </a:cubicBezTo>
                  <a:cubicBezTo>
                    <a:pt x="5768" y="758"/>
                    <a:pt x="5645" y="636"/>
                    <a:pt x="5373" y="489"/>
                  </a:cubicBezTo>
                  <a:cubicBezTo>
                    <a:pt x="5294" y="447"/>
                    <a:pt x="5204" y="403"/>
                    <a:pt x="5100" y="359"/>
                  </a:cubicBezTo>
                  <a:cubicBezTo>
                    <a:pt x="4624" y="159"/>
                    <a:pt x="3875" y="-34"/>
                    <a:pt x="2790" y="4"/>
                  </a:cubicBezTo>
                  <a:cubicBezTo>
                    <a:pt x="1873" y="36"/>
                    <a:pt x="1230" y="254"/>
                    <a:pt x="795" y="493"/>
                  </a:cubicBezTo>
                  <a:cubicBezTo>
                    <a:pt x="498" y="657"/>
                    <a:pt x="297" y="830"/>
                    <a:pt x="172" y="961"/>
                  </a:cubicBezTo>
                  <a:cubicBezTo>
                    <a:pt x="51" y="1087"/>
                    <a:pt x="0" y="1173"/>
                    <a:pt x="0" y="1173"/>
                  </a:cubicBezTo>
                  <a:cubicBezTo>
                    <a:pt x="0" y="1173"/>
                    <a:pt x="23" y="1783"/>
                    <a:pt x="61" y="2708"/>
                  </a:cubicBezTo>
                  <a:lnTo>
                    <a:pt x="5341" y="27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2932094" y="4008921"/>
              <a:ext cx="837720" cy="473695"/>
            </a:xfrm>
            <a:custGeom>
              <a:avLst/>
              <a:gdLst/>
              <a:ahLst/>
              <a:cxnLst/>
              <a:rect l="l" t="t" r="r" b="b"/>
              <a:pathLst>
                <a:path w="2177" h="1231" extrusionOk="0">
                  <a:moveTo>
                    <a:pt x="0" y="424"/>
                  </a:moveTo>
                  <a:cubicBezTo>
                    <a:pt x="0" y="424"/>
                    <a:pt x="29" y="1075"/>
                    <a:pt x="792" y="1216"/>
                  </a:cubicBezTo>
                  <a:cubicBezTo>
                    <a:pt x="1555" y="1357"/>
                    <a:pt x="2177" y="424"/>
                    <a:pt x="2177" y="424"/>
                  </a:cubicBezTo>
                  <a:lnTo>
                    <a:pt x="2149" y="0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2440314" y="2256139"/>
              <a:ext cx="1884775" cy="1925949"/>
            </a:xfrm>
            <a:custGeom>
              <a:avLst/>
              <a:gdLst/>
              <a:ahLst/>
              <a:cxnLst/>
              <a:rect l="l" t="t" r="r" b="b"/>
              <a:pathLst>
                <a:path w="4898" h="5005" extrusionOk="0">
                  <a:moveTo>
                    <a:pt x="685" y="2944"/>
                  </a:moveTo>
                  <a:cubicBezTo>
                    <a:pt x="685" y="2944"/>
                    <a:pt x="-757" y="1248"/>
                    <a:pt x="543" y="343"/>
                  </a:cubicBezTo>
                  <a:cubicBezTo>
                    <a:pt x="1844" y="-561"/>
                    <a:pt x="3031" y="541"/>
                    <a:pt x="3569" y="1135"/>
                  </a:cubicBezTo>
                  <a:cubicBezTo>
                    <a:pt x="3785" y="1374"/>
                    <a:pt x="5321" y="3368"/>
                    <a:pt x="4784" y="4555"/>
                  </a:cubicBezTo>
                  <a:cubicBezTo>
                    <a:pt x="4397" y="5412"/>
                    <a:pt x="2777" y="4781"/>
                    <a:pt x="2777" y="4781"/>
                  </a:cubicBezTo>
                  <a:lnTo>
                    <a:pt x="685" y="294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4250432" y="4393340"/>
              <a:ext cx="882358" cy="750370"/>
            </a:xfrm>
            <a:custGeom>
              <a:avLst/>
              <a:gdLst/>
              <a:ahLst/>
              <a:cxnLst/>
              <a:rect l="l" t="t" r="r" b="b"/>
              <a:pathLst>
                <a:path w="2293" h="1950" extrusionOk="0">
                  <a:moveTo>
                    <a:pt x="2293" y="1950"/>
                  </a:moveTo>
                  <a:cubicBezTo>
                    <a:pt x="1416" y="542"/>
                    <a:pt x="495" y="0"/>
                    <a:pt x="495" y="0"/>
                  </a:cubicBezTo>
                  <a:cubicBezTo>
                    <a:pt x="495" y="0"/>
                    <a:pt x="23" y="554"/>
                    <a:pt x="0" y="1950"/>
                  </a:cubicBezTo>
                  <a:lnTo>
                    <a:pt x="2293" y="195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857231" y="3793815"/>
              <a:ext cx="900059" cy="730360"/>
            </a:xfrm>
            <a:custGeom>
              <a:avLst/>
              <a:gdLst/>
              <a:ahLst/>
              <a:cxnLst/>
              <a:rect l="l" t="t" r="r" b="b"/>
              <a:pathLst>
                <a:path w="2339" h="1898" extrusionOk="0">
                  <a:moveTo>
                    <a:pt x="2339" y="1257"/>
                  </a:moveTo>
                  <a:lnTo>
                    <a:pt x="1020" y="1898"/>
                  </a:lnTo>
                  <a:cubicBezTo>
                    <a:pt x="1020" y="1898"/>
                    <a:pt x="-174" y="1734"/>
                    <a:pt x="21" y="597"/>
                  </a:cubicBezTo>
                  <a:cubicBezTo>
                    <a:pt x="21" y="597"/>
                    <a:pt x="197" y="545"/>
                    <a:pt x="275" y="490"/>
                  </a:cubicBezTo>
                  <a:cubicBezTo>
                    <a:pt x="287" y="482"/>
                    <a:pt x="297" y="474"/>
                    <a:pt x="303" y="465"/>
                  </a:cubicBezTo>
                  <a:cubicBezTo>
                    <a:pt x="354" y="402"/>
                    <a:pt x="417" y="50"/>
                    <a:pt x="417" y="50"/>
                  </a:cubicBezTo>
                  <a:lnTo>
                    <a:pt x="2188" y="0"/>
                  </a:lnTo>
                  <a:lnTo>
                    <a:pt x="2169" y="691"/>
                  </a:lnTo>
                  <a:lnTo>
                    <a:pt x="2176" y="704"/>
                  </a:lnTo>
                  <a:lnTo>
                    <a:pt x="2289" y="905"/>
                  </a:lnTo>
                  <a:lnTo>
                    <a:pt x="2339" y="1257"/>
                  </a:ln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963052" y="3793815"/>
              <a:ext cx="736132" cy="362486"/>
            </a:xfrm>
            <a:custGeom>
              <a:avLst/>
              <a:gdLst/>
              <a:ahLst/>
              <a:cxnLst/>
              <a:rect l="l" t="t" r="r" b="b"/>
              <a:pathLst>
                <a:path w="1913" h="942" extrusionOk="0">
                  <a:moveTo>
                    <a:pt x="1894" y="691"/>
                  </a:moveTo>
                  <a:lnTo>
                    <a:pt x="1901" y="704"/>
                  </a:lnTo>
                  <a:cubicBezTo>
                    <a:pt x="1216" y="1243"/>
                    <a:pt x="343" y="734"/>
                    <a:pt x="0" y="490"/>
                  </a:cubicBezTo>
                  <a:cubicBezTo>
                    <a:pt x="12" y="482"/>
                    <a:pt x="22" y="474"/>
                    <a:pt x="28" y="465"/>
                  </a:cubicBezTo>
                  <a:cubicBezTo>
                    <a:pt x="79" y="402"/>
                    <a:pt x="142" y="50"/>
                    <a:pt x="142" y="50"/>
                  </a:cubicBezTo>
                  <a:lnTo>
                    <a:pt x="1913" y="0"/>
                  </a:lnTo>
                  <a:lnTo>
                    <a:pt x="1894" y="691"/>
                  </a:ln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550542" y="4023543"/>
              <a:ext cx="1528445" cy="1120167"/>
            </a:xfrm>
            <a:custGeom>
              <a:avLst/>
              <a:gdLst/>
              <a:ahLst/>
              <a:cxnLst/>
              <a:rect l="l" t="t" r="r" b="b"/>
              <a:pathLst>
                <a:path w="3972" h="2911" extrusionOk="0">
                  <a:moveTo>
                    <a:pt x="3972" y="2911"/>
                  </a:moveTo>
                  <a:cubicBezTo>
                    <a:pt x="3970" y="2771"/>
                    <a:pt x="3968" y="2685"/>
                    <a:pt x="3965" y="2676"/>
                  </a:cubicBezTo>
                  <a:cubicBezTo>
                    <a:pt x="3946" y="2620"/>
                    <a:pt x="3117" y="358"/>
                    <a:pt x="3117" y="358"/>
                  </a:cubicBezTo>
                  <a:cubicBezTo>
                    <a:pt x="3117" y="358"/>
                    <a:pt x="2702" y="905"/>
                    <a:pt x="1798" y="754"/>
                  </a:cubicBezTo>
                  <a:cubicBezTo>
                    <a:pt x="893" y="603"/>
                    <a:pt x="818" y="0"/>
                    <a:pt x="818" y="0"/>
                  </a:cubicBezTo>
                  <a:lnTo>
                    <a:pt x="629" y="56"/>
                  </a:lnTo>
                  <a:lnTo>
                    <a:pt x="586" y="70"/>
                  </a:lnTo>
                  <a:lnTo>
                    <a:pt x="252" y="169"/>
                  </a:lnTo>
                  <a:lnTo>
                    <a:pt x="0" y="2911"/>
                  </a:lnTo>
                  <a:lnTo>
                    <a:pt x="3972" y="29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756412" y="4025852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6"/>
                    <a:pt x="176" y="226"/>
                    <a:pt x="113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809515" y="4262891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6"/>
                    <a:pt x="176" y="226"/>
                    <a:pt x="113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906101" y="4436823"/>
              <a:ext cx="87351" cy="86966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227" y="113"/>
                  </a:moveTo>
                  <a:cubicBezTo>
                    <a:pt x="227" y="176"/>
                    <a:pt x="176" y="226"/>
                    <a:pt x="114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4" y="0"/>
                  </a:cubicBezTo>
                  <a:cubicBezTo>
                    <a:pt x="176" y="0"/>
                    <a:pt x="227" y="51"/>
                    <a:pt x="227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1070797" y="4553034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5"/>
                    <a:pt x="176" y="226"/>
                    <a:pt x="113" y="226"/>
                  </a:cubicBezTo>
                  <a:cubicBezTo>
                    <a:pt x="51" y="226"/>
                    <a:pt x="0" y="175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1263968" y="4601134"/>
              <a:ext cx="86966" cy="87351"/>
            </a:xfrm>
            <a:custGeom>
              <a:avLst/>
              <a:gdLst/>
              <a:ahLst/>
              <a:cxnLst/>
              <a:rect l="l" t="t" r="r" b="b"/>
              <a:pathLst>
                <a:path w="226" h="227" extrusionOk="0">
                  <a:moveTo>
                    <a:pt x="226" y="114"/>
                  </a:moveTo>
                  <a:cubicBezTo>
                    <a:pt x="226" y="176"/>
                    <a:pt x="176" y="227"/>
                    <a:pt x="113" y="227"/>
                  </a:cubicBezTo>
                  <a:cubicBezTo>
                    <a:pt x="51" y="227"/>
                    <a:pt x="0" y="176"/>
                    <a:pt x="0" y="114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700" rIns="90000" bIns="36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1462142" y="4567271"/>
              <a:ext cx="87351" cy="87351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227" y="114"/>
                  </a:moveTo>
                  <a:cubicBezTo>
                    <a:pt x="227" y="176"/>
                    <a:pt x="176" y="227"/>
                    <a:pt x="114" y="227"/>
                  </a:cubicBezTo>
                  <a:cubicBezTo>
                    <a:pt x="52" y="227"/>
                    <a:pt x="0" y="176"/>
                    <a:pt x="0" y="114"/>
                  </a:cubicBezTo>
                  <a:cubicBezTo>
                    <a:pt x="0" y="51"/>
                    <a:pt x="52" y="0"/>
                    <a:pt x="114" y="0"/>
                  </a:cubicBezTo>
                  <a:cubicBezTo>
                    <a:pt x="176" y="0"/>
                    <a:pt x="227" y="51"/>
                    <a:pt x="227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700" rIns="90000" bIns="36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1621836" y="4451445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6"/>
                    <a:pt x="176" y="226"/>
                    <a:pt x="113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775652" y="4151683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6"/>
                    <a:pt x="176" y="226"/>
                    <a:pt x="113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848380" y="4354860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5"/>
                    <a:pt x="176" y="226"/>
                    <a:pt x="113" y="226"/>
                  </a:cubicBezTo>
                  <a:cubicBezTo>
                    <a:pt x="51" y="226"/>
                    <a:pt x="0" y="175"/>
                    <a:pt x="0" y="113"/>
                  </a:cubicBezTo>
                  <a:cubicBezTo>
                    <a:pt x="0" y="50"/>
                    <a:pt x="51" y="0"/>
                    <a:pt x="113" y="0"/>
                  </a:cubicBezTo>
                  <a:cubicBezTo>
                    <a:pt x="176" y="0"/>
                    <a:pt x="226" y="50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3"/>
            <p:cNvSpPr/>
            <p:nvPr/>
          </p:nvSpPr>
          <p:spPr>
            <a:xfrm>
              <a:off x="983446" y="4504548"/>
              <a:ext cx="87351" cy="86966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227" y="113"/>
                  </a:moveTo>
                  <a:cubicBezTo>
                    <a:pt x="227" y="176"/>
                    <a:pt x="176" y="226"/>
                    <a:pt x="114" y="226"/>
                  </a:cubicBezTo>
                  <a:cubicBezTo>
                    <a:pt x="52" y="226"/>
                    <a:pt x="0" y="176"/>
                    <a:pt x="0" y="113"/>
                  </a:cubicBezTo>
                  <a:cubicBezTo>
                    <a:pt x="0" y="51"/>
                    <a:pt x="52" y="0"/>
                    <a:pt x="114" y="0"/>
                  </a:cubicBezTo>
                  <a:cubicBezTo>
                    <a:pt x="176" y="0"/>
                    <a:pt x="227" y="51"/>
                    <a:pt x="227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3"/>
            <p:cNvSpPr/>
            <p:nvPr/>
          </p:nvSpPr>
          <p:spPr>
            <a:xfrm>
              <a:off x="1167383" y="4586896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5"/>
                    <a:pt x="176" y="226"/>
                    <a:pt x="113" y="226"/>
                  </a:cubicBezTo>
                  <a:cubicBezTo>
                    <a:pt x="51" y="226"/>
                    <a:pt x="0" y="175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3"/>
            <p:cNvSpPr/>
            <p:nvPr/>
          </p:nvSpPr>
          <p:spPr>
            <a:xfrm>
              <a:off x="1360939" y="4591514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6"/>
                    <a:pt x="176" y="226"/>
                    <a:pt x="113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3"/>
            <p:cNvSpPr/>
            <p:nvPr/>
          </p:nvSpPr>
          <p:spPr>
            <a:xfrm>
              <a:off x="1544490" y="4504548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6"/>
                    <a:pt x="176" y="226"/>
                    <a:pt x="113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3"/>
            <p:cNvSpPr/>
            <p:nvPr/>
          </p:nvSpPr>
          <p:spPr>
            <a:xfrm>
              <a:off x="1704184" y="4349857"/>
              <a:ext cx="86966" cy="86966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226" y="113"/>
                  </a:moveTo>
                  <a:cubicBezTo>
                    <a:pt x="226" y="176"/>
                    <a:pt x="176" y="226"/>
                    <a:pt x="113" y="226"/>
                  </a:cubicBezTo>
                  <a:cubicBezTo>
                    <a:pt x="51" y="226"/>
                    <a:pt x="0" y="176"/>
                    <a:pt x="0" y="113"/>
                  </a:cubicBezTo>
                  <a:cubicBezTo>
                    <a:pt x="0" y="51"/>
                    <a:pt x="51" y="0"/>
                    <a:pt x="113" y="0"/>
                  </a:cubicBezTo>
                  <a:cubicBezTo>
                    <a:pt x="176" y="0"/>
                    <a:pt x="226" y="51"/>
                    <a:pt x="226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6350" rIns="90000" bIns="36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3"/>
            <p:cNvSpPr/>
            <p:nvPr/>
          </p:nvSpPr>
          <p:spPr>
            <a:xfrm>
              <a:off x="-598868" y="4059715"/>
              <a:ext cx="1347972" cy="1083996"/>
            </a:xfrm>
            <a:custGeom>
              <a:avLst/>
              <a:gdLst/>
              <a:ahLst/>
              <a:cxnLst/>
              <a:rect l="l" t="t" r="r" b="b"/>
              <a:pathLst>
                <a:path w="3503" h="2817" extrusionOk="0">
                  <a:moveTo>
                    <a:pt x="3319" y="2817"/>
                  </a:moveTo>
                  <a:cubicBezTo>
                    <a:pt x="3445" y="1305"/>
                    <a:pt x="3503" y="0"/>
                    <a:pt x="3503" y="0"/>
                  </a:cubicBezTo>
                  <a:cubicBezTo>
                    <a:pt x="3503" y="0"/>
                    <a:pt x="1826" y="170"/>
                    <a:pt x="393" y="2224"/>
                  </a:cubicBezTo>
                  <a:cubicBezTo>
                    <a:pt x="263" y="2411"/>
                    <a:pt x="132" y="2610"/>
                    <a:pt x="0" y="2817"/>
                  </a:cubicBezTo>
                  <a:lnTo>
                    <a:pt x="3319" y="28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3"/>
            <p:cNvSpPr/>
            <p:nvPr/>
          </p:nvSpPr>
          <p:spPr>
            <a:xfrm>
              <a:off x="1691870" y="4059715"/>
              <a:ext cx="1193665" cy="1083996"/>
            </a:xfrm>
            <a:custGeom>
              <a:avLst/>
              <a:gdLst/>
              <a:ahLst/>
              <a:cxnLst/>
              <a:rect l="l" t="t" r="r" b="b"/>
              <a:pathLst>
                <a:path w="3102" h="2817" extrusionOk="0">
                  <a:moveTo>
                    <a:pt x="3102" y="2817"/>
                  </a:moveTo>
                  <a:cubicBezTo>
                    <a:pt x="2915" y="2486"/>
                    <a:pt x="2704" y="2159"/>
                    <a:pt x="2470" y="1847"/>
                  </a:cubicBezTo>
                  <a:cubicBezTo>
                    <a:pt x="1282" y="264"/>
                    <a:pt x="0" y="0"/>
                    <a:pt x="0" y="0"/>
                  </a:cubicBezTo>
                  <a:cubicBezTo>
                    <a:pt x="0" y="0"/>
                    <a:pt x="226" y="1225"/>
                    <a:pt x="381" y="2817"/>
                  </a:cubicBezTo>
                  <a:lnTo>
                    <a:pt x="3102" y="28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3"/>
            <p:cNvSpPr/>
            <p:nvPr/>
          </p:nvSpPr>
          <p:spPr>
            <a:xfrm>
              <a:off x="351213" y="1885957"/>
              <a:ext cx="1870152" cy="1414158"/>
            </a:xfrm>
            <a:custGeom>
              <a:avLst/>
              <a:gdLst/>
              <a:ahLst/>
              <a:cxnLst/>
              <a:rect l="l" t="t" r="r" b="b"/>
              <a:pathLst>
                <a:path w="4860" h="3675" extrusionOk="0">
                  <a:moveTo>
                    <a:pt x="4808" y="1326"/>
                  </a:moveTo>
                  <a:cubicBezTo>
                    <a:pt x="4777" y="1246"/>
                    <a:pt x="4724" y="1170"/>
                    <a:pt x="4644" y="1131"/>
                  </a:cubicBezTo>
                  <a:cubicBezTo>
                    <a:pt x="4601" y="1109"/>
                    <a:pt x="4553" y="1098"/>
                    <a:pt x="4506" y="1101"/>
                  </a:cubicBezTo>
                  <a:cubicBezTo>
                    <a:pt x="4561" y="947"/>
                    <a:pt x="4498" y="758"/>
                    <a:pt x="4369" y="658"/>
                  </a:cubicBezTo>
                  <a:cubicBezTo>
                    <a:pt x="4200" y="527"/>
                    <a:pt x="3956" y="534"/>
                    <a:pt x="3774" y="636"/>
                  </a:cubicBezTo>
                  <a:cubicBezTo>
                    <a:pt x="3741" y="655"/>
                    <a:pt x="3710" y="676"/>
                    <a:pt x="3681" y="699"/>
                  </a:cubicBezTo>
                  <a:cubicBezTo>
                    <a:pt x="3698" y="644"/>
                    <a:pt x="3706" y="585"/>
                    <a:pt x="3703" y="528"/>
                  </a:cubicBezTo>
                  <a:cubicBezTo>
                    <a:pt x="3698" y="396"/>
                    <a:pt x="3641" y="272"/>
                    <a:pt x="3547" y="179"/>
                  </a:cubicBezTo>
                  <a:cubicBezTo>
                    <a:pt x="3340" y="-26"/>
                    <a:pt x="3025" y="-44"/>
                    <a:pt x="2767" y="71"/>
                  </a:cubicBezTo>
                  <a:cubicBezTo>
                    <a:pt x="2686" y="107"/>
                    <a:pt x="2572" y="172"/>
                    <a:pt x="2522" y="260"/>
                  </a:cubicBezTo>
                  <a:cubicBezTo>
                    <a:pt x="2497" y="204"/>
                    <a:pt x="2445" y="161"/>
                    <a:pt x="2388" y="137"/>
                  </a:cubicBezTo>
                  <a:cubicBezTo>
                    <a:pt x="2292" y="97"/>
                    <a:pt x="2183" y="110"/>
                    <a:pt x="2089" y="147"/>
                  </a:cubicBezTo>
                  <a:cubicBezTo>
                    <a:pt x="1964" y="195"/>
                    <a:pt x="1859" y="290"/>
                    <a:pt x="1796" y="407"/>
                  </a:cubicBezTo>
                  <a:cubicBezTo>
                    <a:pt x="1767" y="304"/>
                    <a:pt x="1708" y="210"/>
                    <a:pt x="1598" y="186"/>
                  </a:cubicBezTo>
                  <a:cubicBezTo>
                    <a:pt x="1515" y="167"/>
                    <a:pt x="1426" y="196"/>
                    <a:pt x="1364" y="253"/>
                  </a:cubicBezTo>
                  <a:cubicBezTo>
                    <a:pt x="1319" y="295"/>
                    <a:pt x="1292" y="351"/>
                    <a:pt x="1278" y="411"/>
                  </a:cubicBezTo>
                  <a:cubicBezTo>
                    <a:pt x="1233" y="373"/>
                    <a:pt x="1164" y="360"/>
                    <a:pt x="1106" y="358"/>
                  </a:cubicBezTo>
                  <a:cubicBezTo>
                    <a:pt x="1023" y="355"/>
                    <a:pt x="941" y="376"/>
                    <a:pt x="864" y="406"/>
                  </a:cubicBezTo>
                  <a:cubicBezTo>
                    <a:pt x="712" y="468"/>
                    <a:pt x="576" y="578"/>
                    <a:pt x="469" y="701"/>
                  </a:cubicBezTo>
                  <a:cubicBezTo>
                    <a:pt x="242" y="965"/>
                    <a:pt x="140" y="1313"/>
                    <a:pt x="195" y="1657"/>
                  </a:cubicBezTo>
                  <a:cubicBezTo>
                    <a:pt x="210" y="1755"/>
                    <a:pt x="239" y="1850"/>
                    <a:pt x="278" y="1941"/>
                  </a:cubicBezTo>
                  <a:cubicBezTo>
                    <a:pt x="307" y="2008"/>
                    <a:pt x="344" y="2069"/>
                    <a:pt x="389" y="2124"/>
                  </a:cubicBezTo>
                  <a:cubicBezTo>
                    <a:pt x="319" y="2136"/>
                    <a:pt x="250" y="2175"/>
                    <a:pt x="197" y="2220"/>
                  </a:cubicBezTo>
                  <a:cubicBezTo>
                    <a:pt x="107" y="2294"/>
                    <a:pt x="47" y="2398"/>
                    <a:pt x="20" y="2511"/>
                  </a:cubicBezTo>
                  <a:cubicBezTo>
                    <a:pt x="-38" y="2755"/>
                    <a:pt x="39" y="3026"/>
                    <a:pt x="169" y="3235"/>
                  </a:cubicBezTo>
                  <a:cubicBezTo>
                    <a:pt x="202" y="3290"/>
                    <a:pt x="241" y="3342"/>
                    <a:pt x="285" y="3389"/>
                  </a:cubicBezTo>
                  <a:cubicBezTo>
                    <a:pt x="323" y="3432"/>
                    <a:pt x="367" y="3464"/>
                    <a:pt x="414" y="3495"/>
                  </a:cubicBezTo>
                  <a:cubicBezTo>
                    <a:pt x="403" y="3498"/>
                    <a:pt x="397" y="3512"/>
                    <a:pt x="407" y="3520"/>
                  </a:cubicBezTo>
                  <a:cubicBezTo>
                    <a:pt x="508" y="3602"/>
                    <a:pt x="625" y="3636"/>
                    <a:pt x="752" y="3653"/>
                  </a:cubicBezTo>
                  <a:cubicBezTo>
                    <a:pt x="888" y="3672"/>
                    <a:pt x="1027" y="3674"/>
                    <a:pt x="1164" y="3675"/>
                  </a:cubicBezTo>
                  <a:cubicBezTo>
                    <a:pt x="1456" y="3676"/>
                    <a:pt x="1748" y="3648"/>
                    <a:pt x="2035" y="3596"/>
                  </a:cubicBezTo>
                  <a:cubicBezTo>
                    <a:pt x="2320" y="3543"/>
                    <a:pt x="2601" y="3467"/>
                    <a:pt x="2871" y="3363"/>
                  </a:cubicBezTo>
                  <a:cubicBezTo>
                    <a:pt x="3123" y="3267"/>
                    <a:pt x="3367" y="3142"/>
                    <a:pt x="3572" y="2965"/>
                  </a:cubicBezTo>
                  <a:cubicBezTo>
                    <a:pt x="3675" y="2876"/>
                    <a:pt x="3767" y="2773"/>
                    <a:pt x="3843" y="2659"/>
                  </a:cubicBezTo>
                  <a:cubicBezTo>
                    <a:pt x="3879" y="2606"/>
                    <a:pt x="3912" y="2549"/>
                    <a:pt x="3939" y="2489"/>
                  </a:cubicBezTo>
                  <a:cubicBezTo>
                    <a:pt x="3971" y="2491"/>
                    <a:pt x="4003" y="2490"/>
                    <a:pt x="4034" y="2488"/>
                  </a:cubicBezTo>
                  <a:cubicBezTo>
                    <a:pt x="4112" y="2484"/>
                    <a:pt x="4188" y="2468"/>
                    <a:pt x="4261" y="2443"/>
                  </a:cubicBezTo>
                  <a:cubicBezTo>
                    <a:pt x="4408" y="2393"/>
                    <a:pt x="4543" y="2307"/>
                    <a:pt x="4644" y="2189"/>
                  </a:cubicBezTo>
                  <a:cubicBezTo>
                    <a:pt x="4839" y="1959"/>
                    <a:pt x="4922" y="1612"/>
                    <a:pt x="4808" y="1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3"/>
            <p:cNvSpPr/>
            <p:nvPr/>
          </p:nvSpPr>
          <p:spPr>
            <a:xfrm>
              <a:off x="381998" y="2660183"/>
              <a:ext cx="1663512" cy="1354129"/>
            </a:xfrm>
            <a:custGeom>
              <a:avLst/>
              <a:gdLst/>
              <a:ahLst/>
              <a:cxnLst/>
              <a:rect l="l" t="t" r="r" b="b"/>
              <a:pathLst>
                <a:path w="4323" h="3519" extrusionOk="0">
                  <a:moveTo>
                    <a:pt x="715" y="1470"/>
                  </a:moveTo>
                  <a:cubicBezTo>
                    <a:pt x="715" y="1470"/>
                    <a:pt x="313" y="1269"/>
                    <a:pt x="62" y="1596"/>
                  </a:cubicBezTo>
                  <a:cubicBezTo>
                    <a:pt x="-189" y="1922"/>
                    <a:pt x="363" y="2682"/>
                    <a:pt x="1036" y="2481"/>
                  </a:cubicBezTo>
                  <a:cubicBezTo>
                    <a:pt x="1036" y="2481"/>
                    <a:pt x="1205" y="2706"/>
                    <a:pt x="1331" y="2921"/>
                  </a:cubicBezTo>
                  <a:cubicBezTo>
                    <a:pt x="1520" y="3241"/>
                    <a:pt x="2380" y="3480"/>
                    <a:pt x="2946" y="3518"/>
                  </a:cubicBezTo>
                  <a:cubicBezTo>
                    <a:pt x="3511" y="3555"/>
                    <a:pt x="4363" y="2662"/>
                    <a:pt x="4322" y="2048"/>
                  </a:cubicBezTo>
                  <a:cubicBezTo>
                    <a:pt x="4265" y="1200"/>
                    <a:pt x="4001" y="433"/>
                    <a:pt x="4001" y="433"/>
                  </a:cubicBezTo>
                  <a:cubicBezTo>
                    <a:pt x="4001" y="433"/>
                    <a:pt x="3693" y="534"/>
                    <a:pt x="3486" y="327"/>
                  </a:cubicBezTo>
                  <a:cubicBezTo>
                    <a:pt x="3486" y="327"/>
                    <a:pt x="3392" y="729"/>
                    <a:pt x="2971" y="823"/>
                  </a:cubicBezTo>
                  <a:cubicBezTo>
                    <a:pt x="2550" y="917"/>
                    <a:pt x="2248" y="559"/>
                    <a:pt x="2217" y="421"/>
                  </a:cubicBezTo>
                  <a:cubicBezTo>
                    <a:pt x="2217" y="421"/>
                    <a:pt x="2016" y="509"/>
                    <a:pt x="1739" y="440"/>
                  </a:cubicBezTo>
                  <a:cubicBezTo>
                    <a:pt x="1463" y="371"/>
                    <a:pt x="1419" y="0"/>
                    <a:pt x="1419" y="0"/>
                  </a:cubicBezTo>
                  <a:cubicBezTo>
                    <a:pt x="1419" y="0"/>
                    <a:pt x="1312" y="534"/>
                    <a:pt x="935" y="603"/>
                  </a:cubicBezTo>
                  <a:cubicBezTo>
                    <a:pt x="935" y="603"/>
                    <a:pt x="1055" y="1325"/>
                    <a:pt x="715" y="1470"/>
                  </a:cubicBezTo>
                  <a:close/>
                </a:path>
              </a:pathLst>
            </a:custGeom>
            <a:solidFill>
              <a:srgbClr val="BB644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3"/>
            <p:cNvSpPr/>
            <p:nvPr/>
          </p:nvSpPr>
          <p:spPr>
            <a:xfrm>
              <a:off x="537074" y="3357832"/>
              <a:ext cx="188939" cy="128910"/>
            </a:xfrm>
            <a:custGeom>
              <a:avLst/>
              <a:gdLst/>
              <a:ahLst/>
              <a:cxnLst/>
              <a:rect l="l" t="t" r="r" b="b"/>
              <a:pathLst>
                <a:path w="491" h="335" extrusionOk="0">
                  <a:moveTo>
                    <a:pt x="491" y="302"/>
                  </a:moveTo>
                  <a:cubicBezTo>
                    <a:pt x="484" y="257"/>
                    <a:pt x="441" y="211"/>
                    <a:pt x="409" y="181"/>
                  </a:cubicBezTo>
                  <a:cubicBezTo>
                    <a:pt x="374" y="147"/>
                    <a:pt x="336" y="117"/>
                    <a:pt x="295" y="91"/>
                  </a:cubicBezTo>
                  <a:cubicBezTo>
                    <a:pt x="254" y="65"/>
                    <a:pt x="212" y="42"/>
                    <a:pt x="166" y="25"/>
                  </a:cubicBezTo>
                  <a:cubicBezTo>
                    <a:pt x="119" y="8"/>
                    <a:pt x="74" y="1"/>
                    <a:pt x="25" y="0"/>
                  </a:cubicBezTo>
                  <a:cubicBezTo>
                    <a:pt x="4" y="-1"/>
                    <a:pt x="-9" y="31"/>
                    <a:pt x="12" y="41"/>
                  </a:cubicBezTo>
                  <a:cubicBezTo>
                    <a:pt x="52" y="59"/>
                    <a:pt x="92" y="78"/>
                    <a:pt x="131" y="97"/>
                  </a:cubicBezTo>
                  <a:cubicBezTo>
                    <a:pt x="163" y="113"/>
                    <a:pt x="195" y="130"/>
                    <a:pt x="226" y="148"/>
                  </a:cubicBezTo>
                  <a:cubicBezTo>
                    <a:pt x="217" y="147"/>
                    <a:pt x="207" y="146"/>
                    <a:pt x="198" y="145"/>
                  </a:cubicBezTo>
                  <a:cubicBezTo>
                    <a:pt x="169" y="142"/>
                    <a:pt x="139" y="140"/>
                    <a:pt x="110" y="140"/>
                  </a:cubicBezTo>
                  <a:cubicBezTo>
                    <a:pt x="95" y="139"/>
                    <a:pt x="79" y="139"/>
                    <a:pt x="64" y="140"/>
                  </a:cubicBezTo>
                  <a:cubicBezTo>
                    <a:pt x="47" y="141"/>
                    <a:pt x="34" y="148"/>
                    <a:pt x="18" y="152"/>
                  </a:cubicBezTo>
                  <a:cubicBezTo>
                    <a:pt x="-3" y="158"/>
                    <a:pt x="-8" y="194"/>
                    <a:pt x="17" y="199"/>
                  </a:cubicBezTo>
                  <a:cubicBezTo>
                    <a:pt x="32" y="201"/>
                    <a:pt x="46" y="208"/>
                    <a:pt x="62" y="209"/>
                  </a:cubicBezTo>
                  <a:cubicBezTo>
                    <a:pt x="75" y="209"/>
                    <a:pt x="88" y="209"/>
                    <a:pt x="101" y="209"/>
                  </a:cubicBezTo>
                  <a:cubicBezTo>
                    <a:pt x="131" y="210"/>
                    <a:pt x="160" y="211"/>
                    <a:pt x="190" y="214"/>
                  </a:cubicBezTo>
                  <a:cubicBezTo>
                    <a:pt x="237" y="217"/>
                    <a:pt x="285" y="226"/>
                    <a:pt x="333" y="229"/>
                  </a:cubicBezTo>
                  <a:cubicBezTo>
                    <a:pt x="337" y="233"/>
                    <a:pt x="342" y="237"/>
                    <a:pt x="347" y="241"/>
                  </a:cubicBezTo>
                  <a:cubicBezTo>
                    <a:pt x="363" y="257"/>
                    <a:pt x="380" y="273"/>
                    <a:pt x="397" y="288"/>
                  </a:cubicBezTo>
                  <a:cubicBezTo>
                    <a:pt x="413" y="303"/>
                    <a:pt x="431" y="322"/>
                    <a:pt x="451" y="331"/>
                  </a:cubicBezTo>
                  <a:cubicBezTo>
                    <a:pt x="472" y="342"/>
                    <a:pt x="494" y="326"/>
                    <a:pt x="491" y="302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3"/>
            <p:cNvSpPr/>
            <p:nvPr/>
          </p:nvSpPr>
          <p:spPr>
            <a:xfrm>
              <a:off x="1543721" y="3098090"/>
              <a:ext cx="136991" cy="407893"/>
            </a:xfrm>
            <a:custGeom>
              <a:avLst/>
              <a:gdLst/>
              <a:ahLst/>
              <a:cxnLst/>
              <a:rect l="l" t="t" r="r" b="b"/>
              <a:pathLst>
                <a:path w="356" h="1060" extrusionOk="0">
                  <a:moveTo>
                    <a:pt x="354" y="725"/>
                  </a:moveTo>
                  <a:cubicBezTo>
                    <a:pt x="347" y="673"/>
                    <a:pt x="318" y="630"/>
                    <a:pt x="285" y="590"/>
                  </a:cubicBezTo>
                  <a:cubicBezTo>
                    <a:pt x="217" y="509"/>
                    <a:pt x="159" y="428"/>
                    <a:pt x="118" y="330"/>
                  </a:cubicBezTo>
                  <a:cubicBezTo>
                    <a:pt x="98" y="282"/>
                    <a:pt x="83" y="232"/>
                    <a:pt x="71" y="181"/>
                  </a:cubicBezTo>
                  <a:cubicBezTo>
                    <a:pt x="59" y="129"/>
                    <a:pt x="45" y="75"/>
                    <a:pt x="42" y="21"/>
                  </a:cubicBezTo>
                  <a:cubicBezTo>
                    <a:pt x="41" y="-6"/>
                    <a:pt x="1" y="-7"/>
                    <a:pt x="1" y="20"/>
                  </a:cubicBezTo>
                  <a:cubicBezTo>
                    <a:pt x="0" y="67"/>
                    <a:pt x="-2" y="114"/>
                    <a:pt x="4" y="161"/>
                  </a:cubicBezTo>
                  <a:cubicBezTo>
                    <a:pt x="9" y="208"/>
                    <a:pt x="21" y="255"/>
                    <a:pt x="37" y="301"/>
                  </a:cubicBezTo>
                  <a:cubicBezTo>
                    <a:pt x="67" y="393"/>
                    <a:pt x="112" y="480"/>
                    <a:pt x="170" y="558"/>
                  </a:cubicBezTo>
                  <a:cubicBezTo>
                    <a:pt x="198" y="597"/>
                    <a:pt x="235" y="631"/>
                    <a:pt x="260" y="672"/>
                  </a:cubicBezTo>
                  <a:cubicBezTo>
                    <a:pt x="286" y="714"/>
                    <a:pt x="291" y="758"/>
                    <a:pt x="277" y="805"/>
                  </a:cubicBezTo>
                  <a:cubicBezTo>
                    <a:pt x="262" y="851"/>
                    <a:pt x="231" y="889"/>
                    <a:pt x="196" y="921"/>
                  </a:cubicBezTo>
                  <a:cubicBezTo>
                    <a:pt x="177" y="937"/>
                    <a:pt x="157" y="953"/>
                    <a:pt x="136" y="968"/>
                  </a:cubicBezTo>
                  <a:cubicBezTo>
                    <a:pt x="116" y="982"/>
                    <a:pt x="92" y="994"/>
                    <a:pt x="79" y="1016"/>
                  </a:cubicBezTo>
                  <a:cubicBezTo>
                    <a:pt x="70" y="1033"/>
                    <a:pt x="81" y="1062"/>
                    <a:pt x="103" y="1060"/>
                  </a:cubicBezTo>
                  <a:cubicBezTo>
                    <a:pt x="151" y="1055"/>
                    <a:pt x="198" y="1013"/>
                    <a:pt x="234" y="983"/>
                  </a:cubicBezTo>
                  <a:cubicBezTo>
                    <a:pt x="273" y="950"/>
                    <a:pt x="307" y="911"/>
                    <a:pt x="329" y="864"/>
                  </a:cubicBezTo>
                  <a:cubicBezTo>
                    <a:pt x="349" y="821"/>
                    <a:pt x="360" y="773"/>
                    <a:pt x="354" y="725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3"/>
            <p:cNvSpPr/>
            <p:nvPr/>
          </p:nvSpPr>
          <p:spPr>
            <a:xfrm>
              <a:off x="617113" y="2134925"/>
              <a:ext cx="106591" cy="385575"/>
            </a:xfrm>
            <a:custGeom>
              <a:avLst/>
              <a:gdLst/>
              <a:ahLst/>
              <a:cxnLst/>
              <a:rect l="l" t="t" r="r" b="b"/>
              <a:pathLst>
                <a:path w="277" h="1002" extrusionOk="0">
                  <a:moveTo>
                    <a:pt x="276" y="599"/>
                  </a:moveTo>
                  <a:cubicBezTo>
                    <a:pt x="268" y="576"/>
                    <a:pt x="249" y="565"/>
                    <a:pt x="232" y="548"/>
                  </a:cubicBezTo>
                  <a:cubicBezTo>
                    <a:pt x="215" y="533"/>
                    <a:pt x="200" y="516"/>
                    <a:pt x="188" y="497"/>
                  </a:cubicBezTo>
                  <a:cubicBezTo>
                    <a:pt x="163" y="456"/>
                    <a:pt x="148" y="408"/>
                    <a:pt x="144" y="360"/>
                  </a:cubicBezTo>
                  <a:cubicBezTo>
                    <a:pt x="135" y="240"/>
                    <a:pt x="195" y="139"/>
                    <a:pt x="228" y="28"/>
                  </a:cubicBezTo>
                  <a:cubicBezTo>
                    <a:pt x="234" y="8"/>
                    <a:pt x="206" y="-11"/>
                    <a:pt x="191" y="7"/>
                  </a:cubicBezTo>
                  <a:cubicBezTo>
                    <a:pt x="107" y="102"/>
                    <a:pt x="57" y="249"/>
                    <a:pt x="69" y="375"/>
                  </a:cubicBezTo>
                  <a:cubicBezTo>
                    <a:pt x="72" y="411"/>
                    <a:pt x="81" y="447"/>
                    <a:pt x="94" y="481"/>
                  </a:cubicBezTo>
                  <a:cubicBezTo>
                    <a:pt x="60" y="508"/>
                    <a:pt x="36" y="544"/>
                    <a:pt x="20" y="587"/>
                  </a:cubicBezTo>
                  <a:cubicBezTo>
                    <a:pt x="1" y="640"/>
                    <a:pt x="-4" y="700"/>
                    <a:pt x="4" y="757"/>
                  </a:cubicBezTo>
                  <a:cubicBezTo>
                    <a:pt x="12" y="808"/>
                    <a:pt x="33" y="860"/>
                    <a:pt x="63" y="903"/>
                  </a:cubicBezTo>
                  <a:cubicBezTo>
                    <a:pt x="93" y="945"/>
                    <a:pt x="139" y="995"/>
                    <a:pt x="193" y="1002"/>
                  </a:cubicBezTo>
                  <a:cubicBezTo>
                    <a:pt x="211" y="1004"/>
                    <a:pt x="226" y="980"/>
                    <a:pt x="216" y="965"/>
                  </a:cubicBezTo>
                  <a:cubicBezTo>
                    <a:pt x="203" y="946"/>
                    <a:pt x="186" y="932"/>
                    <a:pt x="171" y="917"/>
                  </a:cubicBezTo>
                  <a:cubicBezTo>
                    <a:pt x="156" y="901"/>
                    <a:pt x="140" y="885"/>
                    <a:pt x="128" y="868"/>
                  </a:cubicBezTo>
                  <a:cubicBezTo>
                    <a:pt x="103" y="831"/>
                    <a:pt x="85" y="791"/>
                    <a:pt x="77" y="747"/>
                  </a:cubicBezTo>
                  <a:cubicBezTo>
                    <a:pt x="63" y="672"/>
                    <a:pt x="85" y="597"/>
                    <a:pt x="117" y="529"/>
                  </a:cubicBezTo>
                  <a:cubicBezTo>
                    <a:pt x="119" y="531"/>
                    <a:pt x="120" y="534"/>
                    <a:pt x="122" y="537"/>
                  </a:cubicBezTo>
                  <a:cubicBezTo>
                    <a:pt x="147" y="577"/>
                    <a:pt x="201" y="646"/>
                    <a:pt x="255" y="634"/>
                  </a:cubicBezTo>
                  <a:cubicBezTo>
                    <a:pt x="269" y="631"/>
                    <a:pt x="281" y="614"/>
                    <a:pt x="276" y="599"/>
                  </a:cubicBezTo>
                  <a:close/>
                </a:path>
              </a:pathLst>
            </a:custGeom>
            <a:solidFill>
              <a:srgbClr val="626DEC">
                <a:alpha val="3987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3"/>
            <p:cNvSpPr/>
            <p:nvPr/>
          </p:nvSpPr>
          <p:spPr>
            <a:xfrm>
              <a:off x="1466760" y="2163401"/>
              <a:ext cx="205101" cy="440602"/>
            </a:xfrm>
            <a:custGeom>
              <a:avLst/>
              <a:gdLst/>
              <a:ahLst/>
              <a:cxnLst/>
              <a:rect l="l" t="t" r="r" b="b"/>
              <a:pathLst>
                <a:path w="533" h="1145" extrusionOk="0">
                  <a:moveTo>
                    <a:pt x="490" y="602"/>
                  </a:moveTo>
                  <a:cubicBezTo>
                    <a:pt x="469" y="559"/>
                    <a:pt x="431" y="504"/>
                    <a:pt x="386" y="474"/>
                  </a:cubicBezTo>
                  <a:cubicBezTo>
                    <a:pt x="397" y="414"/>
                    <a:pt x="396" y="353"/>
                    <a:pt x="383" y="300"/>
                  </a:cubicBezTo>
                  <a:cubicBezTo>
                    <a:pt x="340" y="129"/>
                    <a:pt x="193" y="17"/>
                    <a:pt x="21" y="0"/>
                  </a:cubicBezTo>
                  <a:cubicBezTo>
                    <a:pt x="-2" y="-2"/>
                    <a:pt x="-9" y="38"/>
                    <a:pt x="15" y="42"/>
                  </a:cubicBezTo>
                  <a:cubicBezTo>
                    <a:pt x="149" y="66"/>
                    <a:pt x="268" y="184"/>
                    <a:pt x="299" y="315"/>
                  </a:cubicBezTo>
                  <a:cubicBezTo>
                    <a:pt x="314" y="383"/>
                    <a:pt x="307" y="453"/>
                    <a:pt x="282" y="518"/>
                  </a:cubicBezTo>
                  <a:cubicBezTo>
                    <a:pt x="256" y="584"/>
                    <a:pt x="208" y="636"/>
                    <a:pt x="164" y="690"/>
                  </a:cubicBezTo>
                  <a:cubicBezTo>
                    <a:pt x="149" y="709"/>
                    <a:pt x="160" y="745"/>
                    <a:pt x="189" y="737"/>
                  </a:cubicBezTo>
                  <a:cubicBezTo>
                    <a:pt x="276" y="709"/>
                    <a:pt x="336" y="632"/>
                    <a:pt x="367" y="544"/>
                  </a:cubicBezTo>
                  <a:cubicBezTo>
                    <a:pt x="369" y="546"/>
                    <a:pt x="370" y="547"/>
                    <a:pt x="371" y="549"/>
                  </a:cubicBezTo>
                  <a:cubicBezTo>
                    <a:pt x="390" y="575"/>
                    <a:pt x="406" y="602"/>
                    <a:pt x="420" y="631"/>
                  </a:cubicBezTo>
                  <a:cubicBezTo>
                    <a:pt x="446" y="687"/>
                    <a:pt x="458" y="749"/>
                    <a:pt x="453" y="812"/>
                  </a:cubicBezTo>
                  <a:cubicBezTo>
                    <a:pt x="447" y="872"/>
                    <a:pt x="424" y="927"/>
                    <a:pt x="391" y="976"/>
                  </a:cubicBezTo>
                  <a:cubicBezTo>
                    <a:pt x="356" y="1029"/>
                    <a:pt x="307" y="1067"/>
                    <a:pt x="260" y="1107"/>
                  </a:cubicBezTo>
                  <a:cubicBezTo>
                    <a:pt x="243" y="1122"/>
                    <a:pt x="260" y="1148"/>
                    <a:pt x="280" y="1144"/>
                  </a:cubicBezTo>
                  <a:cubicBezTo>
                    <a:pt x="424" y="1117"/>
                    <a:pt x="519" y="954"/>
                    <a:pt x="531" y="819"/>
                  </a:cubicBezTo>
                  <a:cubicBezTo>
                    <a:pt x="538" y="745"/>
                    <a:pt x="523" y="668"/>
                    <a:pt x="490" y="602"/>
                  </a:cubicBezTo>
                  <a:close/>
                </a:path>
              </a:pathLst>
            </a:custGeom>
            <a:solidFill>
              <a:srgbClr val="626DEC">
                <a:alpha val="3987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3"/>
            <p:cNvSpPr/>
            <p:nvPr/>
          </p:nvSpPr>
          <p:spPr>
            <a:xfrm>
              <a:off x="1952768" y="2347337"/>
              <a:ext cx="68495" cy="158540"/>
            </a:xfrm>
            <a:custGeom>
              <a:avLst/>
              <a:gdLst/>
              <a:ahLst/>
              <a:cxnLst/>
              <a:rect l="l" t="t" r="r" b="b"/>
              <a:pathLst>
                <a:path w="178" h="412" extrusionOk="0">
                  <a:moveTo>
                    <a:pt x="160" y="94"/>
                  </a:moveTo>
                  <a:cubicBezTo>
                    <a:pt x="145" y="57"/>
                    <a:pt x="116" y="13"/>
                    <a:pt x="76" y="1"/>
                  </a:cubicBezTo>
                  <a:cubicBezTo>
                    <a:pt x="62" y="-3"/>
                    <a:pt x="50" y="9"/>
                    <a:pt x="53" y="22"/>
                  </a:cubicBezTo>
                  <a:cubicBezTo>
                    <a:pt x="57" y="39"/>
                    <a:pt x="66" y="54"/>
                    <a:pt x="72" y="69"/>
                  </a:cubicBezTo>
                  <a:cubicBezTo>
                    <a:pt x="77" y="84"/>
                    <a:pt x="83" y="100"/>
                    <a:pt x="87" y="115"/>
                  </a:cubicBezTo>
                  <a:cubicBezTo>
                    <a:pt x="95" y="145"/>
                    <a:pt x="98" y="178"/>
                    <a:pt x="94" y="208"/>
                  </a:cubicBezTo>
                  <a:cubicBezTo>
                    <a:pt x="90" y="238"/>
                    <a:pt x="78" y="267"/>
                    <a:pt x="61" y="292"/>
                  </a:cubicBezTo>
                  <a:cubicBezTo>
                    <a:pt x="54" y="304"/>
                    <a:pt x="44" y="316"/>
                    <a:pt x="34" y="327"/>
                  </a:cubicBezTo>
                  <a:cubicBezTo>
                    <a:pt x="21" y="340"/>
                    <a:pt x="4" y="354"/>
                    <a:pt x="1" y="373"/>
                  </a:cubicBezTo>
                  <a:cubicBezTo>
                    <a:pt x="-2" y="387"/>
                    <a:pt x="4" y="408"/>
                    <a:pt x="22" y="411"/>
                  </a:cubicBezTo>
                  <a:cubicBezTo>
                    <a:pt x="68" y="419"/>
                    <a:pt x="106" y="373"/>
                    <a:pt x="130" y="340"/>
                  </a:cubicBezTo>
                  <a:cubicBezTo>
                    <a:pt x="155" y="304"/>
                    <a:pt x="170" y="263"/>
                    <a:pt x="176" y="221"/>
                  </a:cubicBezTo>
                  <a:cubicBezTo>
                    <a:pt x="182" y="177"/>
                    <a:pt x="175" y="135"/>
                    <a:pt x="160" y="94"/>
                  </a:cubicBezTo>
                  <a:close/>
                </a:path>
              </a:pathLst>
            </a:custGeom>
            <a:solidFill>
              <a:srgbClr val="626DEC">
                <a:alpha val="3987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3"/>
            <p:cNvSpPr/>
            <p:nvPr/>
          </p:nvSpPr>
          <p:spPr>
            <a:xfrm>
              <a:off x="1043091" y="3139264"/>
              <a:ext cx="264746" cy="79270"/>
            </a:xfrm>
            <a:custGeom>
              <a:avLst/>
              <a:gdLst/>
              <a:ahLst/>
              <a:cxnLst/>
              <a:rect l="l" t="t" r="r" b="b"/>
              <a:pathLst>
                <a:path w="688" h="206" extrusionOk="0">
                  <a:moveTo>
                    <a:pt x="582" y="46"/>
                  </a:moveTo>
                  <a:cubicBezTo>
                    <a:pt x="525" y="16"/>
                    <a:pt x="456" y="2"/>
                    <a:pt x="390" y="0"/>
                  </a:cubicBezTo>
                  <a:cubicBezTo>
                    <a:pt x="317" y="-1"/>
                    <a:pt x="249" y="13"/>
                    <a:pt x="182" y="39"/>
                  </a:cubicBezTo>
                  <a:cubicBezTo>
                    <a:pt x="108" y="68"/>
                    <a:pt x="52" y="115"/>
                    <a:pt x="3" y="174"/>
                  </a:cubicBezTo>
                  <a:cubicBezTo>
                    <a:pt x="-9" y="189"/>
                    <a:pt x="14" y="211"/>
                    <a:pt x="31" y="201"/>
                  </a:cubicBezTo>
                  <a:cubicBezTo>
                    <a:pt x="84" y="168"/>
                    <a:pt x="146" y="142"/>
                    <a:pt x="205" y="121"/>
                  </a:cubicBezTo>
                  <a:cubicBezTo>
                    <a:pt x="261" y="102"/>
                    <a:pt x="319" y="90"/>
                    <a:pt x="379" y="91"/>
                  </a:cubicBezTo>
                  <a:cubicBezTo>
                    <a:pt x="430" y="92"/>
                    <a:pt x="481" y="102"/>
                    <a:pt x="527" y="124"/>
                  </a:cubicBezTo>
                  <a:cubicBezTo>
                    <a:pt x="550" y="135"/>
                    <a:pt x="572" y="147"/>
                    <a:pt x="593" y="162"/>
                  </a:cubicBezTo>
                  <a:cubicBezTo>
                    <a:pt x="613" y="177"/>
                    <a:pt x="629" y="197"/>
                    <a:pt x="653" y="205"/>
                  </a:cubicBezTo>
                  <a:cubicBezTo>
                    <a:pt x="666" y="209"/>
                    <a:pt x="683" y="201"/>
                    <a:pt x="686" y="188"/>
                  </a:cubicBezTo>
                  <a:cubicBezTo>
                    <a:pt x="699" y="131"/>
                    <a:pt x="631" y="72"/>
                    <a:pt x="582" y="4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29150" rIns="90000" bIns="29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3"/>
            <p:cNvSpPr/>
            <p:nvPr/>
          </p:nvSpPr>
          <p:spPr>
            <a:xfrm>
              <a:off x="1703799" y="3107325"/>
              <a:ext cx="242042" cy="71959"/>
            </a:xfrm>
            <a:custGeom>
              <a:avLst/>
              <a:gdLst/>
              <a:ahLst/>
              <a:cxnLst/>
              <a:rect l="l" t="t" r="r" b="b"/>
              <a:pathLst>
                <a:path w="629" h="187" extrusionOk="0">
                  <a:moveTo>
                    <a:pt x="96" y="42"/>
                  </a:moveTo>
                  <a:cubicBezTo>
                    <a:pt x="149" y="14"/>
                    <a:pt x="212" y="2"/>
                    <a:pt x="272" y="0"/>
                  </a:cubicBezTo>
                  <a:cubicBezTo>
                    <a:pt x="338" y="-1"/>
                    <a:pt x="401" y="12"/>
                    <a:pt x="462" y="35"/>
                  </a:cubicBezTo>
                  <a:cubicBezTo>
                    <a:pt x="530" y="62"/>
                    <a:pt x="581" y="105"/>
                    <a:pt x="626" y="158"/>
                  </a:cubicBezTo>
                  <a:cubicBezTo>
                    <a:pt x="637" y="172"/>
                    <a:pt x="616" y="191"/>
                    <a:pt x="601" y="182"/>
                  </a:cubicBezTo>
                  <a:cubicBezTo>
                    <a:pt x="552" y="152"/>
                    <a:pt x="496" y="129"/>
                    <a:pt x="441" y="110"/>
                  </a:cubicBezTo>
                  <a:cubicBezTo>
                    <a:pt x="390" y="93"/>
                    <a:pt x="337" y="82"/>
                    <a:pt x="283" y="83"/>
                  </a:cubicBezTo>
                  <a:cubicBezTo>
                    <a:pt x="236" y="83"/>
                    <a:pt x="188" y="93"/>
                    <a:pt x="147" y="112"/>
                  </a:cubicBezTo>
                  <a:cubicBezTo>
                    <a:pt x="126" y="123"/>
                    <a:pt x="105" y="134"/>
                    <a:pt x="87" y="148"/>
                  </a:cubicBezTo>
                  <a:cubicBezTo>
                    <a:pt x="68" y="160"/>
                    <a:pt x="53" y="178"/>
                    <a:pt x="31" y="186"/>
                  </a:cubicBezTo>
                  <a:cubicBezTo>
                    <a:pt x="20" y="190"/>
                    <a:pt x="4" y="182"/>
                    <a:pt x="2" y="171"/>
                  </a:cubicBezTo>
                  <a:cubicBezTo>
                    <a:pt x="-10" y="119"/>
                    <a:pt x="52" y="65"/>
                    <a:pt x="96" y="4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22300" rIns="90000" bIns="22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1302834" y="3497901"/>
              <a:ext cx="472541" cy="225881"/>
            </a:xfrm>
            <a:custGeom>
              <a:avLst/>
              <a:gdLst/>
              <a:ahLst/>
              <a:cxnLst/>
              <a:rect l="l" t="t" r="r" b="b"/>
              <a:pathLst>
                <a:path w="1228" h="587" extrusionOk="0">
                  <a:moveTo>
                    <a:pt x="1228" y="64"/>
                  </a:moveTo>
                  <a:cubicBezTo>
                    <a:pt x="1228" y="64"/>
                    <a:pt x="1197" y="263"/>
                    <a:pt x="1057" y="415"/>
                  </a:cubicBezTo>
                  <a:cubicBezTo>
                    <a:pt x="971" y="509"/>
                    <a:pt x="843" y="585"/>
                    <a:pt x="658" y="587"/>
                  </a:cubicBezTo>
                  <a:cubicBezTo>
                    <a:pt x="422" y="589"/>
                    <a:pt x="260" y="504"/>
                    <a:pt x="156" y="415"/>
                  </a:cubicBezTo>
                  <a:cubicBezTo>
                    <a:pt x="45" y="320"/>
                    <a:pt x="0" y="222"/>
                    <a:pt x="0" y="222"/>
                  </a:cubicBezTo>
                  <a:lnTo>
                    <a:pt x="166" y="59"/>
                  </a:lnTo>
                  <a:cubicBezTo>
                    <a:pt x="166" y="59"/>
                    <a:pt x="283" y="118"/>
                    <a:pt x="641" y="138"/>
                  </a:cubicBezTo>
                  <a:cubicBezTo>
                    <a:pt x="997" y="158"/>
                    <a:pt x="1189" y="0"/>
                    <a:pt x="1189" y="0"/>
                  </a:cubicBezTo>
                  <a:lnTo>
                    <a:pt x="1228" y="64"/>
                  </a:lnTo>
                  <a:close/>
                </a:path>
              </a:pathLst>
            </a:custGeom>
            <a:solidFill>
              <a:srgbClr val="82181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3"/>
            <p:cNvSpPr/>
            <p:nvPr/>
          </p:nvSpPr>
          <p:spPr>
            <a:xfrm>
              <a:off x="1362863" y="3609109"/>
              <a:ext cx="347094" cy="114672"/>
            </a:xfrm>
            <a:custGeom>
              <a:avLst/>
              <a:gdLst/>
              <a:ahLst/>
              <a:cxnLst/>
              <a:rect l="l" t="t" r="r" b="b"/>
              <a:pathLst>
                <a:path w="902" h="298" extrusionOk="0">
                  <a:moveTo>
                    <a:pt x="879" y="104"/>
                  </a:moveTo>
                  <a:cubicBezTo>
                    <a:pt x="877" y="106"/>
                    <a:pt x="874" y="107"/>
                    <a:pt x="872" y="109"/>
                  </a:cubicBezTo>
                  <a:cubicBezTo>
                    <a:pt x="858" y="101"/>
                    <a:pt x="843" y="94"/>
                    <a:pt x="830" y="88"/>
                  </a:cubicBezTo>
                  <a:cubicBezTo>
                    <a:pt x="750" y="48"/>
                    <a:pt x="666" y="23"/>
                    <a:pt x="580" y="10"/>
                  </a:cubicBezTo>
                  <a:cubicBezTo>
                    <a:pt x="408" y="-16"/>
                    <a:pt x="230" y="12"/>
                    <a:pt x="72" y="89"/>
                  </a:cubicBezTo>
                  <a:cubicBezTo>
                    <a:pt x="53" y="99"/>
                    <a:pt x="26" y="110"/>
                    <a:pt x="0" y="126"/>
                  </a:cubicBezTo>
                  <a:cubicBezTo>
                    <a:pt x="104" y="215"/>
                    <a:pt x="266" y="300"/>
                    <a:pt x="502" y="298"/>
                  </a:cubicBezTo>
                  <a:cubicBezTo>
                    <a:pt x="688" y="296"/>
                    <a:pt x="815" y="220"/>
                    <a:pt x="901" y="126"/>
                  </a:cubicBezTo>
                  <a:cubicBezTo>
                    <a:pt x="905" y="112"/>
                    <a:pt x="892" y="95"/>
                    <a:pt x="879" y="104"/>
                  </a:cubicBezTo>
                  <a:close/>
                </a:path>
              </a:pathLst>
            </a:custGeom>
            <a:solidFill>
              <a:srgbClr val="BD3F3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3"/>
            <p:cNvSpPr/>
            <p:nvPr/>
          </p:nvSpPr>
          <p:spPr>
            <a:xfrm>
              <a:off x="1192780" y="3456727"/>
              <a:ext cx="202407" cy="192018"/>
            </a:xfrm>
            <a:custGeom>
              <a:avLst/>
              <a:gdLst/>
              <a:ahLst/>
              <a:cxnLst/>
              <a:rect l="l" t="t" r="r" b="b"/>
              <a:pathLst>
                <a:path w="526" h="499" extrusionOk="0">
                  <a:moveTo>
                    <a:pt x="5" y="473"/>
                  </a:moveTo>
                  <a:cubicBezTo>
                    <a:pt x="-4" y="479"/>
                    <a:pt x="0" y="496"/>
                    <a:pt x="11" y="498"/>
                  </a:cubicBezTo>
                  <a:cubicBezTo>
                    <a:pt x="39" y="503"/>
                    <a:pt x="72" y="489"/>
                    <a:pt x="99" y="479"/>
                  </a:cubicBezTo>
                  <a:cubicBezTo>
                    <a:pt x="128" y="468"/>
                    <a:pt x="157" y="454"/>
                    <a:pt x="185" y="440"/>
                  </a:cubicBezTo>
                  <a:cubicBezTo>
                    <a:pt x="239" y="411"/>
                    <a:pt x="290" y="374"/>
                    <a:pt x="335" y="332"/>
                  </a:cubicBezTo>
                  <a:cubicBezTo>
                    <a:pt x="380" y="290"/>
                    <a:pt x="419" y="242"/>
                    <a:pt x="452" y="189"/>
                  </a:cubicBezTo>
                  <a:cubicBezTo>
                    <a:pt x="468" y="163"/>
                    <a:pt x="483" y="136"/>
                    <a:pt x="496" y="107"/>
                  </a:cubicBezTo>
                  <a:cubicBezTo>
                    <a:pt x="507" y="80"/>
                    <a:pt x="524" y="47"/>
                    <a:pt x="526" y="17"/>
                  </a:cubicBezTo>
                  <a:cubicBezTo>
                    <a:pt x="527" y="0"/>
                    <a:pt x="503" y="-6"/>
                    <a:pt x="495" y="8"/>
                  </a:cubicBezTo>
                  <a:cubicBezTo>
                    <a:pt x="480" y="33"/>
                    <a:pt x="474" y="64"/>
                    <a:pt x="461" y="91"/>
                  </a:cubicBezTo>
                  <a:cubicBezTo>
                    <a:pt x="449" y="117"/>
                    <a:pt x="435" y="142"/>
                    <a:pt x="419" y="166"/>
                  </a:cubicBezTo>
                  <a:cubicBezTo>
                    <a:pt x="388" y="216"/>
                    <a:pt x="349" y="262"/>
                    <a:pt x="306" y="302"/>
                  </a:cubicBezTo>
                  <a:cubicBezTo>
                    <a:pt x="264" y="342"/>
                    <a:pt x="217" y="376"/>
                    <a:pt x="166" y="404"/>
                  </a:cubicBezTo>
                  <a:lnTo>
                    <a:pt x="5" y="473"/>
                  </a:ln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1749206" y="3441720"/>
              <a:ext cx="69265" cy="142763"/>
            </a:xfrm>
            <a:custGeom>
              <a:avLst/>
              <a:gdLst/>
              <a:ahLst/>
              <a:cxnLst/>
              <a:rect l="l" t="t" r="r" b="b"/>
              <a:pathLst>
                <a:path w="180" h="371" extrusionOk="0">
                  <a:moveTo>
                    <a:pt x="157" y="371"/>
                  </a:moveTo>
                  <a:cubicBezTo>
                    <a:pt x="169" y="373"/>
                    <a:pt x="179" y="366"/>
                    <a:pt x="180" y="354"/>
                  </a:cubicBezTo>
                  <a:cubicBezTo>
                    <a:pt x="182" y="325"/>
                    <a:pt x="156" y="295"/>
                    <a:pt x="142" y="272"/>
                  </a:cubicBezTo>
                  <a:cubicBezTo>
                    <a:pt x="125" y="244"/>
                    <a:pt x="109" y="216"/>
                    <a:pt x="96" y="187"/>
                  </a:cubicBezTo>
                  <a:cubicBezTo>
                    <a:pt x="82" y="159"/>
                    <a:pt x="70" y="131"/>
                    <a:pt x="59" y="102"/>
                  </a:cubicBezTo>
                  <a:cubicBezTo>
                    <a:pt x="48" y="72"/>
                    <a:pt x="33" y="42"/>
                    <a:pt x="26" y="11"/>
                  </a:cubicBezTo>
                  <a:cubicBezTo>
                    <a:pt x="22" y="-7"/>
                    <a:pt x="-2" y="0"/>
                    <a:pt x="0" y="17"/>
                  </a:cubicBezTo>
                  <a:cubicBezTo>
                    <a:pt x="4" y="50"/>
                    <a:pt x="4" y="83"/>
                    <a:pt x="12" y="116"/>
                  </a:cubicBezTo>
                  <a:cubicBezTo>
                    <a:pt x="20" y="149"/>
                    <a:pt x="30" y="181"/>
                    <a:pt x="44" y="212"/>
                  </a:cubicBezTo>
                  <a:cubicBezTo>
                    <a:pt x="56" y="241"/>
                    <a:pt x="71" y="270"/>
                    <a:pt x="88" y="298"/>
                  </a:cubicBezTo>
                  <a:lnTo>
                    <a:pt x="157" y="371"/>
                  </a:ln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1068103" y="2959945"/>
              <a:ext cx="215491" cy="73883"/>
            </a:xfrm>
            <a:custGeom>
              <a:avLst/>
              <a:gdLst/>
              <a:ahLst/>
              <a:cxnLst/>
              <a:rect l="l" t="t" r="r" b="b"/>
              <a:pathLst>
                <a:path w="560" h="192" extrusionOk="0">
                  <a:moveTo>
                    <a:pt x="560" y="157"/>
                  </a:moveTo>
                  <a:cubicBezTo>
                    <a:pt x="560" y="216"/>
                    <a:pt x="494" y="182"/>
                    <a:pt x="340" y="182"/>
                  </a:cubicBezTo>
                  <a:cubicBezTo>
                    <a:pt x="186" y="182"/>
                    <a:pt x="0" y="216"/>
                    <a:pt x="0" y="157"/>
                  </a:cubicBezTo>
                  <a:cubicBezTo>
                    <a:pt x="0" y="98"/>
                    <a:pt x="167" y="0"/>
                    <a:pt x="321" y="0"/>
                  </a:cubicBezTo>
                  <a:cubicBezTo>
                    <a:pt x="476" y="0"/>
                    <a:pt x="560" y="98"/>
                    <a:pt x="560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24100" rIns="90000" bIns="24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1713804" y="2931085"/>
              <a:ext cx="215106" cy="73498"/>
            </a:xfrm>
            <a:custGeom>
              <a:avLst/>
              <a:gdLst/>
              <a:ahLst/>
              <a:cxnLst/>
              <a:rect l="l" t="t" r="r" b="b"/>
              <a:pathLst>
                <a:path w="559" h="191" extrusionOk="0">
                  <a:moveTo>
                    <a:pt x="0" y="157"/>
                  </a:moveTo>
                  <a:cubicBezTo>
                    <a:pt x="0" y="216"/>
                    <a:pt x="66" y="182"/>
                    <a:pt x="220" y="182"/>
                  </a:cubicBezTo>
                  <a:cubicBezTo>
                    <a:pt x="375" y="182"/>
                    <a:pt x="559" y="216"/>
                    <a:pt x="559" y="157"/>
                  </a:cubicBezTo>
                  <a:cubicBezTo>
                    <a:pt x="559" y="98"/>
                    <a:pt x="393" y="0"/>
                    <a:pt x="239" y="0"/>
                  </a:cubicBezTo>
                  <a:cubicBezTo>
                    <a:pt x="85" y="0"/>
                    <a:pt x="0" y="98"/>
                    <a:pt x="0" y="15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23750" rIns="90000" bIns="23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1436745" y="3836144"/>
              <a:ext cx="147765" cy="46177"/>
            </a:xfrm>
            <a:custGeom>
              <a:avLst/>
              <a:gdLst/>
              <a:ahLst/>
              <a:cxnLst/>
              <a:rect l="l" t="t" r="r" b="b"/>
              <a:pathLst>
                <a:path w="384" h="120" extrusionOk="0">
                  <a:moveTo>
                    <a:pt x="381" y="58"/>
                  </a:moveTo>
                  <a:cubicBezTo>
                    <a:pt x="378" y="53"/>
                    <a:pt x="374" y="49"/>
                    <a:pt x="370" y="45"/>
                  </a:cubicBezTo>
                  <a:cubicBezTo>
                    <a:pt x="353" y="18"/>
                    <a:pt x="312" y="9"/>
                    <a:pt x="283" y="5"/>
                  </a:cubicBezTo>
                  <a:cubicBezTo>
                    <a:pt x="248" y="-1"/>
                    <a:pt x="213" y="-2"/>
                    <a:pt x="178" y="2"/>
                  </a:cubicBezTo>
                  <a:cubicBezTo>
                    <a:pt x="144" y="6"/>
                    <a:pt x="113" y="15"/>
                    <a:pt x="82" y="28"/>
                  </a:cubicBezTo>
                  <a:cubicBezTo>
                    <a:pt x="54" y="39"/>
                    <a:pt x="16" y="59"/>
                    <a:pt x="2" y="87"/>
                  </a:cubicBezTo>
                  <a:cubicBezTo>
                    <a:pt x="-6" y="105"/>
                    <a:pt x="7" y="122"/>
                    <a:pt x="26" y="120"/>
                  </a:cubicBezTo>
                  <a:cubicBezTo>
                    <a:pt x="41" y="118"/>
                    <a:pt x="56" y="109"/>
                    <a:pt x="69" y="104"/>
                  </a:cubicBezTo>
                  <a:cubicBezTo>
                    <a:pt x="82" y="98"/>
                    <a:pt x="95" y="93"/>
                    <a:pt x="108" y="88"/>
                  </a:cubicBezTo>
                  <a:cubicBezTo>
                    <a:pt x="135" y="79"/>
                    <a:pt x="164" y="72"/>
                    <a:pt x="193" y="71"/>
                  </a:cubicBezTo>
                  <a:cubicBezTo>
                    <a:pt x="221" y="69"/>
                    <a:pt x="249" y="70"/>
                    <a:pt x="276" y="75"/>
                  </a:cubicBezTo>
                  <a:cubicBezTo>
                    <a:pt x="291" y="79"/>
                    <a:pt x="306" y="83"/>
                    <a:pt x="321" y="85"/>
                  </a:cubicBezTo>
                  <a:cubicBezTo>
                    <a:pt x="330" y="86"/>
                    <a:pt x="339" y="89"/>
                    <a:pt x="348" y="87"/>
                  </a:cubicBezTo>
                  <a:cubicBezTo>
                    <a:pt x="350" y="87"/>
                    <a:pt x="351" y="87"/>
                    <a:pt x="351" y="86"/>
                  </a:cubicBezTo>
                  <a:lnTo>
                    <a:pt x="351" y="86"/>
                  </a:lnTo>
                  <a:cubicBezTo>
                    <a:pt x="356" y="87"/>
                    <a:pt x="359" y="87"/>
                    <a:pt x="364" y="87"/>
                  </a:cubicBezTo>
                  <a:cubicBezTo>
                    <a:pt x="377" y="86"/>
                    <a:pt x="390" y="72"/>
                    <a:pt x="381" y="58"/>
                  </a:cubicBezTo>
                  <a:close/>
                </a:path>
              </a:pathLst>
            </a:custGeom>
            <a:solidFill>
              <a:srgbClr val="841717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2606165" y="2342719"/>
              <a:ext cx="1580779" cy="1675056"/>
            </a:xfrm>
            <a:custGeom>
              <a:avLst/>
              <a:gdLst/>
              <a:ahLst/>
              <a:cxnLst/>
              <a:rect l="l" t="t" r="r" b="b"/>
              <a:pathLst>
                <a:path w="4108" h="4353" extrusionOk="0">
                  <a:moveTo>
                    <a:pt x="4108" y="3582"/>
                  </a:moveTo>
                  <a:cubicBezTo>
                    <a:pt x="3904" y="2348"/>
                    <a:pt x="3258" y="1113"/>
                    <a:pt x="2238" y="364"/>
                  </a:cubicBezTo>
                  <a:cubicBezTo>
                    <a:pt x="1909" y="133"/>
                    <a:pt x="1196" y="-212"/>
                    <a:pt x="880" y="171"/>
                  </a:cubicBezTo>
                  <a:cubicBezTo>
                    <a:pt x="315" y="-120"/>
                    <a:pt x="-231" y="784"/>
                    <a:pt x="134" y="1229"/>
                  </a:cubicBezTo>
                  <a:cubicBezTo>
                    <a:pt x="-348" y="1745"/>
                    <a:pt x="581" y="2245"/>
                    <a:pt x="1102" y="1776"/>
                  </a:cubicBezTo>
                  <a:cubicBezTo>
                    <a:pt x="1145" y="2237"/>
                    <a:pt x="1729" y="2169"/>
                    <a:pt x="1996" y="1942"/>
                  </a:cubicBezTo>
                  <a:cubicBezTo>
                    <a:pt x="2116" y="2156"/>
                    <a:pt x="2398" y="2242"/>
                    <a:pt x="2628" y="2213"/>
                  </a:cubicBezTo>
                  <a:cubicBezTo>
                    <a:pt x="2449" y="2521"/>
                    <a:pt x="2567" y="2860"/>
                    <a:pt x="2953" y="2871"/>
                  </a:cubicBezTo>
                  <a:cubicBezTo>
                    <a:pt x="2794" y="3103"/>
                    <a:pt x="2741" y="3520"/>
                    <a:pt x="3072" y="3624"/>
                  </a:cubicBezTo>
                  <a:cubicBezTo>
                    <a:pt x="2968" y="4777"/>
                    <a:pt x="4084" y="4409"/>
                    <a:pt x="4108" y="3582"/>
                  </a:cubicBezTo>
                  <a:close/>
                </a:path>
              </a:pathLst>
            </a:custGeom>
            <a:solidFill>
              <a:srgbClr val="FBD6BC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2664655" y="2996117"/>
              <a:ext cx="1451100" cy="1329501"/>
            </a:xfrm>
            <a:custGeom>
              <a:avLst/>
              <a:gdLst/>
              <a:ahLst/>
              <a:cxnLst/>
              <a:rect l="l" t="t" r="r" b="b"/>
              <a:pathLst>
                <a:path w="3771" h="3455" extrusionOk="0">
                  <a:moveTo>
                    <a:pt x="300" y="220"/>
                  </a:moveTo>
                  <a:cubicBezTo>
                    <a:pt x="280" y="218"/>
                    <a:pt x="48" y="1445"/>
                    <a:pt x="4" y="1916"/>
                  </a:cubicBezTo>
                  <a:cubicBezTo>
                    <a:pt x="-40" y="2387"/>
                    <a:pt x="231" y="2739"/>
                    <a:pt x="406" y="2928"/>
                  </a:cubicBezTo>
                  <a:cubicBezTo>
                    <a:pt x="582" y="3116"/>
                    <a:pt x="850" y="3391"/>
                    <a:pt x="1098" y="3436"/>
                  </a:cubicBezTo>
                  <a:cubicBezTo>
                    <a:pt x="1569" y="3524"/>
                    <a:pt x="2329" y="3292"/>
                    <a:pt x="2656" y="3059"/>
                  </a:cubicBezTo>
                  <a:cubicBezTo>
                    <a:pt x="2982" y="2827"/>
                    <a:pt x="3146" y="2456"/>
                    <a:pt x="3146" y="2456"/>
                  </a:cubicBezTo>
                  <a:cubicBezTo>
                    <a:pt x="3146" y="2456"/>
                    <a:pt x="3529" y="2538"/>
                    <a:pt x="3711" y="2230"/>
                  </a:cubicBezTo>
                  <a:cubicBezTo>
                    <a:pt x="3893" y="1922"/>
                    <a:pt x="3598" y="1715"/>
                    <a:pt x="3598" y="1715"/>
                  </a:cubicBezTo>
                  <a:cubicBezTo>
                    <a:pt x="3598" y="1715"/>
                    <a:pt x="3322" y="2079"/>
                    <a:pt x="2932" y="1891"/>
                  </a:cubicBezTo>
                  <a:cubicBezTo>
                    <a:pt x="2543" y="1703"/>
                    <a:pt x="2894" y="1225"/>
                    <a:pt x="2894" y="1225"/>
                  </a:cubicBezTo>
                  <a:cubicBezTo>
                    <a:pt x="2894" y="1225"/>
                    <a:pt x="2555" y="1125"/>
                    <a:pt x="2517" y="949"/>
                  </a:cubicBezTo>
                  <a:cubicBezTo>
                    <a:pt x="2480" y="773"/>
                    <a:pt x="2643" y="522"/>
                    <a:pt x="2643" y="522"/>
                  </a:cubicBezTo>
                  <a:cubicBezTo>
                    <a:pt x="2643" y="522"/>
                    <a:pt x="2034" y="503"/>
                    <a:pt x="1895" y="126"/>
                  </a:cubicBezTo>
                  <a:cubicBezTo>
                    <a:pt x="1895" y="126"/>
                    <a:pt x="1726" y="427"/>
                    <a:pt x="1336" y="371"/>
                  </a:cubicBezTo>
                  <a:cubicBezTo>
                    <a:pt x="947" y="314"/>
                    <a:pt x="966" y="0"/>
                    <a:pt x="966" y="0"/>
                  </a:cubicBezTo>
                  <a:cubicBezTo>
                    <a:pt x="966" y="0"/>
                    <a:pt x="651" y="251"/>
                    <a:pt x="300" y="220"/>
                  </a:cubicBezTo>
                  <a:close/>
                </a:path>
              </a:pathLst>
            </a:custGeom>
            <a:solidFill>
              <a:srgbClr val="D6908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2988275" y="3407857"/>
              <a:ext cx="223187" cy="407508"/>
            </a:xfrm>
            <a:custGeom>
              <a:avLst/>
              <a:gdLst/>
              <a:ahLst/>
              <a:cxnLst/>
              <a:rect l="l" t="t" r="r" b="b"/>
              <a:pathLst>
                <a:path w="580" h="1059" extrusionOk="0">
                  <a:moveTo>
                    <a:pt x="547" y="12"/>
                  </a:moveTo>
                  <a:cubicBezTo>
                    <a:pt x="511" y="113"/>
                    <a:pt x="491" y="218"/>
                    <a:pt x="455" y="319"/>
                  </a:cubicBezTo>
                  <a:cubicBezTo>
                    <a:pt x="425" y="401"/>
                    <a:pt x="382" y="481"/>
                    <a:pt x="298" y="516"/>
                  </a:cubicBezTo>
                  <a:cubicBezTo>
                    <a:pt x="253" y="535"/>
                    <a:pt x="204" y="542"/>
                    <a:pt x="157" y="550"/>
                  </a:cubicBezTo>
                  <a:cubicBezTo>
                    <a:pt x="111" y="559"/>
                    <a:pt x="62" y="565"/>
                    <a:pt x="31" y="603"/>
                  </a:cubicBezTo>
                  <a:cubicBezTo>
                    <a:pt x="-24" y="670"/>
                    <a:pt x="4" y="776"/>
                    <a:pt x="39" y="846"/>
                  </a:cubicBezTo>
                  <a:cubicBezTo>
                    <a:pt x="62" y="891"/>
                    <a:pt x="93" y="933"/>
                    <a:pt x="129" y="968"/>
                  </a:cubicBezTo>
                  <a:cubicBezTo>
                    <a:pt x="165" y="1003"/>
                    <a:pt x="205" y="1039"/>
                    <a:pt x="252" y="1058"/>
                  </a:cubicBezTo>
                  <a:cubicBezTo>
                    <a:pt x="268" y="1064"/>
                    <a:pt x="287" y="1042"/>
                    <a:pt x="276" y="1027"/>
                  </a:cubicBezTo>
                  <a:cubicBezTo>
                    <a:pt x="253" y="992"/>
                    <a:pt x="220" y="965"/>
                    <a:pt x="193" y="934"/>
                  </a:cubicBezTo>
                  <a:cubicBezTo>
                    <a:pt x="164" y="901"/>
                    <a:pt x="136" y="866"/>
                    <a:pt x="114" y="827"/>
                  </a:cubicBezTo>
                  <a:cubicBezTo>
                    <a:pt x="95" y="791"/>
                    <a:pt x="80" y="751"/>
                    <a:pt x="77" y="710"/>
                  </a:cubicBezTo>
                  <a:cubicBezTo>
                    <a:pt x="76" y="695"/>
                    <a:pt x="77" y="677"/>
                    <a:pt x="83" y="662"/>
                  </a:cubicBezTo>
                  <a:cubicBezTo>
                    <a:pt x="92" y="641"/>
                    <a:pt x="112" y="636"/>
                    <a:pt x="133" y="632"/>
                  </a:cubicBezTo>
                  <a:cubicBezTo>
                    <a:pt x="223" y="614"/>
                    <a:pt x="316" y="605"/>
                    <a:pt x="391" y="549"/>
                  </a:cubicBezTo>
                  <a:cubicBezTo>
                    <a:pt x="458" y="500"/>
                    <a:pt x="495" y="424"/>
                    <a:pt x="520" y="347"/>
                  </a:cubicBezTo>
                  <a:cubicBezTo>
                    <a:pt x="554" y="244"/>
                    <a:pt x="583" y="127"/>
                    <a:pt x="580" y="17"/>
                  </a:cubicBezTo>
                  <a:cubicBezTo>
                    <a:pt x="579" y="-2"/>
                    <a:pt x="553" y="-6"/>
                    <a:pt x="547" y="12"/>
                  </a:cubicBezTo>
                  <a:close/>
                </a:path>
              </a:pathLst>
            </a:custGeom>
            <a:solidFill>
              <a:srgbClr val="A5503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3887177" y="3751102"/>
              <a:ext cx="133143" cy="99280"/>
            </a:xfrm>
            <a:custGeom>
              <a:avLst/>
              <a:gdLst/>
              <a:ahLst/>
              <a:cxnLst/>
              <a:rect l="l" t="t" r="r" b="b"/>
              <a:pathLst>
                <a:path w="346" h="258" extrusionOk="0">
                  <a:moveTo>
                    <a:pt x="344" y="161"/>
                  </a:moveTo>
                  <a:cubicBezTo>
                    <a:pt x="334" y="140"/>
                    <a:pt x="305" y="138"/>
                    <a:pt x="285" y="135"/>
                  </a:cubicBezTo>
                  <a:cubicBezTo>
                    <a:pt x="266" y="133"/>
                    <a:pt x="246" y="131"/>
                    <a:pt x="226" y="129"/>
                  </a:cubicBezTo>
                  <a:cubicBezTo>
                    <a:pt x="208" y="128"/>
                    <a:pt x="190" y="126"/>
                    <a:pt x="172" y="125"/>
                  </a:cubicBezTo>
                  <a:cubicBezTo>
                    <a:pt x="193" y="111"/>
                    <a:pt x="216" y="98"/>
                    <a:pt x="240" y="88"/>
                  </a:cubicBezTo>
                  <a:cubicBezTo>
                    <a:pt x="266" y="77"/>
                    <a:pt x="299" y="67"/>
                    <a:pt x="318" y="45"/>
                  </a:cubicBezTo>
                  <a:cubicBezTo>
                    <a:pt x="322" y="43"/>
                    <a:pt x="325" y="40"/>
                    <a:pt x="329" y="38"/>
                  </a:cubicBezTo>
                  <a:cubicBezTo>
                    <a:pt x="340" y="29"/>
                    <a:pt x="333" y="12"/>
                    <a:pt x="322" y="9"/>
                  </a:cubicBezTo>
                  <a:cubicBezTo>
                    <a:pt x="312" y="5"/>
                    <a:pt x="302" y="1"/>
                    <a:pt x="292" y="0"/>
                  </a:cubicBezTo>
                  <a:cubicBezTo>
                    <a:pt x="283" y="0"/>
                    <a:pt x="274" y="0"/>
                    <a:pt x="266" y="1"/>
                  </a:cubicBezTo>
                  <a:cubicBezTo>
                    <a:pt x="248" y="3"/>
                    <a:pt x="230" y="9"/>
                    <a:pt x="213" y="15"/>
                  </a:cubicBezTo>
                  <a:cubicBezTo>
                    <a:pt x="179" y="28"/>
                    <a:pt x="148" y="47"/>
                    <a:pt x="119" y="69"/>
                  </a:cubicBezTo>
                  <a:cubicBezTo>
                    <a:pt x="91" y="90"/>
                    <a:pt x="67" y="113"/>
                    <a:pt x="46" y="141"/>
                  </a:cubicBezTo>
                  <a:cubicBezTo>
                    <a:pt x="36" y="154"/>
                    <a:pt x="27" y="167"/>
                    <a:pt x="19" y="182"/>
                  </a:cubicBezTo>
                  <a:cubicBezTo>
                    <a:pt x="11" y="198"/>
                    <a:pt x="7" y="216"/>
                    <a:pt x="1" y="234"/>
                  </a:cubicBezTo>
                  <a:cubicBezTo>
                    <a:pt x="-7" y="256"/>
                    <a:pt x="25" y="267"/>
                    <a:pt x="38" y="250"/>
                  </a:cubicBezTo>
                  <a:cubicBezTo>
                    <a:pt x="46" y="238"/>
                    <a:pt x="58" y="230"/>
                    <a:pt x="67" y="219"/>
                  </a:cubicBezTo>
                  <a:cubicBezTo>
                    <a:pt x="77" y="209"/>
                    <a:pt x="87" y="198"/>
                    <a:pt x="98" y="188"/>
                  </a:cubicBezTo>
                  <a:cubicBezTo>
                    <a:pt x="102" y="183"/>
                    <a:pt x="108" y="178"/>
                    <a:pt x="113" y="174"/>
                  </a:cubicBezTo>
                  <a:cubicBezTo>
                    <a:pt x="127" y="179"/>
                    <a:pt x="143" y="180"/>
                    <a:pt x="157" y="183"/>
                  </a:cubicBezTo>
                  <a:cubicBezTo>
                    <a:pt x="179" y="186"/>
                    <a:pt x="200" y="189"/>
                    <a:pt x="222" y="191"/>
                  </a:cubicBezTo>
                  <a:cubicBezTo>
                    <a:pt x="242" y="193"/>
                    <a:pt x="262" y="195"/>
                    <a:pt x="282" y="196"/>
                  </a:cubicBezTo>
                  <a:cubicBezTo>
                    <a:pt x="303" y="197"/>
                    <a:pt x="329" y="198"/>
                    <a:pt x="343" y="179"/>
                  </a:cubicBezTo>
                  <a:cubicBezTo>
                    <a:pt x="348" y="174"/>
                    <a:pt x="347" y="166"/>
                    <a:pt x="344" y="161"/>
                  </a:cubicBezTo>
                  <a:close/>
                </a:path>
              </a:pathLst>
            </a:custGeom>
            <a:solidFill>
              <a:srgbClr val="A5503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3192221" y="2604001"/>
              <a:ext cx="332856" cy="483700"/>
            </a:xfrm>
            <a:custGeom>
              <a:avLst/>
              <a:gdLst/>
              <a:ahLst/>
              <a:cxnLst/>
              <a:rect l="l" t="t" r="r" b="b"/>
              <a:pathLst>
                <a:path w="865" h="1257" extrusionOk="0">
                  <a:moveTo>
                    <a:pt x="849" y="1194"/>
                  </a:moveTo>
                  <a:cubicBezTo>
                    <a:pt x="809" y="1181"/>
                    <a:pt x="765" y="1180"/>
                    <a:pt x="723" y="1172"/>
                  </a:cubicBezTo>
                  <a:cubicBezTo>
                    <a:pt x="681" y="1164"/>
                    <a:pt x="638" y="1150"/>
                    <a:pt x="599" y="1132"/>
                  </a:cubicBezTo>
                  <a:cubicBezTo>
                    <a:pt x="521" y="1097"/>
                    <a:pt x="450" y="1042"/>
                    <a:pt x="400" y="972"/>
                  </a:cubicBezTo>
                  <a:cubicBezTo>
                    <a:pt x="348" y="900"/>
                    <a:pt x="317" y="810"/>
                    <a:pt x="310" y="722"/>
                  </a:cubicBezTo>
                  <a:cubicBezTo>
                    <a:pt x="303" y="635"/>
                    <a:pt x="310" y="535"/>
                    <a:pt x="344" y="454"/>
                  </a:cubicBezTo>
                  <a:cubicBezTo>
                    <a:pt x="353" y="433"/>
                    <a:pt x="319" y="419"/>
                    <a:pt x="308" y="438"/>
                  </a:cubicBezTo>
                  <a:cubicBezTo>
                    <a:pt x="282" y="482"/>
                    <a:pt x="257" y="525"/>
                    <a:pt x="244" y="576"/>
                  </a:cubicBezTo>
                  <a:cubicBezTo>
                    <a:pt x="234" y="613"/>
                    <a:pt x="229" y="652"/>
                    <a:pt x="229" y="690"/>
                  </a:cubicBezTo>
                  <a:cubicBezTo>
                    <a:pt x="188" y="662"/>
                    <a:pt x="150" y="633"/>
                    <a:pt x="123" y="589"/>
                  </a:cubicBezTo>
                  <a:cubicBezTo>
                    <a:pt x="92" y="538"/>
                    <a:pt x="76" y="478"/>
                    <a:pt x="76" y="418"/>
                  </a:cubicBezTo>
                  <a:cubicBezTo>
                    <a:pt x="76" y="349"/>
                    <a:pt x="99" y="280"/>
                    <a:pt x="129" y="218"/>
                  </a:cubicBezTo>
                  <a:cubicBezTo>
                    <a:pt x="161" y="153"/>
                    <a:pt x="199" y="87"/>
                    <a:pt x="242" y="29"/>
                  </a:cubicBezTo>
                  <a:cubicBezTo>
                    <a:pt x="255" y="11"/>
                    <a:pt x="228" y="-9"/>
                    <a:pt x="213" y="6"/>
                  </a:cubicBezTo>
                  <a:cubicBezTo>
                    <a:pt x="182" y="36"/>
                    <a:pt x="149" y="66"/>
                    <a:pt x="122" y="100"/>
                  </a:cubicBezTo>
                  <a:cubicBezTo>
                    <a:pt x="97" y="133"/>
                    <a:pt x="74" y="167"/>
                    <a:pt x="56" y="204"/>
                  </a:cubicBezTo>
                  <a:cubicBezTo>
                    <a:pt x="20" y="275"/>
                    <a:pt x="-3" y="357"/>
                    <a:pt x="0" y="437"/>
                  </a:cubicBezTo>
                  <a:cubicBezTo>
                    <a:pt x="6" y="563"/>
                    <a:pt x="85" y="743"/>
                    <a:pt x="232" y="749"/>
                  </a:cubicBezTo>
                  <a:cubicBezTo>
                    <a:pt x="241" y="846"/>
                    <a:pt x="274" y="941"/>
                    <a:pt x="331" y="1020"/>
                  </a:cubicBezTo>
                  <a:cubicBezTo>
                    <a:pt x="390" y="1103"/>
                    <a:pt x="471" y="1168"/>
                    <a:pt x="564" y="1209"/>
                  </a:cubicBezTo>
                  <a:cubicBezTo>
                    <a:pt x="646" y="1245"/>
                    <a:pt x="769" y="1281"/>
                    <a:pt x="853" y="1236"/>
                  </a:cubicBezTo>
                  <a:cubicBezTo>
                    <a:pt x="872" y="1227"/>
                    <a:pt x="867" y="1201"/>
                    <a:pt x="849" y="1194"/>
                  </a:cubicBez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2795873" y="2567830"/>
              <a:ext cx="63493" cy="181243"/>
            </a:xfrm>
            <a:custGeom>
              <a:avLst/>
              <a:gdLst/>
              <a:ahLst/>
              <a:cxnLst/>
              <a:rect l="l" t="t" r="r" b="b"/>
              <a:pathLst>
                <a:path w="165" h="471" extrusionOk="0">
                  <a:moveTo>
                    <a:pt x="160" y="438"/>
                  </a:moveTo>
                  <a:cubicBezTo>
                    <a:pt x="140" y="411"/>
                    <a:pt x="124" y="381"/>
                    <a:pt x="109" y="350"/>
                  </a:cubicBezTo>
                  <a:cubicBezTo>
                    <a:pt x="96" y="321"/>
                    <a:pt x="88" y="289"/>
                    <a:pt x="88" y="257"/>
                  </a:cubicBezTo>
                  <a:cubicBezTo>
                    <a:pt x="88" y="219"/>
                    <a:pt x="98" y="184"/>
                    <a:pt x="109" y="148"/>
                  </a:cubicBezTo>
                  <a:cubicBezTo>
                    <a:pt x="122" y="109"/>
                    <a:pt x="135" y="68"/>
                    <a:pt x="157" y="34"/>
                  </a:cubicBezTo>
                  <a:cubicBezTo>
                    <a:pt x="170" y="12"/>
                    <a:pt x="140" y="-13"/>
                    <a:pt x="122" y="6"/>
                  </a:cubicBezTo>
                  <a:cubicBezTo>
                    <a:pt x="89" y="41"/>
                    <a:pt x="54" y="74"/>
                    <a:pt x="33" y="118"/>
                  </a:cubicBezTo>
                  <a:cubicBezTo>
                    <a:pt x="11" y="163"/>
                    <a:pt x="-1" y="214"/>
                    <a:pt x="0" y="264"/>
                  </a:cubicBezTo>
                  <a:cubicBezTo>
                    <a:pt x="3" y="352"/>
                    <a:pt x="44" y="455"/>
                    <a:pt x="140" y="471"/>
                  </a:cubicBezTo>
                  <a:cubicBezTo>
                    <a:pt x="160" y="474"/>
                    <a:pt x="171" y="454"/>
                    <a:pt x="160" y="438"/>
                  </a:cubicBez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3900261" y="3370916"/>
              <a:ext cx="117366" cy="123138"/>
            </a:xfrm>
            <a:custGeom>
              <a:avLst/>
              <a:gdLst/>
              <a:ahLst/>
              <a:cxnLst/>
              <a:rect l="l" t="t" r="r" b="b"/>
              <a:pathLst>
                <a:path w="305" h="320" extrusionOk="0">
                  <a:moveTo>
                    <a:pt x="290" y="257"/>
                  </a:moveTo>
                  <a:cubicBezTo>
                    <a:pt x="282" y="251"/>
                    <a:pt x="274" y="246"/>
                    <a:pt x="263" y="244"/>
                  </a:cubicBezTo>
                  <a:cubicBezTo>
                    <a:pt x="262" y="244"/>
                    <a:pt x="262" y="244"/>
                    <a:pt x="261" y="244"/>
                  </a:cubicBezTo>
                  <a:cubicBezTo>
                    <a:pt x="261" y="244"/>
                    <a:pt x="261" y="243"/>
                    <a:pt x="260" y="243"/>
                  </a:cubicBezTo>
                  <a:cubicBezTo>
                    <a:pt x="254" y="240"/>
                    <a:pt x="249" y="239"/>
                    <a:pt x="243" y="237"/>
                  </a:cubicBezTo>
                  <a:cubicBezTo>
                    <a:pt x="236" y="235"/>
                    <a:pt x="228" y="231"/>
                    <a:pt x="220" y="229"/>
                  </a:cubicBezTo>
                  <a:cubicBezTo>
                    <a:pt x="217" y="228"/>
                    <a:pt x="213" y="226"/>
                    <a:pt x="210" y="225"/>
                  </a:cubicBezTo>
                  <a:cubicBezTo>
                    <a:pt x="218" y="228"/>
                    <a:pt x="208" y="224"/>
                    <a:pt x="206" y="223"/>
                  </a:cubicBezTo>
                  <a:cubicBezTo>
                    <a:pt x="193" y="217"/>
                    <a:pt x="179" y="209"/>
                    <a:pt x="166" y="200"/>
                  </a:cubicBezTo>
                  <a:cubicBezTo>
                    <a:pt x="163" y="198"/>
                    <a:pt x="161" y="196"/>
                    <a:pt x="158" y="194"/>
                  </a:cubicBezTo>
                  <a:cubicBezTo>
                    <a:pt x="156" y="193"/>
                    <a:pt x="155" y="192"/>
                    <a:pt x="154" y="191"/>
                  </a:cubicBezTo>
                  <a:lnTo>
                    <a:pt x="153" y="191"/>
                  </a:lnTo>
                  <a:cubicBezTo>
                    <a:pt x="148" y="186"/>
                    <a:pt x="142" y="180"/>
                    <a:pt x="136" y="175"/>
                  </a:cubicBezTo>
                  <a:cubicBezTo>
                    <a:pt x="125" y="164"/>
                    <a:pt x="115" y="153"/>
                    <a:pt x="105" y="141"/>
                  </a:cubicBezTo>
                  <a:cubicBezTo>
                    <a:pt x="104" y="140"/>
                    <a:pt x="101" y="136"/>
                    <a:pt x="101" y="136"/>
                  </a:cubicBezTo>
                  <a:cubicBezTo>
                    <a:pt x="99" y="133"/>
                    <a:pt x="97" y="131"/>
                    <a:pt x="96" y="129"/>
                  </a:cubicBezTo>
                  <a:cubicBezTo>
                    <a:pt x="91" y="122"/>
                    <a:pt x="87" y="115"/>
                    <a:pt x="83" y="107"/>
                  </a:cubicBezTo>
                  <a:cubicBezTo>
                    <a:pt x="69" y="82"/>
                    <a:pt x="59" y="60"/>
                    <a:pt x="56" y="29"/>
                  </a:cubicBezTo>
                  <a:cubicBezTo>
                    <a:pt x="55" y="14"/>
                    <a:pt x="45" y="1"/>
                    <a:pt x="29" y="0"/>
                  </a:cubicBezTo>
                  <a:cubicBezTo>
                    <a:pt x="14" y="0"/>
                    <a:pt x="0" y="12"/>
                    <a:pt x="0" y="27"/>
                  </a:cubicBezTo>
                  <a:cubicBezTo>
                    <a:pt x="0" y="103"/>
                    <a:pt x="25" y="177"/>
                    <a:pt x="78" y="232"/>
                  </a:cubicBezTo>
                  <a:cubicBezTo>
                    <a:pt x="103" y="258"/>
                    <a:pt x="133" y="282"/>
                    <a:pt x="166" y="297"/>
                  </a:cubicBezTo>
                  <a:cubicBezTo>
                    <a:pt x="203" y="314"/>
                    <a:pt x="250" y="330"/>
                    <a:pt x="289" y="311"/>
                  </a:cubicBezTo>
                  <a:cubicBezTo>
                    <a:pt x="312" y="300"/>
                    <a:pt x="309" y="270"/>
                    <a:pt x="290" y="257"/>
                  </a:cubicBezTo>
                  <a:close/>
                </a:path>
              </a:pathLst>
            </a:custGeom>
            <a:solidFill>
              <a:srgbClr val="EDB99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2836278" y="3347058"/>
              <a:ext cx="227805" cy="112748"/>
            </a:xfrm>
            <a:custGeom>
              <a:avLst/>
              <a:gdLst/>
              <a:ahLst/>
              <a:cxnLst/>
              <a:rect l="l" t="t" r="r" b="b"/>
              <a:pathLst>
                <a:path w="592" h="293" extrusionOk="0">
                  <a:moveTo>
                    <a:pt x="574" y="187"/>
                  </a:moveTo>
                  <a:cubicBezTo>
                    <a:pt x="560" y="159"/>
                    <a:pt x="541" y="133"/>
                    <a:pt x="520" y="111"/>
                  </a:cubicBezTo>
                  <a:cubicBezTo>
                    <a:pt x="476" y="65"/>
                    <a:pt x="420" y="30"/>
                    <a:pt x="359" y="13"/>
                  </a:cubicBezTo>
                  <a:cubicBezTo>
                    <a:pt x="298" y="-5"/>
                    <a:pt x="231" y="-4"/>
                    <a:pt x="170" y="13"/>
                  </a:cubicBezTo>
                  <a:cubicBezTo>
                    <a:pt x="102" y="33"/>
                    <a:pt x="53" y="69"/>
                    <a:pt x="6" y="120"/>
                  </a:cubicBezTo>
                  <a:cubicBezTo>
                    <a:pt x="-14" y="141"/>
                    <a:pt x="16" y="173"/>
                    <a:pt x="38" y="153"/>
                  </a:cubicBezTo>
                  <a:cubicBezTo>
                    <a:pt x="77" y="117"/>
                    <a:pt x="135" y="94"/>
                    <a:pt x="186" y="83"/>
                  </a:cubicBezTo>
                  <a:cubicBezTo>
                    <a:pt x="238" y="72"/>
                    <a:pt x="291" y="75"/>
                    <a:pt x="341" y="91"/>
                  </a:cubicBezTo>
                  <a:cubicBezTo>
                    <a:pt x="388" y="107"/>
                    <a:pt x="429" y="135"/>
                    <a:pt x="463" y="171"/>
                  </a:cubicBezTo>
                  <a:cubicBezTo>
                    <a:pt x="481" y="190"/>
                    <a:pt x="495" y="209"/>
                    <a:pt x="509" y="231"/>
                  </a:cubicBezTo>
                  <a:cubicBezTo>
                    <a:pt x="522" y="250"/>
                    <a:pt x="537" y="276"/>
                    <a:pt x="556" y="290"/>
                  </a:cubicBezTo>
                  <a:cubicBezTo>
                    <a:pt x="568" y="299"/>
                    <a:pt x="585" y="289"/>
                    <a:pt x="589" y="276"/>
                  </a:cubicBezTo>
                  <a:cubicBezTo>
                    <a:pt x="598" y="250"/>
                    <a:pt x="586" y="210"/>
                    <a:pt x="574" y="1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3414253" y="3464038"/>
              <a:ext cx="228574" cy="110439"/>
            </a:xfrm>
            <a:custGeom>
              <a:avLst/>
              <a:gdLst/>
              <a:ahLst/>
              <a:cxnLst/>
              <a:rect l="l" t="t" r="r" b="b"/>
              <a:pathLst>
                <a:path w="594" h="287" extrusionOk="0">
                  <a:moveTo>
                    <a:pt x="53" y="67"/>
                  </a:moveTo>
                  <a:cubicBezTo>
                    <a:pt x="78" y="48"/>
                    <a:pt x="107" y="33"/>
                    <a:pt x="135" y="22"/>
                  </a:cubicBezTo>
                  <a:cubicBezTo>
                    <a:pt x="194" y="1"/>
                    <a:pt x="261" y="-5"/>
                    <a:pt x="323" y="5"/>
                  </a:cubicBezTo>
                  <a:cubicBezTo>
                    <a:pt x="385" y="16"/>
                    <a:pt x="445" y="47"/>
                    <a:pt x="493" y="89"/>
                  </a:cubicBezTo>
                  <a:cubicBezTo>
                    <a:pt x="545" y="136"/>
                    <a:pt x="573" y="190"/>
                    <a:pt x="593" y="257"/>
                  </a:cubicBezTo>
                  <a:cubicBezTo>
                    <a:pt x="601" y="285"/>
                    <a:pt x="560" y="300"/>
                    <a:pt x="549" y="273"/>
                  </a:cubicBezTo>
                  <a:cubicBezTo>
                    <a:pt x="530" y="223"/>
                    <a:pt x="488" y="177"/>
                    <a:pt x="447" y="145"/>
                  </a:cubicBezTo>
                  <a:cubicBezTo>
                    <a:pt x="406" y="113"/>
                    <a:pt x="357" y="92"/>
                    <a:pt x="305" y="84"/>
                  </a:cubicBezTo>
                  <a:cubicBezTo>
                    <a:pt x="255" y="77"/>
                    <a:pt x="206" y="84"/>
                    <a:pt x="160" y="102"/>
                  </a:cubicBezTo>
                  <a:cubicBezTo>
                    <a:pt x="135" y="110"/>
                    <a:pt x="114" y="122"/>
                    <a:pt x="92" y="135"/>
                  </a:cubicBezTo>
                  <a:cubicBezTo>
                    <a:pt x="72" y="147"/>
                    <a:pt x="47" y="163"/>
                    <a:pt x="24" y="168"/>
                  </a:cubicBezTo>
                  <a:cubicBezTo>
                    <a:pt x="10" y="170"/>
                    <a:pt x="-1" y="154"/>
                    <a:pt x="0" y="141"/>
                  </a:cubicBezTo>
                  <a:cubicBezTo>
                    <a:pt x="4" y="113"/>
                    <a:pt x="32" y="83"/>
                    <a:pt x="53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2936327" y="3838453"/>
              <a:ext cx="1539" cy="1924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0"/>
                  </a:moveTo>
                  <a:lnTo>
                    <a:pt x="0" y="5"/>
                  </a:lnTo>
                  <a:cubicBezTo>
                    <a:pt x="-1" y="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21818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3"/>
            <p:cNvSpPr/>
            <p:nvPr/>
          </p:nvSpPr>
          <p:spPr>
            <a:xfrm>
              <a:off x="2923243" y="3840377"/>
              <a:ext cx="460996" cy="212412"/>
            </a:xfrm>
            <a:custGeom>
              <a:avLst/>
              <a:gdLst/>
              <a:ahLst/>
              <a:cxnLst/>
              <a:rect l="l" t="t" r="r" b="b"/>
              <a:pathLst>
                <a:path w="1198" h="552" extrusionOk="0">
                  <a:moveTo>
                    <a:pt x="1198" y="120"/>
                  </a:moveTo>
                  <a:cubicBezTo>
                    <a:pt x="1198" y="120"/>
                    <a:pt x="1148" y="252"/>
                    <a:pt x="1029" y="370"/>
                  </a:cubicBezTo>
                  <a:cubicBezTo>
                    <a:pt x="931" y="468"/>
                    <a:pt x="785" y="556"/>
                    <a:pt x="582" y="551"/>
                  </a:cubicBezTo>
                  <a:cubicBezTo>
                    <a:pt x="429" y="548"/>
                    <a:pt x="313" y="488"/>
                    <a:pt x="226" y="411"/>
                  </a:cubicBezTo>
                  <a:cubicBezTo>
                    <a:pt x="58" y="262"/>
                    <a:pt x="0" y="47"/>
                    <a:pt x="0" y="47"/>
                  </a:cubicBezTo>
                  <a:lnTo>
                    <a:pt x="27" y="0"/>
                  </a:lnTo>
                  <a:cubicBezTo>
                    <a:pt x="28" y="12"/>
                    <a:pt x="78" y="42"/>
                    <a:pt x="483" y="79"/>
                  </a:cubicBezTo>
                  <a:cubicBezTo>
                    <a:pt x="1008" y="125"/>
                    <a:pt x="1187" y="21"/>
                    <a:pt x="1187" y="21"/>
                  </a:cubicBezTo>
                  <a:lnTo>
                    <a:pt x="1198" y="120"/>
                  </a:lnTo>
                  <a:close/>
                </a:path>
              </a:pathLst>
            </a:custGeom>
            <a:solidFill>
              <a:srgbClr val="82181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3"/>
            <p:cNvSpPr/>
            <p:nvPr/>
          </p:nvSpPr>
          <p:spPr>
            <a:xfrm>
              <a:off x="3010209" y="3956203"/>
              <a:ext cx="308998" cy="96586"/>
            </a:xfrm>
            <a:custGeom>
              <a:avLst/>
              <a:gdLst/>
              <a:ahLst/>
              <a:cxnLst/>
              <a:rect l="l" t="t" r="r" b="b"/>
              <a:pathLst>
                <a:path w="803" h="251" extrusionOk="0">
                  <a:moveTo>
                    <a:pt x="638" y="15"/>
                  </a:moveTo>
                  <a:cubicBezTo>
                    <a:pt x="471" y="-14"/>
                    <a:pt x="299" y="1"/>
                    <a:pt x="136" y="55"/>
                  </a:cubicBezTo>
                  <a:cubicBezTo>
                    <a:pt x="90" y="70"/>
                    <a:pt x="44" y="88"/>
                    <a:pt x="0" y="110"/>
                  </a:cubicBezTo>
                  <a:cubicBezTo>
                    <a:pt x="87" y="187"/>
                    <a:pt x="203" y="247"/>
                    <a:pt x="356" y="250"/>
                  </a:cubicBezTo>
                  <a:cubicBezTo>
                    <a:pt x="559" y="255"/>
                    <a:pt x="705" y="167"/>
                    <a:pt x="803" y="69"/>
                  </a:cubicBezTo>
                  <a:cubicBezTo>
                    <a:pt x="750" y="41"/>
                    <a:pt x="694" y="25"/>
                    <a:pt x="638" y="15"/>
                  </a:cubicBezTo>
                  <a:close/>
                </a:path>
              </a:pathLst>
            </a:custGeom>
            <a:solidFill>
              <a:srgbClr val="BD3F3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3"/>
            <p:cNvSpPr/>
            <p:nvPr/>
          </p:nvSpPr>
          <p:spPr>
            <a:xfrm>
              <a:off x="2906697" y="3901560"/>
              <a:ext cx="385" cy="38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3"/>
            <p:cNvSpPr/>
            <p:nvPr/>
          </p:nvSpPr>
          <p:spPr>
            <a:xfrm>
              <a:off x="2875528" y="3769573"/>
              <a:ext cx="71959" cy="146996"/>
            </a:xfrm>
            <a:custGeom>
              <a:avLst/>
              <a:gdLst/>
              <a:ahLst/>
              <a:cxnLst/>
              <a:rect l="l" t="t" r="r" b="b"/>
              <a:pathLst>
                <a:path w="187" h="382" extrusionOk="0">
                  <a:moveTo>
                    <a:pt x="187" y="10"/>
                  </a:moveTo>
                  <a:cubicBezTo>
                    <a:pt x="188" y="-1"/>
                    <a:pt x="169" y="-4"/>
                    <a:pt x="166" y="7"/>
                  </a:cubicBezTo>
                  <a:cubicBezTo>
                    <a:pt x="163" y="24"/>
                    <a:pt x="155" y="40"/>
                    <a:pt x="148" y="55"/>
                  </a:cubicBezTo>
                  <a:cubicBezTo>
                    <a:pt x="142" y="69"/>
                    <a:pt x="138" y="85"/>
                    <a:pt x="133" y="100"/>
                  </a:cubicBezTo>
                  <a:cubicBezTo>
                    <a:pt x="122" y="133"/>
                    <a:pt x="111" y="165"/>
                    <a:pt x="96" y="196"/>
                  </a:cubicBezTo>
                  <a:cubicBezTo>
                    <a:pt x="82" y="226"/>
                    <a:pt x="65" y="254"/>
                    <a:pt x="48" y="282"/>
                  </a:cubicBezTo>
                  <a:cubicBezTo>
                    <a:pt x="39" y="296"/>
                    <a:pt x="30" y="309"/>
                    <a:pt x="21" y="322"/>
                  </a:cubicBezTo>
                  <a:cubicBezTo>
                    <a:pt x="12" y="337"/>
                    <a:pt x="1" y="349"/>
                    <a:pt x="0" y="367"/>
                  </a:cubicBezTo>
                  <a:cubicBezTo>
                    <a:pt x="0" y="376"/>
                    <a:pt x="9" y="383"/>
                    <a:pt x="18" y="382"/>
                  </a:cubicBezTo>
                  <a:cubicBezTo>
                    <a:pt x="49" y="374"/>
                    <a:pt x="72" y="335"/>
                    <a:pt x="89" y="310"/>
                  </a:cubicBezTo>
                  <a:cubicBezTo>
                    <a:pt x="109" y="281"/>
                    <a:pt x="126" y="248"/>
                    <a:pt x="141" y="215"/>
                  </a:cubicBezTo>
                  <a:cubicBezTo>
                    <a:pt x="155" y="183"/>
                    <a:pt x="169" y="150"/>
                    <a:pt x="177" y="117"/>
                  </a:cubicBezTo>
                  <a:cubicBezTo>
                    <a:pt x="182" y="101"/>
                    <a:pt x="185" y="84"/>
                    <a:pt x="187" y="67"/>
                  </a:cubicBezTo>
                  <a:cubicBezTo>
                    <a:pt x="188" y="48"/>
                    <a:pt x="185" y="29"/>
                    <a:pt x="187" y="10"/>
                  </a:cubicBezTo>
                  <a:close/>
                </a:path>
              </a:pathLst>
            </a:custGeom>
            <a:solidFill>
              <a:srgbClr val="A5503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3"/>
            <p:cNvSpPr/>
            <p:nvPr/>
          </p:nvSpPr>
          <p:spPr>
            <a:xfrm>
              <a:off x="3375773" y="3792276"/>
              <a:ext cx="48870" cy="201253"/>
            </a:xfrm>
            <a:custGeom>
              <a:avLst/>
              <a:gdLst/>
              <a:ahLst/>
              <a:cxnLst/>
              <a:rect l="l" t="t" r="r" b="b"/>
              <a:pathLst>
                <a:path w="127" h="523" extrusionOk="0">
                  <a:moveTo>
                    <a:pt x="102" y="390"/>
                  </a:moveTo>
                  <a:cubicBezTo>
                    <a:pt x="90" y="348"/>
                    <a:pt x="80" y="306"/>
                    <a:pt x="71" y="263"/>
                  </a:cubicBezTo>
                  <a:cubicBezTo>
                    <a:pt x="62" y="220"/>
                    <a:pt x="55" y="176"/>
                    <a:pt x="51" y="132"/>
                  </a:cubicBezTo>
                  <a:cubicBezTo>
                    <a:pt x="49" y="112"/>
                    <a:pt x="47" y="91"/>
                    <a:pt x="44" y="71"/>
                  </a:cubicBezTo>
                  <a:cubicBezTo>
                    <a:pt x="41" y="49"/>
                    <a:pt x="35" y="29"/>
                    <a:pt x="32" y="8"/>
                  </a:cubicBezTo>
                  <a:cubicBezTo>
                    <a:pt x="31" y="-5"/>
                    <a:pt x="12" y="-1"/>
                    <a:pt x="11" y="10"/>
                  </a:cubicBezTo>
                  <a:cubicBezTo>
                    <a:pt x="7" y="34"/>
                    <a:pt x="1" y="55"/>
                    <a:pt x="0" y="80"/>
                  </a:cubicBezTo>
                  <a:cubicBezTo>
                    <a:pt x="-1" y="103"/>
                    <a:pt x="0" y="126"/>
                    <a:pt x="2" y="149"/>
                  </a:cubicBezTo>
                  <a:cubicBezTo>
                    <a:pt x="5" y="192"/>
                    <a:pt x="11" y="234"/>
                    <a:pt x="18" y="276"/>
                  </a:cubicBezTo>
                  <a:cubicBezTo>
                    <a:pt x="25" y="319"/>
                    <a:pt x="36" y="361"/>
                    <a:pt x="48" y="403"/>
                  </a:cubicBezTo>
                  <a:cubicBezTo>
                    <a:pt x="60" y="440"/>
                    <a:pt x="75" y="494"/>
                    <a:pt x="106" y="519"/>
                  </a:cubicBezTo>
                  <a:cubicBezTo>
                    <a:pt x="114" y="526"/>
                    <a:pt x="125" y="522"/>
                    <a:pt x="127" y="511"/>
                  </a:cubicBezTo>
                  <a:cubicBezTo>
                    <a:pt x="132" y="473"/>
                    <a:pt x="112" y="427"/>
                    <a:pt x="102" y="390"/>
                  </a:cubicBezTo>
                  <a:close/>
                </a:path>
              </a:pathLst>
            </a:custGeom>
            <a:solidFill>
              <a:srgbClr val="A5503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3"/>
            <p:cNvSpPr/>
            <p:nvPr/>
          </p:nvSpPr>
          <p:spPr>
            <a:xfrm>
              <a:off x="3476591" y="3293185"/>
              <a:ext cx="208564" cy="103513"/>
            </a:xfrm>
            <a:custGeom>
              <a:avLst/>
              <a:gdLst/>
              <a:ahLst/>
              <a:cxnLst/>
              <a:rect l="l" t="t" r="r" b="b"/>
              <a:pathLst>
                <a:path w="542" h="269" extrusionOk="0">
                  <a:moveTo>
                    <a:pt x="2" y="100"/>
                  </a:moveTo>
                  <a:cubicBezTo>
                    <a:pt x="-13" y="157"/>
                    <a:pt x="59" y="141"/>
                    <a:pt x="208" y="183"/>
                  </a:cubicBezTo>
                  <a:cubicBezTo>
                    <a:pt x="356" y="224"/>
                    <a:pt x="525" y="306"/>
                    <a:pt x="541" y="249"/>
                  </a:cubicBezTo>
                  <a:cubicBezTo>
                    <a:pt x="557" y="192"/>
                    <a:pt x="423" y="53"/>
                    <a:pt x="275" y="13"/>
                  </a:cubicBezTo>
                  <a:cubicBezTo>
                    <a:pt x="126" y="-29"/>
                    <a:pt x="18" y="43"/>
                    <a:pt x="2" y="100"/>
                  </a:cubicBezTo>
                  <a:close/>
                </a:path>
              </a:pathLst>
            </a:custGeom>
            <a:solidFill>
              <a:srgbClr val="FFF6E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3"/>
            <p:cNvSpPr/>
            <p:nvPr/>
          </p:nvSpPr>
          <p:spPr>
            <a:xfrm>
              <a:off x="2846282" y="3196984"/>
              <a:ext cx="215106" cy="78500"/>
            </a:xfrm>
            <a:custGeom>
              <a:avLst/>
              <a:gdLst/>
              <a:ahLst/>
              <a:cxnLst/>
              <a:rect l="l" t="t" r="r" b="b"/>
              <a:pathLst>
                <a:path w="559" h="204" extrusionOk="0">
                  <a:moveTo>
                    <a:pt x="559" y="146"/>
                  </a:moveTo>
                  <a:cubicBezTo>
                    <a:pt x="562" y="205"/>
                    <a:pt x="494" y="174"/>
                    <a:pt x="340" y="182"/>
                  </a:cubicBezTo>
                  <a:cubicBezTo>
                    <a:pt x="186" y="190"/>
                    <a:pt x="3" y="233"/>
                    <a:pt x="0" y="174"/>
                  </a:cubicBezTo>
                  <a:cubicBezTo>
                    <a:pt x="-3" y="115"/>
                    <a:pt x="158" y="9"/>
                    <a:pt x="312" y="1"/>
                  </a:cubicBezTo>
                  <a:cubicBezTo>
                    <a:pt x="466" y="-7"/>
                    <a:pt x="556" y="87"/>
                    <a:pt x="559" y="146"/>
                  </a:cubicBezTo>
                  <a:close/>
                </a:path>
              </a:pathLst>
            </a:custGeom>
            <a:solidFill>
              <a:srgbClr val="FFF6EE"/>
            </a:solidFill>
            <a:ln>
              <a:noFill/>
            </a:ln>
          </p:spPr>
          <p:txBody>
            <a:bodyPr spcFirstLastPara="1" wrap="square" lIns="90000" tIns="28425" rIns="90000" bIns="28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3082167" y="4139369"/>
              <a:ext cx="146996" cy="41559"/>
            </a:xfrm>
            <a:custGeom>
              <a:avLst/>
              <a:gdLst/>
              <a:ahLst/>
              <a:cxnLst/>
              <a:rect l="l" t="t" r="r" b="b"/>
              <a:pathLst>
                <a:path w="382" h="108" extrusionOk="0">
                  <a:moveTo>
                    <a:pt x="382" y="72"/>
                  </a:moveTo>
                  <a:cubicBezTo>
                    <a:pt x="378" y="54"/>
                    <a:pt x="361" y="41"/>
                    <a:pt x="346" y="33"/>
                  </a:cubicBezTo>
                  <a:cubicBezTo>
                    <a:pt x="331" y="25"/>
                    <a:pt x="315" y="19"/>
                    <a:pt x="299" y="15"/>
                  </a:cubicBezTo>
                  <a:cubicBezTo>
                    <a:pt x="267" y="6"/>
                    <a:pt x="234" y="1"/>
                    <a:pt x="200" y="0"/>
                  </a:cubicBezTo>
                  <a:cubicBezTo>
                    <a:pt x="168" y="0"/>
                    <a:pt x="135" y="2"/>
                    <a:pt x="104" y="10"/>
                  </a:cubicBezTo>
                  <a:cubicBezTo>
                    <a:pt x="72" y="17"/>
                    <a:pt x="42" y="30"/>
                    <a:pt x="13" y="44"/>
                  </a:cubicBezTo>
                  <a:cubicBezTo>
                    <a:pt x="-13" y="55"/>
                    <a:pt x="4" y="99"/>
                    <a:pt x="31" y="90"/>
                  </a:cubicBezTo>
                  <a:cubicBezTo>
                    <a:pt x="83" y="73"/>
                    <a:pt x="143" y="73"/>
                    <a:pt x="198" y="77"/>
                  </a:cubicBezTo>
                  <a:cubicBezTo>
                    <a:pt x="225" y="80"/>
                    <a:pt x="251" y="85"/>
                    <a:pt x="277" y="92"/>
                  </a:cubicBezTo>
                  <a:cubicBezTo>
                    <a:pt x="290" y="96"/>
                    <a:pt x="304" y="101"/>
                    <a:pt x="317" y="104"/>
                  </a:cubicBezTo>
                  <a:cubicBezTo>
                    <a:pt x="334" y="108"/>
                    <a:pt x="352" y="112"/>
                    <a:pt x="368" y="103"/>
                  </a:cubicBezTo>
                  <a:cubicBezTo>
                    <a:pt x="379" y="97"/>
                    <a:pt x="384" y="84"/>
                    <a:pt x="382" y="72"/>
                  </a:cubicBezTo>
                  <a:close/>
                </a:path>
              </a:pathLst>
            </a:custGeom>
            <a:solidFill>
              <a:srgbClr val="A5503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44"/>
          <p:cNvSpPr txBox="1">
            <a:spLocks noGrp="1"/>
          </p:cNvSpPr>
          <p:nvPr>
            <p:ph type="title"/>
          </p:nvPr>
        </p:nvSpPr>
        <p:spPr>
          <a:xfrm>
            <a:off x="106375" y="649060"/>
            <a:ext cx="4572000" cy="12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Quan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sát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6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hình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ảnh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ở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trang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11 SGK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và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thực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hiện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các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nhiệm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3000" dirty="0" err="1">
                <a:latin typeface="Oswald"/>
                <a:ea typeface="Oswald"/>
                <a:cs typeface="Oswald"/>
                <a:sym typeface="Oswald"/>
              </a:rPr>
              <a:t>vụ</a:t>
            </a:r>
            <a:r>
              <a:rPr lang="en" sz="3000" dirty="0">
                <a:latin typeface="Oswald"/>
                <a:ea typeface="Oswald"/>
                <a:cs typeface="Oswald"/>
                <a:sym typeface="Oswald"/>
              </a:rPr>
              <a:t>:</a:t>
            </a:r>
            <a:endParaRPr sz="3000" dirty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18" name="Google Shape;918;p44"/>
          <p:cNvSpPr txBox="1">
            <a:spLocks noGrp="1"/>
          </p:cNvSpPr>
          <p:nvPr>
            <p:ph type="subTitle" idx="1"/>
          </p:nvPr>
        </p:nvSpPr>
        <p:spPr>
          <a:xfrm>
            <a:off x="976825" y="1911440"/>
            <a:ext cx="2831100" cy="25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a) Em </a:t>
            </a:r>
            <a:r>
              <a:rPr lang="en" sz="1800" dirty="0" err="1"/>
              <a:t>hãy</a:t>
            </a:r>
            <a:r>
              <a:rPr lang="en" sz="1800" dirty="0"/>
              <a:t> </a:t>
            </a:r>
            <a:r>
              <a:rPr lang="en" sz="1800" dirty="0" err="1"/>
              <a:t>mô</a:t>
            </a:r>
            <a:r>
              <a:rPr lang="en" sz="1800" dirty="0"/>
              <a:t> </a:t>
            </a:r>
            <a:r>
              <a:rPr lang="en" sz="1800" dirty="0" err="1"/>
              <a:t>tả</a:t>
            </a:r>
            <a:r>
              <a:rPr lang="en" sz="1800" dirty="0"/>
              <a:t> </a:t>
            </a:r>
            <a:r>
              <a:rPr lang="en" sz="1800" dirty="0" err="1"/>
              <a:t>nội</a:t>
            </a:r>
            <a:r>
              <a:rPr lang="en" sz="1800" dirty="0"/>
              <a:t> dung </a:t>
            </a:r>
            <a:r>
              <a:rPr lang="en" sz="1800" dirty="0" err="1"/>
              <a:t>và</a:t>
            </a:r>
            <a:r>
              <a:rPr lang="en" sz="1800" dirty="0"/>
              <a:t> </a:t>
            </a:r>
            <a:r>
              <a:rPr lang="en" sz="1800" dirty="0" err="1"/>
              <a:t>đặt</a:t>
            </a:r>
            <a:r>
              <a:rPr lang="en" sz="1800" dirty="0"/>
              <a:t> </a:t>
            </a:r>
            <a:r>
              <a:rPr lang="en" sz="1800" dirty="0" err="1"/>
              <a:t>tên</a:t>
            </a:r>
            <a:r>
              <a:rPr lang="en" sz="1800" dirty="0"/>
              <a:t> </a:t>
            </a:r>
            <a:r>
              <a:rPr lang="en" sz="1800" dirty="0" err="1"/>
              <a:t>cho</a:t>
            </a:r>
            <a:r>
              <a:rPr lang="en" sz="1800" dirty="0"/>
              <a:t> </a:t>
            </a:r>
            <a:r>
              <a:rPr lang="en" sz="1800" dirty="0" err="1"/>
              <a:t>từng</a:t>
            </a:r>
            <a:r>
              <a:rPr lang="en" sz="1800" dirty="0"/>
              <a:t> </a:t>
            </a:r>
            <a:r>
              <a:rPr lang="en" sz="1800" dirty="0" err="1"/>
              <a:t>bức</a:t>
            </a:r>
            <a:r>
              <a:rPr lang="en" sz="1800" dirty="0"/>
              <a:t> </a:t>
            </a:r>
            <a:r>
              <a:rPr lang="en" sz="1800" dirty="0" err="1"/>
              <a:t>hình</a:t>
            </a:r>
            <a:r>
              <a:rPr lang="en" sz="1800" dirty="0"/>
              <a:t> </a:t>
            </a:r>
            <a:r>
              <a:rPr lang="en" sz="1800" dirty="0" err="1"/>
              <a:t>trên</a:t>
            </a:r>
            <a:r>
              <a:rPr lang="en" sz="1800" dirty="0"/>
              <a:t>.</a:t>
            </a:r>
            <a:endParaRPr sz="1800"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b) </a:t>
            </a:r>
            <a:r>
              <a:rPr lang="en" sz="1800" dirty="0" err="1"/>
              <a:t>Hãy</a:t>
            </a:r>
            <a:r>
              <a:rPr lang="en" sz="1800" dirty="0"/>
              <a:t> </a:t>
            </a:r>
            <a:r>
              <a:rPr lang="en" sz="1800" dirty="0" err="1"/>
              <a:t>nêu</a:t>
            </a:r>
            <a:r>
              <a:rPr lang="en" sz="1800" dirty="0"/>
              <a:t> </a:t>
            </a:r>
            <a:r>
              <a:rPr lang="en" sz="1800" dirty="0" err="1"/>
              <a:t>các</a:t>
            </a:r>
            <a:r>
              <a:rPr lang="en" sz="1800" dirty="0"/>
              <a:t> </a:t>
            </a:r>
            <a:r>
              <a:rPr lang="en" sz="1800" b="1" i="1" dirty="0" err="1"/>
              <a:t>biểu</a:t>
            </a:r>
            <a:r>
              <a:rPr lang="en" sz="1800" b="1" i="1" dirty="0"/>
              <a:t> </a:t>
            </a:r>
            <a:r>
              <a:rPr lang="en" sz="1800" b="1" i="1" dirty="0" err="1"/>
              <a:t>hiện</a:t>
            </a:r>
            <a:r>
              <a:rPr lang="en" sz="1800" b="1" i="1" dirty="0"/>
              <a:t> </a:t>
            </a:r>
            <a:r>
              <a:rPr lang="en" sz="1800" b="1" i="1" dirty="0" err="1"/>
              <a:t>của</a:t>
            </a:r>
            <a:r>
              <a:rPr lang="en" sz="1800" b="1" i="1" dirty="0"/>
              <a:t> </a:t>
            </a:r>
            <a:r>
              <a:rPr lang="en" sz="1800" b="1" i="1" dirty="0" err="1"/>
              <a:t>yêu</a:t>
            </a:r>
            <a:r>
              <a:rPr lang="en" sz="1800" b="1" i="1" dirty="0"/>
              <a:t> </a:t>
            </a:r>
            <a:r>
              <a:rPr lang="en" sz="1800" b="1" i="1" dirty="0" err="1"/>
              <a:t>thương</a:t>
            </a:r>
            <a:r>
              <a:rPr lang="en" sz="1800" b="1" i="1" dirty="0"/>
              <a:t> con </a:t>
            </a:r>
            <a:r>
              <a:rPr lang="en" sz="1800" b="1" i="1" dirty="0" err="1"/>
              <a:t>người</a:t>
            </a:r>
            <a:r>
              <a:rPr lang="en" sz="1800" dirty="0"/>
              <a:t> </a:t>
            </a:r>
            <a:r>
              <a:rPr lang="en" sz="1800" dirty="0" err="1"/>
              <a:t>và</a:t>
            </a:r>
            <a:r>
              <a:rPr lang="en" sz="1800" dirty="0"/>
              <a:t> </a:t>
            </a:r>
            <a:r>
              <a:rPr lang="en" sz="1800" b="1" i="1" dirty="0" err="1"/>
              <a:t>biểu</a:t>
            </a:r>
            <a:r>
              <a:rPr lang="en" sz="1800" b="1" i="1" dirty="0"/>
              <a:t> </a:t>
            </a:r>
            <a:r>
              <a:rPr lang="en" sz="1800" b="1" i="1" dirty="0" err="1"/>
              <a:t>hiện</a:t>
            </a:r>
            <a:r>
              <a:rPr lang="en" sz="1800" b="1" i="1" dirty="0"/>
              <a:t> </a:t>
            </a:r>
            <a:r>
              <a:rPr lang="en" sz="1800" b="1" i="1" dirty="0" err="1"/>
              <a:t>chưa</a:t>
            </a:r>
            <a:r>
              <a:rPr lang="en" sz="1800" b="1" i="1" dirty="0"/>
              <a:t> </a:t>
            </a:r>
            <a:r>
              <a:rPr lang="en" sz="1800" b="1" i="1" dirty="0" err="1"/>
              <a:t>yêu</a:t>
            </a:r>
            <a:r>
              <a:rPr lang="en" sz="1800" b="1" i="1" dirty="0"/>
              <a:t> </a:t>
            </a:r>
            <a:r>
              <a:rPr lang="en" sz="1800" b="1" i="1" dirty="0" err="1"/>
              <a:t>thương</a:t>
            </a:r>
            <a:r>
              <a:rPr lang="en" sz="1800" b="1" i="1" dirty="0"/>
              <a:t> con </a:t>
            </a:r>
            <a:r>
              <a:rPr lang="en" sz="1800" b="1" i="1" dirty="0" err="1"/>
              <a:t>người</a:t>
            </a:r>
            <a:r>
              <a:rPr lang="en" sz="1800" dirty="0"/>
              <a:t>.</a:t>
            </a:r>
            <a:endParaRPr sz="1800" dirty="0"/>
          </a:p>
        </p:txBody>
      </p:sp>
      <p:pic>
        <p:nvPicPr>
          <p:cNvPr id="919" name="Google Shape;919;p44" title="giai-cau-hoi-kham-pha-2-trang-11-sgk-gdcd-6-canh-dieu_1_16281382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059" y="2"/>
            <a:ext cx="40789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5"/>
          <p:cNvSpPr txBox="1">
            <a:spLocks noGrp="1"/>
          </p:cNvSpPr>
          <p:nvPr>
            <p:ph type="title"/>
          </p:nvPr>
        </p:nvSpPr>
        <p:spPr>
          <a:xfrm>
            <a:off x="4539300" y="1797338"/>
            <a:ext cx="3594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Biểu hiện của yêu thương con người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25" name="Google Shape;925;p45"/>
          <p:cNvSpPr txBox="1">
            <a:spLocks noGrp="1"/>
          </p:cNvSpPr>
          <p:nvPr>
            <p:ph type="subTitle" idx="1"/>
          </p:nvPr>
        </p:nvSpPr>
        <p:spPr>
          <a:xfrm>
            <a:off x="4539300" y="2958763"/>
            <a:ext cx="35949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dirty="0" err="1"/>
              <a:t>Sẵn</a:t>
            </a:r>
            <a:r>
              <a:rPr lang="en" dirty="0"/>
              <a:t> </a:t>
            </a:r>
            <a:r>
              <a:rPr lang="en" dirty="0" err="1"/>
              <a:t>sàng</a:t>
            </a:r>
            <a:r>
              <a:rPr lang="en" dirty="0"/>
              <a:t> </a:t>
            </a:r>
            <a:r>
              <a:rPr lang="en" b="1" i="1" dirty="0" err="1"/>
              <a:t>giúp</a:t>
            </a:r>
            <a:r>
              <a:rPr lang="en" b="1" i="1" dirty="0"/>
              <a:t> </a:t>
            </a:r>
            <a:r>
              <a:rPr lang="en" b="1" i="1" dirty="0" err="1"/>
              <a:t>đỡ</a:t>
            </a:r>
            <a:r>
              <a:rPr lang="en" b="1" i="1" dirty="0"/>
              <a:t>, </a:t>
            </a:r>
            <a:r>
              <a:rPr lang="en" b="1" i="1" dirty="0" err="1"/>
              <a:t>cảm</a:t>
            </a:r>
            <a:r>
              <a:rPr lang="en" b="1" i="1" dirty="0"/>
              <a:t> </a:t>
            </a:r>
            <a:r>
              <a:rPr lang="en" b="1" i="1" dirty="0" err="1"/>
              <a:t>thông</a:t>
            </a:r>
            <a:r>
              <a:rPr lang="en" b="1" i="1" dirty="0"/>
              <a:t> </a:t>
            </a:r>
            <a:r>
              <a:rPr lang="en" b="1" i="1" dirty="0" err="1"/>
              <a:t>và</a:t>
            </a:r>
            <a:r>
              <a:rPr lang="en" b="1" i="1" dirty="0"/>
              <a:t> chia </a:t>
            </a:r>
            <a:r>
              <a:rPr lang="en" b="1" i="1" dirty="0" err="1"/>
              <a:t>sẻ</a:t>
            </a:r>
            <a:r>
              <a:rPr lang="en" dirty="0"/>
              <a:t> </a:t>
            </a:r>
            <a:r>
              <a:rPr lang="en" dirty="0" err="1"/>
              <a:t>với</a:t>
            </a:r>
            <a:r>
              <a:rPr lang="en" dirty="0"/>
              <a:t> </a:t>
            </a:r>
            <a:r>
              <a:rPr lang="en" dirty="0" err="1"/>
              <a:t>những</a:t>
            </a:r>
            <a:r>
              <a:rPr lang="en" dirty="0"/>
              <a:t> </a:t>
            </a:r>
            <a:r>
              <a:rPr lang="en" dirty="0" err="1"/>
              <a:t>khó</a:t>
            </a:r>
            <a:r>
              <a:rPr lang="en" dirty="0"/>
              <a:t> </a:t>
            </a:r>
            <a:r>
              <a:rPr lang="en" dirty="0" err="1"/>
              <a:t>khăn</a:t>
            </a:r>
            <a:r>
              <a:rPr lang="en" dirty="0"/>
              <a:t>, </a:t>
            </a:r>
            <a:r>
              <a:rPr lang="en" dirty="0" err="1"/>
              <a:t>đau</a:t>
            </a:r>
            <a:r>
              <a:rPr lang="en" dirty="0"/>
              <a:t> </a:t>
            </a:r>
            <a:r>
              <a:rPr lang="en" dirty="0" err="1"/>
              <a:t>thương</a:t>
            </a:r>
            <a:r>
              <a:rPr lang="en" dirty="0"/>
              <a:t> </a:t>
            </a:r>
            <a:r>
              <a:rPr lang="en" dirty="0" err="1"/>
              <a:t>của</a:t>
            </a:r>
            <a:r>
              <a:rPr lang="en" dirty="0"/>
              <a:t> </a:t>
            </a:r>
            <a:r>
              <a:rPr lang="en" dirty="0" err="1"/>
              <a:t>người</a:t>
            </a:r>
            <a:r>
              <a:rPr lang="en" dirty="0"/>
              <a:t> </a:t>
            </a:r>
            <a:r>
              <a:rPr lang="en" dirty="0" err="1"/>
              <a:t>khác</a:t>
            </a:r>
            <a:r>
              <a:rPr lang="en" dirty="0"/>
              <a:t>.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b="1" i="1" dirty="0" err="1"/>
              <a:t>Dìu</a:t>
            </a:r>
            <a:r>
              <a:rPr lang="en" b="1" i="1" dirty="0"/>
              <a:t> </a:t>
            </a:r>
            <a:r>
              <a:rPr lang="en" b="1" i="1" dirty="0" err="1"/>
              <a:t>dắt</a:t>
            </a:r>
            <a:r>
              <a:rPr lang="en" b="1" i="1" dirty="0"/>
              <a:t>, </a:t>
            </a:r>
            <a:r>
              <a:rPr lang="en" b="1" i="1" dirty="0" err="1"/>
              <a:t>giúp</a:t>
            </a:r>
            <a:r>
              <a:rPr lang="en" b="1" i="1" dirty="0"/>
              <a:t> </a:t>
            </a:r>
            <a:r>
              <a:rPr lang="en" b="1" i="1" dirty="0" err="1"/>
              <a:t>đỡ</a:t>
            </a:r>
            <a:r>
              <a:rPr lang="en" b="1" i="1" dirty="0"/>
              <a:t> </a:t>
            </a:r>
            <a:r>
              <a:rPr lang="en" b="1" i="1" dirty="0" err="1"/>
              <a:t>người</a:t>
            </a:r>
            <a:r>
              <a:rPr lang="en" b="1" i="1" dirty="0"/>
              <a:t> </a:t>
            </a:r>
            <a:r>
              <a:rPr lang="en" b="1" i="1" dirty="0" err="1"/>
              <a:t>mắc</a:t>
            </a:r>
            <a:r>
              <a:rPr lang="en" b="1" i="1" dirty="0"/>
              <a:t> </a:t>
            </a:r>
            <a:r>
              <a:rPr lang="en" b="1" i="1" dirty="0" err="1"/>
              <a:t>sai</a:t>
            </a:r>
            <a:r>
              <a:rPr lang="en" b="1" i="1" dirty="0"/>
              <a:t> </a:t>
            </a:r>
            <a:r>
              <a:rPr lang="en" b="1" i="1" dirty="0" err="1"/>
              <a:t>lầm</a:t>
            </a:r>
            <a:r>
              <a:rPr lang="en" dirty="0"/>
              <a:t> </a:t>
            </a:r>
            <a:r>
              <a:rPr lang="en" dirty="0" err="1"/>
              <a:t>để</a:t>
            </a:r>
            <a:r>
              <a:rPr lang="en" dirty="0"/>
              <a:t> </a:t>
            </a:r>
            <a:r>
              <a:rPr lang="en" dirty="0" err="1"/>
              <a:t>họ</a:t>
            </a:r>
            <a:r>
              <a:rPr lang="en" dirty="0"/>
              <a:t> </a:t>
            </a:r>
            <a:r>
              <a:rPr lang="en" dirty="0" err="1"/>
              <a:t>tìm</a:t>
            </a:r>
            <a:r>
              <a:rPr lang="en" dirty="0"/>
              <a:t> </a:t>
            </a:r>
            <a:r>
              <a:rPr lang="en" dirty="0" err="1"/>
              <a:t>ra</a:t>
            </a:r>
            <a:r>
              <a:rPr lang="en" dirty="0"/>
              <a:t> con </a:t>
            </a:r>
            <a:r>
              <a:rPr lang="en" dirty="0" err="1"/>
              <a:t>đường</a:t>
            </a:r>
            <a:r>
              <a:rPr lang="en" dirty="0"/>
              <a:t> </a:t>
            </a:r>
            <a:r>
              <a:rPr lang="en" dirty="0" err="1"/>
              <a:t>đúng</a:t>
            </a:r>
            <a:r>
              <a:rPr lang="en" dirty="0"/>
              <a:t> </a:t>
            </a:r>
            <a:r>
              <a:rPr lang="en" dirty="0" err="1"/>
              <a:t>đắn</a:t>
            </a:r>
            <a:r>
              <a:rPr lang="en" dirty="0"/>
              <a:t>.</a:t>
            </a:r>
            <a:endParaRPr dirty="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 </a:t>
            </a:r>
            <a:r>
              <a:rPr lang="en" dirty="0" err="1"/>
              <a:t>Biết</a:t>
            </a:r>
            <a:r>
              <a:rPr lang="en" dirty="0"/>
              <a:t> </a:t>
            </a:r>
            <a:r>
              <a:rPr lang="en" b="1" i="1" dirty="0"/>
              <a:t>hy </a:t>
            </a:r>
            <a:r>
              <a:rPr lang="en" b="1" i="1" dirty="0" err="1"/>
              <a:t>sinh</a:t>
            </a:r>
            <a:r>
              <a:rPr lang="en" b="1" i="1" dirty="0"/>
              <a:t> </a:t>
            </a:r>
            <a:r>
              <a:rPr lang="en" b="1" i="1" dirty="0" err="1"/>
              <a:t>quyền</a:t>
            </a:r>
            <a:r>
              <a:rPr lang="en" b="1" i="1" dirty="0"/>
              <a:t> </a:t>
            </a:r>
            <a:r>
              <a:rPr lang="en" b="1" i="1" dirty="0" err="1"/>
              <a:t>lợi</a:t>
            </a:r>
            <a:r>
              <a:rPr lang="en" b="1" i="1" dirty="0"/>
              <a:t> </a:t>
            </a:r>
            <a:r>
              <a:rPr lang="en" b="1" i="1" dirty="0" err="1"/>
              <a:t>của</a:t>
            </a:r>
            <a:r>
              <a:rPr lang="en" b="1" i="1" dirty="0"/>
              <a:t> </a:t>
            </a:r>
            <a:r>
              <a:rPr lang="en" b="1" i="1" dirty="0" err="1"/>
              <a:t>bản</a:t>
            </a:r>
            <a:r>
              <a:rPr lang="en" b="1" i="1" dirty="0"/>
              <a:t> </a:t>
            </a:r>
            <a:r>
              <a:rPr lang="en" b="1" i="1" dirty="0" err="1"/>
              <a:t>thân</a:t>
            </a:r>
            <a:r>
              <a:rPr lang="en" dirty="0"/>
              <a:t> </a:t>
            </a:r>
            <a:r>
              <a:rPr lang="en" dirty="0" err="1"/>
              <a:t>cho</a:t>
            </a:r>
            <a:r>
              <a:rPr lang="en" dirty="0"/>
              <a:t> </a:t>
            </a:r>
            <a:r>
              <a:rPr lang="en" dirty="0" err="1"/>
              <a:t>người</a:t>
            </a:r>
            <a:r>
              <a:rPr lang="en" dirty="0"/>
              <a:t> </a:t>
            </a:r>
            <a:r>
              <a:rPr lang="en" dirty="0" err="1"/>
              <a:t>khác</a:t>
            </a:r>
            <a:r>
              <a:rPr lang="en" dirty="0"/>
              <a:t>.</a:t>
            </a:r>
            <a:endParaRPr dirty="0"/>
          </a:p>
        </p:txBody>
      </p:sp>
      <p:grpSp>
        <p:nvGrpSpPr>
          <p:cNvPr id="926" name="Google Shape;926;p45"/>
          <p:cNvGrpSpPr/>
          <p:nvPr/>
        </p:nvGrpSpPr>
        <p:grpSpPr>
          <a:xfrm flipH="1">
            <a:off x="-773927" y="877317"/>
            <a:ext cx="4944132" cy="4300403"/>
            <a:chOff x="2261475" y="536400"/>
            <a:chExt cx="5079240" cy="4417920"/>
          </a:xfrm>
        </p:grpSpPr>
        <p:sp>
          <p:nvSpPr>
            <p:cNvPr id="927" name="Google Shape;927;p45"/>
            <p:cNvSpPr/>
            <p:nvPr/>
          </p:nvSpPr>
          <p:spPr>
            <a:xfrm>
              <a:off x="4068315" y="2643480"/>
              <a:ext cx="3272400" cy="2310840"/>
            </a:xfrm>
            <a:custGeom>
              <a:avLst/>
              <a:gdLst/>
              <a:ahLst/>
              <a:cxnLst/>
              <a:rect l="l" t="t" r="r" b="b"/>
              <a:pathLst>
                <a:path w="9090" h="6419" extrusionOk="0">
                  <a:moveTo>
                    <a:pt x="9090" y="6419"/>
                  </a:moveTo>
                  <a:cubicBezTo>
                    <a:pt x="9001" y="5645"/>
                    <a:pt x="8549" y="2345"/>
                    <a:pt x="7250" y="1311"/>
                  </a:cubicBezTo>
                  <a:cubicBezTo>
                    <a:pt x="6326" y="575"/>
                    <a:pt x="5369" y="246"/>
                    <a:pt x="4784" y="104"/>
                  </a:cubicBezTo>
                  <a:cubicBezTo>
                    <a:pt x="4773" y="101"/>
                    <a:pt x="4762" y="99"/>
                    <a:pt x="4751" y="96"/>
                  </a:cubicBezTo>
                  <a:cubicBezTo>
                    <a:pt x="4701" y="84"/>
                    <a:pt x="4654" y="74"/>
                    <a:pt x="4611" y="65"/>
                  </a:cubicBezTo>
                  <a:cubicBezTo>
                    <a:pt x="4365" y="13"/>
                    <a:pt x="4218" y="0"/>
                    <a:pt x="4218" y="0"/>
                  </a:cubicBezTo>
                  <a:cubicBezTo>
                    <a:pt x="4218" y="0"/>
                    <a:pt x="3071" y="327"/>
                    <a:pt x="2661" y="410"/>
                  </a:cubicBezTo>
                  <a:cubicBezTo>
                    <a:pt x="2501" y="441"/>
                    <a:pt x="2279" y="532"/>
                    <a:pt x="2066" y="630"/>
                  </a:cubicBezTo>
                  <a:cubicBezTo>
                    <a:pt x="1736" y="783"/>
                    <a:pt x="1432" y="956"/>
                    <a:pt x="1432" y="956"/>
                  </a:cubicBezTo>
                  <a:lnTo>
                    <a:pt x="0" y="6419"/>
                  </a:lnTo>
                  <a:lnTo>
                    <a:pt x="9090" y="64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5"/>
            <p:cNvSpPr/>
            <p:nvPr/>
          </p:nvSpPr>
          <p:spPr>
            <a:xfrm>
              <a:off x="5307435" y="2666880"/>
              <a:ext cx="2033280" cy="2287440"/>
            </a:xfrm>
            <a:custGeom>
              <a:avLst/>
              <a:gdLst/>
              <a:ahLst/>
              <a:cxnLst/>
              <a:rect l="l" t="t" r="r" b="b"/>
              <a:pathLst>
                <a:path w="5648" h="6354" extrusionOk="0">
                  <a:moveTo>
                    <a:pt x="5648" y="6354"/>
                  </a:moveTo>
                  <a:cubicBezTo>
                    <a:pt x="5559" y="5580"/>
                    <a:pt x="5107" y="2280"/>
                    <a:pt x="3808" y="1246"/>
                  </a:cubicBezTo>
                  <a:cubicBezTo>
                    <a:pt x="2884" y="510"/>
                    <a:pt x="1927" y="181"/>
                    <a:pt x="1342" y="39"/>
                  </a:cubicBezTo>
                  <a:cubicBezTo>
                    <a:pt x="1331" y="36"/>
                    <a:pt x="1320" y="34"/>
                    <a:pt x="1309" y="31"/>
                  </a:cubicBezTo>
                  <a:cubicBezTo>
                    <a:pt x="1259" y="19"/>
                    <a:pt x="1212" y="9"/>
                    <a:pt x="1169" y="0"/>
                  </a:cubicBezTo>
                  <a:cubicBezTo>
                    <a:pt x="881" y="361"/>
                    <a:pt x="195" y="1396"/>
                    <a:pt x="66" y="3158"/>
                  </a:cubicBezTo>
                  <a:cubicBezTo>
                    <a:pt x="-24" y="4398"/>
                    <a:pt x="-7" y="5561"/>
                    <a:pt x="28" y="6354"/>
                  </a:cubicBezTo>
                  <a:lnTo>
                    <a:pt x="5648" y="63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5"/>
            <p:cNvSpPr/>
            <p:nvPr/>
          </p:nvSpPr>
          <p:spPr>
            <a:xfrm>
              <a:off x="4068315" y="2870280"/>
              <a:ext cx="743760" cy="2084040"/>
            </a:xfrm>
            <a:custGeom>
              <a:avLst/>
              <a:gdLst/>
              <a:ahLst/>
              <a:cxnLst/>
              <a:rect l="l" t="t" r="r" b="b"/>
              <a:pathLst>
                <a:path w="2066" h="5789" extrusionOk="0">
                  <a:moveTo>
                    <a:pt x="1180" y="5789"/>
                  </a:moveTo>
                  <a:cubicBezTo>
                    <a:pt x="1194" y="5186"/>
                    <a:pt x="1216" y="4403"/>
                    <a:pt x="1254" y="3471"/>
                  </a:cubicBezTo>
                  <a:cubicBezTo>
                    <a:pt x="1321" y="1804"/>
                    <a:pt x="1797" y="573"/>
                    <a:pt x="2066" y="0"/>
                  </a:cubicBezTo>
                  <a:cubicBezTo>
                    <a:pt x="1736" y="153"/>
                    <a:pt x="1432" y="326"/>
                    <a:pt x="1432" y="326"/>
                  </a:cubicBezTo>
                  <a:lnTo>
                    <a:pt x="0" y="5789"/>
                  </a:lnTo>
                  <a:lnTo>
                    <a:pt x="1180" y="57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5"/>
            <p:cNvSpPr/>
            <p:nvPr/>
          </p:nvSpPr>
          <p:spPr>
            <a:xfrm>
              <a:off x="4711635" y="2082960"/>
              <a:ext cx="875160" cy="935640"/>
            </a:xfrm>
            <a:custGeom>
              <a:avLst/>
              <a:gdLst/>
              <a:ahLst/>
              <a:cxnLst/>
              <a:rect l="l" t="t" r="r" b="b"/>
              <a:pathLst>
                <a:path w="2431" h="2599" extrusionOk="0">
                  <a:moveTo>
                    <a:pt x="2431" y="1557"/>
                  </a:moveTo>
                  <a:cubicBezTo>
                    <a:pt x="2431" y="1557"/>
                    <a:pt x="2131" y="2103"/>
                    <a:pt x="1503" y="2376"/>
                  </a:cubicBezTo>
                  <a:cubicBezTo>
                    <a:pt x="874" y="2649"/>
                    <a:pt x="465" y="2595"/>
                    <a:pt x="465" y="2595"/>
                  </a:cubicBezTo>
                  <a:lnTo>
                    <a:pt x="286" y="2154"/>
                  </a:lnTo>
                  <a:lnTo>
                    <a:pt x="0" y="1448"/>
                  </a:lnTo>
                  <a:lnTo>
                    <a:pt x="1694" y="0"/>
                  </a:lnTo>
                  <a:lnTo>
                    <a:pt x="2151" y="965"/>
                  </a:lnTo>
                  <a:lnTo>
                    <a:pt x="2431" y="1557"/>
                  </a:lnTo>
                  <a:close/>
                </a:path>
              </a:pathLst>
            </a:custGeom>
            <a:solidFill>
              <a:srgbClr val="AF3E3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5"/>
            <p:cNvSpPr/>
            <p:nvPr/>
          </p:nvSpPr>
          <p:spPr>
            <a:xfrm>
              <a:off x="4711635" y="2082960"/>
              <a:ext cx="774360" cy="784080"/>
            </a:xfrm>
            <a:custGeom>
              <a:avLst/>
              <a:gdLst/>
              <a:ahLst/>
              <a:cxnLst/>
              <a:rect l="l" t="t" r="r" b="b"/>
              <a:pathLst>
                <a:path w="2151" h="2178" extrusionOk="0">
                  <a:moveTo>
                    <a:pt x="2151" y="965"/>
                  </a:moveTo>
                  <a:cubicBezTo>
                    <a:pt x="1478" y="2173"/>
                    <a:pt x="706" y="2235"/>
                    <a:pt x="286" y="2154"/>
                  </a:cubicBezTo>
                  <a:lnTo>
                    <a:pt x="0" y="1448"/>
                  </a:lnTo>
                  <a:lnTo>
                    <a:pt x="1694" y="0"/>
                  </a:lnTo>
                  <a:lnTo>
                    <a:pt x="2151" y="965"/>
                  </a:lnTo>
                  <a:close/>
                </a:path>
              </a:pathLst>
            </a:custGeom>
            <a:solidFill>
              <a:srgbClr val="8D20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5"/>
            <p:cNvSpPr/>
            <p:nvPr/>
          </p:nvSpPr>
          <p:spPr>
            <a:xfrm>
              <a:off x="6045435" y="3024000"/>
              <a:ext cx="360000" cy="1930320"/>
            </a:xfrm>
            <a:custGeom>
              <a:avLst/>
              <a:gdLst/>
              <a:ahLst/>
              <a:cxnLst/>
              <a:rect l="l" t="t" r="r" b="b"/>
              <a:pathLst>
                <a:path w="1000" h="5362" extrusionOk="0">
                  <a:moveTo>
                    <a:pt x="70" y="5362"/>
                  </a:moveTo>
                  <a:cubicBezTo>
                    <a:pt x="74" y="5259"/>
                    <a:pt x="78" y="5156"/>
                    <a:pt x="83" y="5052"/>
                  </a:cubicBezTo>
                  <a:cubicBezTo>
                    <a:pt x="103" y="4607"/>
                    <a:pt x="133" y="4163"/>
                    <a:pt x="173" y="3719"/>
                  </a:cubicBezTo>
                  <a:cubicBezTo>
                    <a:pt x="214" y="3275"/>
                    <a:pt x="264" y="2833"/>
                    <a:pt x="324" y="2391"/>
                  </a:cubicBezTo>
                  <a:cubicBezTo>
                    <a:pt x="382" y="1961"/>
                    <a:pt x="445" y="1530"/>
                    <a:pt x="526" y="1103"/>
                  </a:cubicBezTo>
                  <a:cubicBezTo>
                    <a:pt x="592" y="759"/>
                    <a:pt x="686" y="412"/>
                    <a:pt x="907" y="132"/>
                  </a:cubicBezTo>
                  <a:cubicBezTo>
                    <a:pt x="935" y="97"/>
                    <a:pt x="964" y="64"/>
                    <a:pt x="994" y="31"/>
                  </a:cubicBezTo>
                  <a:cubicBezTo>
                    <a:pt x="1011" y="13"/>
                    <a:pt x="987" y="-9"/>
                    <a:pt x="969" y="5"/>
                  </a:cubicBezTo>
                  <a:cubicBezTo>
                    <a:pt x="688" y="224"/>
                    <a:pt x="567" y="591"/>
                    <a:pt x="493" y="927"/>
                  </a:cubicBezTo>
                  <a:cubicBezTo>
                    <a:pt x="449" y="1120"/>
                    <a:pt x="418" y="1316"/>
                    <a:pt x="386" y="1511"/>
                  </a:cubicBezTo>
                  <a:cubicBezTo>
                    <a:pt x="349" y="1733"/>
                    <a:pt x="316" y="1955"/>
                    <a:pt x="284" y="2178"/>
                  </a:cubicBezTo>
                  <a:cubicBezTo>
                    <a:pt x="221" y="2623"/>
                    <a:pt x="167" y="3069"/>
                    <a:pt x="124" y="3517"/>
                  </a:cubicBezTo>
                  <a:cubicBezTo>
                    <a:pt x="80" y="3967"/>
                    <a:pt x="46" y="4417"/>
                    <a:pt x="22" y="4869"/>
                  </a:cubicBezTo>
                  <a:cubicBezTo>
                    <a:pt x="14" y="5033"/>
                    <a:pt x="6" y="5197"/>
                    <a:pt x="0" y="5362"/>
                  </a:cubicBezTo>
                  <a:lnTo>
                    <a:pt x="70" y="536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5"/>
            <p:cNvSpPr/>
            <p:nvPr/>
          </p:nvSpPr>
          <p:spPr>
            <a:xfrm>
              <a:off x="5376195" y="2674080"/>
              <a:ext cx="414360" cy="2280240"/>
            </a:xfrm>
            <a:custGeom>
              <a:avLst/>
              <a:gdLst/>
              <a:ahLst/>
              <a:cxnLst/>
              <a:rect l="l" t="t" r="r" b="b"/>
              <a:pathLst>
                <a:path w="1151" h="6334" extrusionOk="0">
                  <a:moveTo>
                    <a:pt x="41" y="6334"/>
                  </a:moveTo>
                  <a:lnTo>
                    <a:pt x="109" y="6334"/>
                  </a:lnTo>
                  <a:cubicBezTo>
                    <a:pt x="102" y="6230"/>
                    <a:pt x="97" y="6126"/>
                    <a:pt x="92" y="6022"/>
                  </a:cubicBezTo>
                  <a:cubicBezTo>
                    <a:pt x="68" y="5494"/>
                    <a:pt x="61" y="4966"/>
                    <a:pt x="70" y="4438"/>
                  </a:cubicBezTo>
                  <a:cubicBezTo>
                    <a:pt x="80" y="3922"/>
                    <a:pt x="103" y="3405"/>
                    <a:pt x="163" y="2892"/>
                  </a:cubicBezTo>
                  <a:cubicBezTo>
                    <a:pt x="221" y="2400"/>
                    <a:pt x="315" y="1912"/>
                    <a:pt x="467" y="1440"/>
                  </a:cubicBezTo>
                  <a:cubicBezTo>
                    <a:pt x="611" y="994"/>
                    <a:pt x="808" y="568"/>
                    <a:pt x="1058" y="172"/>
                  </a:cubicBezTo>
                  <a:cubicBezTo>
                    <a:pt x="1089" y="123"/>
                    <a:pt x="1120" y="74"/>
                    <a:pt x="1149" y="25"/>
                  </a:cubicBezTo>
                  <a:cubicBezTo>
                    <a:pt x="1150" y="23"/>
                    <a:pt x="1151" y="21"/>
                    <a:pt x="1151" y="19"/>
                  </a:cubicBezTo>
                  <a:cubicBezTo>
                    <a:pt x="1153" y="5"/>
                    <a:pt x="1134" y="-8"/>
                    <a:pt x="1123" y="5"/>
                  </a:cubicBezTo>
                  <a:cubicBezTo>
                    <a:pt x="1121" y="7"/>
                    <a:pt x="1119" y="9"/>
                    <a:pt x="1118" y="11"/>
                  </a:cubicBezTo>
                  <a:cubicBezTo>
                    <a:pt x="970" y="184"/>
                    <a:pt x="853" y="386"/>
                    <a:pt x="748" y="587"/>
                  </a:cubicBezTo>
                  <a:cubicBezTo>
                    <a:pt x="639" y="795"/>
                    <a:pt x="547" y="1012"/>
                    <a:pt x="467" y="1233"/>
                  </a:cubicBezTo>
                  <a:cubicBezTo>
                    <a:pt x="302" y="1694"/>
                    <a:pt x="195" y="2173"/>
                    <a:pt x="127" y="2657"/>
                  </a:cubicBezTo>
                  <a:cubicBezTo>
                    <a:pt x="53" y="3175"/>
                    <a:pt x="23" y="3697"/>
                    <a:pt x="9" y="4219"/>
                  </a:cubicBezTo>
                  <a:cubicBezTo>
                    <a:pt x="-5" y="4752"/>
                    <a:pt x="-3" y="5285"/>
                    <a:pt x="17" y="5817"/>
                  </a:cubicBezTo>
                  <a:cubicBezTo>
                    <a:pt x="24" y="5989"/>
                    <a:pt x="32" y="6162"/>
                    <a:pt x="41" y="63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5"/>
            <p:cNvSpPr/>
            <p:nvPr/>
          </p:nvSpPr>
          <p:spPr>
            <a:xfrm>
              <a:off x="2261475" y="1914840"/>
              <a:ext cx="2726280" cy="2369880"/>
            </a:xfrm>
            <a:custGeom>
              <a:avLst/>
              <a:gdLst/>
              <a:ahLst/>
              <a:cxnLst/>
              <a:rect l="l" t="t" r="r" b="b"/>
              <a:pathLst>
                <a:path w="7573" h="6583" extrusionOk="0">
                  <a:moveTo>
                    <a:pt x="4395" y="399"/>
                  </a:moveTo>
                  <a:cubicBezTo>
                    <a:pt x="4395" y="399"/>
                    <a:pt x="3493" y="-305"/>
                    <a:pt x="2384" y="156"/>
                  </a:cubicBezTo>
                  <a:cubicBezTo>
                    <a:pt x="1274" y="618"/>
                    <a:pt x="1043" y="1554"/>
                    <a:pt x="1027" y="2018"/>
                  </a:cubicBezTo>
                  <a:cubicBezTo>
                    <a:pt x="1012" y="2482"/>
                    <a:pt x="1192" y="3385"/>
                    <a:pt x="1058" y="3515"/>
                  </a:cubicBezTo>
                  <a:cubicBezTo>
                    <a:pt x="923" y="3645"/>
                    <a:pt x="368" y="3643"/>
                    <a:pt x="87" y="4303"/>
                  </a:cubicBezTo>
                  <a:cubicBezTo>
                    <a:pt x="-194" y="4962"/>
                    <a:pt x="246" y="5606"/>
                    <a:pt x="846" y="5455"/>
                  </a:cubicBezTo>
                  <a:cubicBezTo>
                    <a:pt x="846" y="5455"/>
                    <a:pt x="599" y="5661"/>
                    <a:pt x="865" y="6149"/>
                  </a:cubicBezTo>
                  <a:cubicBezTo>
                    <a:pt x="1131" y="6637"/>
                    <a:pt x="1790" y="6581"/>
                    <a:pt x="1790" y="6581"/>
                  </a:cubicBezTo>
                  <a:lnTo>
                    <a:pt x="6648" y="6444"/>
                  </a:lnTo>
                  <a:cubicBezTo>
                    <a:pt x="6648" y="6444"/>
                    <a:pt x="7265" y="6504"/>
                    <a:pt x="7526" y="5697"/>
                  </a:cubicBezTo>
                  <a:cubicBezTo>
                    <a:pt x="7787" y="4890"/>
                    <a:pt x="6858" y="4531"/>
                    <a:pt x="6858" y="4531"/>
                  </a:cubicBezTo>
                  <a:cubicBezTo>
                    <a:pt x="6858" y="4531"/>
                    <a:pt x="7265" y="4252"/>
                    <a:pt x="7110" y="3560"/>
                  </a:cubicBezTo>
                  <a:cubicBezTo>
                    <a:pt x="6955" y="2868"/>
                    <a:pt x="6249" y="2776"/>
                    <a:pt x="6178" y="2553"/>
                  </a:cubicBezTo>
                  <a:cubicBezTo>
                    <a:pt x="6108" y="2331"/>
                    <a:pt x="6435" y="1837"/>
                    <a:pt x="5769" y="973"/>
                  </a:cubicBezTo>
                  <a:cubicBezTo>
                    <a:pt x="5103" y="108"/>
                    <a:pt x="4395" y="399"/>
                    <a:pt x="4395" y="399"/>
                  </a:cubicBezTo>
                  <a:close/>
                </a:path>
              </a:pathLst>
            </a:custGeom>
            <a:solidFill>
              <a:srgbClr val="FF605E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5"/>
            <p:cNvSpPr/>
            <p:nvPr/>
          </p:nvSpPr>
          <p:spPr>
            <a:xfrm>
              <a:off x="2670075" y="2069280"/>
              <a:ext cx="1177560" cy="534240"/>
            </a:xfrm>
            <a:custGeom>
              <a:avLst/>
              <a:gdLst/>
              <a:ahLst/>
              <a:cxnLst/>
              <a:rect l="l" t="t" r="r" b="b"/>
              <a:pathLst>
                <a:path w="3271" h="1484" extrusionOk="0">
                  <a:moveTo>
                    <a:pt x="3270" y="13"/>
                  </a:moveTo>
                  <a:cubicBezTo>
                    <a:pt x="3269" y="-4"/>
                    <a:pt x="3244" y="-3"/>
                    <a:pt x="3239" y="10"/>
                  </a:cubicBezTo>
                  <a:cubicBezTo>
                    <a:pt x="3206" y="89"/>
                    <a:pt x="3192" y="177"/>
                    <a:pt x="3171" y="260"/>
                  </a:cubicBezTo>
                  <a:cubicBezTo>
                    <a:pt x="3158" y="314"/>
                    <a:pt x="3143" y="367"/>
                    <a:pt x="3127" y="420"/>
                  </a:cubicBezTo>
                  <a:cubicBezTo>
                    <a:pt x="3075" y="330"/>
                    <a:pt x="2990" y="257"/>
                    <a:pt x="2901" y="205"/>
                  </a:cubicBezTo>
                  <a:cubicBezTo>
                    <a:pt x="2802" y="149"/>
                    <a:pt x="2692" y="113"/>
                    <a:pt x="2578" y="105"/>
                  </a:cubicBezTo>
                  <a:cubicBezTo>
                    <a:pt x="2462" y="97"/>
                    <a:pt x="2344" y="118"/>
                    <a:pt x="2237" y="162"/>
                  </a:cubicBezTo>
                  <a:cubicBezTo>
                    <a:pt x="2183" y="184"/>
                    <a:pt x="2132" y="213"/>
                    <a:pt x="2085" y="246"/>
                  </a:cubicBezTo>
                  <a:cubicBezTo>
                    <a:pt x="2037" y="280"/>
                    <a:pt x="1997" y="323"/>
                    <a:pt x="1952" y="360"/>
                  </a:cubicBezTo>
                  <a:cubicBezTo>
                    <a:pt x="1907" y="399"/>
                    <a:pt x="1857" y="424"/>
                    <a:pt x="1797" y="426"/>
                  </a:cubicBezTo>
                  <a:cubicBezTo>
                    <a:pt x="1736" y="429"/>
                    <a:pt x="1676" y="414"/>
                    <a:pt x="1618" y="396"/>
                  </a:cubicBezTo>
                  <a:cubicBezTo>
                    <a:pt x="1558" y="378"/>
                    <a:pt x="1500" y="356"/>
                    <a:pt x="1439" y="340"/>
                  </a:cubicBezTo>
                  <a:cubicBezTo>
                    <a:pt x="1380" y="324"/>
                    <a:pt x="1318" y="312"/>
                    <a:pt x="1256" y="304"/>
                  </a:cubicBezTo>
                  <a:cubicBezTo>
                    <a:pt x="1015" y="276"/>
                    <a:pt x="759" y="317"/>
                    <a:pt x="551" y="447"/>
                  </a:cubicBezTo>
                  <a:cubicBezTo>
                    <a:pt x="447" y="511"/>
                    <a:pt x="355" y="595"/>
                    <a:pt x="283" y="694"/>
                  </a:cubicBezTo>
                  <a:cubicBezTo>
                    <a:pt x="247" y="743"/>
                    <a:pt x="216" y="796"/>
                    <a:pt x="192" y="852"/>
                  </a:cubicBezTo>
                  <a:cubicBezTo>
                    <a:pt x="169" y="907"/>
                    <a:pt x="148" y="965"/>
                    <a:pt x="147" y="1025"/>
                  </a:cubicBezTo>
                  <a:cubicBezTo>
                    <a:pt x="147" y="1030"/>
                    <a:pt x="148" y="1033"/>
                    <a:pt x="150" y="1036"/>
                  </a:cubicBezTo>
                  <a:cubicBezTo>
                    <a:pt x="125" y="1065"/>
                    <a:pt x="103" y="1094"/>
                    <a:pt x="85" y="1123"/>
                  </a:cubicBezTo>
                  <a:cubicBezTo>
                    <a:pt x="53" y="1175"/>
                    <a:pt x="27" y="1231"/>
                    <a:pt x="13" y="1291"/>
                  </a:cubicBezTo>
                  <a:cubicBezTo>
                    <a:pt x="6" y="1320"/>
                    <a:pt x="0" y="1351"/>
                    <a:pt x="0" y="1382"/>
                  </a:cubicBezTo>
                  <a:cubicBezTo>
                    <a:pt x="0" y="1412"/>
                    <a:pt x="0" y="1448"/>
                    <a:pt x="15" y="1475"/>
                  </a:cubicBezTo>
                  <a:cubicBezTo>
                    <a:pt x="21" y="1488"/>
                    <a:pt x="39" y="1487"/>
                    <a:pt x="44" y="1474"/>
                  </a:cubicBezTo>
                  <a:cubicBezTo>
                    <a:pt x="54" y="1449"/>
                    <a:pt x="55" y="1420"/>
                    <a:pt x="59" y="1394"/>
                  </a:cubicBezTo>
                  <a:cubicBezTo>
                    <a:pt x="64" y="1367"/>
                    <a:pt x="69" y="1340"/>
                    <a:pt x="76" y="1313"/>
                  </a:cubicBezTo>
                  <a:cubicBezTo>
                    <a:pt x="91" y="1258"/>
                    <a:pt x="112" y="1206"/>
                    <a:pt x="142" y="1157"/>
                  </a:cubicBezTo>
                  <a:cubicBezTo>
                    <a:pt x="171" y="1111"/>
                    <a:pt x="207" y="1068"/>
                    <a:pt x="249" y="1031"/>
                  </a:cubicBezTo>
                  <a:cubicBezTo>
                    <a:pt x="291" y="994"/>
                    <a:pt x="339" y="964"/>
                    <a:pt x="382" y="929"/>
                  </a:cubicBezTo>
                  <a:cubicBezTo>
                    <a:pt x="394" y="919"/>
                    <a:pt x="383" y="903"/>
                    <a:pt x="371" y="904"/>
                  </a:cubicBezTo>
                  <a:cubicBezTo>
                    <a:pt x="309" y="911"/>
                    <a:pt x="252" y="942"/>
                    <a:pt x="203" y="985"/>
                  </a:cubicBezTo>
                  <a:cubicBezTo>
                    <a:pt x="215" y="951"/>
                    <a:pt x="227" y="916"/>
                    <a:pt x="243" y="884"/>
                  </a:cubicBezTo>
                  <a:cubicBezTo>
                    <a:pt x="265" y="838"/>
                    <a:pt x="290" y="793"/>
                    <a:pt x="320" y="752"/>
                  </a:cubicBezTo>
                  <a:cubicBezTo>
                    <a:pt x="379" y="667"/>
                    <a:pt x="453" y="595"/>
                    <a:pt x="537" y="535"/>
                  </a:cubicBezTo>
                  <a:cubicBezTo>
                    <a:pt x="725" y="401"/>
                    <a:pt x="961" y="349"/>
                    <a:pt x="1189" y="365"/>
                  </a:cubicBezTo>
                  <a:cubicBezTo>
                    <a:pt x="1309" y="373"/>
                    <a:pt x="1423" y="401"/>
                    <a:pt x="1536" y="439"/>
                  </a:cubicBezTo>
                  <a:cubicBezTo>
                    <a:pt x="1648" y="477"/>
                    <a:pt x="1771" y="517"/>
                    <a:pt x="1888" y="476"/>
                  </a:cubicBezTo>
                  <a:cubicBezTo>
                    <a:pt x="1942" y="457"/>
                    <a:pt x="1987" y="420"/>
                    <a:pt x="2029" y="381"/>
                  </a:cubicBezTo>
                  <a:cubicBezTo>
                    <a:pt x="2069" y="343"/>
                    <a:pt x="2110" y="307"/>
                    <a:pt x="2157" y="278"/>
                  </a:cubicBezTo>
                  <a:cubicBezTo>
                    <a:pt x="2253" y="218"/>
                    <a:pt x="2361" y="182"/>
                    <a:pt x="2473" y="172"/>
                  </a:cubicBezTo>
                  <a:cubicBezTo>
                    <a:pt x="2595" y="162"/>
                    <a:pt x="2718" y="187"/>
                    <a:pt x="2828" y="240"/>
                  </a:cubicBezTo>
                  <a:cubicBezTo>
                    <a:pt x="2882" y="266"/>
                    <a:pt x="2931" y="300"/>
                    <a:pt x="2977" y="337"/>
                  </a:cubicBezTo>
                  <a:cubicBezTo>
                    <a:pt x="3025" y="377"/>
                    <a:pt x="3066" y="422"/>
                    <a:pt x="3108" y="468"/>
                  </a:cubicBezTo>
                  <a:cubicBezTo>
                    <a:pt x="3109" y="470"/>
                    <a:pt x="3110" y="470"/>
                    <a:pt x="3111" y="471"/>
                  </a:cubicBezTo>
                  <a:cubicBezTo>
                    <a:pt x="3108" y="484"/>
                    <a:pt x="3104" y="497"/>
                    <a:pt x="3099" y="510"/>
                  </a:cubicBezTo>
                  <a:cubicBezTo>
                    <a:pt x="3072" y="592"/>
                    <a:pt x="3042" y="673"/>
                    <a:pt x="3009" y="754"/>
                  </a:cubicBezTo>
                  <a:cubicBezTo>
                    <a:pt x="2994" y="793"/>
                    <a:pt x="2977" y="831"/>
                    <a:pt x="2961" y="870"/>
                  </a:cubicBezTo>
                  <a:cubicBezTo>
                    <a:pt x="2953" y="890"/>
                    <a:pt x="2943" y="911"/>
                    <a:pt x="2936" y="932"/>
                  </a:cubicBezTo>
                  <a:cubicBezTo>
                    <a:pt x="2928" y="951"/>
                    <a:pt x="2918" y="971"/>
                    <a:pt x="2916" y="992"/>
                  </a:cubicBezTo>
                  <a:cubicBezTo>
                    <a:pt x="2914" y="1008"/>
                    <a:pt x="2935" y="1018"/>
                    <a:pt x="2947" y="1007"/>
                  </a:cubicBezTo>
                  <a:cubicBezTo>
                    <a:pt x="2962" y="993"/>
                    <a:pt x="2972" y="973"/>
                    <a:pt x="2983" y="955"/>
                  </a:cubicBezTo>
                  <a:cubicBezTo>
                    <a:pt x="2994" y="937"/>
                    <a:pt x="3004" y="917"/>
                    <a:pt x="3013" y="897"/>
                  </a:cubicBezTo>
                  <a:cubicBezTo>
                    <a:pt x="3034" y="857"/>
                    <a:pt x="3053" y="816"/>
                    <a:pt x="3070" y="775"/>
                  </a:cubicBezTo>
                  <a:cubicBezTo>
                    <a:pt x="3104" y="694"/>
                    <a:pt x="3134" y="611"/>
                    <a:pt x="3162" y="527"/>
                  </a:cubicBezTo>
                  <a:cubicBezTo>
                    <a:pt x="3189" y="444"/>
                    <a:pt x="3214" y="359"/>
                    <a:pt x="3234" y="273"/>
                  </a:cubicBezTo>
                  <a:cubicBezTo>
                    <a:pt x="3254" y="189"/>
                    <a:pt x="3276" y="100"/>
                    <a:pt x="3270" y="13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5"/>
            <p:cNvSpPr/>
            <p:nvPr/>
          </p:nvSpPr>
          <p:spPr>
            <a:xfrm>
              <a:off x="3877875" y="2351880"/>
              <a:ext cx="427680" cy="678960"/>
            </a:xfrm>
            <a:custGeom>
              <a:avLst/>
              <a:gdLst/>
              <a:ahLst/>
              <a:cxnLst/>
              <a:rect l="l" t="t" r="r" b="b"/>
              <a:pathLst>
                <a:path w="1188" h="1886" extrusionOk="0">
                  <a:moveTo>
                    <a:pt x="960" y="1489"/>
                  </a:moveTo>
                  <a:cubicBezTo>
                    <a:pt x="876" y="1442"/>
                    <a:pt x="785" y="1412"/>
                    <a:pt x="694" y="1380"/>
                  </a:cubicBezTo>
                  <a:cubicBezTo>
                    <a:pt x="651" y="1364"/>
                    <a:pt x="607" y="1348"/>
                    <a:pt x="565" y="1328"/>
                  </a:cubicBezTo>
                  <a:cubicBezTo>
                    <a:pt x="530" y="1312"/>
                    <a:pt x="494" y="1291"/>
                    <a:pt x="473" y="1256"/>
                  </a:cubicBezTo>
                  <a:cubicBezTo>
                    <a:pt x="433" y="1189"/>
                    <a:pt x="450" y="1101"/>
                    <a:pt x="467" y="1030"/>
                  </a:cubicBezTo>
                  <a:cubicBezTo>
                    <a:pt x="491" y="931"/>
                    <a:pt x="520" y="834"/>
                    <a:pt x="536" y="734"/>
                  </a:cubicBezTo>
                  <a:cubicBezTo>
                    <a:pt x="550" y="643"/>
                    <a:pt x="552" y="549"/>
                    <a:pt x="530" y="459"/>
                  </a:cubicBezTo>
                  <a:cubicBezTo>
                    <a:pt x="512" y="384"/>
                    <a:pt x="479" y="314"/>
                    <a:pt x="435" y="251"/>
                  </a:cubicBezTo>
                  <a:cubicBezTo>
                    <a:pt x="387" y="183"/>
                    <a:pt x="325" y="124"/>
                    <a:pt x="254" y="81"/>
                  </a:cubicBezTo>
                  <a:cubicBezTo>
                    <a:pt x="180" y="35"/>
                    <a:pt x="102" y="10"/>
                    <a:pt x="17" y="1"/>
                  </a:cubicBezTo>
                  <a:cubicBezTo>
                    <a:pt x="-5" y="-2"/>
                    <a:pt x="-5" y="28"/>
                    <a:pt x="14" y="32"/>
                  </a:cubicBezTo>
                  <a:cubicBezTo>
                    <a:pt x="155" y="61"/>
                    <a:pt x="284" y="152"/>
                    <a:pt x="370" y="266"/>
                  </a:cubicBezTo>
                  <a:cubicBezTo>
                    <a:pt x="412" y="322"/>
                    <a:pt x="445" y="387"/>
                    <a:pt x="463" y="455"/>
                  </a:cubicBezTo>
                  <a:cubicBezTo>
                    <a:pt x="486" y="539"/>
                    <a:pt x="485" y="626"/>
                    <a:pt x="473" y="711"/>
                  </a:cubicBezTo>
                  <a:cubicBezTo>
                    <a:pt x="458" y="809"/>
                    <a:pt x="430" y="904"/>
                    <a:pt x="407" y="999"/>
                  </a:cubicBezTo>
                  <a:cubicBezTo>
                    <a:pt x="388" y="1075"/>
                    <a:pt x="371" y="1158"/>
                    <a:pt x="393" y="1235"/>
                  </a:cubicBezTo>
                  <a:cubicBezTo>
                    <a:pt x="417" y="1317"/>
                    <a:pt x="481" y="1364"/>
                    <a:pt x="556" y="1398"/>
                  </a:cubicBezTo>
                  <a:cubicBezTo>
                    <a:pt x="640" y="1435"/>
                    <a:pt x="728" y="1460"/>
                    <a:pt x="814" y="1494"/>
                  </a:cubicBezTo>
                  <a:cubicBezTo>
                    <a:pt x="900" y="1528"/>
                    <a:pt x="984" y="1571"/>
                    <a:pt x="1047" y="1641"/>
                  </a:cubicBezTo>
                  <a:cubicBezTo>
                    <a:pt x="1102" y="1701"/>
                    <a:pt x="1144" y="1783"/>
                    <a:pt x="1145" y="1866"/>
                  </a:cubicBezTo>
                  <a:cubicBezTo>
                    <a:pt x="1146" y="1885"/>
                    <a:pt x="1175" y="1895"/>
                    <a:pt x="1180" y="1873"/>
                  </a:cubicBezTo>
                  <a:cubicBezTo>
                    <a:pt x="1222" y="1709"/>
                    <a:pt x="1095" y="1564"/>
                    <a:pt x="960" y="1489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5"/>
            <p:cNvSpPr/>
            <p:nvPr/>
          </p:nvSpPr>
          <p:spPr>
            <a:xfrm>
              <a:off x="4282875" y="2839320"/>
              <a:ext cx="285120" cy="1013760"/>
            </a:xfrm>
            <a:custGeom>
              <a:avLst/>
              <a:gdLst/>
              <a:ahLst/>
              <a:cxnLst/>
              <a:rect l="l" t="t" r="r" b="b"/>
              <a:pathLst>
                <a:path w="792" h="2816" extrusionOk="0">
                  <a:moveTo>
                    <a:pt x="792" y="2222"/>
                  </a:moveTo>
                  <a:cubicBezTo>
                    <a:pt x="788" y="2132"/>
                    <a:pt x="764" y="2044"/>
                    <a:pt x="722" y="1964"/>
                  </a:cubicBezTo>
                  <a:cubicBezTo>
                    <a:pt x="681" y="1885"/>
                    <a:pt x="623" y="1814"/>
                    <a:pt x="550" y="1761"/>
                  </a:cubicBezTo>
                  <a:cubicBezTo>
                    <a:pt x="479" y="1709"/>
                    <a:pt x="395" y="1682"/>
                    <a:pt x="316" y="1645"/>
                  </a:cubicBezTo>
                  <a:cubicBezTo>
                    <a:pt x="240" y="1610"/>
                    <a:pt x="165" y="1560"/>
                    <a:pt x="161" y="1469"/>
                  </a:cubicBezTo>
                  <a:cubicBezTo>
                    <a:pt x="155" y="1359"/>
                    <a:pt x="205" y="1244"/>
                    <a:pt x="250" y="1146"/>
                  </a:cubicBezTo>
                  <a:cubicBezTo>
                    <a:pt x="297" y="1043"/>
                    <a:pt x="351" y="943"/>
                    <a:pt x="386" y="835"/>
                  </a:cubicBezTo>
                  <a:cubicBezTo>
                    <a:pt x="422" y="725"/>
                    <a:pt x="437" y="609"/>
                    <a:pt x="424" y="494"/>
                  </a:cubicBezTo>
                  <a:cubicBezTo>
                    <a:pt x="398" y="270"/>
                    <a:pt x="247" y="45"/>
                    <a:pt x="15" y="0"/>
                  </a:cubicBezTo>
                  <a:cubicBezTo>
                    <a:pt x="-1" y="-3"/>
                    <a:pt x="-5" y="22"/>
                    <a:pt x="9" y="27"/>
                  </a:cubicBezTo>
                  <a:cubicBezTo>
                    <a:pt x="195" y="104"/>
                    <a:pt x="324" y="273"/>
                    <a:pt x="354" y="471"/>
                  </a:cubicBezTo>
                  <a:cubicBezTo>
                    <a:pt x="371" y="581"/>
                    <a:pt x="359" y="695"/>
                    <a:pt x="326" y="801"/>
                  </a:cubicBezTo>
                  <a:cubicBezTo>
                    <a:pt x="293" y="906"/>
                    <a:pt x="242" y="1004"/>
                    <a:pt x="195" y="1103"/>
                  </a:cubicBezTo>
                  <a:cubicBezTo>
                    <a:pt x="150" y="1200"/>
                    <a:pt x="109" y="1301"/>
                    <a:pt x="96" y="1408"/>
                  </a:cubicBezTo>
                  <a:cubicBezTo>
                    <a:pt x="89" y="1461"/>
                    <a:pt x="92" y="1516"/>
                    <a:pt x="116" y="1564"/>
                  </a:cubicBezTo>
                  <a:cubicBezTo>
                    <a:pt x="135" y="1602"/>
                    <a:pt x="164" y="1632"/>
                    <a:pt x="198" y="1657"/>
                  </a:cubicBezTo>
                  <a:cubicBezTo>
                    <a:pt x="267" y="1707"/>
                    <a:pt x="351" y="1732"/>
                    <a:pt x="428" y="1768"/>
                  </a:cubicBezTo>
                  <a:cubicBezTo>
                    <a:pt x="503" y="1803"/>
                    <a:pt x="567" y="1856"/>
                    <a:pt x="617" y="1923"/>
                  </a:cubicBezTo>
                  <a:cubicBezTo>
                    <a:pt x="709" y="2046"/>
                    <a:pt x="745" y="2211"/>
                    <a:pt x="719" y="2364"/>
                  </a:cubicBezTo>
                  <a:cubicBezTo>
                    <a:pt x="689" y="2303"/>
                    <a:pt x="645" y="2250"/>
                    <a:pt x="592" y="2206"/>
                  </a:cubicBezTo>
                  <a:cubicBezTo>
                    <a:pt x="569" y="2187"/>
                    <a:pt x="545" y="2224"/>
                    <a:pt x="567" y="2243"/>
                  </a:cubicBezTo>
                  <a:cubicBezTo>
                    <a:pt x="641" y="2306"/>
                    <a:pt x="684" y="2410"/>
                    <a:pt x="690" y="2507"/>
                  </a:cubicBezTo>
                  <a:cubicBezTo>
                    <a:pt x="693" y="2556"/>
                    <a:pt x="686" y="2607"/>
                    <a:pt x="668" y="2654"/>
                  </a:cubicBezTo>
                  <a:cubicBezTo>
                    <a:pt x="660" y="2679"/>
                    <a:pt x="649" y="2703"/>
                    <a:pt x="636" y="2726"/>
                  </a:cubicBezTo>
                  <a:cubicBezTo>
                    <a:pt x="624" y="2747"/>
                    <a:pt x="608" y="2769"/>
                    <a:pt x="605" y="2794"/>
                  </a:cubicBezTo>
                  <a:cubicBezTo>
                    <a:pt x="603" y="2806"/>
                    <a:pt x="616" y="2819"/>
                    <a:pt x="628" y="2815"/>
                  </a:cubicBezTo>
                  <a:cubicBezTo>
                    <a:pt x="682" y="2799"/>
                    <a:pt x="715" y="2725"/>
                    <a:pt x="732" y="2676"/>
                  </a:cubicBezTo>
                  <a:cubicBezTo>
                    <a:pt x="753" y="2619"/>
                    <a:pt x="760" y="2559"/>
                    <a:pt x="756" y="2498"/>
                  </a:cubicBezTo>
                  <a:cubicBezTo>
                    <a:pt x="754" y="2481"/>
                    <a:pt x="752" y="2463"/>
                    <a:pt x="748" y="2446"/>
                  </a:cubicBezTo>
                  <a:cubicBezTo>
                    <a:pt x="762" y="2417"/>
                    <a:pt x="774" y="2386"/>
                    <a:pt x="781" y="2354"/>
                  </a:cubicBezTo>
                  <a:cubicBezTo>
                    <a:pt x="791" y="2311"/>
                    <a:pt x="794" y="2267"/>
                    <a:pt x="792" y="2222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5"/>
            <p:cNvSpPr/>
            <p:nvPr/>
          </p:nvSpPr>
          <p:spPr>
            <a:xfrm>
              <a:off x="2757915" y="2715120"/>
              <a:ext cx="57600" cy="119160"/>
            </a:xfrm>
            <a:custGeom>
              <a:avLst/>
              <a:gdLst/>
              <a:ahLst/>
              <a:cxnLst/>
              <a:rect l="l" t="t" r="r" b="b"/>
              <a:pathLst>
                <a:path w="160" h="331" extrusionOk="0">
                  <a:moveTo>
                    <a:pt x="142" y="1"/>
                  </a:moveTo>
                  <a:cubicBezTo>
                    <a:pt x="93" y="33"/>
                    <a:pt x="66" y="89"/>
                    <a:pt x="44" y="141"/>
                  </a:cubicBezTo>
                  <a:cubicBezTo>
                    <a:pt x="32" y="168"/>
                    <a:pt x="23" y="196"/>
                    <a:pt x="15" y="224"/>
                  </a:cubicBezTo>
                  <a:cubicBezTo>
                    <a:pt x="7" y="251"/>
                    <a:pt x="-4" y="284"/>
                    <a:pt x="3" y="312"/>
                  </a:cubicBezTo>
                  <a:cubicBezTo>
                    <a:pt x="8" y="333"/>
                    <a:pt x="32" y="337"/>
                    <a:pt x="45" y="321"/>
                  </a:cubicBezTo>
                  <a:cubicBezTo>
                    <a:pt x="62" y="300"/>
                    <a:pt x="67" y="269"/>
                    <a:pt x="75" y="245"/>
                  </a:cubicBezTo>
                  <a:cubicBezTo>
                    <a:pt x="84" y="218"/>
                    <a:pt x="95" y="192"/>
                    <a:pt x="105" y="166"/>
                  </a:cubicBezTo>
                  <a:cubicBezTo>
                    <a:pt x="125" y="117"/>
                    <a:pt x="153" y="67"/>
                    <a:pt x="160" y="14"/>
                  </a:cubicBezTo>
                  <a:cubicBezTo>
                    <a:pt x="161" y="5"/>
                    <a:pt x="150" y="-4"/>
                    <a:pt x="142" y="1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5"/>
            <p:cNvSpPr/>
            <p:nvPr/>
          </p:nvSpPr>
          <p:spPr>
            <a:xfrm>
              <a:off x="2451195" y="3396240"/>
              <a:ext cx="252720" cy="297720"/>
            </a:xfrm>
            <a:custGeom>
              <a:avLst/>
              <a:gdLst/>
              <a:ahLst/>
              <a:cxnLst/>
              <a:rect l="l" t="t" r="r" b="b"/>
              <a:pathLst>
                <a:path w="702" h="827" extrusionOk="0">
                  <a:moveTo>
                    <a:pt x="679" y="0"/>
                  </a:moveTo>
                  <a:cubicBezTo>
                    <a:pt x="390" y="24"/>
                    <a:pt x="136" y="261"/>
                    <a:pt x="39" y="527"/>
                  </a:cubicBezTo>
                  <a:cubicBezTo>
                    <a:pt x="23" y="571"/>
                    <a:pt x="10" y="618"/>
                    <a:pt x="4" y="665"/>
                  </a:cubicBezTo>
                  <a:cubicBezTo>
                    <a:pt x="-2" y="715"/>
                    <a:pt x="-5" y="773"/>
                    <a:pt x="23" y="817"/>
                  </a:cubicBezTo>
                  <a:cubicBezTo>
                    <a:pt x="34" y="834"/>
                    <a:pt x="58" y="830"/>
                    <a:pt x="62" y="809"/>
                  </a:cubicBezTo>
                  <a:cubicBezTo>
                    <a:pt x="69" y="768"/>
                    <a:pt x="65" y="725"/>
                    <a:pt x="70" y="683"/>
                  </a:cubicBezTo>
                  <a:cubicBezTo>
                    <a:pt x="75" y="643"/>
                    <a:pt x="85" y="603"/>
                    <a:pt x="98" y="565"/>
                  </a:cubicBezTo>
                  <a:cubicBezTo>
                    <a:pt x="119" y="502"/>
                    <a:pt x="148" y="443"/>
                    <a:pt x="185" y="388"/>
                  </a:cubicBezTo>
                  <a:cubicBezTo>
                    <a:pt x="259" y="278"/>
                    <a:pt x="359" y="189"/>
                    <a:pt x="475" y="125"/>
                  </a:cubicBezTo>
                  <a:cubicBezTo>
                    <a:pt x="541" y="88"/>
                    <a:pt x="614" y="60"/>
                    <a:pt x="686" y="38"/>
                  </a:cubicBezTo>
                  <a:cubicBezTo>
                    <a:pt x="711" y="31"/>
                    <a:pt x="705" y="-3"/>
                    <a:pt x="679" y="0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5"/>
            <p:cNvSpPr/>
            <p:nvPr/>
          </p:nvSpPr>
          <p:spPr>
            <a:xfrm>
              <a:off x="2494755" y="3591000"/>
              <a:ext cx="69840" cy="133560"/>
            </a:xfrm>
            <a:custGeom>
              <a:avLst/>
              <a:gdLst/>
              <a:ahLst/>
              <a:cxnLst/>
              <a:rect l="l" t="t" r="r" b="b"/>
              <a:pathLst>
                <a:path w="194" h="371" extrusionOk="0">
                  <a:moveTo>
                    <a:pt x="160" y="5"/>
                  </a:moveTo>
                  <a:cubicBezTo>
                    <a:pt x="134" y="25"/>
                    <a:pt x="110" y="44"/>
                    <a:pt x="89" y="70"/>
                  </a:cubicBezTo>
                  <a:cubicBezTo>
                    <a:pt x="68" y="96"/>
                    <a:pt x="52" y="125"/>
                    <a:pt x="38" y="155"/>
                  </a:cubicBezTo>
                  <a:cubicBezTo>
                    <a:pt x="25" y="184"/>
                    <a:pt x="16" y="214"/>
                    <a:pt x="9" y="245"/>
                  </a:cubicBezTo>
                  <a:cubicBezTo>
                    <a:pt x="3" y="272"/>
                    <a:pt x="-5" y="309"/>
                    <a:pt x="5" y="336"/>
                  </a:cubicBezTo>
                  <a:cubicBezTo>
                    <a:pt x="8" y="349"/>
                    <a:pt x="11" y="360"/>
                    <a:pt x="22" y="368"/>
                  </a:cubicBezTo>
                  <a:cubicBezTo>
                    <a:pt x="29" y="372"/>
                    <a:pt x="38" y="371"/>
                    <a:pt x="44" y="366"/>
                  </a:cubicBezTo>
                  <a:cubicBezTo>
                    <a:pt x="67" y="348"/>
                    <a:pt x="66" y="306"/>
                    <a:pt x="71" y="280"/>
                  </a:cubicBezTo>
                  <a:cubicBezTo>
                    <a:pt x="76" y="250"/>
                    <a:pt x="84" y="221"/>
                    <a:pt x="95" y="192"/>
                  </a:cubicBezTo>
                  <a:cubicBezTo>
                    <a:pt x="106" y="165"/>
                    <a:pt x="120" y="139"/>
                    <a:pt x="135" y="114"/>
                  </a:cubicBezTo>
                  <a:cubicBezTo>
                    <a:pt x="151" y="88"/>
                    <a:pt x="168" y="60"/>
                    <a:pt x="188" y="37"/>
                  </a:cubicBezTo>
                  <a:cubicBezTo>
                    <a:pt x="206" y="17"/>
                    <a:pt x="183" y="-12"/>
                    <a:pt x="160" y="5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5"/>
            <p:cNvSpPr/>
            <p:nvPr/>
          </p:nvSpPr>
          <p:spPr>
            <a:xfrm>
              <a:off x="2834235" y="3763440"/>
              <a:ext cx="131400" cy="351720"/>
            </a:xfrm>
            <a:custGeom>
              <a:avLst/>
              <a:gdLst/>
              <a:ahLst/>
              <a:cxnLst/>
              <a:rect l="l" t="t" r="r" b="b"/>
              <a:pathLst>
                <a:path w="365" h="977" extrusionOk="0">
                  <a:moveTo>
                    <a:pt x="332" y="4"/>
                  </a:moveTo>
                  <a:cubicBezTo>
                    <a:pt x="303" y="25"/>
                    <a:pt x="275" y="45"/>
                    <a:pt x="249" y="70"/>
                  </a:cubicBezTo>
                  <a:cubicBezTo>
                    <a:pt x="225" y="95"/>
                    <a:pt x="202" y="121"/>
                    <a:pt x="181" y="149"/>
                  </a:cubicBezTo>
                  <a:cubicBezTo>
                    <a:pt x="140" y="205"/>
                    <a:pt x="104" y="267"/>
                    <a:pt x="77" y="331"/>
                  </a:cubicBezTo>
                  <a:cubicBezTo>
                    <a:pt x="22" y="460"/>
                    <a:pt x="-5" y="601"/>
                    <a:pt x="1" y="741"/>
                  </a:cubicBezTo>
                  <a:cubicBezTo>
                    <a:pt x="5" y="816"/>
                    <a:pt x="10" y="909"/>
                    <a:pt x="58" y="971"/>
                  </a:cubicBezTo>
                  <a:cubicBezTo>
                    <a:pt x="68" y="984"/>
                    <a:pt x="91" y="976"/>
                    <a:pt x="92" y="960"/>
                  </a:cubicBezTo>
                  <a:cubicBezTo>
                    <a:pt x="94" y="927"/>
                    <a:pt x="88" y="894"/>
                    <a:pt x="82" y="862"/>
                  </a:cubicBezTo>
                  <a:cubicBezTo>
                    <a:pt x="77" y="830"/>
                    <a:pt x="73" y="797"/>
                    <a:pt x="70" y="764"/>
                  </a:cubicBezTo>
                  <a:cubicBezTo>
                    <a:pt x="65" y="700"/>
                    <a:pt x="69" y="635"/>
                    <a:pt x="78" y="571"/>
                  </a:cubicBezTo>
                  <a:cubicBezTo>
                    <a:pt x="98" y="443"/>
                    <a:pt x="146" y="318"/>
                    <a:pt x="218" y="210"/>
                  </a:cubicBezTo>
                  <a:cubicBezTo>
                    <a:pt x="239" y="179"/>
                    <a:pt x="261" y="149"/>
                    <a:pt x="285" y="120"/>
                  </a:cubicBezTo>
                  <a:cubicBezTo>
                    <a:pt x="308" y="91"/>
                    <a:pt x="332" y="60"/>
                    <a:pt x="358" y="34"/>
                  </a:cubicBezTo>
                  <a:cubicBezTo>
                    <a:pt x="377" y="16"/>
                    <a:pt x="353" y="-11"/>
                    <a:pt x="332" y="4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5"/>
            <p:cNvSpPr/>
            <p:nvPr/>
          </p:nvSpPr>
          <p:spPr>
            <a:xfrm>
              <a:off x="2781315" y="3969720"/>
              <a:ext cx="29880" cy="88920"/>
            </a:xfrm>
            <a:custGeom>
              <a:avLst/>
              <a:gdLst/>
              <a:ahLst/>
              <a:cxnLst/>
              <a:rect l="l" t="t" r="r" b="b"/>
              <a:pathLst>
                <a:path w="83" h="247" extrusionOk="0">
                  <a:moveTo>
                    <a:pt x="77" y="206"/>
                  </a:moveTo>
                  <a:cubicBezTo>
                    <a:pt x="75" y="195"/>
                    <a:pt x="73" y="191"/>
                    <a:pt x="70" y="180"/>
                  </a:cubicBezTo>
                  <a:cubicBezTo>
                    <a:pt x="67" y="171"/>
                    <a:pt x="66" y="162"/>
                    <a:pt x="64" y="154"/>
                  </a:cubicBezTo>
                  <a:cubicBezTo>
                    <a:pt x="63" y="149"/>
                    <a:pt x="63" y="145"/>
                    <a:pt x="62" y="141"/>
                  </a:cubicBezTo>
                  <a:cubicBezTo>
                    <a:pt x="62" y="139"/>
                    <a:pt x="62" y="136"/>
                    <a:pt x="62" y="134"/>
                  </a:cubicBezTo>
                  <a:cubicBezTo>
                    <a:pt x="62" y="133"/>
                    <a:pt x="62" y="133"/>
                    <a:pt x="61" y="133"/>
                  </a:cubicBezTo>
                  <a:cubicBezTo>
                    <a:pt x="61" y="132"/>
                    <a:pt x="61" y="132"/>
                    <a:pt x="61" y="131"/>
                  </a:cubicBezTo>
                  <a:cubicBezTo>
                    <a:pt x="61" y="114"/>
                    <a:pt x="62" y="96"/>
                    <a:pt x="64" y="80"/>
                  </a:cubicBezTo>
                  <a:cubicBezTo>
                    <a:pt x="67" y="63"/>
                    <a:pt x="71" y="46"/>
                    <a:pt x="80" y="30"/>
                  </a:cubicBezTo>
                  <a:cubicBezTo>
                    <a:pt x="93" y="9"/>
                    <a:pt x="63" y="-11"/>
                    <a:pt x="48" y="8"/>
                  </a:cubicBezTo>
                  <a:cubicBezTo>
                    <a:pt x="41" y="17"/>
                    <a:pt x="35" y="25"/>
                    <a:pt x="30" y="33"/>
                  </a:cubicBezTo>
                  <a:cubicBezTo>
                    <a:pt x="24" y="43"/>
                    <a:pt x="18" y="52"/>
                    <a:pt x="14" y="63"/>
                  </a:cubicBezTo>
                  <a:cubicBezTo>
                    <a:pt x="6" y="82"/>
                    <a:pt x="1" y="105"/>
                    <a:pt x="0" y="126"/>
                  </a:cubicBezTo>
                  <a:cubicBezTo>
                    <a:pt x="0" y="148"/>
                    <a:pt x="2" y="169"/>
                    <a:pt x="8" y="190"/>
                  </a:cubicBezTo>
                  <a:cubicBezTo>
                    <a:pt x="12" y="202"/>
                    <a:pt x="17" y="216"/>
                    <a:pt x="25" y="226"/>
                  </a:cubicBezTo>
                  <a:cubicBezTo>
                    <a:pt x="28" y="230"/>
                    <a:pt x="32" y="234"/>
                    <a:pt x="36" y="238"/>
                  </a:cubicBezTo>
                  <a:cubicBezTo>
                    <a:pt x="41" y="243"/>
                    <a:pt x="49" y="245"/>
                    <a:pt x="53" y="246"/>
                  </a:cubicBezTo>
                  <a:cubicBezTo>
                    <a:pt x="62" y="248"/>
                    <a:pt x="73" y="246"/>
                    <a:pt x="76" y="235"/>
                  </a:cubicBezTo>
                  <a:cubicBezTo>
                    <a:pt x="77" y="231"/>
                    <a:pt x="79" y="228"/>
                    <a:pt x="79" y="223"/>
                  </a:cubicBezTo>
                  <a:cubicBezTo>
                    <a:pt x="80" y="217"/>
                    <a:pt x="78" y="212"/>
                    <a:pt x="77" y="206"/>
                  </a:cubicBezTo>
                  <a:close/>
                </a:path>
              </a:pathLst>
            </a:custGeom>
            <a:solidFill>
              <a:srgbClr val="EC3333"/>
            </a:solidFill>
            <a:ln>
              <a:noFill/>
            </a:ln>
          </p:spPr>
          <p:txBody>
            <a:bodyPr spcFirstLastPara="1" wrap="square" lIns="90000" tIns="43900" rIns="90000" bIns="43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5"/>
            <p:cNvSpPr/>
            <p:nvPr/>
          </p:nvSpPr>
          <p:spPr>
            <a:xfrm>
              <a:off x="2409435" y="3317040"/>
              <a:ext cx="2984040" cy="1637280"/>
            </a:xfrm>
            <a:custGeom>
              <a:avLst/>
              <a:gdLst/>
              <a:ahLst/>
              <a:cxnLst/>
              <a:rect l="l" t="t" r="r" b="b"/>
              <a:pathLst>
                <a:path w="8289" h="4548" extrusionOk="0">
                  <a:moveTo>
                    <a:pt x="8289" y="4548"/>
                  </a:moveTo>
                  <a:cubicBezTo>
                    <a:pt x="8211" y="4177"/>
                    <a:pt x="7978" y="3325"/>
                    <a:pt x="7420" y="2978"/>
                  </a:cubicBezTo>
                  <a:cubicBezTo>
                    <a:pt x="7134" y="2800"/>
                    <a:pt x="6708" y="2607"/>
                    <a:pt x="6274" y="2414"/>
                  </a:cubicBezTo>
                  <a:cubicBezTo>
                    <a:pt x="6136" y="2353"/>
                    <a:pt x="5997" y="2291"/>
                    <a:pt x="5862" y="2230"/>
                  </a:cubicBezTo>
                  <a:cubicBezTo>
                    <a:pt x="5342" y="1996"/>
                    <a:pt x="4872" y="1767"/>
                    <a:pt x="4688" y="1570"/>
                  </a:cubicBezTo>
                  <a:cubicBezTo>
                    <a:pt x="4588" y="1464"/>
                    <a:pt x="4497" y="1306"/>
                    <a:pt x="4419" y="1131"/>
                  </a:cubicBezTo>
                  <a:cubicBezTo>
                    <a:pt x="4194" y="634"/>
                    <a:pt x="4060" y="0"/>
                    <a:pt x="4060" y="0"/>
                  </a:cubicBezTo>
                  <a:lnTo>
                    <a:pt x="2571" y="1243"/>
                  </a:lnTo>
                  <a:cubicBezTo>
                    <a:pt x="2571" y="1243"/>
                    <a:pt x="2702" y="1612"/>
                    <a:pt x="2736" y="1842"/>
                  </a:cubicBezTo>
                  <a:cubicBezTo>
                    <a:pt x="2746" y="1908"/>
                    <a:pt x="2747" y="1963"/>
                    <a:pt x="2735" y="1994"/>
                  </a:cubicBezTo>
                  <a:cubicBezTo>
                    <a:pt x="2712" y="2052"/>
                    <a:pt x="2350" y="2243"/>
                    <a:pt x="1921" y="2471"/>
                  </a:cubicBezTo>
                  <a:cubicBezTo>
                    <a:pt x="1759" y="2556"/>
                    <a:pt x="1588" y="2647"/>
                    <a:pt x="1422" y="2737"/>
                  </a:cubicBezTo>
                  <a:cubicBezTo>
                    <a:pt x="986" y="2974"/>
                    <a:pt x="584" y="3209"/>
                    <a:pt x="481" y="3346"/>
                  </a:cubicBezTo>
                  <a:cubicBezTo>
                    <a:pt x="299" y="3590"/>
                    <a:pt x="93" y="4234"/>
                    <a:pt x="0" y="4548"/>
                  </a:cubicBezTo>
                  <a:lnTo>
                    <a:pt x="8289" y="4548"/>
                  </a:lnTo>
                  <a:close/>
                </a:path>
              </a:pathLst>
            </a:custGeom>
            <a:solidFill>
              <a:srgbClr val="FFA19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5"/>
            <p:cNvSpPr/>
            <p:nvPr/>
          </p:nvSpPr>
          <p:spPr>
            <a:xfrm>
              <a:off x="3334995" y="3317040"/>
              <a:ext cx="665280" cy="685800"/>
            </a:xfrm>
            <a:custGeom>
              <a:avLst/>
              <a:gdLst/>
              <a:ahLst/>
              <a:cxnLst/>
              <a:rect l="l" t="t" r="r" b="b"/>
              <a:pathLst>
                <a:path w="1848" h="1905" extrusionOk="0">
                  <a:moveTo>
                    <a:pt x="1848" y="1131"/>
                  </a:moveTo>
                  <a:cubicBezTo>
                    <a:pt x="1351" y="2040"/>
                    <a:pt x="534" y="1943"/>
                    <a:pt x="165" y="1842"/>
                  </a:cubicBezTo>
                  <a:cubicBezTo>
                    <a:pt x="131" y="1612"/>
                    <a:pt x="0" y="1243"/>
                    <a:pt x="0" y="1243"/>
                  </a:cubicBezTo>
                  <a:lnTo>
                    <a:pt x="1489" y="0"/>
                  </a:lnTo>
                  <a:cubicBezTo>
                    <a:pt x="1489" y="0"/>
                    <a:pt x="1623" y="634"/>
                    <a:pt x="1848" y="1131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5"/>
            <p:cNvSpPr/>
            <p:nvPr/>
          </p:nvSpPr>
          <p:spPr>
            <a:xfrm>
              <a:off x="2879955" y="4119840"/>
              <a:ext cx="1788120" cy="834480"/>
            </a:xfrm>
            <a:custGeom>
              <a:avLst/>
              <a:gdLst/>
              <a:ahLst/>
              <a:cxnLst/>
              <a:rect l="l" t="t" r="r" b="b"/>
              <a:pathLst>
                <a:path w="4967" h="2318" extrusionOk="0">
                  <a:moveTo>
                    <a:pt x="4963" y="2318"/>
                  </a:moveTo>
                  <a:cubicBezTo>
                    <a:pt x="4928" y="1851"/>
                    <a:pt x="4878" y="909"/>
                    <a:pt x="4967" y="184"/>
                  </a:cubicBezTo>
                  <a:cubicBezTo>
                    <a:pt x="4829" y="123"/>
                    <a:pt x="4690" y="61"/>
                    <a:pt x="4555" y="0"/>
                  </a:cubicBezTo>
                  <a:cubicBezTo>
                    <a:pt x="4502" y="333"/>
                    <a:pt x="4404" y="1083"/>
                    <a:pt x="4429" y="1979"/>
                  </a:cubicBezTo>
                  <a:cubicBezTo>
                    <a:pt x="3957" y="2002"/>
                    <a:pt x="3484" y="2024"/>
                    <a:pt x="3011" y="2036"/>
                  </a:cubicBezTo>
                  <a:cubicBezTo>
                    <a:pt x="2436" y="2050"/>
                    <a:pt x="1861" y="2047"/>
                    <a:pt x="1287" y="2015"/>
                  </a:cubicBezTo>
                  <a:cubicBezTo>
                    <a:pt x="1128" y="2006"/>
                    <a:pt x="969" y="1995"/>
                    <a:pt x="809" y="1981"/>
                  </a:cubicBezTo>
                  <a:cubicBezTo>
                    <a:pt x="730" y="1974"/>
                    <a:pt x="650" y="1965"/>
                    <a:pt x="571" y="1958"/>
                  </a:cubicBezTo>
                  <a:cubicBezTo>
                    <a:pt x="550" y="1955"/>
                    <a:pt x="529" y="1953"/>
                    <a:pt x="508" y="1950"/>
                  </a:cubicBezTo>
                  <a:cubicBezTo>
                    <a:pt x="479" y="1428"/>
                    <a:pt x="475" y="709"/>
                    <a:pt x="614" y="241"/>
                  </a:cubicBezTo>
                  <a:cubicBezTo>
                    <a:pt x="452" y="326"/>
                    <a:pt x="281" y="417"/>
                    <a:pt x="115" y="507"/>
                  </a:cubicBezTo>
                  <a:cubicBezTo>
                    <a:pt x="54" y="851"/>
                    <a:pt x="-37" y="1534"/>
                    <a:pt x="16" y="2318"/>
                  </a:cubicBezTo>
                  <a:lnTo>
                    <a:pt x="4963" y="231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5"/>
            <p:cNvSpPr/>
            <p:nvPr/>
          </p:nvSpPr>
          <p:spPr>
            <a:xfrm>
              <a:off x="3142035" y="4251600"/>
              <a:ext cx="415440" cy="141120"/>
            </a:xfrm>
            <a:custGeom>
              <a:avLst/>
              <a:gdLst/>
              <a:ahLst/>
              <a:cxnLst/>
              <a:rect l="l" t="t" r="r" b="b"/>
              <a:pathLst>
                <a:path w="1154" h="392" extrusionOk="0">
                  <a:moveTo>
                    <a:pt x="1082" y="194"/>
                  </a:moveTo>
                  <a:cubicBezTo>
                    <a:pt x="1023" y="140"/>
                    <a:pt x="947" y="116"/>
                    <a:pt x="870" y="103"/>
                  </a:cubicBezTo>
                  <a:cubicBezTo>
                    <a:pt x="694" y="73"/>
                    <a:pt x="514" y="56"/>
                    <a:pt x="337" y="33"/>
                  </a:cubicBezTo>
                  <a:cubicBezTo>
                    <a:pt x="233" y="20"/>
                    <a:pt x="130" y="8"/>
                    <a:pt x="25" y="0"/>
                  </a:cubicBezTo>
                  <a:cubicBezTo>
                    <a:pt x="-2" y="-2"/>
                    <a:pt x="-10" y="44"/>
                    <a:pt x="17" y="49"/>
                  </a:cubicBezTo>
                  <a:cubicBezTo>
                    <a:pt x="183" y="81"/>
                    <a:pt x="350" y="101"/>
                    <a:pt x="517" y="123"/>
                  </a:cubicBezTo>
                  <a:cubicBezTo>
                    <a:pt x="601" y="134"/>
                    <a:pt x="683" y="145"/>
                    <a:pt x="767" y="156"/>
                  </a:cubicBezTo>
                  <a:cubicBezTo>
                    <a:pt x="841" y="165"/>
                    <a:pt x="919" y="173"/>
                    <a:pt x="986" y="208"/>
                  </a:cubicBezTo>
                  <a:cubicBezTo>
                    <a:pt x="1017" y="224"/>
                    <a:pt x="1044" y="247"/>
                    <a:pt x="1065" y="276"/>
                  </a:cubicBezTo>
                  <a:cubicBezTo>
                    <a:pt x="1074" y="289"/>
                    <a:pt x="1082" y="305"/>
                    <a:pt x="1088" y="320"/>
                  </a:cubicBezTo>
                  <a:cubicBezTo>
                    <a:pt x="1095" y="338"/>
                    <a:pt x="1096" y="356"/>
                    <a:pt x="1102" y="374"/>
                  </a:cubicBezTo>
                  <a:cubicBezTo>
                    <a:pt x="1107" y="391"/>
                    <a:pt x="1135" y="401"/>
                    <a:pt x="1145" y="380"/>
                  </a:cubicBezTo>
                  <a:cubicBezTo>
                    <a:pt x="1175" y="316"/>
                    <a:pt x="1129" y="237"/>
                    <a:pt x="1082" y="194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5"/>
            <p:cNvSpPr/>
            <p:nvPr/>
          </p:nvSpPr>
          <p:spPr>
            <a:xfrm>
              <a:off x="3931515" y="4154760"/>
              <a:ext cx="396000" cy="196200"/>
            </a:xfrm>
            <a:custGeom>
              <a:avLst/>
              <a:gdLst/>
              <a:ahLst/>
              <a:cxnLst/>
              <a:rect l="l" t="t" r="r" b="b"/>
              <a:pathLst>
                <a:path w="1100" h="545" extrusionOk="0">
                  <a:moveTo>
                    <a:pt x="53" y="342"/>
                  </a:moveTo>
                  <a:cubicBezTo>
                    <a:pt x="103" y="281"/>
                    <a:pt x="175" y="247"/>
                    <a:pt x="249" y="223"/>
                  </a:cubicBezTo>
                  <a:cubicBezTo>
                    <a:pt x="420" y="168"/>
                    <a:pt x="595" y="125"/>
                    <a:pt x="767" y="78"/>
                  </a:cubicBezTo>
                  <a:cubicBezTo>
                    <a:pt x="868" y="49"/>
                    <a:pt x="969" y="23"/>
                    <a:pt x="1071" y="0"/>
                  </a:cubicBezTo>
                  <a:cubicBezTo>
                    <a:pt x="1098" y="-5"/>
                    <a:pt x="1112" y="38"/>
                    <a:pt x="1085" y="48"/>
                  </a:cubicBezTo>
                  <a:cubicBezTo>
                    <a:pt x="926" y="102"/>
                    <a:pt x="763" y="146"/>
                    <a:pt x="601" y="192"/>
                  </a:cubicBezTo>
                  <a:cubicBezTo>
                    <a:pt x="521" y="215"/>
                    <a:pt x="440" y="238"/>
                    <a:pt x="359" y="260"/>
                  </a:cubicBezTo>
                  <a:cubicBezTo>
                    <a:pt x="287" y="280"/>
                    <a:pt x="210" y="299"/>
                    <a:pt x="149" y="343"/>
                  </a:cubicBezTo>
                  <a:cubicBezTo>
                    <a:pt x="121" y="364"/>
                    <a:pt x="97" y="390"/>
                    <a:pt x="82" y="421"/>
                  </a:cubicBezTo>
                  <a:cubicBezTo>
                    <a:pt x="74" y="436"/>
                    <a:pt x="68" y="453"/>
                    <a:pt x="64" y="469"/>
                  </a:cubicBezTo>
                  <a:cubicBezTo>
                    <a:pt x="60" y="487"/>
                    <a:pt x="62" y="505"/>
                    <a:pt x="59" y="523"/>
                  </a:cubicBezTo>
                  <a:cubicBezTo>
                    <a:pt x="56" y="541"/>
                    <a:pt x="29" y="555"/>
                    <a:pt x="17" y="536"/>
                  </a:cubicBezTo>
                  <a:cubicBezTo>
                    <a:pt x="-22" y="477"/>
                    <a:pt x="12" y="392"/>
                    <a:pt x="53" y="342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5"/>
            <p:cNvSpPr/>
            <p:nvPr/>
          </p:nvSpPr>
          <p:spPr>
            <a:xfrm>
              <a:off x="2847915" y="2471400"/>
              <a:ext cx="1354320" cy="1348200"/>
            </a:xfrm>
            <a:custGeom>
              <a:avLst/>
              <a:gdLst/>
              <a:ahLst/>
              <a:cxnLst/>
              <a:rect l="l" t="t" r="r" b="b"/>
              <a:pathLst>
                <a:path w="3762" h="3745" extrusionOk="0">
                  <a:moveTo>
                    <a:pt x="57" y="555"/>
                  </a:moveTo>
                  <a:cubicBezTo>
                    <a:pt x="57" y="555"/>
                    <a:pt x="-47" y="1873"/>
                    <a:pt x="27" y="2557"/>
                  </a:cubicBezTo>
                  <a:cubicBezTo>
                    <a:pt x="100" y="3242"/>
                    <a:pt x="720" y="3598"/>
                    <a:pt x="1342" y="3721"/>
                  </a:cubicBezTo>
                  <a:cubicBezTo>
                    <a:pt x="1964" y="3843"/>
                    <a:pt x="2715" y="3500"/>
                    <a:pt x="3112" y="2643"/>
                  </a:cubicBezTo>
                  <a:cubicBezTo>
                    <a:pt x="3112" y="2643"/>
                    <a:pt x="3571" y="2772"/>
                    <a:pt x="3735" y="2242"/>
                  </a:cubicBezTo>
                  <a:cubicBezTo>
                    <a:pt x="3899" y="1713"/>
                    <a:pt x="3260" y="1822"/>
                    <a:pt x="3186" y="1978"/>
                  </a:cubicBezTo>
                  <a:cubicBezTo>
                    <a:pt x="3186" y="1978"/>
                    <a:pt x="2826" y="1504"/>
                    <a:pt x="3075" y="847"/>
                  </a:cubicBezTo>
                  <a:cubicBezTo>
                    <a:pt x="3075" y="847"/>
                    <a:pt x="2525" y="693"/>
                    <a:pt x="2601" y="0"/>
                  </a:cubicBezTo>
                  <a:cubicBezTo>
                    <a:pt x="2601" y="0"/>
                    <a:pt x="2349" y="161"/>
                    <a:pt x="2219" y="19"/>
                  </a:cubicBezTo>
                  <a:cubicBezTo>
                    <a:pt x="2088" y="-121"/>
                    <a:pt x="1879" y="540"/>
                    <a:pt x="1258" y="404"/>
                  </a:cubicBezTo>
                  <a:cubicBezTo>
                    <a:pt x="638" y="268"/>
                    <a:pt x="226" y="301"/>
                    <a:pt x="57" y="555"/>
                  </a:cubicBezTo>
                  <a:close/>
                </a:path>
              </a:pathLst>
            </a:custGeom>
            <a:solidFill>
              <a:srgbClr val="FFA19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5"/>
            <p:cNvSpPr/>
            <p:nvPr/>
          </p:nvSpPr>
          <p:spPr>
            <a:xfrm>
              <a:off x="3232395" y="2974320"/>
              <a:ext cx="138960" cy="376560"/>
            </a:xfrm>
            <a:custGeom>
              <a:avLst/>
              <a:gdLst/>
              <a:ahLst/>
              <a:cxnLst/>
              <a:rect l="l" t="t" r="r" b="b"/>
              <a:pathLst>
                <a:path w="386" h="1046" extrusionOk="0">
                  <a:moveTo>
                    <a:pt x="320" y="1011"/>
                  </a:moveTo>
                  <a:cubicBezTo>
                    <a:pt x="297" y="984"/>
                    <a:pt x="254" y="978"/>
                    <a:pt x="223" y="964"/>
                  </a:cubicBezTo>
                  <a:cubicBezTo>
                    <a:pt x="187" y="949"/>
                    <a:pt x="155" y="930"/>
                    <a:pt x="125" y="905"/>
                  </a:cubicBezTo>
                  <a:cubicBezTo>
                    <a:pt x="101" y="886"/>
                    <a:pt x="67" y="859"/>
                    <a:pt x="63" y="826"/>
                  </a:cubicBezTo>
                  <a:cubicBezTo>
                    <a:pt x="59" y="788"/>
                    <a:pt x="93" y="750"/>
                    <a:pt x="112" y="719"/>
                  </a:cubicBezTo>
                  <a:cubicBezTo>
                    <a:pt x="198" y="580"/>
                    <a:pt x="269" y="431"/>
                    <a:pt x="322" y="276"/>
                  </a:cubicBezTo>
                  <a:cubicBezTo>
                    <a:pt x="338" y="232"/>
                    <a:pt x="351" y="188"/>
                    <a:pt x="364" y="143"/>
                  </a:cubicBezTo>
                  <a:cubicBezTo>
                    <a:pt x="375" y="103"/>
                    <a:pt x="394" y="53"/>
                    <a:pt x="382" y="12"/>
                  </a:cubicBezTo>
                  <a:cubicBezTo>
                    <a:pt x="378" y="-3"/>
                    <a:pt x="359" y="-2"/>
                    <a:pt x="351" y="7"/>
                  </a:cubicBezTo>
                  <a:cubicBezTo>
                    <a:pt x="323" y="37"/>
                    <a:pt x="318" y="88"/>
                    <a:pt x="307" y="126"/>
                  </a:cubicBezTo>
                  <a:cubicBezTo>
                    <a:pt x="295" y="169"/>
                    <a:pt x="281" y="210"/>
                    <a:pt x="266" y="252"/>
                  </a:cubicBezTo>
                  <a:cubicBezTo>
                    <a:pt x="237" y="335"/>
                    <a:pt x="203" y="416"/>
                    <a:pt x="164" y="496"/>
                  </a:cubicBezTo>
                  <a:cubicBezTo>
                    <a:pt x="126" y="575"/>
                    <a:pt x="81" y="651"/>
                    <a:pt x="34" y="725"/>
                  </a:cubicBezTo>
                  <a:cubicBezTo>
                    <a:pt x="11" y="762"/>
                    <a:pt x="-8" y="802"/>
                    <a:pt x="2" y="846"/>
                  </a:cubicBezTo>
                  <a:cubicBezTo>
                    <a:pt x="12" y="885"/>
                    <a:pt x="39" y="915"/>
                    <a:pt x="68" y="941"/>
                  </a:cubicBezTo>
                  <a:cubicBezTo>
                    <a:pt x="101" y="971"/>
                    <a:pt x="139" y="996"/>
                    <a:pt x="179" y="1015"/>
                  </a:cubicBezTo>
                  <a:cubicBezTo>
                    <a:pt x="200" y="1025"/>
                    <a:pt x="222" y="1034"/>
                    <a:pt x="244" y="1040"/>
                  </a:cubicBezTo>
                  <a:cubicBezTo>
                    <a:pt x="264" y="1046"/>
                    <a:pt x="292" y="1050"/>
                    <a:pt x="312" y="1040"/>
                  </a:cubicBezTo>
                  <a:cubicBezTo>
                    <a:pt x="321" y="1034"/>
                    <a:pt x="329" y="1021"/>
                    <a:pt x="320" y="1011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5"/>
            <p:cNvSpPr/>
            <p:nvPr/>
          </p:nvSpPr>
          <p:spPr>
            <a:xfrm>
              <a:off x="4007835" y="3215520"/>
              <a:ext cx="96840" cy="137160"/>
            </a:xfrm>
            <a:custGeom>
              <a:avLst/>
              <a:gdLst/>
              <a:ahLst/>
              <a:cxnLst/>
              <a:rect l="l" t="t" r="r" b="b"/>
              <a:pathLst>
                <a:path w="269" h="381" extrusionOk="0">
                  <a:moveTo>
                    <a:pt x="262" y="169"/>
                  </a:moveTo>
                  <a:cubicBezTo>
                    <a:pt x="260" y="159"/>
                    <a:pt x="253" y="151"/>
                    <a:pt x="245" y="147"/>
                  </a:cubicBezTo>
                  <a:cubicBezTo>
                    <a:pt x="242" y="146"/>
                    <a:pt x="237" y="143"/>
                    <a:pt x="236" y="144"/>
                  </a:cubicBezTo>
                  <a:cubicBezTo>
                    <a:pt x="235" y="144"/>
                    <a:pt x="235" y="144"/>
                    <a:pt x="234" y="144"/>
                  </a:cubicBezTo>
                  <a:cubicBezTo>
                    <a:pt x="235" y="144"/>
                    <a:pt x="236" y="145"/>
                    <a:pt x="237" y="145"/>
                  </a:cubicBezTo>
                  <a:cubicBezTo>
                    <a:pt x="232" y="144"/>
                    <a:pt x="228" y="142"/>
                    <a:pt x="223" y="142"/>
                  </a:cubicBezTo>
                  <a:cubicBezTo>
                    <a:pt x="200" y="140"/>
                    <a:pt x="178" y="145"/>
                    <a:pt x="156" y="152"/>
                  </a:cubicBezTo>
                  <a:cubicBezTo>
                    <a:pt x="169" y="135"/>
                    <a:pt x="182" y="120"/>
                    <a:pt x="196" y="104"/>
                  </a:cubicBezTo>
                  <a:cubicBezTo>
                    <a:pt x="209" y="91"/>
                    <a:pt x="222" y="77"/>
                    <a:pt x="234" y="64"/>
                  </a:cubicBezTo>
                  <a:cubicBezTo>
                    <a:pt x="247" y="51"/>
                    <a:pt x="260" y="39"/>
                    <a:pt x="268" y="23"/>
                  </a:cubicBezTo>
                  <a:cubicBezTo>
                    <a:pt x="273" y="11"/>
                    <a:pt x="263" y="-1"/>
                    <a:pt x="251" y="0"/>
                  </a:cubicBezTo>
                  <a:cubicBezTo>
                    <a:pt x="215" y="3"/>
                    <a:pt x="178" y="35"/>
                    <a:pt x="152" y="59"/>
                  </a:cubicBezTo>
                  <a:cubicBezTo>
                    <a:pt x="123" y="87"/>
                    <a:pt x="98" y="118"/>
                    <a:pt x="75" y="152"/>
                  </a:cubicBezTo>
                  <a:cubicBezTo>
                    <a:pt x="54" y="185"/>
                    <a:pt x="35" y="220"/>
                    <a:pt x="21" y="256"/>
                  </a:cubicBezTo>
                  <a:cubicBezTo>
                    <a:pt x="8" y="290"/>
                    <a:pt x="-13" y="342"/>
                    <a:pt x="10" y="374"/>
                  </a:cubicBezTo>
                  <a:cubicBezTo>
                    <a:pt x="17" y="382"/>
                    <a:pt x="27" y="383"/>
                    <a:pt x="35" y="378"/>
                  </a:cubicBezTo>
                  <a:cubicBezTo>
                    <a:pt x="50" y="368"/>
                    <a:pt x="58" y="353"/>
                    <a:pt x="63" y="336"/>
                  </a:cubicBezTo>
                  <a:cubicBezTo>
                    <a:pt x="69" y="319"/>
                    <a:pt x="75" y="301"/>
                    <a:pt x="83" y="283"/>
                  </a:cubicBezTo>
                  <a:cubicBezTo>
                    <a:pt x="88" y="268"/>
                    <a:pt x="95" y="253"/>
                    <a:pt x="103" y="237"/>
                  </a:cubicBezTo>
                  <a:lnTo>
                    <a:pt x="103" y="237"/>
                  </a:lnTo>
                  <a:cubicBezTo>
                    <a:pt x="124" y="231"/>
                    <a:pt x="144" y="220"/>
                    <a:pt x="166" y="213"/>
                  </a:cubicBezTo>
                  <a:cubicBezTo>
                    <a:pt x="168" y="213"/>
                    <a:pt x="171" y="212"/>
                    <a:pt x="173" y="212"/>
                  </a:cubicBezTo>
                  <a:cubicBezTo>
                    <a:pt x="174" y="211"/>
                    <a:pt x="175" y="211"/>
                    <a:pt x="176" y="211"/>
                  </a:cubicBezTo>
                  <a:cubicBezTo>
                    <a:pt x="182" y="209"/>
                    <a:pt x="176" y="210"/>
                    <a:pt x="175" y="211"/>
                  </a:cubicBezTo>
                  <a:cubicBezTo>
                    <a:pt x="179" y="208"/>
                    <a:pt x="188" y="208"/>
                    <a:pt x="192" y="207"/>
                  </a:cubicBezTo>
                  <a:cubicBezTo>
                    <a:pt x="203" y="205"/>
                    <a:pt x="214" y="204"/>
                    <a:pt x="225" y="202"/>
                  </a:cubicBezTo>
                  <a:cubicBezTo>
                    <a:pt x="228" y="201"/>
                    <a:pt x="231" y="201"/>
                    <a:pt x="234" y="200"/>
                  </a:cubicBezTo>
                  <a:cubicBezTo>
                    <a:pt x="234" y="200"/>
                    <a:pt x="237" y="198"/>
                    <a:pt x="239" y="198"/>
                  </a:cubicBezTo>
                  <a:lnTo>
                    <a:pt x="239" y="198"/>
                  </a:lnTo>
                  <a:cubicBezTo>
                    <a:pt x="241" y="197"/>
                    <a:pt x="243" y="197"/>
                    <a:pt x="245" y="195"/>
                  </a:cubicBezTo>
                  <a:cubicBezTo>
                    <a:pt x="255" y="191"/>
                    <a:pt x="263" y="180"/>
                    <a:pt x="262" y="169"/>
                  </a:cubicBez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5"/>
            <p:cNvSpPr/>
            <p:nvPr/>
          </p:nvSpPr>
          <p:spPr>
            <a:xfrm>
              <a:off x="3190635" y="3430440"/>
              <a:ext cx="314280" cy="180000"/>
            </a:xfrm>
            <a:custGeom>
              <a:avLst/>
              <a:gdLst/>
              <a:ahLst/>
              <a:cxnLst/>
              <a:rect l="l" t="t" r="r" b="b"/>
              <a:pathLst>
                <a:path w="873" h="500" extrusionOk="0">
                  <a:moveTo>
                    <a:pt x="1" y="174"/>
                  </a:moveTo>
                  <a:cubicBezTo>
                    <a:pt x="1" y="174"/>
                    <a:pt x="-30" y="134"/>
                    <a:pt x="257" y="43"/>
                  </a:cubicBezTo>
                  <a:cubicBezTo>
                    <a:pt x="544" y="-48"/>
                    <a:pt x="873" y="34"/>
                    <a:pt x="873" y="34"/>
                  </a:cubicBezTo>
                  <a:cubicBezTo>
                    <a:pt x="873" y="34"/>
                    <a:pt x="834" y="476"/>
                    <a:pt x="445" y="499"/>
                  </a:cubicBezTo>
                  <a:cubicBezTo>
                    <a:pt x="57" y="522"/>
                    <a:pt x="93" y="273"/>
                    <a:pt x="93" y="273"/>
                  </a:cubicBezTo>
                  <a:lnTo>
                    <a:pt x="1" y="174"/>
                  </a:lnTo>
                  <a:close/>
                </a:path>
              </a:pathLst>
            </a:custGeom>
            <a:solidFill>
              <a:srgbClr val="DE625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5"/>
            <p:cNvSpPr/>
            <p:nvPr/>
          </p:nvSpPr>
          <p:spPr>
            <a:xfrm>
              <a:off x="3145995" y="3417480"/>
              <a:ext cx="396360" cy="127080"/>
            </a:xfrm>
            <a:custGeom>
              <a:avLst/>
              <a:gdLst/>
              <a:ahLst/>
              <a:cxnLst/>
              <a:rect l="l" t="t" r="r" b="b"/>
              <a:pathLst>
                <a:path w="1101" h="353" extrusionOk="0">
                  <a:moveTo>
                    <a:pt x="1077" y="1"/>
                  </a:moveTo>
                  <a:cubicBezTo>
                    <a:pt x="1046" y="15"/>
                    <a:pt x="1021" y="47"/>
                    <a:pt x="997" y="70"/>
                  </a:cubicBezTo>
                  <a:cubicBezTo>
                    <a:pt x="970" y="95"/>
                    <a:pt x="943" y="119"/>
                    <a:pt x="913" y="141"/>
                  </a:cubicBezTo>
                  <a:cubicBezTo>
                    <a:pt x="856" y="184"/>
                    <a:pt x="793" y="218"/>
                    <a:pt x="725" y="243"/>
                  </a:cubicBezTo>
                  <a:cubicBezTo>
                    <a:pt x="580" y="297"/>
                    <a:pt x="419" y="301"/>
                    <a:pt x="271" y="259"/>
                  </a:cubicBezTo>
                  <a:cubicBezTo>
                    <a:pt x="183" y="235"/>
                    <a:pt x="106" y="189"/>
                    <a:pt x="22" y="153"/>
                  </a:cubicBezTo>
                  <a:cubicBezTo>
                    <a:pt x="8" y="148"/>
                    <a:pt x="-7" y="165"/>
                    <a:pt x="3" y="177"/>
                  </a:cubicBezTo>
                  <a:cubicBezTo>
                    <a:pt x="57" y="241"/>
                    <a:pt x="139" y="282"/>
                    <a:pt x="217" y="309"/>
                  </a:cubicBezTo>
                  <a:cubicBezTo>
                    <a:pt x="299" y="337"/>
                    <a:pt x="384" y="352"/>
                    <a:pt x="471" y="353"/>
                  </a:cubicBezTo>
                  <a:cubicBezTo>
                    <a:pt x="633" y="355"/>
                    <a:pt x="793" y="303"/>
                    <a:pt x="927" y="211"/>
                  </a:cubicBezTo>
                  <a:cubicBezTo>
                    <a:pt x="963" y="186"/>
                    <a:pt x="996" y="158"/>
                    <a:pt x="1028" y="127"/>
                  </a:cubicBezTo>
                  <a:cubicBezTo>
                    <a:pt x="1043" y="112"/>
                    <a:pt x="1059" y="96"/>
                    <a:pt x="1071" y="78"/>
                  </a:cubicBezTo>
                  <a:cubicBezTo>
                    <a:pt x="1083" y="60"/>
                    <a:pt x="1097" y="42"/>
                    <a:pt x="1101" y="20"/>
                  </a:cubicBezTo>
                  <a:cubicBezTo>
                    <a:pt x="1103" y="8"/>
                    <a:pt x="1089" y="-5"/>
                    <a:pt x="1077" y="1"/>
                  </a:cubicBezTo>
                  <a:close/>
                </a:path>
              </a:pathLst>
            </a:custGeom>
            <a:solidFill>
              <a:srgbClr val="BD3E3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5"/>
            <p:cNvSpPr/>
            <p:nvPr/>
          </p:nvSpPr>
          <p:spPr>
            <a:xfrm>
              <a:off x="3102795" y="2957760"/>
              <a:ext cx="63000" cy="91080"/>
            </a:xfrm>
            <a:custGeom>
              <a:avLst/>
              <a:gdLst/>
              <a:ahLst/>
              <a:cxnLst/>
              <a:rect l="l" t="t" r="r" b="b"/>
              <a:pathLst>
                <a:path w="175" h="253" extrusionOk="0">
                  <a:moveTo>
                    <a:pt x="173" y="138"/>
                  </a:moveTo>
                  <a:cubicBezTo>
                    <a:pt x="164" y="208"/>
                    <a:pt x="118" y="259"/>
                    <a:pt x="71" y="253"/>
                  </a:cubicBezTo>
                  <a:cubicBezTo>
                    <a:pt x="23" y="247"/>
                    <a:pt x="-8" y="185"/>
                    <a:pt x="1" y="115"/>
                  </a:cubicBezTo>
                  <a:cubicBezTo>
                    <a:pt x="11" y="46"/>
                    <a:pt x="56" y="-6"/>
                    <a:pt x="104" y="0"/>
                  </a:cubicBezTo>
                  <a:cubicBezTo>
                    <a:pt x="151" y="6"/>
                    <a:pt x="182" y="68"/>
                    <a:pt x="173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5"/>
            <p:cNvSpPr/>
            <p:nvPr/>
          </p:nvSpPr>
          <p:spPr>
            <a:xfrm>
              <a:off x="3631635" y="3001320"/>
              <a:ext cx="62640" cy="91080"/>
            </a:xfrm>
            <a:custGeom>
              <a:avLst/>
              <a:gdLst/>
              <a:ahLst/>
              <a:cxnLst/>
              <a:rect l="l" t="t" r="r" b="b"/>
              <a:pathLst>
                <a:path w="174" h="253" extrusionOk="0">
                  <a:moveTo>
                    <a:pt x="173" y="138"/>
                  </a:moveTo>
                  <a:cubicBezTo>
                    <a:pt x="164" y="208"/>
                    <a:pt x="118" y="259"/>
                    <a:pt x="71" y="253"/>
                  </a:cubicBezTo>
                  <a:cubicBezTo>
                    <a:pt x="23" y="247"/>
                    <a:pt x="-8" y="185"/>
                    <a:pt x="1" y="115"/>
                  </a:cubicBezTo>
                  <a:cubicBezTo>
                    <a:pt x="10" y="46"/>
                    <a:pt x="56" y="-6"/>
                    <a:pt x="104" y="0"/>
                  </a:cubicBezTo>
                  <a:cubicBezTo>
                    <a:pt x="151" y="6"/>
                    <a:pt x="182" y="68"/>
                    <a:pt x="173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5"/>
            <p:cNvSpPr/>
            <p:nvPr/>
          </p:nvSpPr>
          <p:spPr>
            <a:xfrm>
              <a:off x="3008835" y="2777760"/>
              <a:ext cx="212400" cy="71640"/>
            </a:xfrm>
            <a:custGeom>
              <a:avLst/>
              <a:gdLst/>
              <a:ahLst/>
              <a:cxnLst/>
              <a:rect l="l" t="t" r="r" b="b"/>
              <a:pathLst>
                <a:path w="590" h="199" extrusionOk="0">
                  <a:moveTo>
                    <a:pt x="590" y="170"/>
                  </a:moveTo>
                  <a:cubicBezTo>
                    <a:pt x="587" y="220"/>
                    <a:pt x="534" y="193"/>
                    <a:pt x="370" y="183"/>
                  </a:cubicBezTo>
                  <a:cubicBezTo>
                    <a:pt x="207" y="173"/>
                    <a:pt x="-3" y="182"/>
                    <a:pt x="0" y="132"/>
                  </a:cubicBezTo>
                  <a:cubicBezTo>
                    <a:pt x="3" y="82"/>
                    <a:pt x="210" y="-9"/>
                    <a:pt x="373" y="1"/>
                  </a:cubicBezTo>
                  <a:cubicBezTo>
                    <a:pt x="536" y="11"/>
                    <a:pt x="593" y="120"/>
                    <a:pt x="590" y="170"/>
                  </a:cubicBezTo>
                  <a:close/>
                </a:path>
              </a:pathLst>
            </a:custGeom>
            <a:solidFill>
              <a:srgbClr val="E74131"/>
            </a:solidFill>
            <a:ln>
              <a:noFill/>
            </a:ln>
          </p:spPr>
          <p:txBody>
            <a:bodyPr spcFirstLastPara="1" wrap="square" lIns="90000" tIns="26625" rIns="90000" bIns="26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5"/>
            <p:cNvSpPr/>
            <p:nvPr/>
          </p:nvSpPr>
          <p:spPr>
            <a:xfrm>
              <a:off x="3564675" y="2826000"/>
              <a:ext cx="209520" cy="89280"/>
            </a:xfrm>
            <a:custGeom>
              <a:avLst/>
              <a:gdLst/>
              <a:ahLst/>
              <a:cxnLst/>
              <a:rect l="l" t="t" r="r" b="b"/>
              <a:pathLst>
                <a:path w="582" h="248" extrusionOk="0">
                  <a:moveTo>
                    <a:pt x="1" y="114"/>
                  </a:moveTo>
                  <a:cubicBezTo>
                    <a:pt x="-8" y="164"/>
                    <a:pt x="50" y="152"/>
                    <a:pt x="211" y="184"/>
                  </a:cubicBezTo>
                  <a:cubicBezTo>
                    <a:pt x="371" y="216"/>
                    <a:pt x="572" y="279"/>
                    <a:pt x="582" y="230"/>
                  </a:cubicBezTo>
                  <a:cubicBezTo>
                    <a:pt x="592" y="180"/>
                    <a:pt x="415" y="39"/>
                    <a:pt x="255" y="7"/>
                  </a:cubicBezTo>
                  <a:cubicBezTo>
                    <a:pt x="95" y="-25"/>
                    <a:pt x="11" y="65"/>
                    <a:pt x="1" y="114"/>
                  </a:cubicBezTo>
                  <a:close/>
                </a:path>
              </a:pathLst>
            </a:custGeom>
            <a:solidFill>
              <a:srgbClr val="E74131"/>
            </a:solidFill>
            <a:ln>
              <a:noFill/>
            </a:ln>
          </p:spPr>
          <p:txBody>
            <a:bodyPr spcFirstLastPara="1" wrap="square" lIns="90000" tIns="44275" rIns="90000" bIns="44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5"/>
            <p:cNvSpPr/>
            <p:nvPr/>
          </p:nvSpPr>
          <p:spPr>
            <a:xfrm>
              <a:off x="4487715" y="546120"/>
              <a:ext cx="1143720" cy="1454040"/>
            </a:xfrm>
            <a:custGeom>
              <a:avLst/>
              <a:gdLst/>
              <a:ahLst/>
              <a:cxnLst/>
              <a:rect l="l" t="t" r="r" b="b"/>
              <a:pathLst>
                <a:path w="3177" h="4039" extrusionOk="0">
                  <a:moveTo>
                    <a:pt x="2704" y="4039"/>
                  </a:moveTo>
                  <a:lnTo>
                    <a:pt x="2040" y="3138"/>
                  </a:lnTo>
                  <a:lnTo>
                    <a:pt x="1998" y="3081"/>
                  </a:lnTo>
                  <a:lnTo>
                    <a:pt x="633" y="1226"/>
                  </a:lnTo>
                  <a:lnTo>
                    <a:pt x="589" y="1167"/>
                  </a:lnTo>
                  <a:lnTo>
                    <a:pt x="0" y="366"/>
                  </a:lnTo>
                  <a:cubicBezTo>
                    <a:pt x="0" y="366"/>
                    <a:pt x="439" y="-237"/>
                    <a:pt x="1660" y="106"/>
                  </a:cubicBezTo>
                  <a:cubicBezTo>
                    <a:pt x="1693" y="115"/>
                    <a:pt x="1726" y="125"/>
                    <a:pt x="1759" y="135"/>
                  </a:cubicBezTo>
                  <a:cubicBezTo>
                    <a:pt x="1924" y="187"/>
                    <a:pt x="2103" y="256"/>
                    <a:pt x="2296" y="344"/>
                  </a:cubicBezTo>
                  <a:cubicBezTo>
                    <a:pt x="2493" y="436"/>
                    <a:pt x="2651" y="555"/>
                    <a:pt x="2775" y="696"/>
                  </a:cubicBezTo>
                  <a:cubicBezTo>
                    <a:pt x="2801" y="725"/>
                    <a:pt x="2825" y="755"/>
                    <a:pt x="2848" y="786"/>
                  </a:cubicBezTo>
                  <a:cubicBezTo>
                    <a:pt x="3665" y="1889"/>
                    <a:pt x="2704" y="4039"/>
                    <a:pt x="2704" y="40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5"/>
            <p:cNvSpPr/>
            <p:nvPr/>
          </p:nvSpPr>
          <p:spPr>
            <a:xfrm>
              <a:off x="4699755" y="584280"/>
              <a:ext cx="421200" cy="403200"/>
            </a:xfrm>
            <a:custGeom>
              <a:avLst/>
              <a:gdLst/>
              <a:ahLst/>
              <a:cxnLst/>
              <a:rect l="l" t="t" r="r" b="b"/>
              <a:pathLst>
                <a:path w="1170" h="1120" extrusionOk="0">
                  <a:moveTo>
                    <a:pt x="1170" y="29"/>
                  </a:moveTo>
                  <a:cubicBezTo>
                    <a:pt x="821" y="183"/>
                    <a:pt x="511" y="424"/>
                    <a:pt x="282" y="729"/>
                  </a:cubicBezTo>
                  <a:cubicBezTo>
                    <a:pt x="190" y="851"/>
                    <a:pt x="110" y="982"/>
                    <a:pt x="44" y="1120"/>
                  </a:cubicBezTo>
                  <a:lnTo>
                    <a:pt x="0" y="1061"/>
                  </a:lnTo>
                  <a:cubicBezTo>
                    <a:pt x="177" y="702"/>
                    <a:pt x="444" y="393"/>
                    <a:pt x="777" y="168"/>
                  </a:cubicBezTo>
                  <a:cubicBezTo>
                    <a:pt x="871" y="105"/>
                    <a:pt x="969" y="49"/>
                    <a:pt x="1071" y="0"/>
                  </a:cubicBezTo>
                  <a:cubicBezTo>
                    <a:pt x="1104" y="9"/>
                    <a:pt x="1137" y="19"/>
                    <a:pt x="117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5"/>
            <p:cNvSpPr/>
            <p:nvPr/>
          </p:nvSpPr>
          <p:spPr>
            <a:xfrm>
              <a:off x="5206995" y="796680"/>
              <a:ext cx="307440" cy="879120"/>
            </a:xfrm>
            <a:custGeom>
              <a:avLst/>
              <a:gdLst/>
              <a:ahLst/>
              <a:cxnLst/>
              <a:rect l="l" t="t" r="r" b="b"/>
              <a:pathLst>
                <a:path w="854" h="2442" extrusionOk="0">
                  <a:moveTo>
                    <a:pt x="560" y="1516"/>
                  </a:moveTo>
                  <a:cubicBezTo>
                    <a:pt x="467" y="1726"/>
                    <a:pt x="359" y="1928"/>
                    <a:pt x="242" y="2125"/>
                  </a:cubicBezTo>
                  <a:cubicBezTo>
                    <a:pt x="178" y="2233"/>
                    <a:pt x="112" y="2339"/>
                    <a:pt x="42" y="2442"/>
                  </a:cubicBezTo>
                  <a:lnTo>
                    <a:pt x="0" y="2385"/>
                  </a:lnTo>
                  <a:cubicBezTo>
                    <a:pt x="75" y="2266"/>
                    <a:pt x="150" y="2148"/>
                    <a:pt x="221" y="2026"/>
                  </a:cubicBezTo>
                  <a:cubicBezTo>
                    <a:pt x="446" y="1639"/>
                    <a:pt x="636" y="1228"/>
                    <a:pt x="728" y="788"/>
                  </a:cubicBezTo>
                  <a:cubicBezTo>
                    <a:pt x="773" y="573"/>
                    <a:pt x="794" y="352"/>
                    <a:pt x="785" y="132"/>
                  </a:cubicBezTo>
                  <a:cubicBezTo>
                    <a:pt x="784" y="88"/>
                    <a:pt x="781" y="44"/>
                    <a:pt x="777" y="0"/>
                  </a:cubicBezTo>
                  <a:cubicBezTo>
                    <a:pt x="803" y="29"/>
                    <a:pt x="827" y="59"/>
                    <a:pt x="850" y="90"/>
                  </a:cubicBezTo>
                  <a:cubicBezTo>
                    <a:pt x="852" y="126"/>
                    <a:pt x="854" y="163"/>
                    <a:pt x="854" y="199"/>
                  </a:cubicBezTo>
                  <a:cubicBezTo>
                    <a:pt x="861" y="654"/>
                    <a:pt x="743" y="1102"/>
                    <a:pt x="560" y="1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5"/>
            <p:cNvSpPr/>
            <p:nvPr/>
          </p:nvSpPr>
          <p:spPr>
            <a:xfrm>
              <a:off x="3720555" y="536400"/>
              <a:ext cx="1551240" cy="878040"/>
            </a:xfrm>
            <a:custGeom>
              <a:avLst/>
              <a:gdLst/>
              <a:ahLst/>
              <a:cxnLst/>
              <a:rect l="l" t="t" r="r" b="b"/>
              <a:pathLst>
                <a:path w="4309" h="2439" extrusionOk="0">
                  <a:moveTo>
                    <a:pt x="978" y="2334"/>
                  </a:moveTo>
                  <a:cubicBezTo>
                    <a:pt x="978" y="2334"/>
                    <a:pt x="-814" y="1286"/>
                    <a:pt x="453" y="262"/>
                  </a:cubicBezTo>
                  <a:cubicBezTo>
                    <a:pt x="1721" y="-761"/>
                    <a:pt x="3896" y="1469"/>
                    <a:pt x="4309" y="2439"/>
                  </a:cubicBezTo>
                  <a:lnTo>
                    <a:pt x="978" y="23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5"/>
            <p:cNvSpPr/>
            <p:nvPr/>
          </p:nvSpPr>
          <p:spPr>
            <a:xfrm>
              <a:off x="4114755" y="1046160"/>
              <a:ext cx="1482120" cy="1653120"/>
            </a:xfrm>
            <a:custGeom>
              <a:avLst/>
              <a:gdLst/>
              <a:ahLst/>
              <a:cxnLst/>
              <a:rect l="l" t="t" r="r" b="b"/>
              <a:pathLst>
                <a:path w="4117" h="4592" extrusionOk="0">
                  <a:moveTo>
                    <a:pt x="10" y="674"/>
                  </a:moveTo>
                  <a:cubicBezTo>
                    <a:pt x="10" y="674"/>
                    <a:pt x="46" y="2560"/>
                    <a:pt x="50" y="3161"/>
                  </a:cubicBezTo>
                  <a:cubicBezTo>
                    <a:pt x="53" y="3762"/>
                    <a:pt x="466" y="4343"/>
                    <a:pt x="1092" y="4518"/>
                  </a:cubicBezTo>
                  <a:cubicBezTo>
                    <a:pt x="1938" y="4754"/>
                    <a:pt x="2937" y="4454"/>
                    <a:pt x="3340" y="3245"/>
                  </a:cubicBezTo>
                  <a:cubicBezTo>
                    <a:pt x="3340" y="3245"/>
                    <a:pt x="3981" y="3338"/>
                    <a:pt x="4099" y="2780"/>
                  </a:cubicBezTo>
                  <a:cubicBezTo>
                    <a:pt x="4218" y="2222"/>
                    <a:pt x="3698" y="2322"/>
                    <a:pt x="3585" y="2511"/>
                  </a:cubicBezTo>
                  <a:lnTo>
                    <a:pt x="3676" y="2021"/>
                  </a:lnTo>
                  <a:lnTo>
                    <a:pt x="2908" y="574"/>
                  </a:lnTo>
                  <a:lnTo>
                    <a:pt x="1333" y="0"/>
                  </a:lnTo>
                  <a:lnTo>
                    <a:pt x="0" y="469"/>
                  </a:lnTo>
                  <a:lnTo>
                    <a:pt x="10" y="674"/>
                  </a:lnTo>
                  <a:close/>
                </a:path>
              </a:pathLst>
            </a:custGeom>
            <a:solidFill>
              <a:srgbClr val="AF3E3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5"/>
            <p:cNvSpPr/>
            <p:nvPr/>
          </p:nvSpPr>
          <p:spPr>
            <a:xfrm>
              <a:off x="3948795" y="809280"/>
              <a:ext cx="1541160" cy="1140840"/>
            </a:xfrm>
            <a:custGeom>
              <a:avLst/>
              <a:gdLst/>
              <a:ahLst/>
              <a:cxnLst/>
              <a:rect l="l" t="t" r="r" b="b"/>
              <a:pathLst>
                <a:path w="4281" h="3169" extrusionOk="0">
                  <a:moveTo>
                    <a:pt x="192" y="918"/>
                  </a:moveTo>
                  <a:cubicBezTo>
                    <a:pt x="192" y="918"/>
                    <a:pt x="-43" y="1023"/>
                    <a:pt x="6" y="1365"/>
                  </a:cubicBezTo>
                  <a:cubicBezTo>
                    <a:pt x="55" y="1708"/>
                    <a:pt x="713" y="1555"/>
                    <a:pt x="813" y="1325"/>
                  </a:cubicBezTo>
                  <a:cubicBezTo>
                    <a:pt x="813" y="1325"/>
                    <a:pt x="1230" y="1673"/>
                    <a:pt x="1567" y="1187"/>
                  </a:cubicBezTo>
                  <a:cubicBezTo>
                    <a:pt x="1567" y="1187"/>
                    <a:pt x="1984" y="1509"/>
                    <a:pt x="2333" y="1091"/>
                  </a:cubicBezTo>
                  <a:cubicBezTo>
                    <a:pt x="2333" y="1091"/>
                    <a:pt x="2774" y="1686"/>
                    <a:pt x="3366" y="1382"/>
                  </a:cubicBezTo>
                  <a:cubicBezTo>
                    <a:pt x="3366" y="1382"/>
                    <a:pt x="3117" y="1583"/>
                    <a:pt x="3153" y="1856"/>
                  </a:cubicBezTo>
                  <a:cubicBezTo>
                    <a:pt x="3189" y="2130"/>
                    <a:pt x="3560" y="2041"/>
                    <a:pt x="3560" y="2041"/>
                  </a:cubicBezTo>
                  <a:cubicBezTo>
                    <a:pt x="3560" y="2041"/>
                    <a:pt x="3364" y="2311"/>
                    <a:pt x="3429" y="2503"/>
                  </a:cubicBezTo>
                  <a:cubicBezTo>
                    <a:pt x="3494" y="2695"/>
                    <a:pt x="3907" y="2511"/>
                    <a:pt x="3907" y="2511"/>
                  </a:cubicBezTo>
                  <a:cubicBezTo>
                    <a:pt x="3907" y="2511"/>
                    <a:pt x="3897" y="3112"/>
                    <a:pt x="4046" y="3169"/>
                  </a:cubicBezTo>
                  <a:cubicBezTo>
                    <a:pt x="4046" y="3169"/>
                    <a:pt x="4047" y="3101"/>
                    <a:pt x="4281" y="3023"/>
                  </a:cubicBezTo>
                  <a:cubicBezTo>
                    <a:pt x="4281" y="3023"/>
                    <a:pt x="4068" y="1885"/>
                    <a:pt x="3195" y="1010"/>
                  </a:cubicBezTo>
                  <a:cubicBezTo>
                    <a:pt x="3195" y="1010"/>
                    <a:pt x="3023" y="652"/>
                    <a:pt x="2763" y="702"/>
                  </a:cubicBezTo>
                  <a:cubicBezTo>
                    <a:pt x="2763" y="702"/>
                    <a:pt x="2498" y="220"/>
                    <a:pt x="2070" y="472"/>
                  </a:cubicBezTo>
                  <a:cubicBezTo>
                    <a:pt x="2070" y="472"/>
                    <a:pt x="2008" y="157"/>
                    <a:pt x="1655" y="28"/>
                  </a:cubicBezTo>
                  <a:cubicBezTo>
                    <a:pt x="1302" y="-101"/>
                    <a:pt x="1200" y="266"/>
                    <a:pt x="1200" y="266"/>
                  </a:cubicBezTo>
                  <a:cubicBezTo>
                    <a:pt x="1200" y="266"/>
                    <a:pt x="794" y="27"/>
                    <a:pt x="394" y="225"/>
                  </a:cubicBezTo>
                  <a:cubicBezTo>
                    <a:pt x="-5" y="423"/>
                    <a:pt x="192" y="918"/>
                    <a:pt x="192" y="9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5"/>
            <p:cNvSpPr/>
            <p:nvPr/>
          </p:nvSpPr>
          <p:spPr>
            <a:xfrm>
              <a:off x="4426515" y="1614240"/>
              <a:ext cx="186480" cy="543960"/>
            </a:xfrm>
            <a:custGeom>
              <a:avLst/>
              <a:gdLst/>
              <a:ahLst/>
              <a:cxnLst/>
              <a:rect l="l" t="t" r="r" b="b"/>
              <a:pathLst>
                <a:path w="518" h="1511" extrusionOk="0">
                  <a:moveTo>
                    <a:pt x="515" y="12"/>
                  </a:moveTo>
                  <a:cubicBezTo>
                    <a:pt x="513" y="-5"/>
                    <a:pt x="489" y="-3"/>
                    <a:pt x="484" y="11"/>
                  </a:cubicBezTo>
                  <a:cubicBezTo>
                    <a:pt x="462" y="75"/>
                    <a:pt x="456" y="143"/>
                    <a:pt x="447" y="209"/>
                  </a:cubicBezTo>
                  <a:cubicBezTo>
                    <a:pt x="438" y="274"/>
                    <a:pt x="427" y="339"/>
                    <a:pt x="414" y="403"/>
                  </a:cubicBezTo>
                  <a:cubicBezTo>
                    <a:pt x="389" y="523"/>
                    <a:pt x="355" y="642"/>
                    <a:pt x="301" y="752"/>
                  </a:cubicBezTo>
                  <a:cubicBezTo>
                    <a:pt x="250" y="854"/>
                    <a:pt x="185" y="947"/>
                    <a:pt x="99" y="1022"/>
                  </a:cubicBezTo>
                  <a:cubicBezTo>
                    <a:pt x="60" y="1057"/>
                    <a:pt x="-1" y="1088"/>
                    <a:pt x="0" y="1149"/>
                  </a:cubicBezTo>
                  <a:cubicBezTo>
                    <a:pt x="1" y="1176"/>
                    <a:pt x="15" y="1202"/>
                    <a:pt x="27" y="1225"/>
                  </a:cubicBezTo>
                  <a:cubicBezTo>
                    <a:pt x="41" y="1250"/>
                    <a:pt x="56" y="1274"/>
                    <a:pt x="73" y="1297"/>
                  </a:cubicBezTo>
                  <a:cubicBezTo>
                    <a:pt x="108" y="1346"/>
                    <a:pt x="151" y="1389"/>
                    <a:pt x="199" y="1427"/>
                  </a:cubicBezTo>
                  <a:cubicBezTo>
                    <a:pt x="222" y="1445"/>
                    <a:pt x="247" y="1462"/>
                    <a:pt x="273" y="1477"/>
                  </a:cubicBezTo>
                  <a:cubicBezTo>
                    <a:pt x="302" y="1493"/>
                    <a:pt x="331" y="1510"/>
                    <a:pt x="365" y="1511"/>
                  </a:cubicBezTo>
                  <a:cubicBezTo>
                    <a:pt x="387" y="1513"/>
                    <a:pt x="406" y="1480"/>
                    <a:pt x="387" y="1464"/>
                  </a:cubicBezTo>
                  <a:cubicBezTo>
                    <a:pt x="366" y="1447"/>
                    <a:pt x="344" y="1438"/>
                    <a:pt x="321" y="1425"/>
                  </a:cubicBezTo>
                  <a:cubicBezTo>
                    <a:pt x="297" y="1413"/>
                    <a:pt x="273" y="1398"/>
                    <a:pt x="251" y="1382"/>
                  </a:cubicBezTo>
                  <a:cubicBezTo>
                    <a:pt x="209" y="1352"/>
                    <a:pt x="173" y="1315"/>
                    <a:pt x="140" y="1276"/>
                  </a:cubicBezTo>
                  <a:cubicBezTo>
                    <a:pt x="126" y="1257"/>
                    <a:pt x="113" y="1238"/>
                    <a:pt x="100" y="1218"/>
                  </a:cubicBezTo>
                  <a:cubicBezTo>
                    <a:pt x="93" y="1206"/>
                    <a:pt x="87" y="1194"/>
                    <a:pt x="81" y="1182"/>
                  </a:cubicBezTo>
                  <a:cubicBezTo>
                    <a:pt x="75" y="1171"/>
                    <a:pt x="66" y="1157"/>
                    <a:pt x="67" y="1145"/>
                  </a:cubicBezTo>
                  <a:cubicBezTo>
                    <a:pt x="70" y="1126"/>
                    <a:pt x="98" y="1110"/>
                    <a:pt x="111" y="1099"/>
                  </a:cubicBezTo>
                  <a:cubicBezTo>
                    <a:pt x="134" y="1081"/>
                    <a:pt x="156" y="1062"/>
                    <a:pt x="177" y="1042"/>
                  </a:cubicBezTo>
                  <a:cubicBezTo>
                    <a:pt x="339" y="881"/>
                    <a:pt x="428" y="660"/>
                    <a:pt x="473" y="439"/>
                  </a:cubicBezTo>
                  <a:cubicBezTo>
                    <a:pt x="487" y="370"/>
                    <a:pt x="498" y="300"/>
                    <a:pt x="506" y="229"/>
                  </a:cubicBezTo>
                  <a:cubicBezTo>
                    <a:pt x="515" y="157"/>
                    <a:pt x="523" y="85"/>
                    <a:pt x="515" y="12"/>
                  </a:cubicBezTo>
                  <a:close/>
                </a:path>
              </a:pathLst>
            </a:custGeom>
            <a:solidFill>
              <a:srgbClr val="8D20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5373675" y="1987200"/>
              <a:ext cx="131400" cy="137880"/>
            </a:xfrm>
            <a:custGeom>
              <a:avLst/>
              <a:gdLst/>
              <a:ahLst/>
              <a:cxnLst/>
              <a:rect l="l" t="t" r="r" b="b"/>
              <a:pathLst>
                <a:path w="365" h="383" extrusionOk="0">
                  <a:moveTo>
                    <a:pt x="333" y="3"/>
                  </a:moveTo>
                  <a:cubicBezTo>
                    <a:pt x="324" y="7"/>
                    <a:pt x="312" y="8"/>
                    <a:pt x="302" y="12"/>
                  </a:cubicBezTo>
                  <a:cubicBezTo>
                    <a:pt x="293" y="16"/>
                    <a:pt x="284" y="20"/>
                    <a:pt x="275" y="25"/>
                  </a:cubicBezTo>
                  <a:cubicBezTo>
                    <a:pt x="256" y="35"/>
                    <a:pt x="238" y="48"/>
                    <a:pt x="221" y="61"/>
                  </a:cubicBezTo>
                  <a:cubicBezTo>
                    <a:pt x="188" y="86"/>
                    <a:pt x="156" y="113"/>
                    <a:pt x="128" y="143"/>
                  </a:cubicBezTo>
                  <a:cubicBezTo>
                    <a:pt x="99" y="174"/>
                    <a:pt x="73" y="208"/>
                    <a:pt x="49" y="243"/>
                  </a:cubicBezTo>
                  <a:cubicBezTo>
                    <a:pt x="28" y="275"/>
                    <a:pt x="-3" y="318"/>
                    <a:pt x="0" y="359"/>
                  </a:cubicBezTo>
                  <a:cubicBezTo>
                    <a:pt x="1" y="380"/>
                    <a:pt x="23" y="390"/>
                    <a:pt x="39" y="377"/>
                  </a:cubicBezTo>
                  <a:cubicBezTo>
                    <a:pt x="70" y="354"/>
                    <a:pt x="87" y="311"/>
                    <a:pt x="108" y="279"/>
                  </a:cubicBezTo>
                  <a:cubicBezTo>
                    <a:pt x="129" y="248"/>
                    <a:pt x="152" y="219"/>
                    <a:pt x="178" y="192"/>
                  </a:cubicBezTo>
                  <a:cubicBezTo>
                    <a:pt x="204" y="164"/>
                    <a:pt x="232" y="137"/>
                    <a:pt x="263" y="113"/>
                  </a:cubicBezTo>
                  <a:cubicBezTo>
                    <a:pt x="278" y="101"/>
                    <a:pt x="294" y="90"/>
                    <a:pt x="310" y="78"/>
                  </a:cubicBezTo>
                  <a:cubicBezTo>
                    <a:pt x="317" y="73"/>
                    <a:pt x="324" y="67"/>
                    <a:pt x="331" y="62"/>
                  </a:cubicBezTo>
                  <a:cubicBezTo>
                    <a:pt x="339" y="55"/>
                    <a:pt x="346" y="47"/>
                    <a:pt x="354" y="41"/>
                  </a:cubicBezTo>
                  <a:cubicBezTo>
                    <a:pt x="378" y="26"/>
                    <a:pt x="360" y="-8"/>
                    <a:pt x="333" y="3"/>
                  </a:cubicBezTo>
                  <a:close/>
                </a:path>
              </a:pathLst>
            </a:custGeom>
            <a:solidFill>
              <a:srgbClr val="8D20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5"/>
            <p:cNvSpPr/>
            <p:nvPr/>
          </p:nvSpPr>
          <p:spPr>
            <a:xfrm>
              <a:off x="4147155" y="999000"/>
              <a:ext cx="300960" cy="208440"/>
            </a:xfrm>
            <a:custGeom>
              <a:avLst/>
              <a:gdLst/>
              <a:ahLst/>
              <a:cxnLst/>
              <a:rect l="l" t="t" r="r" b="b"/>
              <a:pathLst>
                <a:path w="836" h="579" extrusionOk="0">
                  <a:moveTo>
                    <a:pt x="815" y="447"/>
                  </a:moveTo>
                  <a:cubicBezTo>
                    <a:pt x="729" y="495"/>
                    <a:pt x="628" y="528"/>
                    <a:pt x="529" y="507"/>
                  </a:cubicBezTo>
                  <a:cubicBezTo>
                    <a:pt x="445" y="490"/>
                    <a:pt x="321" y="413"/>
                    <a:pt x="357" y="309"/>
                  </a:cubicBezTo>
                  <a:cubicBezTo>
                    <a:pt x="369" y="274"/>
                    <a:pt x="327" y="257"/>
                    <a:pt x="302" y="275"/>
                  </a:cubicBezTo>
                  <a:cubicBezTo>
                    <a:pt x="239" y="320"/>
                    <a:pt x="130" y="340"/>
                    <a:pt x="83" y="262"/>
                  </a:cubicBezTo>
                  <a:cubicBezTo>
                    <a:pt x="36" y="184"/>
                    <a:pt x="93" y="99"/>
                    <a:pt x="132" y="31"/>
                  </a:cubicBezTo>
                  <a:cubicBezTo>
                    <a:pt x="140" y="16"/>
                    <a:pt x="123" y="-9"/>
                    <a:pt x="106" y="3"/>
                  </a:cubicBezTo>
                  <a:cubicBezTo>
                    <a:pt x="56" y="38"/>
                    <a:pt x="20" y="86"/>
                    <a:pt x="6" y="145"/>
                  </a:cubicBezTo>
                  <a:cubicBezTo>
                    <a:pt x="-6" y="199"/>
                    <a:pt x="0" y="259"/>
                    <a:pt x="32" y="305"/>
                  </a:cubicBezTo>
                  <a:cubicBezTo>
                    <a:pt x="65" y="351"/>
                    <a:pt x="119" y="378"/>
                    <a:pt x="175" y="381"/>
                  </a:cubicBezTo>
                  <a:cubicBezTo>
                    <a:pt x="214" y="384"/>
                    <a:pt x="251" y="376"/>
                    <a:pt x="284" y="360"/>
                  </a:cubicBezTo>
                  <a:cubicBezTo>
                    <a:pt x="295" y="462"/>
                    <a:pt x="402" y="543"/>
                    <a:pt x="497" y="567"/>
                  </a:cubicBezTo>
                  <a:cubicBezTo>
                    <a:pt x="615" y="597"/>
                    <a:pt x="760" y="572"/>
                    <a:pt x="834" y="468"/>
                  </a:cubicBezTo>
                  <a:cubicBezTo>
                    <a:pt x="842" y="456"/>
                    <a:pt x="827" y="440"/>
                    <a:pt x="815" y="447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5"/>
            <p:cNvSpPr/>
            <p:nvPr/>
          </p:nvSpPr>
          <p:spPr>
            <a:xfrm>
              <a:off x="4555755" y="1013760"/>
              <a:ext cx="118440" cy="118800"/>
            </a:xfrm>
            <a:custGeom>
              <a:avLst/>
              <a:gdLst/>
              <a:ahLst/>
              <a:cxnLst/>
              <a:rect l="l" t="t" r="r" b="b"/>
              <a:pathLst>
                <a:path w="329" h="330" extrusionOk="0">
                  <a:moveTo>
                    <a:pt x="315" y="279"/>
                  </a:moveTo>
                  <a:cubicBezTo>
                    <a:pt x="278" y="266"/>
                    <a:pt x="237" y="268"/>
                    <a:pt x="198" y="258"/>
                  </a:cubicBezTo>
                  <a:cubicBezTo>
                    <a:pt x="163" y="249"/>
                    <a:pt x="128" y="233"/>
                    <a:pt x="102" y="206"/>
                  </a:cubicBezTo>
                  <a:cubicBezTo>
                    <a:pt x="79" y="182"/>
                    <a:pt x="65" y="152"/>
                    <a:pt x="58" y="119"/>
                  </a:cubicBezTo>
                  <a:cubicBezTo>
                    <a:pt x="52" y="89"/>
                    <a:pt x="53" y="49"/>
                    <a:pt x="71" y="23"/>
                  </a:cubicBezTo>
                  <a:cubicBezTo>
                    <a:pt x="80" y="9"/>
                    <a:pt x="59" y="-9"/>
                    <a:pt x="47" y="4"/>
                  </a:cubicBezTo>
                  <a:cubicBezTo>
                    <a:pt x="37" y="16"/>
                    <a:pt x="25" y="28"/>
                    <a:pt x="18" y="41"/>
                  </a:cubicBezTo>
                  <a:cubicBezTo>
                    <a:pt x="9" y="57"/>
                    <a:pt x="4" y="73"/>
                    <a:pt x="2" y="92"/>
                  </a:cubicBezTo>
                  <a:cubicBezTo>
                    <a:pt x="-3" y="126"/>
                    <a:pt x="4" y="161"/>
                    <a:pt x="18" y="193"/>
                  </a:cubicBezTo>
                  <a:cubicBezTo>
                    <a:pt x="48" y="262"/>
                    <a:pt x="116" y="306"/>
                    <a:pt x="187" y="322"/>
                  </a:cubicBezTo>
                  <a:cubicBezTo>
                    <a:pt x="229" y="332"/>
                    <a:pt x="280" y="336"/>
                    <a:pt x="319" y="315"/>
                  </a:cubicBezTo>
                  <a:cubicBezTo>
                    <a:pt x="333" y="306"/>
                    <a:pt x="332" y="284"/>
                    <a:pt x="315" y="279"/>
                  </a:cubicBezTo>
                  <a:close/>
                </a:path>
              </a:pathLst>
            </a:custGeom>
            <a:solidFill>
              <a:srgbClr val="626DEC">
                <a:alpha val="15189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5"/>
            <p:cNvSpPr/>
            <p:nvPr/>
          </p:nvSpPr>
          <p:spPr>
            <a:xfrm>
              <a:off x="4240755" y="1485000"/>
              <a:ext cx="234360" cy="82800"/>
            </a:xfrm>
            <a:custGeom>
              <a:avLst/>
              <a:gdLst/>
              <a:ahLst/>
              <a:cxnLst/>
              <a:rect l="l" t="t" r="r" b="b"/>
              <a:pathLst>
                <a:path w="651" h="230" extrusionOk="0">
                  <a:moveTo>
                    <a:pt x="651" y="174"/>
                  </a:moveTo>
                  <a:cubicBezTo>
                    <a:pt x="653" y="229"/>
                    <a:pt x="550" y="162"/>
                    <a:pt x="370" y="173"/>
                  </a:cubicBezTo>
                  <a:cubicBezTo>
                    <a:pt x="190" y="183"/>
                    <a:pt x="1" y="267"/>
                    <a:pt x="0" y="212"/>
                  </a:cubicBezTo>
                  <a:cubicBezTo>
                    <a:pt x="-2" y="157"/>
                    <a:pt x="171" y="11"/>
                    <a:pt x="351" y="1"/>
                  </a:cubicBezTo>
                  <a:cubicBezTo>
                    <a:pt x="531" y="-10"/>
                    <a:pt x="650" y="119"/>
                    <a:pt x="651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37800" rIns="90000" bIns="37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5"/>
            <p:cNvSpPr/>
            <p:nvPr/>
          </p:nvSpPr>
          <p:spPr>
            <a:xfrm>
              <a:off x="4771395" y="1491480"/>
              <a:ext cx="233640" cy="88920"/>
            </a:xfrm>
            <a:custGeom>
              <a:avLst/>
              <a:gdLst/>
              <a:ahLst/>
              <a:cxnLst/>
              <a:rect l="l" t="t" r="r" b="b"/>
              <a:pathLst>
                <a:path w="649" h="247" extrusionOk="0">
                  <a:moveTo>
                    <a:pt x="0" y="162"/>
                  </a:moveTo>
                  <a:cubicBezTo>
                    <a:pt x="-5" y="217"/>
                    <a:pt x="102" y="154"/>
                    <a:pt x="281" y="173"/>
                  </a:cubicBezTo>
                  <a:cubicBezTo>
                    <a:pt x="460" y="192"/>
                    <a:pt x="644" y="284"/>
                    <a:pt x="649" y="229"/>
                  </a:cubicBezTo>
                  <a:cubicBezTo>
                    <a:pt x="653" y="174"/>
                    <a:pt x="488" y="21"/>
                    <a:pt x="309" y="2"/>
                  </a:cubicBezTo>
                  <a:cubicBezTo>
                    <a:pt x="130" y="-16"/>
                    <a:pt x="4" y="107"/>
                    <a:pt x="0" y="1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3900" rIns="90000" bIns="43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5"/>
            <p:cNvSpPr/>
            <p:nvPr/>
          </p:nvSpPr>
          <p:spPr>
            <a:xfrm>
              <a:off x="4388715" y="1689840"/>
              <a:ext cx="54000" cy="86040"/>
            </a:xfrm>
            <a:custGeom>
              <a:avLst/>
              <a:gdLst/>
              <a:ahLst/>
              <a:cxnLst/>
              <a:rect l="l" t="t" r="r" b="b"/>
              <a:pathLst>
                <a:path w="150" h="239" extrusionOk="0">
                  <a:moveTo>
                    <a:pt x="150" y="121"/>
                  </a:moveTo>
                  <a:cubicBezTo>
                    <a:pt x="149" y="187"/>
                    <a:pt x="114" y="240"/>
                    <a:pt x="73" y="239"/>
                  </a:cubicBezTo>
                  <a:cubicBezTo>
                    <a:pt x="32" y="238"/>
                    <a:pt x="-1" y="184"/>
                    <a:pt x="0" y="119"/>
                  </a:cubicBezTo>
                  <a:cubicBezTo>
                    <a:pt x="1" y="53"/>
                    <a:pt x="36" y="-1"/>
                    <a:pt x="77" y="0"/>
                  </a:cubicBezTo>
                  <a:cubicBezTo>
                    <a:pt x="118" y="1"/>
                    <a:pt x="151" y="55"/>
                    <a:pt x="150" y="1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1025" rIns="90000" bIns="41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5"/>
            <p:cNvSpPr/>
            <p:nvPr/>
          </p:nvSpPr>
          <p:spPr>
            <a:xfrm>
              <a:off x="4860675" y="1698120"/>
              <a:ext cx="54000" cy="86040"/>
            </a:xfrm>
            <a:custGeom>
              <a:avLst/>
              <a:gdLst/>
              <a:ahLst/>
              <a:cxnLst/>
              <a:rect l="l" t="t" r="r" b="b"/>
              <a:pathLst>
                <a:path w="150" h="239" extrusionOk="0">
                  <a:moveTo>
                    <a:pt x="150" y="120"/>
                  </a:moveTo>
                  <a:cubicBezTo>
                    <a:pt x="149" y="186"/>
                    <a:pt x="115" y="239"/>
                    <a:pt x="73" y="239"/>
                  </a:cubicBezTo>
                  <a:cubicBezTo>
                    <a:pt x="31" y="238"/>
                    <a:pt x="-1" y="184"/>
                    <a:pt x="0" y="118"/>
                  </a:cubicBezTo>
                  <a:cubicBezTo>
                    <a:pt x="1" y="52"/>
                    <a:pt x="35" y="-1"/>
                    <a:pt x="77" y="0"/>
                  </a:cubicBezTo>
                  <a:cubicBezTo>
                    <a:pt x="118" y="1"/>
                    <a:pt x="151" y="54"/>
                    <a:pt x="150" y="12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1025" rIns="90000" bIns="41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5"/>
            <p:cNvSpPr/>
            <p:nvPr/>
          </p:nvSpPr>
          <p:spPr>
            <a:xfrm>
              <a:off x="4447755" y="2226240"/>
              <a:ext cx="349920" cy="204840"/>
            </a:xfrm>
            <a:custGeom>
              <a:avLst/>
              <a:gdLst/>
              <a:ahLst/>
              <a:cxnLst/>
              <a:rect l="l" t="t" r="r" b="b"/>
              <a:pathLst>
                <a:path w="972" h="569" extrusionOk="0">
                  <a:moveTo>
                    <a:pt x="64" y="266"/>
                  </a:moveTo>
                  <a:cubicBezTo>
                    <a:pt x="64" y="266"/>
                    <a:pt x="117" y="583"/>
                    <a:pt x="458" y="568"/>
                  </a:cubicBezTo>
                  <a:cubicBezTo>
                    <a:pt x="800" y="554"/>
                    <a:pt x="972" y="93"/>
                    <a:pt x="972" y="93"/>
                  </a:cubicBezTo>
                  <a:cubicBezTo>
                    <a:pt x="972" y="93"/>
                    <a:pt x="340" y="-168"/>
                    <a:pt x="0" y="186"/>
                  </a:cubicBezTo>
                  <a:lnTo>
                    <a:pt x="64" y="266"/>
                  </a:lnTo>
                  <a:close/>
                </a:path>
              </a:pathLst>
            </a:custGeom>
            <a:solidFill>
              <a:srgbClr val="8D2019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5"/>
            <p:cNvSpPr/>
            <p:nvPr/>
          </p:nvSpPr>
          <p:spPr>
            <a:xfrm>
              <a:off x="4394115" y="2209320"/>
              <a:ext cx="457560" cy="120240"/>
            </a:xfrm>
            <a:custGeom>
              <a:avLst/>
              <a:gdLst/>
              <a:ahLst/>
              <a:cxnLst/>
              <a:rect l="l" t="t" r="r" b="b"/>
              <a:pathLst>
                <a:path w="1271" h="334" extrusionOk="0">
                  <a:moveTo>
                    <a:pt x="1244" y="2"/>
                  </a:moveTo>
                  <a:cubicBezTo>
                    <a:pt x="1166" y="36"/>
                    <a:pt x="1098" y="88"/>
                    <a:pt x="1022" y="126"/>
                  </a:cubicBezTo>
                  <a:cubicBezTo>
                    <a:pt x="947" y="164"/>
                    <a:pt x="870" y="195"/>
                    <a:pt x="789" y="217"/>
                  </a:cubicBezTo>
                  <a:cubicBezTo>
                    <a:pt x="627" y="263"/>
                    <a:pt x="457" y="277"/>
                    <a:pt x="289" y="257"/>
                  </a:cubicBezTo>
                  <a:cubicBezTo>
                    <a:pt x="241" y="252"/>
                    <a:pt x="195" y="245"/>
                    <a:pt x="149" y="233"/>
                  </a:cubicBezTo>
                  <a:cubicBezTo>
                    <a:pt x="114" y="225"/>
                    <a:pt x="66" y="212"/>
                    <a:pt x="47" y="179"/>
                  </a:cubicBezTo>
                  <a:cubicBezTo>
                    <a:pt x="30" y="151"/>
                    <a:pt x="-9" y="173"/>
                    <a:pt x="2" y="202"/>
                  </a:cubicBezTo>
                  <a:cubicBezTo>
                    <a:pt x="36" y="284"/>
                    <a:pt x="136" y="299"/>
                    <a:pt x="213" y="313"/>
                  </a:cubicBezTo>
                  <a:cubicBezTo>
                    <a:pt x="304" y="330"/>
                    <a:pt x="395" y="336"/>
                    <a:pt x="487" y="333"/>
                  </a:cubicBezTo>
                  <a:cubicBezTo>
                    <a:pt x="670" y="326"/>
                    <a:pt x="852" y="283"/>
                    <a:pt x="1018" y="203"/>
                  </a:cubicBezTo>
                  <a:cubicBezTo>
                    <a:pt x="1108" y="160"/>
                    <a:pt x="1207" y="109"/>
                    <a:pt x="1267" y="27"/>
                  </a:cubicBezTo>
                  <a:cubicBezTo>
                    <a:pt x="1279" y="11"/>
                    <a:pt x="1259" y="-5"/>
                    <a:pt x="1244" y="2"/>
                  </a:cubicBezTo>
                  <a:close/>
                </a:path>
              </a:pathLst>
            </a:custGeom>
            <a:solidFill>
              <a:srgbClr val="640B0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3" name="Google Shape;973;p45"/>
          <p:cNvSpPr/>
          <p:nvPr/>
        </p:nvSpPr>
        <p:spPr>
          <a:xfrm rot="1799997">
            <a:off x="3261750" y="1473400"/>
            <a:ext cx="238801" cy="283225"/>
          </a:xfrm>
          <a:custGeom>
            <a:avLst/>
            <a:gdLst/>
            <a:ahLst/>
            <a:cxnLst/>
            <a:rect l="l" t="t" r="r" b="b"/>
            <a:pathLst>
              <a:path w="838" h="994" extrusionOk="0">
                <a:moveTo>
                  <a:pt x="773" y="5"/>
                </a:moveTo>
                <a:cubicBezTo>
                  <a:pt x="681" y="-32"/>
                  <a:pt x="526" y="146"/>
                  <a:pt x="419" y="404"/>
                </a:cubicBezTo>
                <a:cubicBezTo>
                  <a:pt x="312" y="146"/>
                  <a:pt x="156" y="-32"/>
                  <a:pt x="64" y="5"/>
                </a:cubicBezTo>
                <a:cubicBezTo>
                  <a:pt x="-30" y="42"/>
                  <a:pt x="-20" y="292"/>
                  <a:pt x="87" y="564"/>
                </a:cubicBezTo>
                <a:cubicBezTo>
                  <a:pt x="165" y="763"/>
                  <a:pt x="272" y="918"/>
                  <a:pt x="362" y="972"/>
                </a:cubicBezTo>
                <a:cubicBezTo>
                  <a:pt x="369" y="980"/>
                  <a:pt x="377" y="986"/>
                  <a:pt x="387" y="989"/>
                </a:cubicBezTo>
                <a:cubicBezTo>
                  <a:pt x="397" y="994"/>
                  <a:pt x="407" y="995"/>
                  <a:pt x="419" y="994"/>
                </a:cubicBezTo>
                <a:cubicBezTo>
                  <a:pt x="430" y="995"/>
                  <a:pt x="441" y="994"/>
                  <a:pt x="451" y="989"/>
                </a:cubicBezTo>
                <a:cubicBezTo>
                  <a:pt x="461" y="986"/>
                  <a:pt x="469" y="980"/>
                  <a:pt x="476" y="972"/>
                </a:cubicBezTo>
                <a:cubicBezTo>
                  <a:pt x="565" y="918"/>
                  <a:pt x="673" y="763"/>
                  <a:pt x="751" y="564"/>
                </a:cubicBezTo>
                <a:cubicBezTo>
                  <a:pt x="858" y="292"/>
                  <a:pt x="868" y="42"/>
                  <a:pt x="773" y="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6"/>
          <p:cNvSpPr txBox="1">
            <a:spLocks noGrp="1"/>
          </p:cNvSpPr>
          <p:nvPr>
            <p:ph type="title"/>
          </p:nvPr>
        </p:nvSpPr>
        <p:spPr>
          <a:xfrm>
            <a:off x="986700" y="1851375"/>
            <a:ext cx="3887400" cy="16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"/>
                <a:ea typeface="Oswald"/>
                <a:cs typeface="Oswald"/>
                <a:sym typeface="Oswald"/>
              </a:rPr>
              <a:t>Giá trị của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"/>
                <a:ea typeface="Oswald"/>
                <a:cs typeface="Oswald"/>
                <a:sym typeface="Oswald"/>
              </a:rPr>
              <a:t>tình yêu thương con người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79" name="Google Shape;979;p46"/>
          <p:cNvSpPr txBox="1">
            <a:spLocks noGrp="1"/>
          </p:cNvSpPr>
          <p:nvPr>
            <p:ph type="title" idx="2"/>
          </p:nvPr>
        </p:nvSpPr>
        <p:spPr>
          <a:xfrm>
            <a:off x="986700" y="80947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80" name="Google Shape;980;p46"/>
          <p:cNvSpPr/>
          <p:nvPr/>
        </p:nvSpPr>
        <p:spPr>
          <a:xfrm>
            <a:off x="6615370" y="1252075"/>
            <a:ext cx="2009259" cy="1926590"/>
          </a:xfrm>
          <a:custGeom>
            <a:avLst/>
            <a:gdLst/>
            <a:ahLst/>
            <a:cxnLst/>
            <a:rect l="l" t="t" r="r" b="b"/>
            <a:pathLst>
              <a:path w="6515" h="6247" extrusionOk="0">
                <a:moveTo>
                  <a:pt x="6502" y="3212"/>
                </a:moveTo>
                <a:cubicBezTo>
                  <a:pt x="6535" y="3075"/>
                  <a:pt x="6510" y="2899"/>
                  <a:pt x="6408" y="2799"/>
                </a:cubicBezTo>
                <a:cubicBezTo>
                  <a:pt x="6368" y="2758"/>
                  <a:pt x="6318" y="2735"/>
                  <a:pt x="6266" y="2727"/>
                </a:cubicBezTo>
                <a:cubicBezTo>
                  <a:pt x="6335" y="2639"/>
                  <a:pt x="6393" y="2540"/>
                  <a:pt x="6411" y="2427"/>
                </a:cubicBezTo>
                <a:cubicBezTo>
                  <a:pt x="6428" y="2313"/>
                  <a:pt x="6396" y="2192"/>
                  <a:pt x="6314" y="2111"/>
                </a:cubicBezTo>
                <a:cubicBezTo>
                  <a:pt x="6282" y="2079"/>
                  <a:pt x="6243" y="2056"/>
                  <a:pt x="6201" y="2045"/>
                </a:cubicBezTo>
                <a:cubicBezTo>
                  <a:pt x="6246" y="1952"/>
                  <a:pt x="6247" y="1839"/>
                  <a:pt x="6207" y="1744"/>
                </a:cubicBezTo>
                <a:cubicBezTo>
                  <a:pt x="6160" y="1635"/>
                  <a:pt x="6055" y="1566"/>
                  <a:pt x="5943" y="1554"/>
                </a:cubicBezTo>
                <a:cubicBezTo>
                  <a:pt x="5921" y="1552"/>
                  <a:pt x="5898" y="1553"/>
                  <a:pt x="5876" y="1556"/>
                </a:cubicBezTo>
                <a:cubicBezTo>
                  <a:pt x="5890" y="1524"/>
                  <a:pt x="5900" y="1491"/>
                  <a:pt x="5905" y="1457"/>
                </a:cubicBezTo>
                <a:cubicBezTo>
                  <a:pt x="5918" y="1380"/>
                  <a:pt x="5911" y="1299"/>
                  <a:pt x="5886" y="1224"/>
                </a:cubicBezTo>
                <a:cubicBezTo>
                  <a:pt x="5858" y="1144"/>
                  <a:pt x="5813" y="1071"/>
                  <a:pt x="5759" y="1007"/>
                </a:cubicBezTo>
                <a:cubicBezTo>
                  <a:pt x="5704" y="942"/>
                  <a:pt x="5641" y="880"/>
                  <a:pt x="5571" y="833"/>
                </a:cubicBezTo>
                <a:cubicBezTo>
                  <a:pt x="5502" y="785"/>
                  <a:pt x="5416" y="750"/>
                  <a:pt x="5333" y="769"/>
                </a:cubicBezTo>
                <a:cubicBezTo>
                  <a:pt x="5200" y="459"/>
                  <a:pt x="4847" y="273"/>
                  <a:pt x="4527" y="335"/>
                </a:cubicBezTo>
                <a:cubicBezTo>
                  <a:pt x="4447" y="351"/>
                  <a:pt x="4356" y="384"/>
                  <a:pt x="4304" y="453"/>
                </a:cubicBezTo>
                <a:cubicBezTo>
                  <a:pt x="4248" y="384"/>
                  <a:pt x="4160" y="346"/>
                  <a:pt x="4073" y="346"/>
                </a:cubicBezTo>
                <a:cubicBezTo>
                  <a:pt x="3979" y="346"/>
                  <a:pt x="3894" y="392"/>
                  <a:pt x="3833" y="462"/>
                </a:cubicBezTo>
                <a:cubicBezTo>
                  <a:pt x="3820" y="419"/>
                  <a:pt x="3802" y="378"/>
                  <a:pt x="3780" y="343"/>
                </a:cubicBezTo>
                <a:cubicBezTo>
                  <a:pt x="3705" y="225"/>
                  <a:pt x="3580" y="154"/>
                  <a:pt x="3445" y="145"/>
                </a:cubicBezTo>
                <a:cubicBezTo>
                  <a:pt x="3377" y="141"/>
                  <a:pt x="3310" y="153"/>
                  <a:pt x="3248" y="180"/>
                </a:cubicBezTo>
                <a:cubicBezTo>
                  <a:pt x="3170" y="63"/>
                  <a:pt x="3033" y="-2"/>
                  <a:pt x="2897" y="0"/>
                </a:cubicBezTo>
                <a:cubicBezTo>
                  <a:pt x="2742" y="1"/>
                  <a:pt x="2596" y="88"/>
                  <a:pt x="2495" y="206"/>
                </a:cubicBezTo>
                <a:cubicBezTo>
                  <a:pt x="2452" y="255"/>
                  <a:pt x="2407" y="320"/>
                  <a:pt x="2399" y="388"/>
                </a:cubicBezTo>
                <a:cubicBezTo>
                  <a:pt x="2290" y="309"/>
                  <a:pt x="2152" y="275"/>
                  <a:pt x="2020" y="298"/>
                </a:cubicBezTo>
                <a:cubicBezTo>
                  <a:pt x="1868" y="324"/>
                  <a:pt x="1737" y="425"/>
                  <a:pt x="1662" y="564"/>
                </a:cubicBezTo>
                <a:cubicBezTo>
                  <a:pt x="1636" y="613"/>
                  <a:pt x="1617" y="666"/>
                  <a:pt x="1608" y="721"/>
                </a:cubicBezTo>
                <a:cubicBezTo>
                  <a:pt x="1465" y="666"/>
                  <a:pt x="1293" y="698"/>
                  <a:pt x="1163" y="772"/>
                </a:cubicBezTo>
                <a:cubicBezTo>
                  <a:pt x="1004" y="862"/>
                  <a:pt x="896" y="1023"/>
                  <a:pt x="844" y="1200"/>
                </a:cubicBezTo>
                <a:cubicBezTo>
                  <a:pt x="817" y="1292"/>
                  <a:pt x="805" y="1389"/>
                  <a:pt x="806" y="1485"/>
                </a:cubicBezTo>
                <a:cubicBezTo>
                  <a:pt x="677" y="1475"/>
                  <a:pt x="546" y="1525"/>
                  <a:pt x="451" y="1616"/>
                </a:cubicBezTo>
                <a:cubicBezTo>
                  <a:pt x="347" y="1717"/>
                  <a:pt x="297" y="1869"/>
                  <a:pt x="315" y="2015"/>
                </a:cubicBezTo>
                <a:cubicBezTo>
                  <a:pt x="321" y="2064"/>
                  <a:pt x="334" y="2109"/>
                  <a:pt x="353" y="2151"/>
                </a:cubicBezTo>
                <a:cubicBezTo>
                  <a:pt x="206" y="2193"/>
                  <a:pt x="132" y="2360"/>
                  <a:pt x="126" y="2509"/>
                </a:cubicBezTo>
                <a:cubicBezTo>
                  <a:pt x="121" y="2667"/>
                  <a:pt x="171" y="2831"/>
                  <a:pt x="269" y="2952"/>
                </a:cubicBezTo>
                <a:cubicBezTo>
                  <a:pt x="277" y="2962"/>
                  <a:pt x="285" y="2971"/>
                  <a:pt x="293" y="2980"/>
                </a:cubicBezTo>
                <a:cubicBezTo>
                  <a:pt x="266" y="2984"/>
                  <a:pt x="240" y="2994"/>
                  <a:pt x="215" y="3010"/>
                </a:cubicBezTo>
                <a:cubicBezTo>
                  <a:pt x="154" y="3050"/>
                  <a:pt x="113" y="3111"/>
                  <a:pt x="94" y="3182"/>
                </a:cubicBezTo>
                <a:cubicBezTo>
                  <a:pt x="74" y="3261"/>
                  <a:pt x="79" y="3346"/>
                  <a:pt x="99" y="3424"/>
                </a:cubicBezTo>
                <a:cubicBezTo>
                  <a:pt x="118" y="3501"/>
                  <a:pt x="151" y="3576"/>
                  <a:pt x="206" y="3633"/>
                </a:cubicBezTo>
                <a:cubicBezTo>
                  <a:pt x="214" y="3641"/>
                  <a:pt x="223" y="3649"/>
                  <a:pt x="232" y="3656"/>
                </a:cubicBezTo>
                <a:cubicBezTo>
                  <a:pt x="90" y="3714"/>
                  <a:pt x="11" y="3891"/>
                  <a:pt x="1" y="4045"/>
                </a:cubicBezTo>
                <a:cubicBezTo>
                  <a:pt x="-12" y="4259"/>
                  <a:pt x="86" y="4493"/>
                  <a:pt x="282" y="4586"/>
                </a:cubicBezTo>
                <a:cubicBezTo>
                  <a:pt x="364" y="4625"/>
                  <a:pt x="456" y="4638"/>
                  <a:pt x="542" y="4619"/>
                </a:cubicBezTo>
                <a:cubicBezTo>
                  <a:pt x="514" y="4712"/>
                  <a:pt x="542" y="4819"/>
                  <a:pt x="600" y="4896"/>
                </a:cubicBezTo>
                <a:cubicBezTo>
                  <a:pt x="685" y="5010"/>
                  <a:pt x="833" y="5038"/>
                  <a:pt x="961" y="4999"/>
                </a:cubicBezTo>
                <a:cubicBezTo>
                  <a:pt x="979" y="4994"/>
                  <a:pt x="997" y="4987"/>
                  <a:pt x="1015" y="4979"/>
                </a:cubicBezTo>
                <a:cubicBezTo>
                  <a:pt x="1011" y="5061"/>
                  <a:pt x="1015" y="5144"/>
                  <a:pt x="1039" y="5222"/>
                </a:cubicBezTo>
                <a:cubicBezTo>
                  <a:pt x="1078" y="5345"/>
                  <a:pt x="1169" y="5435"/>
                  <a:pt x="1292" y="5462"/>
                </a:cubicBezTo>
                <a:cubicBezTo>
                  <a:pt x="1359" y="5477"/>
                  <a:pt x="1427" y="5477"/>
                  <a:pt x="1494" y="5470"/>
                </a:cubicBezTo>
                <a:cubicBezTo>
                  <a:pt x="1520" y="5639"/>
                  <a:pt x="1620" y="5791"/>
                  <a:pt x="1767" y="5873"/>
                </a:cubicBezTo>
                <a:cubicBezTo>
                  <a:pt x="1920" y="5958"/>
                  <a:pt x="2107" y="5950"/>
                  <a:pt x="2256" y="5860"/>
                </a:cubicBezTo>
                <a:cubicBezTo>
                  <a:pt x="2324" y="5820"/>
                  <a:pt x="2383" y="5764"/>
                  <a:pt x="2427" y="5697"/>
                </a:cubicBezTo>
                <a:cubicBezTo>
                  <a:pt x="2474" y="5810"/>
                  <a:pt x="2560" y="5903"/>
                  <a:pt x="2667" y="5954"/>
                </a:cubicBezTo>
                <a:cubicBezTo>
                  <a:pt x="2797" y="6015"/>
                  <a:pt x="2946" y="6009"/>
                  <a:pt x="3072" y="5941"/>
                </a:cubicBezTo>
                <a:cubicBezTo>
                  <a:pt x="3122" y="5914"/>
                  <a:pt x="3165" y="5878"/>
                  <a:pt x="3201" y="5836"/>
                </a:cubicBezTo>
                <a:cubicBezTo>
                  <a:pt x="3213" y="5953"/>
                  <a:pt x="3288" y="6061"/>
                  <a:pt x="3393" y="6111"/>
                </a:cubicBezTo>
                <a:cubicBezTo>
                  <a:pt x="3515" y="6171"/>
                  <a:pt x="3656" y="6140"/>
                  <a:pt x="3755" y="6049"/>
                </a:cubicBezTo>
                <a:cubicBezTo>
                  <a:pt x="3811" y="6136"/>
                  <a:pt x="3906" y="6196"/>
                  <a:pt x="4001" y="6226"/>
                </a:cubicBezTo>
                <a:cubicBezTo>
                  <a:pt x="4081" y="6252"/>
                  <a:pt x="4166" y="6256"/>
                  <a:pt x="4246" y="6228"/>
                </a:cubicBezTo>
                <a:cubicBezTo>
                  <a:pt x="4321" y="6202"/>
                  <a:pt x="4393" y="6156"/>
                  <a:pt x="4448" y="6097"/>
                </a:cubicBezTo>
                <a:cubicBezTo>
                  <a:pt x="4457" y="6087"/>
                  <a:pt x="4465" y="6076"/>
                  <a:pt x="4473" y="6066"/>
                </a:cubicBezTo>
                <a:cubicBezTo>
                  <a:pt x="4497" y="6079"/>
                  <a:pt x="4524" y="6087"/>
                  <a:pt x="4549" y="6093"/>
                </a:cubicBezTo>
                <a:cubicBezTo>
                  <a:pt x="4586" y="6104"/>
                  <a:pt x="4624" y="6110"/>
                  <a:pt x="4662" y="6112"/>
                </a:cubicBezTo>
                <a:cubicBezTo>
                  <a:pt x="4735" y="6115"/>
                  <a:pt x="4811" y="6101"/>
                  <a:pt x="4877" y="6067"/>
                </a:cubicBezTo>
                <a:cubicBezTo>
                  <a:pt x="4982" y="6012"/>
                  <a:pt x="5063" y="5903"/>
                  <a:pt x="5077" y="5780"/>
                </a:cubicBezTo>
                <a:cubicBezTo>
                  <a:pt x="5202" y="5824"/>
                  <a:pt x="5339" y="5816"/>
                  <a:pt x="5458" y="5755"/>
                </a:cubicBezTo>
                <a:cubicBezTo>
                  <a:pt x="5590" y="5688"/>
                  <a:pt x="5685" y="5555"/>
                  <a:pt x="5713" y="5405"/>
                </a:cubicBezTo>
                <a:cubicBezTo>
                  <a:pt x="5722" y="5358"/>
                  <a:pt x="5724" y="5309"/>
                  <a:pt x="5720" y="5261"/>
                </a:cubicBezTo>
                <a:cubicBezTo>
                  <a:pt x="5799" y="5256"/>
                  <a:pt x="5880" y="5223"/>
                  <a:pt x="5939" y="5178"/>
                </a:cubicBezTo>
                <a:cubicBezTo>
                  <a:pt x="6048" y="5096"/>
                  <a:pt x="6109" y="4963"/>
                  <a:pt x="6106" y="4824"/>
                </a:cubicBezTo>
                <a:cubicBezTo>
                  <a:pt x="6104" y="4762"/>
                  <a:pt x="6091" y="4701"/>
                  <a:pt x="6066" y="4645"/>
                </a:cubicBezTo>
                <a:cubicBezTo>
                  <a:pt x="6173" y="4632"/>
                  <a:pt x="6271" y="4572"/>
                  <a:pt x="6336" y="4484"/>
                </a:cubicBezTo>
                <a:cubicBezTo>
                  <a:pt x="6413" y="4381"/>
                  <a:pt x="6432" y="4241"/>
                  <a:pt x="6394" y="4119"/>
                </a:cubicBezTo>
                <a:cubicBezTo>
                  <a:pt x="6376" y="4061"/>
                  <a:pt x="6347" y="4008"/>
                  <a:pt x="6308" y="3963"/>
                </a:cubicBezTo>
                <a:cubicBezTo>
                  <a:pt x="6403" y="3893"/>
                  <a:pt x="6456" y="3771"/>
                  <a:pt x="6440" y="3650"/>
                </a:cubicBezTo>
                <a:cubicBezTo>
                  <a:pt x="6428" y="3568"/>
                  <a:pt x="6382" y="3495"/>
                  <a:pt x="6318" y="3447"/>
                </a:cubicBezTo>
                <a:cubicBezTo>
                  <a:pt x="6347" y="3434"/>
                  <a:pt x="6374" y="3415"/>
                  <a:pt x="6397" y="3394"/>
                </a:cubicBezTo>
                <a:cubicBezTo>
                  <a:pt x="6449" y="3346"/>
                  <a:pt x="6485" y="3281"/>
                  <a:pt x="6502" y="321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46"/>
          <p:cNvSpPr/>
          <p:nvPr/>
        </p:nvSpPr>
        <p:spPr>
          <a:xfrm>
            <a:off x="7227243" y="1546599"/>
            <a:ext cx="254434" cy="242096"/>
          </a:xfrm>
          <a:custGeom>
            <a:avLst/>
            <a:gdLst/>
            <a:ahLst/>
            <a:cxnLst/>
            <a:rect l="l" t="t" r="r" b="b"/>
            <a:pathLst>
              <a:path w="825" h="785" extrusionOk="0">
                <a:moveTo>
                  <a:pt x="792" y="681"/>
                </a:moveTo>
                <a:cubicBezTo>
                  <a:pt x="765" y="691"/>
                  <a:pt x="741" y="705"/>
                  <a:pt x="713" y="711"/>
                </a:cubicBezTo>
                <a:cubicBezTo>
                  <a:pt x="685" y="718"/>
                  <a:pt x="657" y="720"/>
                  <a:pt x="628" y="718"/>
                </a:cubicBezTo>
                <a:cubicBezTo>
                  <a:pt x="572" y="714"/>
                  <a:pt x="516" y="691"/>
                  <a:pt x="476" y="652"/>
                </a:cubicBezTo>
                <a:cubicBezTo>
                  <a:pt x="387" y="567"/>
                  <a:pt x="374" y="428"/>
                  <a:pt x="421" y="318"/>
                </a:cubicBezTo>
                <a:cubicBezTo>
                  <a:pt x="437" y="282"/>
                  <a:pt x="379" y="259"/>
                  <a:pt x="360" y="291"/>
                </a:cubicBezTo>
                <a:cubicBezTo>
                  <a:pt x="312" y="368"/>
                  <a:pt x="193" y="377"/>
                  <a:pt x="125" y="322"/>
                </a:cubicBezTo>
                <a:cubicBezTo>
                  <a:pt x="44" y="255"/>
                  <a:pt x="48" y="115"/>
                  <a:pt x="107" y="35"/>
                </a:cubicBezTo>
                <a:cubicBezTo>
                  <a:pt x="123" y="15"/>
                  <a:pt x="88" y="-13"/>
                  <a:pt x="71" y="7"/>
                </a:cubicBezTo>
                <a:cubicBezTo>
                  <a:pt x="-1" y="90"/>
                  <a:pt x="-24" y="206"/>
                  <a:pt x="29" y="305"/>
                </a:cubicBezTo>
                <a:cubicBezTo>
                  <a:pt x="77" y="398"/>
                  <a:pt x="184" y="441"/>
                  <a:pt x="284" y="419"/>
                </a:cubicBezTo>
                <a:cubicBezTo>
                  <a:pt x="300" y="415"/>
                  <a:pt x="314" y="410"/>
                  <a:pt x="329" y="404"/>
                </a:cubicBezTo>
                <a:cubicBezTo>
                  <a:pt x="320" y="483"/>
                  <a:pt x="335" y="565"/>
                  <a:pt x="376" y="633"/>
                </a:cubicBezTo>
                <a:cubicBezTo>
                  <a:pt x="433" y="729"/>
                  <a:pt x="542" y="791"/>
                  <a:pt x="655" y="785"/>
                </a:cubicBezTo>
                <a:cubicBezTo>
                  <a:pt x="714" y="782"/>
                  <a:pt x="785" y="762"/>
                  <a:pt x="821" y="711"/>
                </a:cubicBezTo>
                <a:cubicBezTo>
                  <a:pt x="835" y="691"/>
                  <a:pt x="810" y="674"/>
                  <a:pt x="792" y="681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46"/>
          <p:cNvSpPr/>
          <p:nvPr/>
        </p:nvSpPr>
        <p:spPr>
          <a:xfrm>
            <a:off x="6916680" y="1734417"/>
            <a:ext cx="147109" cy="327523"/>
          </a:xfrm>
          <a:custGeom>
            <a:avLst/>
            <a:gdLst/>
            <a:ahLst/>
            <a:cxnLst/>
            <a:rect l="l" t="t" r="r" b="b"/>
            <a:pathLst>
              <a:path w="477" h="1062" extrusionOk="0">
                <a:moveTo>
                  <a:pt x="464" y="1006"/>
                </a:moveTo>
                <a:cubicBezTo>
                  <a:pt x="441" y="998"/>
                  <a:pt x="417" y="1002"/>
                  <a:pt x="392" y="998"/>
                </a:cubicBezTo>
                <a:cubicBezTo>
                  <a:pt x="369" y="994"/>
                  <a:pt x="345" y="987"/>
                  <a:pt x="325" y="976"/>
                </a:cubicBezTo>
                <a:cubicBezTo>
                  <a:pt x="279" y="953"/>
                  <a:pt x="242" y="916"/>
                  <a:pt x="220" y="870"/>
                </a:cubicBezTo>
                <a:cubicBezTo>
                  <a:pt x="170" y="766"/>
                  <a:pt x="208" y="640"/>
                  <a:pt x="273" y="553"/>
                </a:cubicBezTo>
                <a:cubicBezTo>
                  <a:pt x="292" y="527"/>
                  <a:pt x="262" y="500"/>
                  <a:pt x="237" y="503"/>
                </a:cubicBezTo>
                <a:cubicBezTo>
                  <a:pt x="189" y="509"/>
                  <a:pt x="142" y="486"/>
                  <a:pt x="110" y="451"/>
                </a:cubicBezTo>
                <a:cubicBezTo>
                  <a:pt x="73" y="411"/>
                  <a:pt x="61" y="356"/>
                  <a:pt x="66" y="302"/>
                </a:cubicBezTo>
                <a:cubicBezTo>
                  <a:pt x="77" y="187"/>
                  <a:pt x="170" y="94"/>
                  <a:pt x="265" y="38"/>
                </a:cubicBezTo>
                <a:cubicBezTo>
                  <a:pt x="288" y="25"/>
                  <a:pt x="269" y="-10"/>
                  <a:pt x="245" y="2"/>
                </a:cubicBezTo>
                <a:cubicBezTo>
                  <a:pt x="182" y="32"/>
                  <a:pt x="121" y="70"/>
                  <a:pt x="77" y="124"/>
                </a:cubicBezTo>
                <a:cubicBezTo>
                  <a:pt x="31" y="181"/>
                  <a:pt x="1" y="249"/>
                  <a:pt x="0" y="322"/>
                </a:cubicBezTo>
                <a:cubicBezTo>
                  <a:pt x="-3" y="439"/>
                  <a:pt x="76" y="545"/>
                  <a:pt x="186" y="566"/>
                </a:cubicBezTo>
                <a:cubicBezTo>
                  <a:pt x="128" y="670"/>
                  <a:pt x="109" y="800"/>
                  <a:pt x="164" y="908"/>
                </a:cubicBezTo>
                <a:cubicBezTo>
                  <a:pt x="193" y="963"/>
                  <a:pt x="240" y="1010"/>
                  <a:pt x="296" y="1037"/>
                </a:cubicBezTo>
                <a:cubicBezTo>
                  <a:pt x="344" y="1059"/>
                  <a:pt x="430" y="1081"/>
                  <a:pt x="472" y="1036"/>
                </a:cubicBezTo>
                <a:cubicBezTo>
                  <a:pt x="481" y="1026"/>
                  <a:pt x="478" y="1010"/>
                  <a:pt x="464" y="1006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46"/>
          <p:cNvSpPr/>
          <p:nvPr/>
        </p:nvSpPr>
        <p:spPr>
          <a:xfrm>
            <a:off x="7840040" y="1535189"/>
            <a:ext cx="238089" cy="310253"/>
          </a:xfrm>
          <a:custGeom>
            <a:avLst/>
            <a:gdLst/>
            <a:ahLst/>
            <a:cxnLst/>
            <a:rect l="l" t="t" r="r" b="b"/>
            <a:pathLst>
              <a:path w="772" h="1006" extrusionOk="0">
                <a:moveTo>
                  <a:pt x="767" y="76"/>
                </a:moveTo>
                <a:cubicBezTo>
                  <a:pt x="684" y="-24"/>
                  <a:pt x="532" y="-19"/>
                  <a:pt x="435" y="55"/>
                </a:cubicBezTo>
                <a:cubicBezTo>
                  <a:pt x="338" y="129"/>
                  <a:pt x="307" y="256"/>
                  <a:pt x="315" y="373"/>
                </a:cubicBezTo>
                <a:cubicBezTo>
                  <a:pt x="282" y="368"/>
                  <a:pt x="247" y="376"/>
                  <a:pt x="216" y="391"/>
                </a:cubicBezTo>
                <a:cubicBezTo>
                  <a:pt x="154" y="420"/>
                  <a:pt x="100" y="474"/>
                  <a:pt x="61" y="530"/>
                </a:cubicBezTo>
                <a:cubicBezTo>
                  <a:pt x="-18" y="646"/>
                  <a:pt x="-24" y="803"/>
                  <a:pt x="64" y="916"/>
                </a:cubicBezTo>
                <a:cubicBezTo>
                  <a:pt x="110" y="976"/>
                  <a:pt x="204" y="1035"/>
                  <a:pt x="279" y="990"/>
                </a:cubicBezTo>
                <a:cubicBezTo>
                  <a:pt x="298" y="979"/>
                  <a:pt x="292" y="947"/>
                  <a:pt x="268" y="946"/>
                </a:cubicBezTo>
                <a:cubicBezTo>
                  <a:pt x="194" y="944"/>
                  <a:pt x="133" y="913"/>
                  <a:pt x="96" y="847"/>
                </a:cubicBezTo>
                <a:cubicBezTo>
                  <a:pt x="64" y="791"/>
                  <a:pt x="56" y="723"/>
                  <a:pt x="72" y="661"/>
                </a:cubicBezTo>
                <a:cubicBezTo>
                  <a:pt x="89" y="594"/>
                  <a:pt x="129" y="538"/>
                  <a:pt x="181" y="493"/>
                </a:cubicBezTo>
                <a:cubicBezTo>
                  <a:pt x="203" y="474"/>
                  <a:pt x="230" y="454"/>
                  <a:pt x="259" y="444"/>
                </a:cubicBezTo>
                <a:cubicBezTo>
                  <a:pt x="278" y="437"/>
                  <a:pt x="313" y="429"/>
                  <a:pt x="327" y="450"/>
                </a:cubicBezTo>
                <a:cubicBezTo>
                  <a:pt x="347" y="481"/>
                  <a:pt x="396" y="464"/>
                  <a:pt x="388" y="426"/>
                </a:cubicBezTo>
                <a:cubicBezTo>
                  <a:pt x="366" y="318"/>
                  <a:pt x="380" y="185"/>
                  <a:pt x="470" y="109"/>
                </a:cubicBezTo>
                <a:cubicBezTo>
                  <a:pt x="541" y="48"/>
                  <a:pt x="667" y="36"/>
                  <a:pt x="734" y="108"/>
                </a:cubicBezTo>
                <a:cubicBezTo>
                  <a:pt x="754" y="130"/>
                  <a:pt x="785" y="99"/>
                  <a:pt x="767" y="76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46"/>
          <p:cNvSpPr/>
          <p:nvPr/>
        </p:nvSpPr>
        <p:spPr>
          <a:xfrm>
            <a:off x="7956308" y="2024932"/>
            <a:ext cx="181651" cy="289898"/>
          </a:xfrm>
          <a:custGeom>
            <a:avLst/>
            <a:gdLst/>
            <a:ahLst/>
            <a:cxnLst/>
            <a:rect l="l" t="t" r="r" b="b"/>
            <a:pathLst>
              <a:path w="589" h="940" extrusionOk="0">
                <a:moveTo>
                  <a:pt x="562" y="859"/>
                </a:moveTo>
                <a:cubicBezTo>
                  <a:pt x="532" y="859"/>
                  <a:pt x="502" y="872"/>
                  <a:pt x="471" y="873"/>
                </a:cubicBezTo>
                <a:cubicBezTo>
                  <a:pt x="442" y="874"/>
                  <a:pt x="413" y="871"/>
                  <a:pt x="385" y="864"/>
                </a:cubicBezTo>
                <a:cubicBezTo>
                  <a:pt x="326" y="849"/>
                  <a:pt x="273" y="816"/>
                  <a:pt x="235" y="767"/>
                </a:cubicBezTo>
                <a:cubicBezTo>
                  <a:pt x="160" y="670"/>
                  <a:pt x="169" y="519"/>
                  <a:pt x="250" y="427"/>
                </a:cubicBezTo>
                <a:cubicBezTo>
                  <a:pt x="272" y="402"/>
                  <a:pt x="253" y="364"/>
                  <a:pt x="219" y="371"/>
                </a:cubicBezTo>
                <a:cubicBezTo>
                  <a:pt x="147" y="384"/>
                  <a:pt x="80" y="319"/>
                  <a:pt x="68" y="252"/>
                </a:cubicBezTo>
                <a:cubicBezTo>
                  <a:pt x="53" y="171"/>
                  <a:pt x="102" y="84"/>
                  <a:pt x="161" y="32"/>
                </a:cubicBezTo>
                <a:cubicBezTo>
                  <a:pt x="177" y="19"/>
                  <a:pt x="157" y="-9"/>
                  <a:pt x="139" y="2"/>
                </a:cubicBezTo>
                <a:cubicBezTo>
                  <a:pt x="47" y="60"/>
                  <a:pt x="-20" y="164"/>
                  <a:pt x="6" y="276"/>
                </a:cubicBezTo>
                <a:cubicBezTo>
                  <a:pt x="24" y="354"/>
                  <a:pt x="87" y="418"/>
                  <a:pt x="164" y="435"/>
                </a:cubicBezTo>
                <a:cubicBezTo>
                  <a:pt x="115" y="519"/>
                  <a:pt x="103" y="623"/>
                  <a:pt x="135" y="716"/>
                </a:cubicBezTo>
                <a:cubicBezTo>
                  <a:pt x="173" y="829"/>
                  <a:pt x="271" y="911"/>
                  <a:pt x="388" y="934"/>
                </a:cubicBezTo>
                <a:cubicBezTo>
                  <a:pt x="420" y="940"/>
                  <a:pt x="453" y="942"/>
                  <a:pt x="485" y="939"/>
                </a:cubicBezTo>
                <a:cubicBezTo>
                  <a:pt x="519" y="936"/>
                  <a:pt x="556" y="931"/>
                  <a:pt x="581" y="907"/>
                </a:cubicBezTo>
                <a:cubicBezTo>
                  <a:pt x="598" y="890"/>
                  <a:pt x="586" y="860"/>
                  <a:pt x="562" y="859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46"/>
          <p:cNvSpPr/>
          <p:nvPr/>
        </p:nvSpPr>
        <p:spPr>
          <a:xfrm>
            <a:off x="8211975" y="2437883"/>
            <a:ext cx="229762" cy="259367"/>
          </a:xfrm>
          <a:custGeom>
            <a:avLst/>
            <a:gdLst/>
            <a:ahLst/>
            <a:cxnLst/>
            <a:rect l="l" t="t" r="r" b="b"/>
            <a:pathLst>
              <a:path w="745" h="841" extrusionOk="0">
                <a:moveTo>
                  <a:pt x="743" y="103"/>
                </a:moveTo>
                <a:cubicBezTo>
                  <a:pt x="702" y="3"/>
                  <a:pt x="575" y="-22"/>
                  <a:pt x="484" y="19"/>
                </a:cubicBezTo>
                <a:cubicBezTo>
                  <a:pt x="385" y="63"/>
                  <a:pt x="341" y="174"/>
                  <a:pt x="332" y="277"/>
                </a:cubicBezTo>
                <a:cubicBezTo>
                  <a:pt x="247" y="254"/>
                  <a:pt x="152" y="284"/>
                  <a:pt x="86" y="345"/>
                </a:cubicBezTo>
                <a:cubicBezTo>
                  <a:pt x="-2" y="427"/>
                  <a:pt x="-20" y="557"/>
                  <a:pt x="19" y="668"/>
                </a:cubicBezTo>
                <a:cubicBezTo>
                  <a:pt x="30" y="701"/>
                  <a:pt x="44" y="732"/>
                  <a:pt x="63" y="760"/>
                </a:cubicBezTo>
                <a:cubicBezTo>
                  <a:pt x="82" y="790"/>
                  <a:pt x="106" y="824"/>
                  <a:pt x="139" y="838"/>
                </a:cubicBezTo>
                <a:cubicBezTo>
                  <a:pt x="162" y="848"/>
                  <a:pt x="186" y="828"/>
                  <a:pt x="175" y="804"/>
                </a:cubicBezTo>
                <a:cubicBezTo>
                  <a:pt x="161" y="774"/>
                  <a:pt x="136" y="750"/>
                  <a:pt x="118" y="722"/>
                </a:cubicBezTo>
                <a:cubicBezTo>
                  <a:pt x="101" y="694"/>
                  <a:pt x="87" y="665"/>
                  <a:pt x="78" y="633"/>
                </a:cubicBezTo>
                <a:cubicBezTo>
                  <a:pt x="62" y="576"/>
                  <a:pt x="61" y="511"/>
                  <a:pt x="86" y="456"/>
                </a:cubicBezTo>
                <a:cubicBezTo>
                  <a:pt x="130" y="365"/>
                  <a:pt x="252" y="303"/>
                  <a:pt x="347" y="355"/>
                </a:cubicBezTo>
                <a:cubicBezTo>
                  <a:pt x="368" y="366"/>
                  <a:pt x="399" y="353"/>
                  <a:pt x="398" y="327"/>
                </a:cubicBezTo>
                <a:cubicBezTo>
                  <a:pt x="396" y="238"/>
                  <a:pt x="419" y="126"/>
                  <a:pt x="505" y="80"/>
                </a:cubicBezTo>
                <a:cubicBezTo>
                  <a:pt x="568" y="45"/>
                  <a:pt x="667" y="55"/>
                  <a:pt x="700" y="126"/>
                </a:cubicBezTo>
                <a:cubicBezTo>
                  <a:pt x="713" y="155"/>
                  <a:pt x="754" y="132"/>
                  <a:pt x="743" y="103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46"/>
          <p:cNvSpPr/>
          <p:nvPr/>
        </p:nvSpPr>
        <p:spPr>
          <a:xfrm>
            <a:off x="8350140" y="1948448"/>
            <a:ext cx="56747" cy="125828"/>
          </a:xfrm>
          <a:custGeom>
            <a:avLst/>
            <a:gdLst/>
            <a:ahLst/>
            <a:cxnLst/>
            <a:rect l="l" t="t" r="r" b="b"/>
            <a:pathLst>
              <a:path w="184" h="408" extrusionOk="0">
                <a:moveTo>
                  <a:pt x="152" y="2"/>
                </a:moveTo>
                <a:cubicBezTo>
                  <a:pt x="71" y="35"/>
                  <a:pt x="13" y="104"/>
                  <a:pt x="1" y="192"/>
                </a:cubicBezTo>
                <a:cubicBezTo>
                  <a:pt x="-4" y="237"/>
                  <a:pt x="4" y="282"/>
                  <a:pt x="21" y="323"/>
                </a:cubicBezTo>
                <a:cubicBezTo>
                  <a:pt x="36" y="359"/>
                  <a:pt x="70" y="413"/>
                  <a:pt x="115" y="408"/>
                </a:cubicBezTo>
                <a:cubicBezTo>
                  <a:pt x="123" y="407"/>
                  <a:pt x="129" y="397"/>
                  <a:pt x="129" y="390"/>
                </a:cubicBezTo>
                <a:cubicBezTo>
                  <a:pt x="129" y="373"/>
                  <a:pt x="119" y="356"/>
                  <a:pt x="110" y="343"/>
                </a:cubicBezTo>
                <a:cubicBezTo>
                  <a:pt x="100" y="328"/>
                  <a:pt x="91" y="312"/>
                  <a:pt x="83" y="296"/>
                </a:cubicBezTo>
                <a:cubicBezTo>
                  <a:pt x="69" y="265"/>
                  <a:pt x="65" y="230"/>
                  <a:pt x="68" y="197"/>
                </a:cubicBezTo>
                <a:cubicBezTo>
                  <a:pt x="76" y="134"/>
                  <a:pt x="116" y="69"/>
                  <a:pt x="172" y="39"/>
                </a:cubicBezTo>
                <a:cubicBezTo>
                  <a:pt x="197" y="26"/>
                  <a:pt x="177" y="-9"/>
                  <a:pt x="152" y="2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46"/>
          <p:cNvSpPr/>
          <p:nvPr/>
        </p:nvSpPr>
        <p:spPr>
          <a:xfrm>
            <a:off x="6779132" y="2344745"/>
            <a:ext cx="617" cy="1234"/>
          </a:xfrm>
          <a:custGeom>
            <a:avLst/>
            <a:gdLst/>
            <a:ahLst/>
            <a:cxnLst/>
            <a:rect l="l" t="t" r="r" b="b"/>
            <a:pathLst>
              <a:path w="2" h="4" extrusionOk="0">
                <a:moveTo>
                  <a:pt x="1" y="2"/>
                </a:moveTo>
                <a:cubicBezTo>
                  <a:pt x="0" y="-2"/>
                  <a:pt x="0" y="-1"/>
                  <a:pt x="2" y="3"/>
                </a:cubicBezTo>
                <a:cubicBezTo>
                  <a:pt x="2" y="4"/>
                  <a:pt x="2" y="4"/>
                  <a:pt x="1" y="2"/>
                </a:cubicBezTo>
                <a:close/>
              </a:path>
            </a:pathLst>
          </a:custGeom>
          <a:solidFill>
            <a:srgbClr val="2B2451"/>
          </a:solidFill>
          <a:ln>
            <a:noFill/>
          </a:ln>
        </p:spPr>
        <p:txBody>
          <a:bodyPr spcFirstLastPara="1" wrap="square" lIns="90000" tIns="0" rIns="900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46"/>
          <p:cNvSpPr/>
          <p:nvPr/>
        </p:nvSpPr>
        <p:spPr>
          <a:xfrm>
            <a:off x="6753535" y="2283682"/>
            <a:ext cx="37934" cy="75559"/>
          </a:xfrm>
          <a:custGeom>
            <a:avLst/>
            <a:gdLst/>
            <a:ahLst/>
            <a:cxnLst/>
            <a:rect l="l" t="t" r="r" b="b"/>
            <a:pathLst>
              <a:path w="123" h="245" extrusionOk="0">
                <a:moveTo>
                  <a:pt x="91" y="2"/>
                </a:moveTo>
                <a:cubicBezTo>
                  <a:pt x="88" y="4"/>
                  <a:pt x="84" y="5"/>
                  <a:pt x="81" y="6"/>
                </a:cubicBezTo>
                <a:cubicBezTo>
                  <a:pt x="65" y="9"/>
                  <a:pt x="50" y="22"/>
                  <a:pt x="39" y="34"/>
                </a:cubicBezTo>
                <a:cubicBezTo>
                  <a:pt x="27" y="48"/>
                  <a:pt x="18" y="64"/>
                  <a:pt x="11" y="82"/>
                </a:cubicBezTo>
                <a:cubicBezTo>
                  <a:pt x="-1" y="113"/>
                  <a:pt x="-3" y="149"/>
                  <a:pt x="5" y="182"/>
                </a:cubicBezTo>
                <a:cubicBezTo>
                  <a:pt x="9" y="199"/>
                  <a:pt x="17" y="219"/>
                  <a:pt x="30" y="232"/>
                </a:cubicBezTo>
                <a:cubicBezTo>
                  <a:pt x="42" y="245"/>
                  <a:pt x="63" y="250"/>
                  <a:pt x="78" y="236"/>
                </a:cubicBezTo>
                <a:cubicBezTo>
                  <a:pt x="84" y="230"/>
                  <a:pt x="87" y="222"/>
                  <a:pt x="88" y="214"/>
                </a:cubicBezTo>
                <a:cubicBezTo>
                  <a:pt x="87" y="211"/>
                  <a:pt x="87" y="209"/>
                  <a:pt x="87" y="206"/>
                </a:cubicBezTo>
                <a:cubicBezTo>
                  <a:pt x="86" y="204"/>
                  <a:pt x="85" y="202"/>
                  <a:pt x="85" y="201"/>
                </a:cubicBezTo>
                <a:cubicBezTo>
                  <a:pt x="84" y="198"/>
                  <a:pt x="81" y="191"/>
                  <a:pt x="80" y="190"/>
                </a:cubicBezTo>
                <a:cubicBezTo>
                  <a:pt x="79" y="187"/>
                  <a:pt x="77" y="184"/>
                  <a:pt x="75" y="180"/>
                </a:cubicBezTo>
                <a:lnTo>
                  <a:pt x="75" y="180"/>
                </a:lnTo>
                <a:cubicBezTo>
                  <a:pt x="75" y="179"/>
                  <a:pt x="75" y="178"/>
                  <a:pt x="75" y="177"/>
                </a:cubicBezTo>
                <a:cubicBezTo>
                  <a:pt x="72" y="170"/>
                  <a:pt x="70" y="163"/>
                  <a:pt x="69" y="155"/>
                </a:cubicBezTo>
                <a:cubicBezTo>
                  <a:pt x="69" y="154"/>
                  <a:pt x="69" y="152"/>
                  <a:pt x="68" y="151"/>
                </a:cubicBezTo>
                <a:lnTo>
                  <a:pt x="68" y="151"/>
                </a:lnTo>
                <a:cubicBezTo>
                  <a:pt x="68" y="147"/>
                  <a:pt x="68" y="144"/>
                  <a:pt x="68" y="141"/>
                </a:cubicBezTo>
                <a:cubicBezTo>
                  <a:pt x="68" y="137"/>
                  <a:pt x="68" y="133"/>
                  <a:pt x="69" y="129"/>
                </a:cubicBezTo>
                <a:cubicBezTo>
                  <a:pt x="69" y="127"/>
                  <a:pt x="69" y="126"/>
                  <a:pt x="69" y="124"/>
                </a:cubicBezTo>
                <a:lnTo>
                  <a:pt x="69" y="123"/>
                </a:lnTo>
                <a:lnTo>
                  <a:pt x="69" y="123"/>
                </a:lnTo>
                <a:cubicBezTo>
                  <a:pt x="71" y="115"/>
                  <a:pt x="73" y="107"/>
                  <a:pt x="75" y="99"/>
                </a:cubicBezTo>
                <a:cubicBezTo>
                  <a:pt x="76" y="95"/>
                  <a:pt x="78" y="91"/>
                  <a:pt x="79" y="87"/>
                </a:cubicBezTo>
                <a:cubicBezTo>
                  <a:pt x="77" y="95"/>
                  <a:pt x="81" y="84"/>
                  <a:pt x="82" y="82"/>
                </a:cubicBezTo>
                <a:cubicBezTo>
                  <a:pt x="86" y="75"/>
                  <a:pt x="90" y="68"/>
                  <a:pt x="95" y="61"/>
                </a:cubicBezTo>
                <a:cubicBezTo>
                  <a:pt x="96" y="60"/>
                  <a:pt x="97" y="58"/>
                  <a:pt x="98" y="57"/>
                </a:cubicBezTo>
                <a:cubicBezTo>
                  <a:pt x="99" y="56"/>
                  <a:pt x="99" y="56"/>
                  <a:pt x="99" y="55"/>
                </a:cubicBezTo>
                <a:lnTo>
                  <a:pt x="100" y="55"/>
                </a:lnTo>
                <a:cubicBezTo>
                  <a:pt x="103" y="51"/>
                  <a:pt x="105" y="48"/>
                  <a:pt x="107" y="45"/>
                </a:cubicBezTo>
                <a:cubicBezTo>
                  <a:pt x="108" y="44"/>
                  <a:pt x="108" y="43"/>
                  <a:pt x="109" y="42"/>
                </a:cubicBezTo>
                <a:cubicBezTo>
                  <a:pt x="110" y="42"/>
                  <a:pt x="114" y="38"/>
                  <a:pt x="112" y="40"/>
                </a:cubicBezTo>
                <a:cubicBezTo>
                  <a:pt x="135" y="23"/>
                  <a:pt x="117" y="-8"/>
                  <a:pt x="91" y="2"/>
                </a:cubicBezTo>
                <a:close/>
              </a:path>
            </a:pathLst>
          </a:custGeom>
          <a:solidFill>
            <a:srgbClr val="626DEC">
              <a:alpha val="15189"/>
            </a:srgbClr>
          </a:solidFill>
          <a:ln>
            <a:noFill/>
          </a:ln>
        </p:spPr>
        <p:txBody>
          <a:bodyPr spcFirstLastPara="1" wrap="square" lIns="90000" tIns="43200" rIns="90000" bIns="432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46"/>
          <p:cNvSpPr/>
          <p:nvPr/>
        </p:nvSpPr>
        <p:spPr>
          <a:xfrm>
            <a:off x="4982682" y="2835105"/>
            <a:ext cx="1863383" cy="1347411"/>
          </a:xfrm>
          <a:custGeom>
            <a:avLst/>
            <a:gdLst/>
            <a:ahLst/>
            <a:cxnLst/>
            <a:rect l="l" t="t" r="r" b="b"/>
            <a:pathLst>
              <a:path w="6042" h="4369" extrusionOk="0">
                <a:moveTo>
                  <a:pt x="0" y="2666"/>
                </a:moveTo>
                <a:cubicBezTo>
                  <a:pt x="0" y="2666"/>
                  <a:pt x="632" y="579"/>
                  <a:pt x="2637" y="195"/>
                </a:cubicBezTo>
                <a:cubicBezTo>
                  <a:pt x="4641" y="-190"/>
                  <a:pt x="5383" y="112"/>
                  <a:pt x="5383" y="112"/>
                </a:cubicBezTo>
                <a:lnTo>
                  <a:pt x="6042" y="3161"/>
                </a:lnTo>
                <a:lnTo>
                  <a:pt x="1126" y="4369"/>
                </a:lnTo>
                <a:lnTo>
                  <a:pt x="0" y="266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46"/>
          <p:cNvSpPr/>
          <p:nvPr/>
        </p:nvSpPr>
        <p:spPr>
          <a:xfrm>
            <a:off x="5346907" y="2848983"/>
            <a:ext cx="3397081" cy="2294515"/>
          </a:xfrm>
          <a:custGeom>
            <a:avLst/>
            <a:gdLst/>
            <a:ahLst/>
            <a:cxnLst/>
            <a:rect l="l" t="t" r="r" b="b"/>
            <a:pathLst>
              <a:path w="11015" h="7440" extrusionOk="0">
                <a:moveTo>
                  <a:pt x="0" y="4846"/>
                </a:moveTo>
                <a:lnTo>
                  <a:pt x="283" y="7440"/>
                </a:lnTo>
                <a:lnTo>
                  <a:pt x="11015" y="7440"/>
                </a:lnTo>
                <a:cubicBezTo>
                  <a:pt x="11015" y="6532"/>
                  <a:pt x="10864" y="2435"/>
                  <a:pt x="8184" y="974"/>
                </a:cubicBezTo>
                <a:cubicBezTo>
                  <a:pt x="8184" y="974"/>
                  <a:pt x="5465" y="-125"/>
                  <a:pt x="3927" y="12"/>
                </a:cubicBezTo>
                <a:cubicBezTo>
                  <a:pt x="3927" y="12"/>
                  <a:pt x="4559" y="1440"/>
                  <a:pt x="4614" y="2869"/>
                </a:cubicBezTo>
                <a:cubicBezTo>
                  <a:pt x="4669" y="4297"/>
                  <a:pt x="4422" y="5148"/>
                  <a:pt x="4422" y="5148"/>
                </a:cubicBezTo>
                <a:lnTo>
                  <a:pt x="0" y="484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46"/>
          <p:cNvSpPr/>
          <p:nvPr/>
        </p:nvSpPr>
        <p:spPr>
          <a:xfrm>
            <a:off x="5429559" y="2821844"/>
            <a:ext cx="1240713" cy="774399"/>
          </a:xfrm>
          <a:custGeom>
            <a:avLst/>
            <a:gdLst/>
            <a:ahLst/>
            <a:cxnLst/>
            <a:rect l="l" t="t" r="r" b="b"/>
            <a:pathLst>
              <a:path w="4023" h="2511" extrusionOk="0">
                <a:moveTo>
                  <a:pt x="4023" y="537"/>
                </a:moveTo>
                <a:cubicBezTo>
                  <a:pt x="4019" y="434"/>
                  <a:pt x="4003" y="330"/>
                  <a:pt x="3974" y="232"/>
                </a:cubicBezTo>
                <a:cubicBezTo>
                  <a:pt x="3959" y="184"/>
                  <a:pt x="3935" y="141"/>
                  <a:pt x="3889" y="116"/>
                </a:cubicBezTo>
                <a:cubicBezTo>
                  <a:pt x="3842" y="92"/>
                  <a:pt x="3787" y="82"/>
                  <a:pt x="3737" y="68"/>
                </a:cubicBezTo>
                <a:cubicBezTo>
                  <a:pt x="3680" y="52"/>
                  <a:pt x="3622" y="37"/>
                  <a:pt x="3565" y="21"/>
                </a:cubicBezTo>
                <a:cubicBezTo>
                  <a:pt x="3511" y="6"/>
                  <a:pt x="3456" y="-5"/>
                  <a:pt x="3400" y="1"/>
                </a:cubicBezTo>
                <a:cubicBezTo>
                  <a:pt x="3345" y="8"/>
                  <a:pt x="3294" y="31"/>
                  <a:pt x="3243" y="51"/>
                </a:cubicBezTo>
                <a:cubicBezTo>
                  <a:pt x="3192" y="72"/>
                  <a:pt x="3139" y="88"/>
                  <a:pt x="3085" y="103"/>
                </a:cubicBezTo>
                <a:cubicBezTo>
                  <a:pt x="2869" y="161"/>
                  <a:pt x="2644" y="177"/>
                  <a:pt x="2422" y="194"/>
                </a:cubicBezTo>
                <a:cubicBezTo>
                  <a:pt x="2182" y="213"/>
                  <a:pt x="1942" y="226"/>
                  <a:pt x="1702" y="235"/>
                </a:cubicBezTo>
                <a:cubicBezTo>
                  <a:pt x="1463" y="243"/>
                  <a:pt x="1224" y="246"/>
                  <a:pt x="986" y="244"/>
                </a:cubicBezTo>
                <a:cubicBezTo>
                  <a:pt x="928" y="244"/>
                  <a:pt x="871" y="242"/>
                  <a:pt x="814" y="243"/>
                </a:cubicBezTo>
                <a:cubicBezTo>
                  <a:pt x="764" y="243"/>
                  <a:pt x="714" y="247"/>
                  <a:pt x="668" y="266"/>
                </a:cubicBezTo>
                <a:cubicBezTo>
                  <a:pt x="578" y="302"/>
                  <a:pt x="530" y="389"/>
                  <a:pt x="491" y="473"/>
                </a:cubicBezTo>
                <a:cubicBezTo>
                  <a:pt x="393" y="685"/>
                  <a:pt x="300" y="899"/>
                  <a:pt x="214" y="1115"/>
                </a:cubicBezTo>
                <a:cubicBezTo>
                  <a:pt x="171" y="1222"/>
                  <a:pt x="130" y="1330"/>
                  <a:pt x="90" y="1438"/>
                </a:cubicBezTo>
                <a:cubicBezTo>
                  <a:pt x="52" y="1541"/>
                  <a:pt x="16" y="1647"/>
                  <a:pt x="11" y="1757"/>
                </a:cubicBezTo>
                <a:cubicBezTo>
                  <a:pt x="10" y="1787"/>
                  <a:pt x="11" y="1817"/>
                  <a:pt x="15" y="1846"/>
                </a:cubicBezTo>
                <a:cubicBezTo>
                  <a:pt x="10" y="1847"/>
                  <a:pt x="4" y="1852"/>
                  <a:pt x="3" y="1859"/>
                </a:cubicBezTo>
                <a:cubicBezTo>
                  <a:pt x="-18" y="2030"/>
                  <a:pt x="91" y="2192"/>
                  <a:pt x="237" y="2273"/>
                </a:cubicBezTo>
                <a:cubicBezTo>
                  <a:pt x="401" y="2364"/>
                  <a:pt x="596" y="2346"/>
                  <a:pt x="757" y="2258"/>
                </a:cubicBezTo>
                <a:cubicBezTo>
                  <a:pt x="829" y="2219"/>
                  <a:pt x="892" y="2168"/>
                  <a:pt x="946" y="2107"/>
                </a:cubicBezTo>
                <a:cubicBezTo>
                  <a:pt x="956" y="2220"/>
                  <a:pt x="1016" y="2326"/>
                  <a:pt x="1103" y="2400"/>
                </a:cubicBezTo>
                <a:cubicBezTo>
                  <a:pt x="1217" y="2496"/>
                  <a:pt x="1366" y="2528"/>
                  <a:pt x="1512" y="2503"/>
                </a:cubicBezTo>
                <a:cubicBezTo>
                  <a:pt x="1833" y="2446"/>
                  <a:pt x="2030" y="2153"/>
                  <a:pt x="2099" y="1853"/>
                </a:cubicBezTo>
                <a:cubicBezTo>
                  <a:pt x="2122" y="1753"/>
                  <a:pt x="2133" y="1651"/>
                  <a:pt x="2137" y="1548"/>
                </a:cubicBezTo>
                <a:cubicBezTo>
                  <a:pt x="2140" y="1497"/>
                  <a:pt x="2140" y="1446"/>
                  <a:pt x="2140" y="1395"/>
                </a:cubicBezTo>
                <a:cubicBezTo>
                  <a:pt x="2139" y="1377"/>
                  <a:pt x="2139" y="1360"/>
                  <a:pt x="2138" y="1342"/>
                </a:cubicBezTo>
                <a:cubicBezTo>
                  <a:pt x="2192" y="1318"/>
                  <a:pt x="2245" y="1293"/>
                  <a:pt x="2297" y="1264"/>
                </a:cubicBezTo>
                <a:cubicBezTo>
                  <a:pt x="2302" y="1262"/>
                  <a:pt x="2307" y="1259"/>
                  <a:pt x="2311" y="1256"/>
                </a:cubicBezTo>
                <a:cubicBezTo>
                  <a:pt x="2413" y="1476"/>
                  <a:pt x="2544" y="1709"/>
                  <a:pt x="2774" y="1810"/>
                </a:cubicBezTo>
                <a:cubicBezTo>
                  <a:pt x="2884" y="1858"/>
                  <a:pt x="3010" y="1877"/>
                  <a:pt x="3127" y="1848"/>
                </a:cubicBezTo>
                <a:cubicBezTo>
                  <a:pt x="3244" y="1818"/>
                  <a:pt x="3340" y="1738"/>
                  <a:pt x="3389" y="1627"/>
                </a:cubicBezTo>
                <a:cubicBezTo>
                  <a:pt x="3441" y="1511"/>
                  <a:pt x="3442" y="1377"/>
                  <a:pt x="3410" y="1256"/>
                </a:cubicBezTo>
                <a:cubicBezTo>
                  <a:pt x="3572" y="1268"/>
                  <a:pt x="3729" y="1196"/>
                  <a:pt x="3840" y="1078"/>
                </a:cubicBezTo>
                <a:cubicBezTo>
                  <a:pt x="3977" y="933"/>
                  <a:pt x="4030" y="732"/>
                  <a:pt x="4023" y="5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46"/>
          <p:cNvSpPr/>
          <p:nvPr/>
        </p:nvSpPr>
        <p:spPr>
          <a:xfrm>
            <a:off x="5689851" y="3017988"/>
            <a:ext cx="546494" cy="239629"/>
          </a:xfrm>
          <a:custGeom>
            <a:avLst/>
            <a:gdLst/>
            <a:ahLst/>
            <a:cxnLst/>
            <a:rect l="l" t="t" r="r" b="b"/>
            <a:pathLst>
              <a:path w="1772" h="777" extrusionOk="0">
                <a:moveTo>
                  <a:pt x="0" y="0"/>
                </a:moveTo>
                <a:cubicBezTo>
                  <a:pt x="0" y="0"/>
                  <a:pt x="151" y="522"/>
                  <a:pt x="618" y="700"/>
                </a:cubicBezTo>
                <a:cubicBezTo>
                  <a:pt x="1085" y="879"/>
                  <a:pt x="1580" y="741"/>
                  <a:pt x="1772" y="343"/>
                </a:cubicBezTo>
                <a:lnTo>
                  <a:pt x="0" y="0"/>
                </a:ln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46"/>
          <p:cNvSpPr/>
          <p:nvPr/>
        </p:nvSpPr>
        <p:spPr>
          <a:xfrm>
            <a:off x="4797949" y="3377894"/>
            <a:ext cx="3265392" cy="1765604"/>
          </a:xfrm>
          <a:custGeom>
            <a:avLst/>
            <a:gdLst/>
            <a:ahLst/>
            <a:cxnLst/>
            <a:rect l="l" t="t" r="r" b="b"/>
            <a:pathLst>
              <a:path w="10588" h="5725" extrusionOk="0">
                <a:moveTo>
                  <a:pt x="5" y="4683"/>
                </a:moveTo>
                <a:cubicBezTo>
                  <a:pt x="6" y="4748"/>
                  <a:pt x="8" y="4811"/>
                  <a:pt x="10" y="4873"/>
                </a:cubicBezTo>
                <a:cubicBezTo>
                  <a:pt x="22" y="5236"/>
                  <a:pt x="42" y="5534"/>
                  <a:pt x="56" y="5725"/>
                </a:cubicBezTo>
                <a:lnTo>
                  <a:pt x="2058" y="5725"/>
                </a:lnTo>
                <a:cubicBezTo>
                  <a:pt x="2052" y="5668"/>
                  <a:pt x="2049" y="5606"/>
                  <a:pt x="2047" y="5540"/>
                </a:cubicBezTo>
                <a:cubicBezTo>
                  <a:pt x="2033" y="5081"/>
                  <a:pt x="2083" y="4445"/>
                  <a:pt x="2114" y="4107"/>
                </a:cubicBezTo>
                <a:cubicBezTo>
                  <a:pt x="2127" y="3963"/>
                  <a:pt x="2137" y="3872"/>
                  <a:pt x="2137" y="3872"/>
                </a:cubicBezTo>
                <a:cubicBezTo>
                  <a:pt x="6586" y="5410"/>
                  <a:pt x="10404" y="2664"/>
                  <a:pt x="10568" y="2032"/>
                </a:cubicBezTo>
                <a:cubicBezTo>
                  <a:pt x="10733" y="1401"/>
                  <a:pt x="9799" y="192"/>
                  <a:pt x="9580" y="110"/>
                </a:cubicBezTo>
                <a:cubicBezTo>
                  <a:pt x="9360" y="27"/>
                  <a:pt x="7191" y="1208"/>
                  <a:pt x="4609" y="1318"/>
                </a:cubicBezTo>
                <a:cubicBezTo>
                  <a:pt x="2027" y="1428"/>
                  <a:pt x="2165" y="824"/>
                  <a:pt x="2165" y="824"/>
                </a:cubicBezTo>
                <a:lnTo>
                  <a:pt x="1094" y="0"/>
                </a:lnTo>
                <a:cubicBezTo>
                  <a:pt x="298" y="680"/>
                  <a:pt x="59" y="2296"/>
                  <a:pt x="10" y="3674"/>
                </a:cubicBezTo>
                <a:cubicBezTo>
                  <a:pt x="8" y="3720"/>
                  <a:pt x="7" y="3765"/>
                  <a:pt x="6" y="3810"/>
                </a:cubicBezTo>
                <a:cubicBezTo>
                  <a:pt x="5" y="3841"/>
                  <a:pt x="4" y="3872"/>
                  <a:pt x="4" y="3902"/>
                </a:cubicBezTo>
                <a:cubicBezTo>
                  <a:pt x="3" y="3957"/>
                  <a:pt x="2" y="4011"/>
                  <a:pt x="1" y="4064"/>
                </a:cubicBezTo>
                <a:cubicBezTo>
                  <a:pt x="1" y="4098"/>
                  <a:pt x="0" y="4131"/>
                  <a:pt x="0" y="4164"/>
                </a:cubicBezTo>
                <a:cubicBezTo>
                  <a:pt x="0" y="4211"/>
                  <a:pt x="0" y="4258"/>
                  <a:pt x="0" y="4304"/>
                </a:cubicBezTo>
                <a:cubicBezTo>
                  <a:pt x="0" y="4436"/>
                  <a:pt x="2" y="4562"/>
                  <a:pt x="5" y="468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46"/>
          <p:cNvSpPr/>
          <p:nvPr/>
        </p:nvSpPr>
        <p:spPr>
          <a:xfrm>
            <a:off x="4753847" y="4480433"/>
            <a:ext cx="696070" cy="606011"/>
          </a:xfrm>
          <a:custGeom>
            <a:avLst/>
            <a:gdLst/>
            <a:ahLst/>
            <a:cxnLst/>
            <a:rect l="l" t="t" r="r" b="b"/>
            <a:pathLst>
              <a:path w="2257" h="1965" extrusionOk="0">
                <a:moveTo>
                  <a:pt x="2190" y="1965"/>
                </a:moveTo>
                <a:cubicBezTo>
                  <a:pt x="1914" y="1940"/>
                  <a:pt x="1261" y="1863"/>
                  <a:pt x="865" y="1680"/>
                </a:cubicBezTo>
                <a:cubicBezTo>
                  <a:pt x="544" y="1532"/>
                  <a:pt x="286" y="1401"/>
                  <a:pt x="153" y="1298"/>
                </a:cubicBezTo>
                <a:cubicBezTo>
                  <a:pt x="73" y="1236"/>
                  <a:pt x="38" y="1183"/>
                  <a:pt x="59" y="1143"/>
                </a:cubicBezTo>
                <a:cubicBezTo>
                  <a:pt x="72" y="1119"/>
                  <a:pt x="104" y="1109"/>
                  <a:pt x="148" y="1108"/>
                </a:cubicBezTo>
                <a:cubicBezTo>
                  <a:pt x="251" y="1106"/>
                  <a:pt x="415" y="1156"/>
                  <a:pt x="504" y="1188"/>
                </a:cubicBezTo>
                <a:cubicBezTo>
                  <a:pt x="505" y="1188"/>
                  <a:pt x="505" y="1188"/>
                  <a:pt x="505" y="1188"/>
                </a:cubicBezTo>
                <a:lnTo>
                  <a:pt x="505" y="1188"/>
                </a:lnTo>
                <a:cubicBezTo>
                  <a:pt x="542" y="1200"/>
                  <a:pt x="566" y="1210"/>
                  <a:pt x="568" y="1211"/>
                </a:cubicBezTo>
                <a:cubicBezTo>
                  <a:pt x="565" y="1208"/>
                  <a:pt x="543" y="1192"/>
                  <a:pt x="511" y="1164"/>
                </a:cubicBezTo>
                <a:lnTo>
                  <a:pt x="511" y="1163"/>
                </a:lnTo>
                <a:cubicBezTo>
                  <a:pt x="420" y="1086"/>
                  <a:pt x="247" y="922"/>
                  <a:pt x="143" y="729"/>
                </a:cubicBezTo>
                <a:cubicBezTo>
                  <a:pt x="103" y="656"/>
                  <a:pt x="73" y="578"/>
                  <a:pt x="63" y="499"/>
                </a:cubicBezTo>
                <a:cubicBezTo>
                  <a:pt x="63" y="499"/>
                  <a:pt x="61" y="494"/>
                  <a:pt x="57" y="484"/>
                </a:cubicBezTo>
                <a:cubicBezTo>
                  <a:pt x="48" y="457"/>
                  <a:pt x="29" y="396"/>
                  <a:pt x="15" y="329"/>
                </a:cubicBezTo>
                <a:cubicBezTo>
                  <a:pt x="4" y="276"/>
                  <a:pt x="-3" y="221"/>
                  <a:pt x="1" y="176"/>
                </a:cubicBezTo>
                <a:cubicBezTo>
                  <a:pt x="4" y="150"/>
                  <a:pt x="10" y="128"/>
                  <a:pt x="22" y="112"/>
                </a:cubicBezTo>
                <a:cubicBezTo>
                  <a:pt x="30" y="101"/>
                  <a:pt x="40" y="93"/>
                  <a:pt x="54" y="89"/>
                </a:cubicBezTo>
                <a:cubicBezTo>
                  <a:pt x="71" y="83"/>
                  <a:pt x="105" y="87"/>
                  <a:pt x="153" y="99"/>
                </a:cubicBezTo>
                <a:cubicBezTo>
                  <a:pt x="464" y="175"/>
                  <a:pt x="1328" y="563"/>
                  <a:pt x="1501" y="521"/>
                </a:cubicBezTo>
                <a:cubicBezTo>
                  <a:pt x="1501" y="521"/>
                  <a:pt x="933" y="130"/>
                  <a:pt x="1029" y="14"/>
                </a:cubicBezTo>
                <a:cubicBezTo>
                  <a:pt x="1103" y="-76"/>
                  <a:pt x="1856" y="267"/>
                  <a:pt x="2257" y="532"/>
                </a:cubicBezTo>
                <a:cubicBezTo>
                  <a:pt x="2226" y="870"/>
                  <a:pt x="2176" y="1506"/>
                  <a:pt x="2190" y="1965"/>
                </a:cubicBezTo>
                <a:close/>
              </a:path>
            </a:pathLst>
          </a:custGeom>
          <a:solidFill>
            <a:srgbClr val="AF3E3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46"/>
          <p:cNvSpPr/>
          <p:nvPr/>
        </p:nvSpPr>
        <p:spPr>
          <a:xfrm>
            <a:off x="4754155" y="4514974"/>
            <a:ext cx="376871" cy="217424"/>
          </a:xfrm>
          <a:custGeom>
            <a:avLst/>
            <a:gdLst/>
            <a:ahLst/>
            <a:cxnLst/>
            <a:rect l="l" t="t" r="r" b="b"/>
            <a:pathLst>
              <a:path w="1222" h="705" extrusionOk="0">
                <a:moveTo>
                  <a:pt x="1200" y="705"/>
                </a:moveTo>
                <a:cubicBezTo>
                  <a:pt x="1142" y="704"/>
                  <a:pt x="1080" y="679"/>
                  <a:pt x="1024" y="661"/>
                </a:cubicBezTo>
                <a:cubicBezTo>
                  <a:pt x="966" y="642"/>
                  <a:pt x="909" y="623"/>
                  <a:pt x="851" y="602"/>
                </a:cubicBezTo>
                <a:cubicBezTo>
                  <a:pt x="657" y="530"/>
                  <a:pt x="467" y="446"/>
                  <a:pt x="295" y="329"/>
                </a:cubicBezTo>
                <a:cubicBezTo>
                  <a:pt x="215" y="275"/>
                  <a:pt x="140" y="215"/>
                  <a:pt x="72" y="147"/>
                </a:cubicBezTo>
                <a:cubicBezTo>
                  <a:pt x="46" y="120"/>
                  <a:pt x="22" y="93"/>
                  <a:pt x="0" y="64"/>
                </a:cubicBezTo>
                <a:cubicBezTo>
                  <a:pt x="3" y="38"/>
                  <a:pt x="9" y="16"/>
                  <a:pt x="21" y="0"/>
                </a:cubicBezTo>
                <a:cubicBezTo>
                  <a:pt x="62" y="44"/>
                  <a:pt x="106" y="86"/>
                  <a:pt x="150" y="125"/>
                </a:cubicBezTo>
                <a:cubicBezTo>
                  <a:pt x="293" y="251"/>
                  <a:pt x="456" y="349"/>
                  <a:pt x="629" y="429"/>
                </a:cubicBezTo>
                <a:cubicBezTo>
                  <a:pt x="725" y="473"/>
                  <a:pt x="823" y="511"/>
                  <a:pt x="923" y="547"/>
                </a:cubicBezTo>
                <a:cubicBezTo>
                  <a:pt x="971" y="565"/>
                  <a:pt x="1021" y="582"/>
                  <a:pt x="1069" y="600"/>
                </a:cubicBezTo>
                <a:cubicBezTo>
                  <a:pt x="1117" y="617"/>
                  <a:pt x="1172" y="632"/>
                  <a:pt x="1213" y="661"/>
                </a:cubicBezTo>
                <a:cubicBezTo>
                  <a:pt x="1229" y="673"/>
                  <a:pt x="1222" y="705"/>
                  <a:pt x="1200" y="705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46"/>
          <p:cNvSpPr/>
          <p:nvPr/>
        </p:nvSpPr>
        <p:spPr>
          <a:xfrm>
            <a:off x="4758473" y="4581897"/>
            <a:ext cx="329685" cy="272011"/>
          </a:xfrm>
          <a:custGeom>
            <a:avLst/>
            <a:gdLst/>
            <a:ahLst/>
            <a:cxnLst/>
            <a:rect l="l" t="t" r="r" b="b"/>
            <a:pathLst>
              <a:path w="1069" h="882" extrusionOk="0">
                <a:moveTo>
                  <a:pt x="1049" y="882"/>
                </a:moveTo>
                <a:cubicBezTo>
                  <a:pt x="932" y="864"/>
                  <a:pt x="827" y="807"/>
                  <a:pt x="726" y="748"/>
                </a:cubicBezTo>
                <a:cubicBezTo>
                  <a:pt x="546" y="645"/>
                  <a:pt x="378" y="519"/>
                  <a:pt x="231" y="371"/>
                </a:cubicBezTo>
                <a:cubicBezTo>
                  <a:pt x="164" y="303"/>
                  <a:pt x="101" y="231"/>
                  <a:pt x="43" y="155"/>
                </a:cubicBezTo>
                <a:cubicBezTo>
                  <a:pt x="33" y="128"/>
                  <a:pt x="14" y="67"/>
                  <a:pt x="0" y="0"/>
                </a:cubicBezTo>
                <a:cubicBezTo>
                  <a:pt x="34" y="45"/>
                  <a:pt x="69" y="88"/>
                  <a:pt x="104" y="131"/>
                </a:cubicBezTo>
                <a:cubicBezTo>
                  <a:pt x="234" y="286"/>
                  <a:pt x="382" y="426"/>
                  <a:pt x="545" y="545"/>
                </a:cubicBezTo>
                <a:cubicBezTo>
                  <a:pt x="626" y="605"/>
                  <a:pt x="712" y="659"/>
                  <a:pt x="800" y="708"/>
                </a:cubicBezTo>
                <a:cubicBezTo>
                  <a:pt x="888" y="756"/>
                  <a:pt x="980" y="795"/>
                  <a:pt x="1063" y="850"/>
                </a:cubicBezTo>
                <a:cubicBezTo>
                  <a:pt x="1078" y="861"/>
                  <a:pt x="1065" y="885"/>
                  <a:pt x="1049" y="882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46"/>
          <p:cNvSpPr/>
          <p:nvPr/>
        </p:nvSpPr>
        <p:spPr>
          <a:xfrm>
            <a:off x="4908974" y="4837871"/>
            <a:ext cx="84195" cy="54896"/>
          </a:xfrm>
          <a:custGeom>
            <a:avLst/>
            <a:gdLst/>
            <a:ahLst/>
            <a:cxnLst/>
            <a:rect l="l" t="t" r="r" b="b"/>
            <a:pathLst>
              <a:path w="273" h="178" extrusionOk="0">
                <a:moveTo>
                  <a:pt x="268" y="135"/>
                </a:moveTo>
                <a:cubicBezTo>
                  <a:pt x="255" y="115"/>
                  <a:pt x="226" y="106"/>
                  <a:pt x="205" y="97"/>
                </a:cubicBezTo>
                <a:cubicBezTo>
                  <a:pt x="186" y="89"/>
                  <a:pt x="166" y="79"/>
                  <a:pt x="147" y="69"/>
                </a:cubicBezTo>
                <a:cubicBezTo>
                  <a:pt x="129" y="60"/>
                  <a:pt x="111" y="50"/>
                  <a:pt x="93" y="39"/>
                </a:cubicBezTo>
                <a:cubicBezTo>
                  <a:pt x="83" y="33"/>
                  <a:pt x="73" y="26"/>
                  <a:pt x="62" y="19"/>
                </a:cubicBezTo>
                <a:cubicBezTo>
                  <a:pt x="58" y="17"/>
                  <a:pt x="55" y="15"/>
                  <a:pt x="51" y="13"/>
                </a:cubicBezTo>
                <a:cubicBezTo>
                  <a:pt x="45" y="9"/>
                  <a:pt x="38" y="8"/>
                  <a:pt x="32" y="4"/>
                </a:cubicBezTo>
                <a:cubicBezTo>
                  <a:pt x="24" y="-1"/>
                  <a:pt x="14" y="-2"/>
                  <a:pt x="6" y="5"/>
                </a:cubicBezTo>
                <a:cubicBezTo>
                  <a:pt x="0" y="12"/>
                  <a:pt x="-3" y="24"/>
                  <a:pt x="4" y="32"/>
                </a:cubicBezTo>
                <a:cubicBezTo>
                  <a:pt x="8" y="36"/>
                  <a:pt x="11" y="43"/>
                  <a:pt x="15" y="48"/>
                </a:cubicBezTo>
                <a:cubicBezTo>
                  <a:pt x="19" y="52"/>
                  <a:pt x="24" y="57"/>
                  <a:pt x="28" y="61"/>
                </a:cubicBezTo>
                <a:cubicBezTo>
                  <a:pt x="37" y="70"/>
                  <a:pt x="46" y="78"/>
                  <a:pt x="56" y="86"/>
                </a:cubicBezTo>
                <a:cubicBezTo>
                  <a:pt x="76" y="100"/>
                  <a:pt x="95" y="114"/>
                  <a:pt x="116" y="127"/>
                </a:cubicBezTo>
                <a:cubicBezTo>
                  <a:pt x="136" y="139"/>
                  <a:pt x="157" y="150"/>
                  <a:pt x="178" y="160"/>
                </a:cubicBezTo>
                <a:cubicBezTo>
                  <a:pt x="201" y="171"/>
                  <a:pt x="231" y="184"/>
                  <a:pt x="257" y="175"/>
                </a:cubicBezTo>
                <a:cubicBezTo>
                  <a:pt x="274" y="170"/>
                  <a:pt x="277" y="148"/>
                  <a:pt x="268" y="135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19075" rIns="90000" bIns="190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46"/>
          <p:cNvSpPr/>
          <p:nvPr/>
        </p:nvSpPr>
        <p:spPr>
          <a:xfrm>
            <a:off x="5483838" y="3651447"/>
            <a:ext cx="1230536" cy="168696"/>
          </a:xfrm>
          <a:custGeom>
            <a:avLst/>
            <a:gdLst/>
            <a:ahLst/>
            <a:cxnLst/>
            <a:rect l="l" t="t" r="r" b="b"/>
            <a:pathLst>
              <a:path w="3990" h="547" extrusionOk="0">
                <a:moveTo>
                  <a:pt x="3967" y="237"/>
                </a:moveTo>
                <a:cubicBezTo>
                  <a:pt x="3900" y="248"/>
                  <a:pt x="3834" y="267"/>
                  <a:pt x="3769" y="283"/>
                </a:cubicBezTo>
                <a:cubicBezTo>
                  <a:pt x="3703" y="299"/>
                  <a:pt x="3638" y="317"/>
                  <a:pt x="3572" y="333"/>
                </a:cubicBezTo>
                <a:cubicBezTo>
                  <a:pt x="3443" y="364"/>
                  <a:pt x="3313" y="389"/>
                  <a:pt x="3182" y="410"/>
                </a:cubicBezTo>
                <a:cubicBezTo>
                  <a:pt x="2917" y="452"/>
                  <a:pt x="2648" y="474"/>
                  <a:pt x="2380" y="478"/>
                </a:cubicBezTo>
                <a:cubicBezTo>
                  <a:pt x="2111" y="483"/>
                  <a:pt x="1842" y="471"/>
                  <a:pt x="1574" y="443"/>
                </a:cubicBezTo>
                <a:cubicBezTo>
                  <a:pt x="1322" y="417"/>
                  <a:pt x="1069" y="379"/>
                  <a:pt x="822" y="315"/>
                </a:cubicBezTo>
                <a:cubicBezTo>
                  <a:pt x="547" y="245"/>
                  <a:pt x="283" y="137"/>
                  <a:pt x="33" y="3"/>
                </a:cubicBezTo>
                <a:cubicBezTo>
                  <a:pt x="8" y="-10"/>
                  <a:pt x="-13" y="25"/>
                  <a:pt x="10" y="41"/>
                </a:cubicBezTo>
                <a:cubicBezTo>
                  <a:pt x="65" y="79"/>
                  <a:pt x="120" y="115"/>
                  <a:pt x="179" y="147"/>
                </a:cubicBezTo>
                <a:cubicBezTo>
                  <a:pt x="235" y="176"/>
                  <a:pt x="293" y="203"/>
                  <a:pt x="351" y="228"/>
                </a:cubicBezTo>
                <a:cubicBezTo>
                  <a:pt x="468" y="278"/>
                  <a:pt x="589" y="320"/>
                  <a:pt x="711" y="355"/>
                </a:cubicBezTo>
                <a:cubicBezTo>
                  <a:pt x="958" y="426"/>
                  <a:pt x="1211" y="469"/>
                  <a:pt x="1466" y="499"/>
                </a:cubicBezTo>
                <a:cubicBezTo>
                  <a:pt x="2007" y="563"/>
                  <a:pt x="2557" y="566"/>
                  <a:pt x="3097" y="491"/>
                </a:cubicBezTo>
                <a:cubicBezTo>
                  <a:pt x="3248" y="469"/>
                  <a:pt x="3398" y="442"/>
                  <a:pt x="3547" y="408"/>
                </a:cubicBezTo>
                <a:cubicBezTo>
                  <a:pt x="3620" y="391"/>
                  <a:pt x="3695" y="374"/>
                  <a:pt x="3768" y="351"/>
                </a:cubicBezTo>
                <a:cubicBezTo>
                  <a:pt x="3840" y="329"/>
                  <a:pt x="3913" y="306"/>
                  <a:pt x="3980" y="272"/>
                </a:cubicBezTo>
                <a:cubicBezTo>
                  <a:pt x="4000" y="262"/>
                  <a:pt x="3987" y="234"/>
                  <a:pt x="3967" y="23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46"/>
          <p:cNvSpPr/>
          <p:nvPr/>
        </p:nvSpPr>
        <p:spPr>
          <a:xfrm>
            <a:off x="5262404" y="4485367"/>
            <a:ext cx="179183" cy="76484"/>
          </a:xfrm>
          <a:custGeom>
            <a:avLst/>
            <a:gdLst/>
            <a:ahLst/>
            <a:cxnLst/>
            <a:rect l="l" t="t" r="r" b="b"/>
            <a:pathLst>
              <a:path w="581" h="248" extrusionOk="0">
                <a:moveTo>
                  <a:pt x="575" y="207"/>
                </a:moveTo>
                <a:cubicBezTo>
                  <a:pt x="559" y="189"/>
                  <a:pt x="534" y="183"/>
                  <a:pt x="512" y="177"/>
                </a:cubicBezTo>
                <a:cubicBezTo>
                  <a:pt x="487" y="170"/>
                  <a:pt x="464" y="164"/>
                  <a:pt x="440" y="157"/>
                </a:cubicBezTo>
                <a:cubicBezTo>
                  <a:pt x="392" y="143"/>
                  <a:pt x="345" y="127"/>
                  <a:pt x="298" y="110"/>
                </a:cubicBezTo>
                <a:cubicBezTo>
                  <a:pt x="253" y="93"/>
                  <a:pt x="208" y="74"/>
                  <a:pt x="164" y="55"/>
                </a:cubicBezTo>
                <a:cubicBezTo>
                  <a:pt x="116" y="34"/>
                  <a:pt x="72" y="12"/>
                  <a:pt x="22" y="0"/>
                </a:cubicBezTo>
                <a:cubicBezTo>
                  <a:pt x="6" y="-3"/>
                  <a:pt x="-8" y="17"/>
                  <a:pt x="5" y="29"/>
                </a:cubicBezTo>
                <a:cubicBezTo>
                  <a:pt x="77" y="99"/>
                  <a:pt x="182" y="137"/>
                  <a:pt x="275" y="173"/>
                </a:cubicBezTo>
                <a:cubicBezTo>
                  <a:pt x="323" y="191"/>
                  <a:pt x="372" y="207"/>
                  <a:pt x="421" y="221"/>
                </a:cubicBezTo>
                <a:cubicBezTo>
                  <a:pt x="445" y="229"/>
                  <a:pt x="469" y="235"/>
                  <a:pt x="493" y="240"/>
                </a:cubicBezTo>
                <a:cubicBezTo>
                  <a:pt x="519" y="246"/>
                  <a:pt x="545" y="253"/>
                  <a:pt x="570" y="242"/>
                </a:cubicBezTo>
                <a:cubicBezTo>
                  <a:pt x="584" y="236"/>
                  <a:pt x="584" y="217"/>
                  <a:pt x="575" y="20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0000" tIns="44275" rIns="90000" bIns="442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46"/>
          <p:cNvSpPr/>
          <p:nvPr/>
        </p:nvSpPr>
        <p:spPr>
          <a:xfrm>
            <a:off x="7241429" y="2968335"/>
            <a:ext cx="592754" cy="439165"/>
          </a:xfrm>
          <a:custGeom>
            <a:avLst/>
            <a:gdLst/>
            <a:ahLst/>
            <a:cxnLst/>
            <a:rect l="l" t="t" r="r" b="b"/>
            <a:pathLst>
              <a:path w="1922" h="1424" extrusionOk="0">
                <a:moveTo>
                  <a:pt x="0" y="632"/>
                </a:moveTo>
                <a:cubicBezTo>
                  <a:pt x="0" y="632"/>
                  <a:pt x="73" y="1099"/>
                  <a:pt x="101" y="1209"/>
                </a:cubicBezTo>
                <a:cubicBezTo>
                  <a:pt x="128" y="1319"/>
                  <a:pt x="512" y="1557"/>
                  <a:pt x="1153" y="1328"/>
                </a:cubicBezTo>
                <a:cubicBezTo>
                  <a:pt x="1794" y="1099"/>
                  <a:pt x="1922" y="587"/>
                  <a:pt x="1922" y="587"/>
                </a:cubicBezTo>
                <a:lnTo>
                  <a:pt x="1693" y="0"/>
                </a:lnTo>
                <a:lnTo>
                  <a:pt x="0" y="632"/>
                </a:ln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46"/>
          <p:cNvSpPr/>
          <p:nvPr/>
        </p:nvSpPr>
        <p:spPr>
          <a:xfrm>
            <a:off x="4400725" y="1415837"/>
            <a:ext cx="2172405" cy="2535685"/>
          </a:xfrm>
          <a:custGeom>
            <a:avLst/>
            <a:gdLst/>
            <a:ahLst/>
            <a:cxnLst/>
            <a:rect l="l" t="t" r="r" b="b"/>
            <a:pathLst>
              <a:path w="7044" h="8222" extrusionOk="0">
                <a:moveTo>
                  <a:pt x="4222" y="403"/>
                </a:moveTo>
                <a:cubicBezTo>
                  <a:pt x="4222" y="403"/>
                  <a:pt x="3352" y="247"/>
                  <a:pt x="3059" y="952"/>
                </a:cubicBezTo>
                <a:cubicBezTo>
                  <a:pt x="3059" y="952"/>
                  <a:pt x="2446" y="915"/>
                  <a:pt x="2208" y="1831"/>
                </a:cubicBezTo>
                <a:cubicBezTo>
                  <a:pt x="1969" y="2746"/>
                  <a:pt x="2546" y="3515"/>
                  <a:pt x="2546" y="3515"/>
                </a:cubicBezTo>
                <a:cubicBezTo>
                  <a:pt x="2546" y="3515"/>
                  <a:pt x="2455" y="4128"/>
                  <a:pt x="1585" y="4348"/>
                </a:cubicBezTo>
                <a:cubicBezTo>
                  <a:pt x="716" y="4568"/>
                  <a:pt x="431" y="4815"/>
                  <a:pt x="185" y="5145"/>
                </a:cubicBezTo>
                <a:cubicBezTo>
                  <a:pt x="-63" y="5474"/>
                  <a:pt x="-108" y="6124"/>
                  <a:pt x="340" y="5978"/>
                </a:cubicBezTo>
                <a:cubicBezTo>
                  <a:pt x="340" y="5978"/>
                  <a:pt x="111" y="6362"/>
                  <a:pt x="157" y="7030"/>
                </a:cubicBezTo>
                <a:cubicBezTo>
                  <a:pt x="203" y="7699"/>
                  <a:pt x="1009" y="8083"/>
                  <a:pt x="1448" y="7772"/>
                </a:cubicBezTo>
                <a:cubicBezTo>
                  <a:pt x="1448" y="7772"/>
                  <a:pt x="1521" y="8358"/>
                  <a:pt x="2565" y="8193"/>
                </a:cubicBezTo>
                <a:cubicBezTo>
                  <a:pt x="3608" y="8028"/>
                  <a:pt x="3553" y="6335"/>
                  <a:pt x="3553" y="6335"/>
                </a:cubicBezTo>
                <a:cubicBezTo>
                  <a:pt x="3553" y="6335"/>
                  <a:pt x="4158" y="6129"/>
                  <a:pt x="4304" y="5635"/>
                </a:cubicBezTo>
                <a:cubicBezTo>
                  <a:pt x="4451" y="5140"/>
                  <a:pt x="3334" y="3991"/>
                  <a:pt x="3334" y="3991"/>
                </a:cubicBezTo>
                <a:lnTo>
                  <a:pt x="6840" y="2270"/>
                </a:lnTo>
                <a:cubicBezTo>
                  <a:pt x="6840" y="2270"/>
                  <a:pt x="7197" y="1702"/>
                  <a:pt x="6968" y="970"/>
                </a:cubicBezTo>
                <a:cubicBezTo>
                  <a:pt x="6739" y="238"/>
                  <a:pt x="5888" y="357"/>
                  <a:pt x="5888" y="357"/>
                </a:cubicBezTo>
                <a:cubicBezTo>
                  <a:pt x="5888" y="357"/>
                  <a:pt x="5183" y="-477"/>
                  <a:pt x="4222" y="403"/>
                </a:cubicBezTo>
                <a:close/>
              </a:path>
            </a:pathLst>
          </a:custGeom>
          <a:solidFill>
            <a:srgbClr val="A82E2D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46"/>
          <p:cNvSpPr/>
          <p:nvPr/>
        </p:nvSpPr>
        <p:spPr>
          <a:xfrm>
            <a:off x="5246367" y="1798873"/>
            <a:ext cx="239631" cy="524593"/>
          </a:xfrm>
          <a:custGeom>
            <a:avLst/>
            <a:gdLst/>
            <a:ahLst/>
            <a:cxnLst/>
            <a:rect l="l" t="t" r="r" b="b"/>
            <a:pathLst>
              <a:path w="777" h="1701" extrusionOk="0">
                <a:moveTo>
                  <a:pt x="739" y="3"/>
                </a:moveTo>
                <a:cubicBezTo>
                  <a:pt x="612" y="68"/>
                  <a:pt x="514" y="180"/>
                  <a:pt x="466" y="314"/>
                </a:cubicBezTo>
                <a:cubicBezTo>
                  <a:pt x="440" y="385"/>
                  <a:pt x="429" y="464"/>
                  <a:pt x="434" y="540"/>
                </a:cubicBezTo>
                <a:cubicBezTo>
                  <a:pt x="436" y="568"/>
                  <a:pt x="439" y="596"/>
                  <a:pt x="445" y="626"/>
                </a:cubicBezTo>
                <a:cubicBezTo>
                  <a:pt x="409" y="629"/>
                  <a:pt x="374" y="651"/>
                  <a:pt x="345" y="668"/>
                </a:cubicBezTo>
                <a:cubicBezTo>
                  <a:pt x="308" y="689"/>
                  <a:pt x="274" y="714"/>
                  <a:pt x="242" y="742"/>
                </a:cubicBezTo>
                <a:cubicBezTo>
                  <a:pt x="180" y="795"/>
                  <a:pt x="127" y="861"/>
                  <a:pt x="87" y="933"/>
                </a:cubicBezTo>
                <a:cubicBezTo>
                  <a:pt x="2" y="1085"/>
                  <a:pt x="-21" y="1266"/>
                  <a:pt x="20" y="1436"/>
                </a:cubicBezTo>
                <a:cubicBezTo>
                  <a:pt x="32" y="1484"/>
                  <a:pt x="49" y="1531"/>
                  <a:pt x="70" y="1576"/>
                </a:cubicBezTo>
                <a:cubicBezTo>
                  <a:pt x="91" y="1620"/>
                  <a:pt x="115" y="1672"/>
                  <a:pt x="158" y="1698"/>
                </a:cubicBezTo>
                <a:cubicBezTo>
                  <a:pt x="177" y="1709"/>
                  <a:pt x="201" y="1692"/>
                  <a:pt x="196" y="1671"/>
                </a:cubicBezTo>
                <a:cubicBezTo>
                  <a:pt x="185" y="1632"/>
                  <a:pt x="158" y="1598"/>
                  <a:pt x="140" y="1563"/>
                </a:cubicBezTo>
                <a:cubicBezTo>
                  <a:pt x="122" y="1527"/>
                  <a:pt x="107" y="1490"/>
                  <a:pt x="96" y="1451"/>
                </a:cubicBezTo>
                <a:cubicBezTo>
                  <a:pt x="73" y="1373"/>
                  <a:pt x="64" y="1292"/>
                  <a:pt x="71" y="1211"/>
                </a:cubicBezTo>
                <a:cubicBezTo>
                  <a:pt x="84" y="1058"/>
                  <a:pt x="156" y="915"/>
                  <a:pt x="266" y="809"/>
                </a:cubicBezTo>
                <a:cubicBezTo>
                  <a:pt x="296" y="780"/>
                  <a:pt x="328" y="753"/>
                  <a:pt x="364" y="730"/>
                </a:cubicBezTo>
                <a:cubicBezTo>
                  <a:pt x="382" y="719"/>
                  <a:pt x="400" y="708"/>
                  <a:pt x="419" y="698"/>
                </a:cubicBezTo>
                <a:cubicBezTo>
                  <a:pt x="431" y="691"/>
                  <a:pt x="445" y="684"/>
                  <a:pt x="457" y="676"/>
                </a:cubicBezTo>
                <a:cubicBezTo>
                  <a:pt x="467" y="708"/>
                  <a:pt x="481" y="739"/>
                  <a:pt x="500" y="765"/>
                </a:cubicBezTo>
                <a:cubicBezTo>
                  <a:pt x="518" y="788"/>
                  <a:pt x="556" y="764"/>
                  <a:pt x="549" y="738"/>
                </a:cubicBezTo>
                <a:cubicBezTo>
                  <a:pt x="540" y="704"/>
                  <a:pt x="525" y="671"/>
                  <a:pt x="516" y="636"/>
                </a:cubicBezTo>
                <a:cubicBezTo>
                  <a:pt x="507" y="604"/>
                  <a:pt x="502" y="571"/>
                  <a:pt x="500" y="538"/>
                </a:cubicBezTo>
                <a:cubicBezTo>
                  <a:pt x="495" y="468"/>
                  <a:pt x="504" y="398"/>
                  <a:pt x="528" y="331"/>
                </a:cubicBezTo>
                <a:cubicBezTo>
                  <a:pt x="570" y="213"/>
                  <a:pt x="656" y="112"/>
                  <a:pt x="764" y="49"/>
                </a:cubicBezTo>
                <a:cubicBezTo>
                  <a:pt x="793" y="32"/>
                  <a:pt x="769" y="-12"/>
                  <a:pt x="739" y="3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46"/>
          <p:cNvSpPr/>
          <p:nvPr/>
        </p:nvSpPr>
        <p:spPr>
          <a:xfrm>
            <a:off x="5330561" y="2309587"/>
            <a:ext cx="42560" cy="177948"/>
          </a:xfrm>
          <a:custGeom>
            <a:avLst/>
            <a:gdLst/>
            <a:ahLst/>
            <a:cxnLst/>
            <a:rect l="l" t="t" r="r" b="b"/>
            <a:pathLst>
              <a:path w="138" h="577" extrusionOk="0">
                <a:moveTo>
                  <a:pt x="123" y="498"/>
                </a:moveTo>
                <a:cubicBezTo>
                  <a:pt x="114" y="477"/>
                  <a:pt x="105" y="456"/>
                  <a:pt x="98" y="435"/>
                </a:cubicBezTo>
                <a:cubicBezTo>
                  <a:pt x="83" y="391"/>
                  <a:pt x="73" y="346"/>
                  <a:pt x="69" y="299"/>
                </a:cubicBezTo>
                <a:cubicBezTo>
                  <a:pt x="62" y="207"/>
                  <a:pt x="79" y="113"/>
                  <a:pt x="101" y="23"/>
                </a:cubicBezTo>
                <a:cubicBezTo>
                  <a:pt x="106" y="3"/>
                  <a:pt x="78" y="-10"/>
                  <a:pt x="66" y="9"/>
                </a:cubicBezTo>
                <a:cubicBezTo>
                  <a:pt x="38" y="52"/>
                  <a:pt x="18" y="98"/>
                  <a:pt x="9" y="150"/>
                </a:cubicBezTo>
                <a:cubicBezTo>
                  <a:pt x="0" y="200"/>
                  <a:pt x="-2" y="251"/>
                  <a:pt x="1" y="302"/>
                </a:cubicBezTo>
                <a:cubicBezTo>
                  <a:pt x="5" y="352"/>
                  <a:pt x="14" y="403"/>
                  <a:pt x="30" y="451"/>
                </a:cubicBezTo>
                <a:cubicBezTo>
                  <a:pt x="38" y="475"/>
                  <a:pt x="47" y="498"/>
                  <a:pt x="58" y="521"/>
                </a:cubicBezTo>
                <a:cubicBezTo>
                  <a:pt x="69" y="544"/>
                  <a:pt x="83" y="571"/>
                  <a:pt x="110" y="576"/>
                </a:cubicBezTo>
                <a:cubicBezTo>
                  <a:pt x="121" y="579"/>
                  <a:pt x="132" y="574"/>
                  <a:pt x="136" y="562"/>
                </a:cubicBezTo>
                <a:cubicBezTo>
                  <a:pt x="143" y="540"/>
                  <a:pt x="132" y="518"/>
                  <a:pt x="123" y="498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46"/>
          <p:cNvSpPr/>
          <p:nvPr/>
        </p:nvSpPr>
        <p:spPr>
          <a:xfrm>
            <a:off x="5718224" y="1537656"/>
            <a:ext cx="107633" cy="123669"/>
          </a:xfrm>
          <a:custGeom>
            <a:avLst/>
            <a:gdLst/>
            <a:ahLst/>
            <a:cxnLst/>
            <a:rect l="l" t="t" r="r" b="b"/>
            <a:pathLst>
              <a:path w="349" h="401" extrusionOk="0">
                <a:moveTo>
                  <a:pt x="307" y="268"/>
                </a:moveTo>
                <a:cubicBezTo>
                  <a:pt x="285" y="230"/>
                  <a:pt x="259" y="194"/>
                  <a:pt x="230" y="160"/>
                </a:cubicBezTo>
                <a:cubicBezTo>
                  <a:pt x="203" y="127"/>
                  <a:pt x="173" y="96"/>
                  <a:pt x="139" y="69"/>
                </a:cubicBezTo>
                <a:cubicBezTo>
                  <a:pt x="106" y="42"/>
                  <a:pt x="67" y="11"/>
                  <a:pt x="25" y="0"/>
                </a:cubicBezTo>
                <a:cubicBezTo>
                  <a:pt x="6" y="-5"/>
                  <a:pt x="-7" y="18"/>
                  <a:pt x="6" y="33"/>
                </a:cubicBezTo>
                <a:cubicBezTo>
                  <a:pt x="32" y="63"/>
                  <a:pt x="67" y="87"/>
                  <a:pt x="96" y="114"/>
                </a:cubicBezTo>
                <a:cubicBezTo>
                  <a:pt x="126" y="143"/>
                  <a:pt x="155" y="172"/>
                  <a:pt x="181" y="204"/>
                </a:cubicBezTo>
                <a:cubicBezTo>
                  <a:pt x="206" y="234"/>
                  <a:pt x="228" y="267"/>
                  <a:pt x="247" y="301"/>
                </a:cubicBezTo>
                <a:cubicBezTo>
                  <a:pt x="258" y="319"/>
                  <a:pt x="267" y="337"/>
                  <a:pt x="277" y="356"/>
                </a:cubicBezTo>
                <a:cubicBezTo>
                  <a:pt x="287" y="375"/>
                  <a:pt x="298" y="395"/>
                  <a:pt x="320" y="401"/>
                </a:cubicBezTo>
                <a:cubicBezTo>
                  <a:pt x="328" y="402"/>
                  <a:pt x="337" y="399"/>
                  <a:pt x="342" y="392"/>
                </a:cubicBezTo>
                <a:cubicBezTo>
                  <a:pt x="365" y="356"/>
                  <a:pt x="326" y="299"/>
                  <a:pt x="307" y="268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46"/>
          <p:cNvSpPr/>
          <p:nvPr/>
        </p:nvSpPr>
        <p:spPr>
          <a:xfrm>
            <a:off x="5867800" y="1554001"/>
            <a:ext cx="438860" cy="156360"/>
          </a:xfrm>
          <a:custGeom>
            <a:avLst/>
            <a:gdLst/>
            <a:ahLst/>
            <a:cxnLst/>
            <a:rect l="l" t="t" r="r" b="b"/>
            <a:pathLst>
              <a:path w="1423" h="507" extrusionOk="0">
                <a:moveTo>
                  <a:pt x="1404" y="424"/>
                </a:moveTo>
                <a:cubicBezTo>
                  <a:pt x="1389" y="425"/>
                  <a:pt x="1374" y="424"/>
                  <a:pt x="1359" y="426"/>
                </a:cubicBezTo>
                <a:cubicBezTo>
                  <a:pt x="1344" y="429"/>
                  <a:pt x="1329" y="432"/>
                  <a:pt x="1314" y="434"/>
                </a:cubicBezTo>
                <a:cubicBezTo>
                  <a:pt x="1284" y="438"/>
                  <a:pt x="1254" y="441"/>
                  <a:pt x="1224" y="441"/>
                </a:cubicBezTo>
                <a:cubicBezTo>
                  <a:pt x="1163" y="442"/>
                  <a:pt x="1101" y="433"/>
                  <a:pt x="1042" y="416"/>
                </a:cubicBezTo>
                <a:cubicBezTo>
                  <a:pt x="923" y="382"/>
                  <a:pt x="818" y="313"/>
                  <a:pt x="741" y="217"/>
                </a:cubicBezTo>
                <a:cubicBezTo>
                  <a:pt x="724" y="198"/>
                  <a:pt x="691" y="209"/>
                  <a:pt x="684" y="231"/>
                </a:cubicBezTo>
                <a:cubicBezTo>
                  <a:pt x="665" y="302"/>
                  <a:pt x="595" y="341"/>
                  <a:pt x="526" y="347"/>
                </a:cubicBezTo>
                <a:cubicBezTo>
                  <a:pt x="455" y="353"/>
                  <a:pt x="381" y="334"/>
                  <a:pt x="317" y="304"/>
                </a:cubicBezTo>
                <a:cubicBezTo>
                  <a:pt x="200" y="248"/>
                  <a:pt x="94" y="141"/>
                  <a:pt x="51" y="18"/>
                </a:cubicBezTo>
                <a:cubicBezTo>
                  <a:pt x="40" y="-12"/>
                  <a:pt x="-8" y="-2"/>
                  <a:pt x="2" y="30"/>
                </a:cubicBezTo>
                <a:cubicBezTo>
                  <a:pt x="41" y="150"/>
                  <a:pt x="111" y="251"/>
                  <a:pt x="217" y="323"/>
                </a:cubicBezTo>
                <a:cubicBezTo>
                  <a:pt x="323" y="395"/>
                  <a:pt x="474" y="443"/>
                  <a:pt x="600" y="399"/>
                </a:cubicBezTo>
                <a:cubicBezTo>
                  <a:pt x="652" y="382"/>
                  <a:pt x="698" y="348"/>
                  <a:pt x="726" y="302"/>
                </a:cubicBezTo>
                <a:cubicBezTo>
                  <a:pt x="807" y="386"/>
                  <a:pt x="911" y="447"/>
                  <a:pt x="1023" y="480"/>
                </a:cubicBezTo>
                <a:cubicBezTo>
                  <a:pt x="1087" y="498"/>
                  <a:pt x="1153" y="508"/>
                  <a:pt x="1219" y="507"/>
                </a:cubicBezTo>
                <a:cubicBezTo>
                  <a:pt x="1252" y="507"/>
                  <a:pt x="1286" y="505"/>
                  <a:pt x="1319" y="498"/>
                </a:cubicBezTo>
                <a:cubicBezTo>
                  <a:pt x="1335" y="494"/>
                  <a:pt x="1351" y="491"/>
                  <a:pt x="1366" y="486"/>
                </a:cubicBezTo>
                <a:cubicBezTo>
                  <a:pt x="1384" y="481"/>
                  <a:pt x="1398" y="471"/>
                  <a:pt x="1414" y="462"/>
                </a:cubicBezTo>
                <a:cubicBezTo>
                  <a:pt x="1429" y="452"/>
                  <a:pt x="1426" y="422"/>
                  <a:pt x="1404" y="424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46"/>
          <p:cNvSpPr/>
          <p:nvPr/>
        </p:nvSpPr>
        <p:spPr>
          <a:xfrm>
            <a:off x="4894170" y="3016754"/>
            <a:ext cx="456439" cy="581030"/>
          </a:xfrm>
          <a:custGeom>
            <a:avLst/>
            <a:gdLst/>
            <a:ahLst/>
            <a:cxnLst/>
            <a:rect l="l" t="t" r="r" b="b"/>
            <a:pathLst>
              <a:path w="1480" h="1884" extrusionOk="0">
                <a:moveTo>
                  <a:pt x="1445" y="12"/>
                </a:moveTo>
                <a:cubicBezTo>
                  <a:pt x="1433" y="-12"/>
                  <a:pt x="1401" y="5"/>
                  <a:pt x="1404" y="28"/>
                </a:cubicBezTo>
                <a:cubicBezTo>
                  <a:pt x="1416" y="119"/>
                  <a:pt x="1422" y="208"/>
                  <a:pt x="1399" y="299"/>
                </a:cubicBezTo>
                <a:cubicBezTo>
                  <a:pt x="1379" y="382"/>
                  <a:pt x="1338" y="460"/>
                  <a:pt x="1279" y="522"/>
                </a:cubicBezTo>
                <a:cubicBezTo>
                  <a:pt x="1223" y="582"/>
                  <a:pt x="1153" y="629"/>
                  <a:pt x="1075" y="656"/>
                </a:cubicBezTo>
                <a:cubicBezTo>
                  <a:pt x="991" y="685"/>
                  <a:pt x="905" y="682"/>
                  <a:pt x="818" y="695"/>
                </a:cubicBezTo>
                <a:cubicBezTo>
                  <a:pt x="731" y="708"/>
                  <a:pt x="655" y="751"/>
                  <a:pt x="614" y="831"/>
                </a:cubicBezTo>
                <a:cubicBezTo>
                  <a:pt x="575" y="908"/>
                  <a:pt x="566" y="996"/>
                  <a:pt x="559" y="1081"/>
                </a:cubicBezTo>
                <a:cubicBezTo>
                  <a:pt x="543" y="1264"/>
                  <a:pt x="546" y="1469"/>
                  <a:pt x="447" y="1630"/>
                </a:cubicBezTo>
                <a:cubicBezTo>
                  <a:pt x="401" y="1704"/>
                  <a:pt x="334" y="1763"/>
                  <a:pt x="256" y="1799"/>
                </a:cubicBezTo>
                <a:cubicBezTo>
                  <a:pt x="221" y="1815"/>
                  <a:pt x="182" y="1826"/>
                  <a:pt x="143" y="1828"/>
                </a:cubicBezTo>
                <a:cubicBezTo>
                  <a:pt x="101" y="1830"/>
                  <a:pt x="60" y="1820"/>
                  <a:pt x="20" y="1811"/>
                </a:cubicBezTo>
                <a:cubicBezTo>
                  <a:pt x="6" y="1808"/>
                  <a:pt x="-8" y="1825"/>
                  <a:pt x="4" y="1837"/>
                </a:cubicBezTo>
                <a:cubicBezTo>
                  <a:pt x="62" y="1888"/>
                  <a:pt x="150" y="1893"/>
                  <a:pt x="223" y="1875"/>
                </a:cubicBezTo>
                <a:cubicBezTo>
                  <a:pt x="303" y="1855"/>
                  <a:pt x="376" y="1809"/>
                  <a:pt x="433" y="1751"/>
                </a:cubicBezTo>
                <a:cubicBezTo>
                  <a:pt x="571" y="1611"/>
                  <a:pt x="598" y="1410"/>
                  <a:pt x="614" y="1223"/>
                </a:cubicBezTo>
                <a:cubicBezTo>
                  <a:pt x="621" y="1128"/>
                  <a:pt x="622" y="1028"/>
                  <a:pt x="646" y="935"/>
                </a:cubicBezTo>
                <a:cubicBezTo>
                  <a:pt x="655" y="896"/>
                  <a:pt x="670" y="857"/>
                  <a:pt x="696" y="826"/>
                </a:cubicBezTo>
                <a:cubicBezTo>
                  <a:pt x="724" y="792"/>
                  <a:pt x="762" y="774"/>
                  <a:pt x="805" y="765"/>
                </a:cubicBezTo>
                <a:cubicBezTo>
                  <a:pt x="895" y="745"/>
                  <a:pt x="988" y="753"/>
                  <a:pt x="1077" y="725"/>
                </a:cubicBezTo>
                <a:cubicBezTo>
                  <a:pt x="1162" y="698"/>
                  <a:pt x="1241" y="651"/>
                  <a:pt x="1306" y="589"/>
                </a:cubicBezTo>
                <a:cubicBezTo>
                  <a:pt x="1380" y="519"/>
                  <a:pt x="1434" y="427"/>
                  <a:pt x="1461" y="328"/>
                </a:cubicBezTo>
                <a:cubicBezTo>
                  <a:pt x="1488" y="226"/>
                  <a:pt x="1491" y="109"/>
                  <a:pt x="1445" y="12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46"/>
          <p:cNvSpPr/>
          <p:nvPr/>
        </p:nvSpPr>
        <p:spPr>
          <a:xfrm>
            <a:off x="4652382" y="3267486"/>
            <a:ext cx="364226" cy="314879"/>
          </a:xfrm>
          <a:custGeom>
            <a:avLst/>
            <a:gdLst/>
            <a:ahLst/>
            <a:cxnLst/>
            <a:rect l="l" t="t" r="r" b="b"/>
            <a:pathLst>
              <a:path w="1181" h="1021" extrusionOk="0">
                <a:moveTo>
                  <a:pt x="1175" y="20"/>
                </a:moveTo>
                <a:cubicBezTo>
                  <a:pt x="1167" y="-5"/>
                  <a:pt x="1130" y="-8"/>
                  <a:pt x="1122" y="19"/>
                </a:cubicBezTo>
                <a:cubicBezTo>
                  <a:pt x="1111" y="57"/>
                  <a:pt x="1113" y="99"/>
                  <a:pt x="1109" y="139"/>
                </a:cubicBezTo>
                <a:cubicBezTo>
                  <a:pt x="1104" y="175"/>
                  <a:pt x="1097" y="212"/>
                  <a:pt x="1088" y="248"/>
                </a:cubicBezTo>
                <a:cubicBezTo>
                  <a:pt x="1069" y="320"/>
                  <a:pt x="1038" y="388"/>
                  <a:pt x="993" y="447"/>
                </a:cubicBezTo>
                <a:cubicBezTo>
                  <a:pt x="911" y="553"/>
                  <a:pt x="767" y="633"/>
                  <a:pt x="630" y="617"/>
                </a:cubicBezTo>
                <a:cubicBezTo>
                  <a:pt x="607" y="615"/>
                  <a:pt x="601" y="654"/>
                  <a:pt x="624" y="658"/>
                </a:cubicBezTo>
                <a:cubicBezTo>
                  <a:pt x="684" y="669"/>
                  <a:pt x="743" y="671"/>
                  <a:pt x="802" y="655"/>
                </a:cubicBezTo>
                <a:cubicBezTo>
                  <a:pt x="825" y="648"/>
                  <a:pt x="847" y="640"/>
                  <a:pt x="869" y="630"/>
                </a:cubicBezTo>
                <a:cubicBezTo>
                  <a:pt x="857" y="650"/>
                  <a:pt x="844" y="668"/>
                  <a:pt x="830" y="686"/>
                </a:cubicBezTo>
                <a:cubicBezTo>
                  <a:pt x="791" y="739"/>
                  <a:pt x="743" y="786"/>
                  <a:pt x="690" y="825"/>
                </a:cubicBezTo>
                <a:cubicBezTo>
                  <a:pt x="570" y="912"/>
                  <a:pt x="425" y="956"/>
                  <a:pt x="278" y="954"/>
                </a:cubicBezTo>
                <a:cubicBezTo>
                  <a:pt x="190" y="952"/>
                  <a:pt x="105" y="934"/>
                  <a:pt x="20" y="915"/>
                </a:cubicBezTo>
                <a:cubicBezTo>
                  <a:pt x="3" y="911"/>
                  <a:pt x="-8" y="934"/>
                  <a:pt x="8" y="944"/>
                </a:cubicBezTo>
                <a:cubicBezTo>
                  <a:pt x="146" y="1034"/>
                  <a:pt x="333" y="1037"/>
                  <a:pt x="489" y="996"/>
                </a:cubicBezTo>
                <a:cubicBezTo>
                  <a:pt x="636" y="957"/>
                  <a:pt x="768" y="870"/>
                  <a:pt x="864" y="753"/>
                </a:cubicBezTo>
                <a:cubicBezTo>
                  <a:pt x="890" y="721"/>
                  <a:pt x="914" y="689"/>
                  <a:pt x="934" y="653"/>
                </a:cubicBezTo>
                <a:cubicBezTo>
                  <a:pt x="944" y="635"/>
                  <a:pt x="954" y="617"/>
                  <a:pt x="962" y="598"/>
                </a:cubicBezTo>
                <a:cubicBezTo>
                  <a:pt x="968" y="585"/>
                  <a:pt x="975" y="572"/>
                  <a:pt x="979" y="558"/>
                </a:cubicBezTo>
                <a:cubicBezTo>
                  <a:pt x="1072" y="478"/>
                  <a:pt x="1130" y="363"/>
                  <a:pt x="1159" y="245"/>
                </a:cubicBezTo>
                <a:cubicBezTo>
                  <a:pt x="1167" y="208"/>
                  <a:pt x="1173" y="171"/>
                  <a:pt x="1177" y="133"/>
                </a:cubicBezTo>
                <a:cubicBezTo>
                  <a:pt x="1181" y="96"/>
                  <a:pt x="1186" y="56"/>
                  <a:pt x="1175" y="20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46"/>
          <p:cNvSpPr/>
          <p:nvPr/>
        </p:nvSpPr>
        <p:spPr>
          <a:xfrm>
            <a:off x="4733492" y="2786994"/>
            <a:ext cx="355283" cy="328140"/>
          </a:xfrm>
          <a:custGeom>
            <a:avLst/>
            <a:gdLst/>
            <a:ahLst/>
            <a:cxnLst/>
            <a:rect l="l" t="t" r="r" b="b"/>
            <a:pathLst>
              <a:path w="1152" h="1064" extrusionOk="0">
                <a:moveTo>
                  <a:pt x="1132" y="1"/>
                </a:moveTo>
                <a:cubicBezTo>
                  <a:pt x="1023" y="28"/>
                  <a:pt x="935" y="108"/>
                  <a:pt x="876" y="201"/>
                </a:cubicBezTo>
                <a:cubicBezTo>
                  <a:pt x="846" y="247"/>
                  <a:pt x="825" y="298"/>
                  <a:pt x="807" y="350"/>
                </a:cubicBezTo>
                <a:cubicBezTo>
                  <a:pt x="792" y="394"/>
                  <a:pt x="777" y="443"/>
                  <a:pt x="742" y="476"/>
                </a:cubicBezTo>
                <a:cubicBezTo>
                  <a:pt x="700" y="517"/>
                  <a:pt x="639" y="508"/>
                  <a:pt x="586" y="496"/>
                </a:cubicBezTo>
                <a:cubicBezTo>
                  <a:pt x="526" y="483"/>
                  <a:pt x="469" y="470"/>
                  <a:pt x="407" y="479"/>
                </a:cubicBezTo>
                <a:cubicBezTo>
                  <a:pt x="293" y="493"/>
                  <a:pt x="194" y="566"/>
                  <a:pt x="128" y="656"/>
                </a:cubicBezTo>
                <a:cubicBezTo>
                  <a:pt x="87" y="712"/>
                  <a:pt x="58" y="777"/>
                  <a:pt x="37" y="843"/>
                </a:cubicBezTo>
                <a:cubicBezTo>
                  <a:pt x="16" y="911"/>
                  <a:pt x="6" y="978"/>
                  <a:pt x="0" y="1048"/>
                </a:cubicBezTo>
                <a:cubicBezTo>
                  <a:pt x="-1" y="1066"/>
                  <a:pt x="27" y="1070"/>
                  <a:pt x="31" y="1053"/>
                </a:cubicBezTo>
                <a:cubicBezTo>
                  <a:pt x="48" y="993"/>
                  <a:pt x="66" y="932"/>
                  <a:pt x="86" y="873"/>
                </a:cubicBezTo>
                <a:cubicBezTo>
                  <a:pt x="105" y="817"/>
                  <a:pt x="131" y="762"/>
                  <a:pt x="164" y="713"/>
                </a:cubicBezTo>
                <a:cubicBezTo>
                  <a:pt x="223" y="627"/>
                  <a:pt x="316" y="555"/>
                  <a:pt x="422" y="544"/>
                </a:cubicBezTo>
                <a:cubicBezTo>
                  <a:pt x="536" y="532"/>
                  <a:pt x="657" y="616"/>
                  <a:pt x="764" y="545"/>
                </a:cubicBezTo>
                <a:cubicBezTo>
                  <a:pt x="850" y="488"/>
                  <a:pt x="860" y="378"/>
                  <a:pt x="901" y="292"/>
                </a:cubicBezTo>
                <a:cubicBezTo>
                  <a:pt x="955" y="181"/>
                  <a:pt x="1044" y="101"/>
                  <a:pt x="1144" y="32"/>
                </a:cubicBezTo>
                <a:cubicBezTo>
                  <a:pt x="1158" y="22"/>
                  <a:pt x="1151" y="-4"/>
                  <a:pt x="1132" y="1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46"/>
          <p:cNvSpPr/>
          <p:nvPr/>
        </p:nvSpPr>
        <p:spPr>
          <a:xfrm>
            <a:off x="5435419" y="3176815"/>
            <a:ext cx="123362" cy="187200"/>
          </a:xfrm>
          <a:custGeom>
            <a:avLst/>
            <a:gdLst/>
            <a:ahLst/>
            <a:cxnLst/>
            <a:rect l="l" t="t" r="r" b="b"/>
            <a:pathLst>
              <a:path w="400" h="607" extrusionOk="0">
                <a:moveTo>
                  <a:pt x="381" y="6"/>
                </a:moveTo>
                <a:cubicBezTo>
                  <a:pt x="373" y="-4"/>
                  <a:pt x="354" y="-1"/>
                  <a:pt x="348" y="10"/>
                </a:cubicBezTo>
                <a:cubicBezTo>
                  <a:pt x="333" y="36"/>
                  <a:pt x="336" y="70"/>
                  <a:pt x="334" y="98"/>
                </a:cubicBezTo>
                <a:cubicBezTo>
                  <a:pt x="332" y="126"/>
                  <a:pt x="328" y="153"/>
                  <a:pt x="321" y="180"/>
                </a:cubicBezTo>
                <a:cubicBezTo>
                  <a:pt x="308" y="236"/>
                  <a:pt x="287" y="289"/>
                  <a:pt x="258" y="338"/>
                </a:cubicBezTo>
                <a:cubicBezTo>
                  <a:pt x="228" y="388"/>
                  <a:pt x="192" y="431"/>
                  <a:pt x="150" y="471"/>
                </a:cubicBezTo>
                <a:cubicBezTo>
                  <a:pt x="109" y="510"/>
                  <a:pt x="60" y="550"/>
                  <a:pt x="9" y="573"/>
                </a:cubicBezTo>
                <a:cubicBezTo>
                  <a:pt x="-9" y="582"/>
                  <a:pt x="2" y="613"/>
                  <a:pt x="21" y="606"/>
                </a:cubicBezTo>
                <a:cubicBezTo>
                  <a:pt x="52" y="595"/>
                  <a:pt x="83" y="586"/>
                  <a:pt x="112" y="571"/>
                </a:cubicBezTo>
                <a:cubicBezTo>
                  <a:pt x="139" y="557"/>
                  <a:pt x="164" y="539"/>
                  <a:pt x="189" y="519"/>
                </a:cubicBezTo>
                <a:cubicBezTo>
                  <a:pt x="239" y="479"/>
                  <a:pt x="281" y="427"/>
                  <a:pt x="315" y="372"/>
                </a:cubicBezTo>
                <a:cubicBezTo>
                  <a:pt x="347" y="318"/>
                  <a:pt x="372" y="258"/>
                  <a:pt x="387" y="195"/>
                </a:cubicBezTo>
                <a:cubicBezTo>
                  <a:pt x="394" y="165"/>
                  <a:pt x="398" y="132"/>
                  <a:pt x="400" y="100"/>
                </a:cubicBezTo>
                <a:cubicBezTo>
                  <a:pt x="401" y="69"/>
                  <a:pt x="401" y="32"/>
                  <a:pt x="381" y="6"/>
                </a:cubicBezTo>
                <a:close/>
              </a:path>
            </a:pathLst>
          </a:custGeom>
          <a:solidFill>
            <a:srgbClr val="841717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46"/>
          <p:cNvSpPr/>
          <p:nvPr/>
        </p:nvSpPr>
        <p:spPr>
          <a:xfrm>
            <a:off x="5189313" y="1681063"/>
            <a:ext cx="1411570" cy="1483108"/>
          </a:xfrm>
          <a:custGeom>
            <a:avLst/>
            <a:gdLst/>
            <a:ahLst/>
            <a:cxnLst/>
            <a:rect l="l" t="t" r="r" b="b"/>
            <a:pathLst>
              <a:path w="4577" h="4809" extrusionOk="0">
                <a:moveTo>
                  <a:pt x="923" y="2435"/>
                </a:moveTo>
                <a:cubicBezTo>
                  <a:pt x="923" y="2435"/>
                  <a:pt x="1353" y="2307"/>
                  <a:pt x="1518" y="1859"/>
                </a:cubicBezTo>
                <a:cubicBezTo>
                  <a:pt x="1683" y="1410"/>
                  <a:pt x="1500" y="1135"/>
                  <a:pt x="1500" y="1135"/>
                </a:cubicBezTo>
                <a:cubicBezTo>
                  <a:pt x="1500" y="1135"/>
                  <a:pt x="1939" y="888"/>
                  <a:pt x="2040" y="660"/>
                </a:cubicBezTo>
                <a:cubicBezTo>
                  <a:pt x="2141" y="431"/>
                  <a:pt x="2049" y="0"/>
                  <a:pt x="2049" y="0"/>
                </a:cubicBezTo>
                <a:cubicBezTo>
                  <a:pt x="2049" y="0"/>
                  <a:pt x="2534" y="614"/>
                  <a:pt x="3010" y="540"/>
                </a:cubicBezTo>
                <a:cubicBezTo>
                  <a:pt x="3486" y="467"/>
                  <a:pt x="3560" y="357"/>
                  <a:pt x="3560" y="357"/>
                </a:cubicBezTo>
                <a:cubicBezTo>
                  <a:pt x="3560" y="357"/>
                  <a:pt x="3816" y="687"/>
                  <a:pt x="4036" y="760"/>
                </a:cubicBezTo>
                <a:cubicBezTo>
                  <a:pt x="4036" y="760"/>
                  <a:pt x="5400" y="3735"/>
                  <a:pt x="3798" y="4550"/>
                </a:cubicBezTo>
                <a:cubicBezTo>
                  <a:pt x="2144" y="5391"/>
                  <a:pt x="1106" y="3918"/>
                  <a:pt x="1106" y="3918"/>
                </a:cubicBezTo>
                <a:cubicBezTo>
                  <a:pt x="1106" y="3918"/>
                  <a:pt x="630" y="4147"/>
                  <a:pt x="172" y="3735"/>
                </a:cubicBezTo>
                <a:cubicBezTo>
                  <a:pt x="-285" y="3323"/>
                  <a:pt x="255" y="2783"/>
                  <a:pt x="777" y="3131"/>
                </a:cubicBezTo>
                <a:cubicBezTo>
                  <a:pt x="777" y="3131"/>
                  <a:pt x="1051" y="2939"/>
                  <a:pt x="923" y="2435"/>
                </a:cubicBezTo>
                <a:close/>
              </a:path>
            </a:pathLst>
          </a:custGeom>
          <a:solidFill>
            <a:srgbClr val="FFA19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46"/>
          <p:cNvSpPr/>
          <p:nvPr/>
        </p:nvSpPr>
        <p:spPr>
          <a:xfrm>
            <a:off x="5316375" y="2723464"/>
            <a:ext cx="178566" cy="93446"/>
          </a:xfrm>
          <a:custGeom>
            <a:avLst/>
            <a:gdLst/>
            <a:ahLst/>
            <a:cxnLst/>
            <a:rect l="l" t="t" r="r" b="b"/>
            <a:pathLst>
              <a:path w="579" h="303" extrusionOk="0">
                <a:moveTo>
                  <a:pt x="577" y="278"/>
                </a:moveTo>
                <a:cubicBezTo>
                  <a:pt x="563" y="254"/>
                  <a:pt x="551" y="233"/>
                  <a:pt x="531" y="214"/>
                </a:cubicBezTo>
                <a:cubicBezTo>
                  <a:pt x="511" y="195"/>
                  <a:pt x="490" y="177"/>
                  <a:pt x="468" y="161"/>
                </a:cubicBezTo>
                <a:cubicBezTo>
                  <a:pt x="424" y="130"/>
                  <a:pt x="377" y="102"/>
                  <a:pt x="329" y="78"/>
                </a:cubicBezTo>
                <a:cubicBezTo>
                  <a:pt x="280" y="55"/>
                  <a:pt x="229" y="34"/>
                  <a:pt x="177" y="19"/>
                </a:cubicBezTo>
                <a:cubicBezTo>
                  <a:pt x="152" y="12"/>
                  <a:pt x="127" y="7"/>
                  <a:pt x="101" y="2"/>
                </a:cubicBezTo>
                <a:cubicBezTo>
                  <a:pt x="73" y="-2"/>
                  <a:pt x="46" y="2"/>
                  <a:pt x="18" y="0"/>
                </a:cubicBezTo>
                <a:cubicBezTo>
                  <a:pt x="-1" y="-2"/>
                  <a:pt x="-7" y="29"/>
                  <a:pt x="13" y="34"/>
                </a:cubicBezTo>
                <a:cubicBezTo>
                  <a:pt x="37" y="38"/>
                  <a:pt x="61" y="52"/>
                  <a:pt x="85" y="59"/>
                </a:cubicBezTo>
                <a:cubicBezTo>
                  <a:pt x="110" y="66"/>
                  <a:pt x="134" y="74"/>
                  <a:pt x="159" y="82"/>
                </a:cubicBezTo>
                <a:cubicBezTo>
                  <a:pt x="206" y="97"/>
                  <a:pt x="253" y="116"/>
                  <a:pt x="297" y="138"/>
                </a:cubicBezTo>
                <a:cubicBezTo>
                  <a:pt x="342" y="161"/>
                  <a:pt x="385" y="187"/>
                  <a:pt x="426" y="216"/>
                </a:cubicBezTo>
                <a:cubicBezTo>
                  <a:pt x="446" y="230"/>
                  <a:pt x="466" y="245"/>
                  <a:pt x="485" y="260"/>
                </a:cubicBezTo>
                <a:cubicBezTo>
                  <a:pt x="496" y="268"/>
                  <a:pt x="506" y="276"/>
                  <a:pt x="518" y="283"/>
                </a:cubicBezTo>
                <a:cubicBezTo>
                  <a:pt x="529" y="290"/>
                  <a:pt x="541" y="295"/>
                  <a:pt x="553" y="301"/>
                </a:cubicBezTo>
                <a:cubicBezTo>
                  <a:pt x="567" y="309"/>
                  <a:pt x="586" y="293"/>
                  <a:pt x="577" y="278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46"/>
          <p:cNvSpPr/>
          <p:nvPr/>
        </p:nvSpPr>
        <p:spPr>
          <a:xfrm>
            <a:off x="6126551" y="2358932"/>
            <a:ext cx="205706" cy="385812"/>
          </a:xfrm>
          <a:custGeom>
            <a:avLst/>
            <a:gdLst/>
            <a:ahLst/>
            <a:cxnLst/>
            <a:rect l="l" t="t" r="r" b="b"/>
            <a:pathLst>
              <a:path w="667" h="1251" extrusionOk="0">
                <a:moveTo>
                  <a:pt x="599" y="684"/>
                </a:moveTo>
                <a:cubicBezTo>
                  <a:pt x="530" y="624"/>
                  <a:pt x="436" y="616"/>
                  <a:pt x="360" y="570"/>
                </a:cubicBezTo>
                <a:cubicBezTo>
                  <a:pt x="281" y="522"/>
                  <a:pt x="234" y="438"/>
                  <a:pt x="196" y="357"/>
                </a:cubicBezTo>
                <a:cubicBezTo>
                  <a:pt x="171" y="302"/>
                  <a:pt x="149" y="247"/>
                  <a:pt x="125" y="192"/>
                </a:cubicBezTo>
                <a:cubicBezTo>
                  <a:pt x="112" y="161"/>
                  <a:pt x="95" y="133"/>
                  <a:pt x="81" y="103"/>
                </a:cubicBezTo>
                <a:cubicBezTo>
                  <a:pt x="65" y="71"/>
                  <a:pt x="52" y="37"/>
                  <a:pt x="31" y="8"/>
                </a:cubicBezTo>
                <a:cubicBezTo>
                  <a:pt x="20" y="-8"/>
                  <a:pt x="-3" y="2"/>
                  <a:pt x="0" y="21"/>
                </a:cubicBezTo>
                <a:cubicBezTo>
                  <a:pt x="6" y="50"/>
                  <a:pt x="18" y="78"/>
                  <a:pt x="28" y="106"/>
                </a:cubicBezTo>
                <a:cubicBezTo>
                  <a:pt x="37" y="135"/>
                  <a:pt x="45" y="164"/>
                  <a:pt x="55" y="192"/>
                </a:cubicBezTo>
                <a:cubicBezTo>
                  <a:pt x="74" y="245"/>
                  <a:pt x="96" y="296"/>
                  <a:pt x="118" y="348"/>
                </a:cubicBezTo>
                <a:cubicBezTo>
                  <a:pt x="153" y="429"/>
                  <a:pt x="194" y="511"/>
                  <a:pt x="257" y="575"/>
                </a:cubicBezTo>
                <a:cubicBezTo>
                  <a:pt x="289" y="607"/>
                  <a:pt x="326" y="633"/>
                  <a:pt x="367" y="650"/>
                </a:cubicBezTo>
                <a:cubicBezTo>
                  <a:pt x="407" y="668"/>
                  <a:pt x="449" y="680"/>
                  <a:pt x="489" y="697"/>
                </a:cubicBezTo>
                <a:cubicBezTo>
                  <a:pt x="526" y="713"/>
                  <a:pt x="560" y="734"/>
                  <a:pt x="581" y="769"/>
                </a:cubicBezTo>
                <a:cubicBezTo>
                  <a:pt x="602" y="806"/>
                  <a:pt x="603" y="851"/>
                  <a:pt x="598" y="892"/>
                </a:cubicBezTo>
                <a:cubicBezTo>
                  <a:pt x="590" y="946"/>
                  <a:pt x="569" y="998"/>
                  <a:pt x="550" y="1049"/>
                </a:cubicBezTo>
                <a:cubicBezTo>
                  <a:pt x="527" y="1108"/>
                  <a:pt x="504" y="1171"/>
                  <a:pt x="472" y="1226"/>
                </a:cubicBezTo>
                <a:cubicBezTo>
                  <a:pt x="460" y="1245"/>
                  <a:pt x="490" y="1262"/>
                  <a:pt x="502" y="1243"/>
                </a:cubicBezTo>
                <a:cubicBezTo>
                  <a:pt x="533" y="1193"/>
                  <a:pt x="568" y="1146"/>
                  <a:pt x="595" y="1094"/>
                </a:cubicBezTo>
                <a:cubicBezTo>
                  <a:pt x="619" y="1048"/>
                  <a:pt x="640" y="1000"/>
                  <a:pt x="653" y="950"/>
                </a:cubicBezTo>
                <a:cubicBezTo>
                  <a:pt x="678" y="859"/>
                  <a:pt x="675" y="752"/>
                  <a:pt x="599" y="684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46"/>
          <p:cNvSpPr/>
          <p:nvPr/>
        </p:nvSpPr>
        <p:spPr>
          <a:xfrm>
            <a:off x="5733028" y="2518684"/>
            <a:ext cx="217426" cy="111642"/>
          </a:xfrm>
          <a:custGeom>
            <a:avLst/>
            <a:gdLst/>
            <a:ahLst/>
            <a:cxnLst/>
            <a:rect l="l" t="t" r="r" b="b"/>
            <a:pathLst>
              <a:path w="705" h="362" extrusionOk="0">
                <a:moveTo>
                  <a:pt x="697" y="11"/>
                </a:moveTo>
                <a:cubicBezTo>
                  <a:pt x="688" y="-5"/>
                  <a:pt x="667" y="-4"/>
                  <a:pt x="657" y="10"/>
                </a:cubicBezTo>
                <a:cubicBezTo>
                  <a:pt x="648" y="24"/>
                  <a:pt x="646" y="42"/>
                  <a:pt x="642" y="58"/>
                </a:cubicBezTo>
                <a:cubicBezTo>
                  <a:pt x="637" y="72"/>
                  <a:pt x="633" y="87"/>
                  <a:pt x="627" y="100"/>
                </a:cubicBezTo>
                <a:cubicBezTo>
                  <a:pt x="616" y="128"/>
                  <a:pt x="599" y="155"/>
                  <a:pt x="580" y="178"/>
                </a:cubicBezTo>
                <a:cubicBezTo>
                  <a:pt x="541" y="224"/>
                  <a:pt x="489" y="261"/>
                  <a:pt x="430" y="279"/>
                </a:cubicBezTo>
                <a:cubicBezTo>
                  <a:pt x="364" y="300"/>
                  <a:pt x="293" y="299"/>
                  <a:pt x="227" y="283"/>
                </a:cubicBezTo>
                <a:cubicBezTo>
                  <a:pt x="191" y="273"/>
                  <a:pt x="156" y="261"/>
                  <a:pt x="123" y="246"/>
                </a:cubicBezTo>
                <a:cubicBezTo>
                  <a:pt x="89" y="231"/>
                  <a:pt x="54" y="216"/>
                  <a:pt x="24" y="196"/>
                </a:cubicBezTo>
                <a:cubicBezTo>
                  <a:pt x="9" y="187"/>
                  <a:pt x="-8" y="208"/>
                  <a:pt x="5" y="221"/>
                </a:cubicBezTo>
                <a:cubicBezTo>
                  <a:pt x="27" y="244"/>
                  <a:pt x="48" y="266"/>
                  <a:pt x="74" y="285"/>
                </a:cubicBezTo>
                <a:cubicBezTo>
                  <a:pt x="101" y="304"/>
                  <a:pt x="131" y="319"/>
                  <a:pt x="163" y="331"/>
                </a:cubicBezTo>
                <a:cubicBezTo>
                  <a:pt x="221" y="354"/>
                  <a:pt x="288" y="365"/>
                  <a:pt x="351" y="361"/>
                </a:cubicBezTo>
                <a:cubicBezTo>
                  <a:pt x="472" y="355"/>
                  <a:pt x="583" y="294"/>
                  <a:pt x="652" y="194"/>
                </a:cubicBezTo>
                <a:cubicBezTo>
                  <a:pt x="671" y="168"/>
                  <a:pt x="685" y="138"/>
                  <a:pt x="695" y="107"/>
                </a:cubicBezTo>
                <a:cubicBezTo>
                  <a:pt x="704" y="79"/>
                  <a:pt x="711" y="38"/>
                  <a:pt x="697" y="1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46"/>
          <p:cNvSpPr/>
          <p:nvPr/>
        </p:nvSpPr>
        <p:spPr>
          <a:xfrm>
            <a:off x="6245903" y="2333334"/>
            <a:ext cx="183809" cy="113801"/>
          </a:xfrm>
          <a:custGeom>
            <a:avLst/>
            <a:gdLst/>
            <a:ahLst/>
            <a:cxnLst/>
            <a:rect l="l" t="t" r="r" b="b"/>
            <a:pathLst>
              <a:path w="596" h="369" extrusionOk="0">
                <a:moveTo>
                  <a:pt x="586" y="12"/>
                </a:moveTo>
                <a:cubicBezTo>
                  <a:pt x="576" y="-3"/>
                  <a:pt x="557" y="-5"/>
                  <a:pt x="545" y="11"/>
                </a:cubicBezTo>
                <a:cubicBezTo>
                  <a:pt x="537" y="23"/>
                  <a:pt x="537" y="39"/>
                  <a:pt x="534" y="54"/>
                </a:cubicBezTo>
                <a:cubicBezTo>
                  <a:pt x="531" y="69"/>
                  <a:pt x="527" y="83"/>
                  <a:pt x="523" y="98"/>
                </a:cubicBezTo>
                <a:cubicBezTo>
                  <a:pt x="513" y="127"/>
                  <a:pt x="501" y="154"/>
                  <a:pt x="484" y="179"/>
                </a:cubicBezTo>
                <a:cubicBezTo>
                  <a:pt x="453" y="226"/>
                  <a:pt x="408" y="265"/>
                  <a:pt x="355" y="285"/>
                </a:cubicBezTo>
                <a:cubicBezTo>
                  <a:pt x="302" y="306"/>
                  <a:pt x="242" y="307"/>
                  <a:pt x="188" y="294"/>
                </a:cubicBezTo>
                <a:cubicBezTo>
                  <a:pt x="132" y="280"/>
                  <a:pt x="71" y="251"/>
                  <a:pt x="29" y="211"/>
                </a:cubicBezTo>
                <a:cubicBezTo>
                  <a:pt x="16" y="199"/>
                  <a:pt x="-9" y="214"/>
                  <a:pt x="2" y="231"/>
                </a:cubicBezTo>
                <a:cubicBezTo>
                  <a:pt x="33" y="277"/>
                  <a:pt x="68" y="314"/>
                  <a:pt x="119" y="337"/>
                </a:cubicBezTo>
                <a:cubicBezTo>
                  <a:pt x="169" y="360"/>
                  <a:pt x="224" y="371"/>
                  <a:pt x="280" y="368"/>
                </a:cubicBezTo>
                <a:cubicBezTo>
                  <a:pt x="395" y="362"/>
                  <a:pt x="498" y="295"/>
                  <a:pt x="555" y="194"/>
                </a:cubicBezTo>
                <a:cubicBezTo>
                  <a:pt x="570" y="167"/>
                  <a:pt x="583" y="137"/>
                  <a:pt x="588" y="107"/>
                </a:cubicBezTo>
                <a:cubicBezTo>
                  <a:pt x="593" y="80"/>
                  <a:pt x="604" y="35"/>
                  <a:pt x="586" y="1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46"/>
          <p:cNvSpPr/>
          <p:nvPr/>
        </p:nvSpPr>
        <p:spPr>
          <a:xfrm>
            <a:off x="5635264" y="2282756"/>
            <a:ext cx="216192" cy="147416"/>
          </a:xfrm>
          <a:custGeom>
            <a:avLst/>
            <a:gdLst/>
            <a:ahLst/>
            <a:cxnLst/>
            <a:rect l="l" t="t" r="r" b="b"/>
            <a:pathLst>
              <a:path w="701" h="478" extrusionOk="0">
                <a:moveTo>
                  <a:pt x="373" y="266"/>
                </a:moveTo>
                <a:cubicBezTo>
                  <a:pt x="582" y="175"/>
                  <a:pt x="679" y="186"/>
                  <a:pt x="700" y="115"/>
                </a:cubicBezTo>
                <a:cubicBezTo>
                  <a:pt x="713" y="71"/>
                  <a:pt x="532" y="-60"/>
                  <a:pt x="323" y="32"/>
                </a:cubicBezTo>
                <a:cubicBezTo>
                  <a:pt x="113" y="123"/>
                  <a:pt x="-17" y="429"/>
                  <a:pt x="2" y="471"/>
                </a:cubicBezTo>
                <a:cubicBezTo>
                  <a:pt x="20" y="513"/>
                  <a:pt x="163" y="358"/>
                  <a:pt x="373" y="266"/>
                </a:cubicBezTo>
                <a:close/>
              </a:path>
            </a:pathLst>
          </a:custGeom>
          <a:solidFill>
            <a:srgbClr val="A82E2D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46"/>
          <p:cNvSpPr/>
          <p:nvPr/>
        </p:nvSpPr>
        <p:spPr>
          <a:xfrm>
            <a:off x="6170961" y="2094322"/>
            <a:ext cx="209715" cy="109483"/>
          </a:xfrm>
          <a:custGeom>
            <a:avLst/>
            <a:gdLst/>
            <a:ahLst/>
            <a:cxnLst/>
            <a:rect l="l" t="t" r="r" b="b"/>
            <a:pathLst>
              <a:path w="680" h="355" extrusionOk="0">
                <a:moveTo>
                  <a:pt x="355" y="227"/>
                </a:moveTo>
                <a:cubicBezTo>
                  <a:pt x="141" y="306"/>
                  <a:pt x="78" y="382"/>
                  <a:pt x="14" y="346"/>
                </a:cubicBezTo>
                <a:cubicBezTo>
                  <a:pt x="-27" y="323"/>
                  <a:pt x="14" y="102"/>
                  <a:pt x="227" y="23"/>
                </a:cubicBezTo>
                <a:cubicBezTo>
                  <a:pt x="441" y="-57"/>
                  <a:pt x="663" y="91"/>
                  <a:pt x="679" y="134"/>
                </a:cubicBezTo>
                <a:cubicBezTo>
                  <a:pt x="695" y="177"/>
                  <a:pt x="568" y="147"/>
                  <a:pt x="355" y="227"/>
                </a:cubicBezTo>
                <a:close/>
              </a:path>
            </a:pathLst>
          </a:custGeom>
          <a:solidFill>
            <a:srgbClr val="A82E2D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46"/>
          <p:cNvSpPr/>
          <p:nvPr/>
        </p:nvSpPr>
        <p:spPr>
          <a:xfrm>
            <a:off x="6100645" y="2814134"/>
            <a:ext cx="224519" cy="136314"/>
          </a:xfrm>
          <a:custGeom>
            <a:avLst/>
            <a:gdLst/>
            <a:ahLst/>
            <a:cxnLst/>
            <a:rect l="l" t="t" r="r" b="b"/>
            <a:pathLst>
              <a:path w="728" h="442" extrusionOk="0">
                <a:moveTo>
                  <a:pt x="0" y="112"/>
                </a:moveTo>
                <a:cubicBezTo>
                  <a:pt x="0" y="112"/>
                  <a:pt x="69" y="428"/>
                  <a:pt x="302" y="441"/>
                </a:cubicBezTo>
                <a:cubicBezTo>
                  <a:pt x="536" y="455"/>
                  <a:pt x="687" y="331"/>
                  <a:pt x="728" y="84"/>
                </a:cubicBezTo>
                <a:cubicBezTo>
                  <a:pt x="728" y="84"/>
                  <a:pt x="302" y="-122"/>
                  <a:pt x="0" y="11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46"/>
          <p:cNvSpPr/>
          <p:nvPr/>
        </p:nvSpPr>
        <p:spPr>
          <a:xfrm>
            <a:off x="6070421" y="2811358"/>
            <a:ext cx="277256" cy="78334"/>
          </a:xfrm>
          <a:custGeom>
            <a:avLst/>
            <a:gdLst/>
            <a:ahLst/>
            <a:cxnLst/>
            <a:rect l="l" t="t" r="r" b="b"/>
            <a:pathLst>
              <a:path w="899" h="254" extrusionOk="0">
                <a:moveTo>
                  <a:pt x="874" y="29"/>
                </a:moveTo>
                <a:cubicBezTo>
                  <a:pt x="839" y="43"/>
                  <a:pt x="809" y="70"/>
                  <a:pt x="777" y="90"/>
                </a:cubicBezTo>
                <a:cubicBezTo>
                  <a:pt x="744" y="111"/>
                  <a:pt x="709" y="129"/>
                  <a:pt x="673" y="144"/>
                </a:cubicBezTo>
                <a:cubicBezTo>
                  <a:pt x="602" y="173"/>
                  <a:pt x="525" y="187"/>
                  <a:pt x="449" y="185"/>
                </a:cubicBezTo>
                <a:cubicBezTo>
                  <a:pt x="374" y="183"/>
                  <a:pt x="299" y="166"/>
                  <a:pt x="231" y="135"/>
                </a:cubicBezTo>
                <a:cubicBezTo>
                  <a:pt x="162" y="104"/>
                  <a:pt x="92" y="60"/>
                  <a:pt x="39" y="7"/>
                </a:cubicBezTo>
                <a:cubicBezTo>
                  <a:pt x="17" y="-14"/>
                  <a:pt x="-13" y="16"/>
                  <a:pt x="6" y="38"/>
                </a:cubicBezTo>
                <a:cubicBezTo>
                  <a:pt x="48" y="91"/>
                  <a:pt x="93" y="134"/>
                  <a:pt x="151" y="169"/>
                </a:cubicBezTo>
                <a:cubicBezTo>
                  <a:pt x="207" y="202"/>
                  <a:pt x="271" y="226"/>
                  <a:pt x="334" y="240"/>
                </a:cubicBezTo>
                <a:cubicBezTo>
                  <a:pt x="465" y="268"/>
                  <a:pt x="604" y="252"/>
                  <a:pt x="726" y="195"/>
                </a:cubicBezTo>
                <a:cubicBezTo>
                  <a:pt x="760" y="179"/>
                  <a:pt x="793" y="159"/>
                  <a:pt x="824" y="136"/>
                </a:cubicBezTo>
                <a:cubicBezTo>
                  <a:pt x="852" y="115"/>
                  <a:pt x="884" y="88"/>
                  <a:pt x="898" y="55"/>
                </a:cubicBezTo>
                <a:cubicBezTo>
                  <a:pt x="903" y="42"/>
                  <a:pt x="887" y="24"/>
                  <a:pt x="874" y="29"/>
                </a:cubicBezTo>
                <a:close/>
              </a:path>
            </a:pathLst>
          </a:custGeom>
          <a:solidFill>
            <a:srgbClr val="BD3E3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46"/>
          <p:cNvSpPr/>
          <p:nvPr/>
        </p:nvSpPr>
        <p:spPr>
          <a:xfrm>
            <a:off x="7822770" y="3171572"/>
            <a:ext cx="508560" cy="697606"/>
          </a:xfrm>
          <a:custGeom>
            <a:avLst/>
            <a:gdLst/>
            <a:ahLst/>
            <a:cxnLst/>
            <a:rect l="l" t="t" r="r" b="b"/>
            <a:pathLst>
              <a:path w="1649" h="2262" extrusionOk="0">
                <a:moveTo>
                  <a:pt x="1648" y="1117"/>
                </a:moveTo>
                <a:cubicBezTo>
                  <a:pt x="1630" y="1685"/>
                  <a:pt x="1140" y="2198"/>
                  <a:pt x="719" y="2262"/>
                </a:cubicBezTo>
                <a:cubicBezTo>
                  <a:pt x="719" y="2262"/>
                  <a:pt x="339" y="1374"/>
                  <a:pt x="0" y="1017"/>
                </a:cubicBezTo>
                <a:cubicBezTo>
                  <a:pt x="0" y="1017"/>
                  <a:pt x="184" y="550"/>
                  <a:pt x="293" y="358"/>
                </a:cubicBezTo>
                <a:cubicBezTo>
                  <a:pt x="403" y="166"/>
                  <a:pt x="413" y="1"/>
                  <a:pt x="550" y="28"/>
                </a:cubicBezTo>
                <a:cubicBezTo>
                  <a:pt x="687" y="56"/>
                  <a:pt x="596" y="715"/>
                  <a:pt x="596" y="715"/>
                </a:cubicBezTo>
                <a:cubicBezTo>
                  <a:pt x="596" y="715"/>
                  <a:pt x="714" y="669"/>
                  <a:pt x="861" y="431"/>
                </a:cubicBezTo>
                <a:cubicBezTo>
                  <a:pt x="1008" y="193"/>
                  <a:pt x="870" y="19"/>
                  <a:pt x="1072" y="1"/>
                </a:cubicBezTo>
                <a:cubicBezTo>
                  <a:pt x="1091" y="-1"/>
                  <a:pt x="1111" y="3"/>
                  <a:pt x="1133" y="11"/>
                </a:cubicBezTo>
                <a:cubicBezTo>
                  <a:pt x="1154" y="19"/>
                  <a:pt x="1178" y="31"/>
                  <a:pt x="1201" y="48"/>
                </a:cubicBezTo>
                <a:cubicBezTo>
                  <a:pt x="1248" y="82"/>
                  <a:pt x="1298" y="132"/>
                  <a:pt x="1346" y="195"/>
                </a:cubicBezTo>
                <a:cubicBezTo>
                  <a:pt x="1375" y="232"/>
                  <a:pt x="1404" y="274"/>
                  <a:pt x="1431" y="320"/>
                </a:cubicBezTo>
                <a:cubicBezTo>
                  <a:pt x="1468" y="383"/>
                  <a:pt x="1504" y="452"/>
                  <a:pt x="1534" y="527"/>
                </a:cubicBezTo>
                <a:cubicBezTo>
                  <a:pt x="1560" y="591"/>
                  <a:pt x="1583" y="659"/>
                  <a:pt x="1602" y="729"/>
                </a:cubicBezTo>
                <a:cubicBezTo>
                  <a:pt x="1635" y="854"/>
                  <a:pt x="1652" y="986"/>
                  <a:pt x="1648" y="1117"/>
                </a:cubicBezTo>
                <a:close/>
              </a:path>
            </a:pathLst>
          </a:custGeom>
          <a:solidFill>
            <a:srgbClr val="FFA19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46"/>
          <p:cNvSpPr/>
          <p:nvPr/>
        </p:nvSpPr>
        <p:spPr>
          <a:xfrm>
            <a:off x="8164789" y="3174965"/>
            <a:ext cx="39167" cy="225751"/>
          </a:xfrm>
          <a:custGeom>
            <a:avLst/>
            <a:gdLst/>
            <a:ahLst/>
            <a:cxnLst/>
            <a:rect l="l" t="t" r="r" b="b"/>
            <a:pathLst>
              <a:path w="127" h="732" extrusionOk="0">
                <a:moveTo>
                  <a:pt x="127" y="313"/>
                </a:moveTo>
                <a:cubicBezTo>
                  <a:pt x="127" y="385"/>
                  <a:pt x="119" y="458"/>
                  <a:pt x="106" y="528"/>
                </a:cubicBezTo>
                <a:cubicBezTo>
                  <a:pt x="100" y="563"/>
                  <a:pt x="92" y="597"/>
                  <a:pt x="81" y="630"/>
                </a:cubicBezTo>
                <a:cubicBezTo>
                  <a:pt x="71" y="662"/>
                  <a:pt x="60" y="703"/>
                  <a:pt x="33" y="726"/>
                </a:cubicBezTo>
                <a:cubicBezTo>
                  <a:pt x="23" y="735"/>
                  <a:pt x="2" y="733"/>
                  <a:pt x="0" y="716"/>
                </a:cubicBezTo>
                <a:cubicBezTo>
                  <a:pt x="-4" y="684"/>
                  <a:pt x="9" y="651"/>
                  <a:pt x="16" y="619"/>
                </a:cubicBezTo>
                <a:cubicBezTo>
                  <a:pt x="25" y="586"/>
                  <a:pt x="34" y="552"/>
                  <a:pt x="41" y="518"/>
                </a:cubicBezTo>
                <a:cubicBezTo>
                  <a:pt x="53" y="451"/>
                  <a:pt x="60" y="383"/>
                  <a:pt x="61" y="315"/>
                </a:cubicBezTo>
                <a:cubicBezTo>
                  <a:pt x="62" y="247"/>
                  <a:pt x="56" y="179"/>
                  <a:pt x="45" y="112"/>
                </a:cubicBezTo>
                <a:cubicBezTo>
                  <a:pt x="40" y="74"/>
                  <a:pt x="33" y="37"/>
                  <a:pt x="24" y="0"/>
                </a:cubicBezTo>
                <a:cubicBezTo>
                  <a:pt x="45" y="8"/>
                  <a:pt x="69" y="20"/>
                  <a:pt x="92" y="37"/>
                </a:cubicBezTo>
                <a:cubicBezTo>
                  <a:pt x="97" y="57"/>
                  <a:pt x="102" y="77"/>
                  <a:pt x="106" y="97"/>
                </a:cubicBezTo>
                <a:cubicBezTo>
                  <a:pt x="121" y="168"/>
                  <a:pt x="127" y="241"/>
                  <a:pt x="127" y="313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46"/>
          <p:cNvSpPr/>
          <p:nvPr/>
        </p:nvSpPr>
        <p:spPr>
          <a:xfrm>
            <a:off x="8227703" y="3231711"/>
            <a:ext cx="39167" cy="212798"/>
          </a:xfrm>
          <a:custGeom>
            <a:avLst/>
            <a:gdLst/>
            <a:ahLst/>
            <a:cxnLst/>
            <a:rect l="l" t="t" r="r" b="b"/>
            <a:pathLst>
              <a:path w="127" h="690" extrusionOk="0">
                <a:moveTo>
                  <a:pt x="127" y="272"/>
                </a:moveTo>
                <a:cubicBezTo>
                  <a:pt x="127" y="344"/>
                  <a:pt x="120" y="417"/>
                  <a:pt x="107" y="488"/>
                </a:cubicBezTo>
                <a:cubicBezTo>
                  <a:pt x="100" y="522"/>
                  <a:pt x="92" y="556"/>
                  <a:pt x="82" y="589"/>
                </a:cubicBezTo>
                <a:cubicBezTo>
                  <a:pt x="71" y="621"/>
                  <a:pt x="60" y="662"/>
                  <a:pt x="34" y="685"/>
                </a:cubicBezTo>
                <a:cubicBezTo>
                  <a:pt x="24" y="694"/>
                  <a:pt x="3" y="692"/>
                  <a:pt x="1" y="676"/>
                </a:cubicBezTo>
                <a:cubicBezTo>
                  <a:pt x="-3" y="643"/>
                  <a:pt x="9" y="610"/>
                  <a:pt x="17" y="578"/>
                </a:cubicBezTo>
                <a:cubicBezTo>
                  <a:pt x="26" y="545"/>
                  <a:pt x="34" y="511"/>
                  <a:pt x="41" y="477"/>
                </a:cubicBezTo>
                <a:cubicBezTo>
                  <a:pt x="54" y="411"/>
                  <a:pt x="60" y="342"/>
                  <a:pt x="61" y="274"/>
                </a:cubicBezTo>
                <a:cubicBezTo>
                  <a:pt x="62" y="206"/>
                  <a:pt x="57" y="138"/>
                  <a:pt x="46" y="70"/>
                </a:cubicBezTo>
                <a:cubicBezTo>
                  <a:pt x="42" y="47"/>
                  <a:pt x="38" y="23"/>
                  <a:pt x="33" y="0"/>
                </a:cubicBezTo>
                <a:cubicBezTo>
                  <a:pt x="62" y="37"/>
                  <a:pt x="91" y="79"/>
                  <a:pt x="118" y="125"/>
                </a:cubicBezTo>
                <a:cubicBezTo>
                  <a:pt x="124" y="174"/>
                  <a:pt x="127" y="223"/>
                  <a:pt x="127" y="27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46"/>
          <p:cNvSpPr/>
          <p:nvPr/>
        </p:nvSpPr>
        <p:spPr>
          <a:xfrm>
            <a:off x="8278590" y="3334101"/>
            <a:ext cx="38242" cy="165612"/>
          </a:xfrm>
          <a:custGeom>
            <a:avLst/>
            <a:gdLst/>
            <a:ahLst/>
            <a:cxnLst/>
            <a:rect l="l" t="t" r="r" b="b"/>
            <a:pathLst>
              <a:path w="124" h="537" extrusionOk="0">
                <a:moveTo>
                  <a:pt x="124" y="202"/>
                </a:moveTo>
                <a:cubicBezTo>
                  <a:pt x="121" y="246"/>
                  <a:pt x="115" y="291"/>
                  <a:pt x="106" y="334"/>
                </a:cubicBezTo>
                <a:cubicBezTo>
                  <a:pt x="100" y="369"/>
                  <a:pt x="92" y="403"/>
                  <a:pt x="82" y="436"/>
                </a:cubicBezTo>
                <a:cubicBezTo>
                  <a:pt x="71" y="468"/>
                  <a:pt x="60" y="509"/>
                  <a:pt x="34" y="532"/>
                </a:cubicBezTo>
                <a:cubicBezTo>
                  <a:pt x="24" y="541"/>
                  <a:pt x="2" y="538"/>
                  <a:pt x="1" y="522"/>
                </a:cubicBezTo>
                <a:cubicBezTo>
                  <a:pt x="-3" y="489"/>
                  <a:pt x="9" y="456"/>
                  <a:pt x="17" y="425"/>
                </a:cubicBezTo>
                <a:cubicBezTo>
                  <a:pt x="26" y="391"/>
                  <a:pt x="34" y="358"/>
                  <a:pt x="41" y="324"/>
                </a:cubicBezTo>
                <a:cubicBezTo>
                  <a:pt x="54" y="257"/>
                  <a:pt x="60" y="188"/>
                  <a:pt x="61" y="121"/>
                </a:cubicBezTo>
                <a:cubicBezTo>
                  <a:pt x="62" y="80"/>
                  <a:pt x="60" y="40"/>
                  <a:pt x="56" y="0"/>
                </a:cubicBezTo>
                <a:cubicBezTo>
                  <a:pt x="82" y="64"/>
                  <a:pt x="105" y="132"/>
                  <a:pt x="124" y="20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46"/>
          <p:cNvSpPr/>
          <p:nvPr/>
        </p:nvSpPr>
        <p:spPr>
          <a:xfrm>
            <a:off x="8344897" y="3815517"/>
            <a:ext cx="411104" cy="672009"/>
          </a:xfrm>
          <a:custGeom>
            <a:avLst/>
            <a:gdLst/>
            <a:ahLst/>
            <a:cxnLst/>
            <a:rect l="l" t="t" r="r" b="b"/>
            <a:pathLst>
              <a:path w="1333" h="2179" extrusionOk="0">
                <a:moveTo>
                  <a:pt x="1329" y="1291"/>
                </a:moveTo>
                <a:cubicBezTo>
                  <a:pt x="1277" y="1963"/>
                  <a:pt x="929" y="2192"/>
                  <a:pt x="604" y="2178"/>
                </a:cubicBezTo>
                <a:cubicBezTo>
                  <a:pt x="568" y="2176"/>
                  <a:pt x="531" y="2172"/>
                  <a:pt x="495" y="2164"/>
                </a:cubicBezTo>
                <a:cubicBezTo>
                  <a:pt x="451" y="2155"/>
                  <a:pt x="409" y="2141"/>
                  <a:pt x="367" y="2124"/>
                </a:cubicBezTo>
                <a:cubicBezTo>
                  <a:pt x="316" y="2102"/>
                  <a:pt x="269" y="2078"/>
                  <a:pt x="227" y="2051"/>
                </a:cubicBezTo>
                <a:cubicBezTo>
                  <a:pt x="208" y="2038"/>
                  <a:pt x="189" y="2025"/>
                  <a:pt x="172" y="2011"/>
                </a:cubicBezTo>
                <a:cubicBezTo>
                  <a:pt x="127" y="1976"/>
                  <a:pt x="90" y="1938"/>
                  <a:pt x="63" y="1895"/>
                </a:cubicBezTo>
                <a:cubicBezTo>
                  <a:pt x="50" y="1876"/>
                  <a:pt x="40" y="1857"/>
                  <a:pt x="31" y="1837"/>
                </a:cubicBezTo>
                <a:cubicBezTo>
                  <a:pt x="-33" y="1688"/>
                  <a:pt x="0" y="1496"/>
                  <a:pt x="166" y="1254"/>
                </a:cubicBezTo>
                <a:cubicBezTo>
                  <a:pt x="468" y="815"/>
                  <a:pt x="532" y="293"/>
                  <a:pt x="532" y="293"/>
                </a:cubicBezTo>
                <a:lnTo>
                  <a:pt x="386" y="0"/>
                </a:lnTo>
                <a:cubicBezTo>
                  <a:pt x="706" y="0"/>
                  <a:pt x="1393" y="449"/>
                  <a:pt x="1329" y="1291"/>
                </a:cubicBezTo>
                <a:close/>
              </a:path>
            </a:pathLst>
          </a:custGeom>
          <a:solidFill>
            <a:srgbClr val="FFA19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46"/>
          <p:cNvSpPr/>
          <p:nvPr/>
        </p:nvSpPr>
        <p:spPr>
          <a:xfrm>
            <a:off x="8354457" y="4061622"/>
            <a:ext cx="213725" cy="338318"/>
          </a:xfrm>
          <a:custGeom>
            <a:avLst/>
            <a:gdLst/>
            <a:ahLst/>
            <a:cxnLst/>
            <a:rect l="l" t="t" r="r" b="b"/>
            <a:pathLst>
              <a:path w="693" h="1097" extrusionOk="0">
                <a:moveTo>
                  <a:pt x="692" y="26"/>
                </a:moveTo>
                <a:cubicBezTo>
                  <a:pt x="663" y="135"/>
                  <a:pt x="633" y="243"/>
                  <a:pt x="594" y="348"/>
                </a:cubicBezTo>
                <a:cubicBezTo>
                  <a:pt x="527" y="526"/>
                  <a:pt x="436" y="695"/>
                  <a:pt x="314" y="842"/>
                </a:cubicBezTo>
                <a:cubicBezTo>
                  <a:pt x="258" y="911"/>
                  <a:pt x="195" y="974"/>
                  <a:pt x="126" y="1028"/>
                </a:cubicBezTo>
                <a:cubicBezTo>
                  <a:pt x="96" y="1053"/>
                  <a:pt x="64" y="1076"/>
                  <a:pt x="32" y="1097"/>
                </a:cubicBezTo>
                <a:cubicBezTo>
                  <a:pt x="19" y="1078"/>
                  <a:pt x="9" y="1059"/>
                  <a:pt x="0" y="1039"/>
                </a:cubicBezTo>
                <a:cubicBezTo>
                  <a:pt x="38" y="1015"/>
                  <a:pt x="74" y="988"/>
                  <a:pt x="109" y="959"/>
                </a:cubicBezTo>
                <a:cubicBezTo>
                  <a:pt x="392" y="720"/>
                  <a:pt x="552" y="364"/>
                  <a:pt x="652" y="15"/>
                </a:cubicBezTo>
                <a:cubicBezTo>
                  <a:pt x="660" y="-11"/>
                  <a:pt x="699" y="0"/>
                  <a:pt x="692" y="26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46"/>
          <p:cNvSpPr/>
          <p:nvPr/>
        </p:nvSpPr>
        <p:spPr>
          <a:xfrm>
            <a:off x="8397942" y="4150750"/>
            <a:ext cx="245799" cy="297300"/>
          </a:xfrm>
          <a:custGeom>
            <a:avLst/>
            <a:gdLst/>
            <a:ahLst/>
            <a:cxnLst/>
            <a:rect l="l" t="t" r="r" b="b"/>
            <a:pathLst>
              <a:path w="797" h="964" extrusionOk="0">
                <a:moveTo>
                  <a:pt x="797" y="21"/>
                </a:moveTo>
                <a:cubicBezTo>
                  <a:pt x="793" y="78"/>
                  <a:pt x="769" y="133"/>
                  <a:pt x="746" y="185"/>
                </a:cubicBezTo>
                <a:cubicBezTo>
                  <a:pt x="723" y="237"/>
                  <a:pt x="697" y="288"/>
                  <a:pt x="670" y="337"/>
                </a:cubicBezTo>
                <a:cubicBezTo>
                  <a:pt x="573" y="511"/>
                  <a:pt x="448" y="676"/>
                  <a:pt x="298" y="807"/>
                </a:cubicBezTo>
                <a:cubicBezTo>
                  <a:pt x="225" y="870"/>
                  <a:pt x="144" y="926"/>
                  <a:pt x="55" y="964"/>
                </a:cubicBezTo>
                <a:cubicBezTo>
                  <a:pt x="36" y="951"/>
                  <a:pt x="17" y="938"/>
                  <a:pt x="0" y="924"/>
                </a:cubicBezTo>
                <a:cubicBezTo>
                  <a:pt x="25" y="914"/>
                  <a:pt x="51" y="902"/>
                  <a:pt x="75" y="889"/>
                </a:cubicBezTo>
                <a:cubicBezTo>
                  <a:pt x="238" y="800"/>
                  <a:pt x="370" y="659"/>
                  <a:pt x="480" y="512"/>
                </a:cubicBezTo>
                <a:cubicBezTo>
                  <a:pt x="536" y="435"/>
                  <a:pt x="588" y="354"/>
                  <a:pt x="633" y="270"/>
                </a:cubicBezTo>
                <a:cubicBezTo>
                  <a:pt x="655" y="228"/>
                  <a:pt x="675" y="184"/>
                  <a:pt x="695" y="141"/>
                </a:cubicBezTo>
                <a:cubicBezTo>
                  <a:pt x="714" y="97"/>
                  <a:pt x="731" y="50"/>
                  <a:pt x="759" y="10"/>
                </a:cubicBezTo>
                <a:cubicBezTo>
                  <a:pt x="770" y="-6"/>
                  <a:pt x="798" y="-1"/>
                  <a:pt x="797" y="21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46"/>
          <p:cNvSpPr/>
          <p:nvPr/>
        </p:nvSpPr>
        <p:spPr>
          <a:xfrm>
            <a:off x="8497556" y="4267635"/>
            <a:ext cx="203547" cy="219583"/>
          </a:xfrm>
          <a:custGeom>
            <a:avLst/>
            <a:gdLst/>
            <a:ahLst/>
            <a:cxnLst/>
            <a:rect l="l" t="t" r="r" b="b"/>
            <a:pathLst>
              <a:path w="660" h="712" extrusionOk="0">
                <a:moveTo>
                  <a:pt x="659" y="22"/>
                </a:moveTo>
                <a:cubicBezTo>
                  <a:pt x="652" y="47"/>
                  <a:pt x="642" y="69"/>
                  <a:pt x="630" y="92"/>
                </a:cubicBezTo>
                <a:cubicBezTo>
                  <a:pt x="618" y="116"/>
                  <a:pt x="608" y="140"/>
                  <a:pt x="596" y="164"/>
                </a:cubicBezTo>
                <a:cubicBezTo>
                  <a:pt x="573" y="207"/>
                  <a:pt x="546" y="250"/>
                  <a:pt x="519" y="292"/>
                </a:cubicBezTo>
                <a:cubicBezTo>
                  <a:pt x="425" y="440"/>
                  <a:pt x="310" y="578"/>
                  <a:pt x="165" y="677"/>
                </a:cubicBezTo>
                <a:cubicBezTo>
                  <a:pt x="146" y="690"/>
                  <a:pt x="128" y="701"/>
                  <a:pt x="109" y="712"/>
                </a:cubicBezTo>
                <a:cubicBezTo>
                  <a:pt x="73" y="710"/>
                  <a:pt x="36" y="706"/>
                  <a:pt x="0" y="698"/>
                </a:cubicBezTo>
                <a:cubicBezTo>
                  <a:pt x="134" y="637"/>
                  <a:pt x="248" y="539"/>
                  <a:pt x="341" y="426"/>
                </a:cubicBezTo>
                <a:cubicBezTo>
                  <a:pt x="395" y="361"/>
                  <a:pt x="443" y="290"/>
                  <a:pt x="488" y="218"/>
                </a:cubicBezTo>
                <a:cubicBezTo>
                  <a:pt x="511" y="182"/>
                  <a:pt x="533" y="144"/>
                  <a:pt x="557" y="108"/>
                </a:cubicBezTo>
                <a:cubicBezTo>
                  <a:pt x="581" y="73"/>
                  <a:pt x="601" y="35"/>
                  <a:pt x="630" y="5"/>
                </a:cubicBezTo>
                <a:cubicBezTo>
                  <a:pt x="643" y="-8"/>
                  <a:pt x="663" y="6"/>
                  <a:pt x="659" y="22"/>
                </a:cubicBezTo>
                <a:close/>
              </a:path>
            </a:pathLst>
          </a:custGeom>
          <a:solidFill>
            <a:srgbClr val="DE625A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46"/>
          <p:cNvSpPr/>
          <p:nvPr/>
        </p:nvSpPr>
        <p:spPr>
          <a:xfrm>
            <a:off x="8197788" y="4821834"/>
            <a:ext cx="287433" cy="321664"/>
          </a:xfrm>
          <a:custGeom>
            <a:avLst/>
            <a:gdLst/>
            <a:ahLst/>
            <a:cxnLst/>
            <a:rect l="l" t="t" r="r" b="b"/>
            <a:pathLst>
              <a:path w="932" h="1043" extrusionOk="0">
                <a:moveTo>
                  <a:pt x="103" y="1043"/>
                </a:moveTo>
                <a:cubicBezTo>
                  <a:pt x="206" y="951"/>
                  <a:pt x="303" y="853"/>
                  <a:pt x="396" y="751"/>
                </a:cubicBezTo>
                <a:cubicBezTo>
                  <a:pt x="425" y="735"/>
                  <a:pt x="454" y="718"/>
                  <a:pt x="482" y="701"/>
                </a:cubicBezTo>
                <a:cubicBezTo>
                  <a:pt x="537" y="665"/>
                  <a:pt x="591" y="629"/>
                  <a:pt x="643" y="590"/>
                </a:cubicBezTo>
                <a:cubicBezTo>
                  <a:pt x="749" y="512"/>
                  <a:pt x="850" y="428"/>
                  <a:pt x="929" y="322"/>
                </a:cubicBezTo>
                <a:cubicBezTo>
                  <a:pt x="941" y="305"/>
                  <a:pt x="916" y="290"/>
                  <a:pt x="902" y="300"/>
                </a:cubicBezTo>
                <a:cubicBezTo>
                  <a:pt x="800" y="378"/>
                  <a:pt x="707" y="467"/>
                  <a:pt x="606" y="545"/>
                </a:cubicBezTo>
                <a:cubicBezTo>
                  <a:pt x="575" y="569"/>
                  <a:pt x="544" y="593"/>
                  <a:pt x="513" y="615"/>
                </a:cubicBezTo>
                <a:cubicBezTo>
                  <a:pt x="541" y="582"/>
                  <a:pt x="568" y="548"/>
                  <a:pt x="595" y="515"/>
                </a:cubicBezTo>
                <a:cubicBezTo>
                  <a:pt x="654" y="438"/>
                  <a:pt x="712" y="360"/>
                  <a:pt x="767" y="280"/>
                </a:cubicBezTo>
                <a:cubicBezTo>
                  <a:pt x="822" y="200"/>
                  <a:pt x="879" y="118"/>
                  <a:pt x="917" y="28"/>
                </a:cubicBezTo>
                <a:cubicBezTo>
                  <a:pt x="925" y="8"/>
                  <a:pt x="895" y="-10"/>
                  <a:pt x="882" y="6"/>
                </a:cubicBezTo>
                <a:cubicBezTo>
                  <a:pt x="826" y="71"/>
                  <a:pt x="780" y="144"/>
                  <a:pt x="732" y="214"/>
                </a:cubicBezTo>
                <a:cubicBezTo>
                  <a:pt x="683" y="285"/>
                  <a:pt x="632" y="355"/>
                  <a:pt x="580" y="423"/>
                </a:cubicBezTo>
                <a:cubicBezTo>
                  <a:pt x="492" y="540"/>
                  <a:pt x="397" y="651"/>
                  <a:pt x="297" y="757"/>
                </a:cubicBezTo>
                <a:cubicBezTo>
                  <a:pt x="294" y="759"/>
                  <a:pt x="291" y="761"/>
                  <a:pt x="288" y="763"/>
                </a:cubicBezTo>
                <a:cubicBezTo>
                  <a:pt x="282" y="767"/>
                  <a:pt x="279" y="772"/>
                  <a:pt x="278" y="778"/>
                </a:cubicBezTo>
                <a:cubicBezTo>
                  <a:pt x="267" y="790"/>
                  <a:pt x="256" y="802"/>
                  <a:pt x="244" y="814"/>
                </a:cubicBezTo>
                <a:cubicBezTo>
                  <a:pt x="166" y="894"/>
                  <a:pt x="85" y="971"/>
                  <a:pt x="0" y="1043"/>
                </a:cubicBezTo>
                <a:lnTo>
                  <a:pt x="103" y="10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46"/>
          <p:cNvSpPr/>
          <p:nvPr/>
        </p:nvSpPr>
        <p:spPr>
          <a:xfrm>
            <a:off x="6846364" y="1952149"/>
            <a:ext cx="1280189" cy="1261675"/>
          </a:xfrm>
          <a:custGeom>
            <a:avLst/>
            <a:gdLst/>
            <a:ahLst/>
            <a:cxnLst/>
            <a:rect l="l" t="t" r="r" b="b"/>
            <a:pathLst>
              <a:path w="4151" h="4091" extrusionOk="0">
                <a:moveTo>
                  <a:pt x="3634" y="2481"/>
                </a:moveTo>
                <a:cubicBezTo>
                  <a:pt x="3634" y="2481"/>
                  <a:pt x="3231" y="2078"/>
                  <a:pt x="3588" y="1254"/>
                </a:cubicBezTo>
                <a:cubicBezTo>
                  <a:pt x="3588" y="1254"/>
                  <a:pt x="3405" y="1309"/>
                  <a:pt x="2993" y="1026"/>
                </a:cubicBezTo>
                <a:cubicBezTo>
                  <a:pt x="2581" y="741"/>
                  <a:pt x="2691" y="320"/>
                  <a:pt x="2691" y="320"/>
                </a:cubicBezTo>
                <a:cubicBezTo>
                  <a:pt x="2691" y="320"/>
                  <a:pt x="2096" y="430"/>
                  <a:pt x="2068" y="0"/>
                </a:cubicBezTo>
                <a:cubicBezTo>
                  <a:pt x="2068" y="0"/>
                  <a:pt x="1775" y="439"/>
                  <a:pt x="1464" y="146"/>
                </a:cubicBezTo>
                <a:cubicBezTo>
                  <a:pt x="1464" y="146"/>
                  <a:pt x="1052" y="467"/>
                  <a:pt x="667" y="412"/>
                </a:cubicBezTo>
                <a:cubicBezTo>
                  <a:pt x="667" y="412"/>
                  <a:pt x="547" y="844"/>
                  <a:pt x="413" y="1328"/>
                </a:cubicBezTo>
                <a:cubicBezTo>
                  <a:pt x="381" y="1257"/>
                  <a:pt x="312" y="1181"/>
                  <a:pt x="164" y="1236"/>
                </a:cubicBezTo>
                <a:cubicBezTo>
                  <a:pt x="-62" y="1320"/>
                  <a:pt x="-58" y="1940"/>
                  <a:pt x="204" y="2087"/>
                </a:cubicBezTo>
                <a:cubicBezTo>
                  <a:pt x="190" y="2138"/>
                  <a:pt x="176" y="2187"/>
                  <a:pt x="164" y="2234"/>
                </a:cubicBezTo>
                <a:cubicBezTo>
                  <a:pt x="-10" y="2874"/>
                  <a:pt x="283" y="3744"/>
                  <a:pt x="1134" y="4010"/>
                </a:cubicBezTo>
                <a:cubicBezTo>
                  <a:pt x="1986" y="4275"/>
                  <a:pt x="2864" y="3863"/>
                  <a:pt x="3304" y="3186"/>
                </a:cubicBezTo>
                <a:cubicBezTo>
                  <a:pt x="3304" y="3186"/>
                  <a:pt x="3798" y="3314"/>
                  <a:pt x="4073" y="2893"/>
                </a:cubicBezTo>
                <a:cubicBezTo>
                  <a:pt x="4347" y="2472"/>
                  <a:pt x="3826" y="2307"/>
                  <a:pt x="3634" y="2481"/>
                </a:cubicBezTo>
                <a:close/>
              </a:path>
            </a:pathLst>
          </a:custGeom>
          <a:solidFill>
            <a:srgbClr val="AF3E3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46"/>
          <p:cNvSpPr/>
          <p:nvPr/>
        </p:nvSpPr>
        <p:spPr>
          <a:xfrm>
            <a:off x="6871037" y="2396865"/>
            <a:ext cx="63223" cy="136006"/>
          </a:xfrm>
          <a:custGeom>
            <a:avLst/>
            <a:gdLst/>
            <a:ahLst/>
            <a:cxnLst/>
            <a:rect l="l" t="t" r="r" b="b"/>
            <a:pathLst>
              <a:path w="205" h="441" extrusionOk="0">
                <a:moveTo>
                  <a:pt x="203" y="326"/>
                </a:moveTo>
                <a:cubicBezTo>
                  <a:pt x="200" y="288"/>
                  <a:pt x="194" y="251"/>
                  <a:pt x="186" y="215"/>
                </a:cubicBezTo>
                <a:cubicBezTo>
                  <a:pt x="169" y="142"/>
                  <a:pt x="146" y="67"/>
                  <a:pt x="100" y="7"/>
                </a:cubicBezTo>
                <a:cubicBezTo>
                  <a:pt x="86" y="-12"/>
                  <a:pt x="54" y="8"/>
                  <a:pt x="60" y="29"/>
                </a:cubicBezTo>
                <a:cubicBezTo>
                  <a:pt x="79" y="93"/>
                  <a:pt x="104" y="154"/>
                  <a:pt x="120" y="219"/>
                </a:cubicBezTo>
                <a:cubicBezTo>
                  <a:pt x="119" y="219"/>
                  <a:pt x="119" y="219"/>
                  <a:pt x="118" y="219"/>
                </a:cubicBezTo>
                <a:cubicBezTo>
                  <a:pt x="108" y="216"/>
                  <a:pt x="97" y="213"/>
                  <a:pt x="87" y="211"/>
                </a:cubicBezTo>
                <a:cubicBezTo>
                  <a:pt x="75" y="208"/>
                  <a:pt x="62" y="205"/>
                  <a:pt x="50" y="204"/>
                </a:cubicBezTo>
                <a:cubicBezTo>
                  <a:pt x="45" y="204"/>
                  <a:pt x="40" y="203"/>
                  <a:pt x="35" y="203"/>
                </a:cubicBezTo>
                <a:cubicBezTo>
                  <a:pt x="29" y="202"/>
                  <a:pt x="22" y="203"/>
                  <a:pt x="15" y="204"/>
                </a:cubicBezTo>
                <a:cubicBezTo>
                  <a:pt x="7" y="206"/>
                  <a:pt x="1" y="213"/>
                  <a:pt x="0" y="221"/>
                </a:cubicBezTo>
                <a:cubicBezTo>
                  <a:pt x="-1" y="229"/>
                  <a:pt x="3" y="236"/>
                  <a:pt x="9" y="241"/>
                </a:cubicBezTo>
                <a:cubicBezTo>
                  <a:pt x="15" y="246"/>
                  <a:pt x="21" y="249"/>
                  <a:pt x="28" y="251"/>
                </a:cubicBezTo>
                <a:cubicBezTo>
                  <a:pt x="30" y="252"/>
                  <a:pt x="32" y="253"/>
                  <a:pt x="35" y="254"/>
                </a:cubicBezTo>
                <a:cubicBezTo>
                  <a:pt x="36" y="254"/>
                  <a:pt x="36" y="254"/>
                  <a:pt x="37" y="254"/>
                </a:cubicBezTo>
                <a:cubicBezTo>
                  <a:pt x="38" y="254"/>
                  <a:pt x="39" y="255"/>
                  <a:pt x="40" y="256"/>
                </a:cubicBezTo>
                <a:cubicBezTo>
                  <a:pt x="51" y="261"/>
                  <a:pt x="64" y="264"/>
                  <a:pt x="76" y="266"/>
                </a:cubicBezTo>
                <a:cubicBezTo>
                  <a:pt x="87" y="269"/>
                  <a:pt x="97" y="271"/>
                  <a:pt x="108" y="273"/>
                </a:cubicBezTo>
                <a:cubicBezTo>
                  <a:pt x="115" y="274"/>
                  <a:pt x="122" y="275"/>
                  <a:pt x="129" y="275"/>
                </a:cubicBezTo>
                <a:cubicBezTo>
                  <a:pt x="130" y="275"/>
                  <a:pt x="130" y="275"/>
                  <a:pt x="130" y="275"/>
                </a:cubicBezTo>
                <a:cubicBezTo>
                  <a:pt x="133" y="294"/>
                  <a:pt x="136" y="312"/>
                  <a:pt x="138" y="331"/>
                </a:cubicBezTo>
                <a:cubicBezTo>
                  <a:pt x="139" y="348"/>
                  <a:pt x="140" y="365"/>
                  <a:pt x="143" y="382"/>
                </a:cubicBezTo>
                <a:cubicBezTo>
                  <a:pt x="146" y="398"/>
                  <a:pt x="150" y="418"/>
                  <a:pt x="159" y="433"/>
                </a:cubicBezTo>
                <a:cubicBezTo>
                  <a:pt x="165" y="444"/>
                  <a:pt x="180" y="444"/>
                  <a:pt x="187" y="434"/>
                </a:cubicBezTo>
                <a:cubicBezTo>
                  <a:pt x="196" y="420"/>
                  <a:pt x="200" y="399"/>
                  <a:pt x="203" y="383"/>
                </a:cubicBezTo>
                <a:cubicBezTo>
                  <a:pt x="206" y="365"/>
                  <a:pt x="205" y="345"/>
                  <a:pt x="203" y="326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46"/>
          <p:cNvSpPr/>
          <p:nvPr/>
        </p:nvSpPr>
        <p:spPr>
          <a:xfrm>
            <a:off x="7210589" y="2411052"/>
            <a:ext cx="210949" cy="347261"/>
          </a:xfrm>
          <a:custGeom>
            <a:avLst/>
            <a:gdLst/>
            <a:ahLst/>
            <a:cxnLst/>
            <a:rect l="l" t="t" r="r" b="b"/>
            <a:pathLst>
              <a:path w="684" h="1126" extrusionOk="0">
                <a:moveTo>
                  <a:pt x="650" y="7"/>
                </a:moveTo>
                <a:cubicBezTo>
                  <a:pt x="622" y="39"/>
                  <a:pt x="601" y="80"/>
                  <a:pt x="580" y="117"/>
                </a:cubicBezTo>
                <a:cubicBezTo>
                  <a:pt x="557" y="156"/>
                  <a:pt x="533" y="195"/>
                  <a:pt x="508" y="233"/>
                </a:cubicBezTo>
                <a:cubicBezTo>
                  <a:pt x="458" y="306"/>
                  <a:pt x="405" y="376"/>
                  <a:pt x="345" y="442"/>
                </a:cubicBezTo>
                <a:cubicBezTo>
                  <a:pt x="284" y="509"/>
                  <a:pt x="219" y="571"/>
                  <a:pt x="150" y="628"/>
                </a:cubicBezTo>
                <a:cubicBezTo>
                  <a:pt x="116" y="656"/>
                  <a:pt x="80" y="681"/>
                  <a:pt x="45" y="707"/>
                </a:cubicBezTo>
                <a:cubicBezTo>
                  <a:pt x="7" y="736"/>
                  <a:pt x="-9" y="777"/>
                  <a:pt x="6" y="824"/>
                </a:cubicBezTo>
                <a:cubicBezTo>
                  <a:pt x="23" y="876"/>
                  <a:pt x="52" y="927"/>
                  <a:pt x="78" y="976"/>
                </a:cubicBezTo>
                <a:cubicBezTo>
                  <a:pt x="105" y="1026"/>
                  <a:pt x="134" y="1081"/>
                  <a:pt x="176" y="1121"/>
                </a:cubicBezTo>
                <a:cubicBezTo>
                  <a:pt x="189" y="1133"/>
                  <a:pt x="214" y="1122"/>
                  <a:pt x="208" y="1104"/>
                </a:cubicBezTo>
                <a:cubicBezTo>
                  <a:pt x="194" y="1058"/>
                  <a:pt x="170" y="1014"/>
                  <a:pt x="147" y="972"/>
                </a:cubicBezTo>
                <a:cubicBezTo>
                  <a:pt x="124" y="928"/>
                  <a:pt x="103" y="883"/>
                  <a:pt x="83" y="838"/>
                </a:cubicBezTo>
                <a:cubicBezTo>
                  <a:pt x="75" y="822"/>
                  <a:pt x="61" y="798"/>
                  <a:pt x="67" y="780"/>
                </a:cubicBezTo>
                <a:cubicBezTo>
                  <a:pt x="72" y="764"/>
                  <a:pt x="94" y="753"/>
                  <a:pt x="106" y="744"/>
                </a:cubicBezTo>
                <a:cubicBezTo>
                  <a:pt x="142" y="719"/>
                  <a:pt x="176" y="692"/>
                  <a:pt x="210" y="664"/>
                </a:cubicBezTo>
                <a:cubicBezTo>
                  <a:pt x="342" y="554"/>
                  <a:pt x="458" y="425"/>
                  <a:pt x="554" y="282"/>
                </a:cubicBezTo>
                <a:cubicBezTo>
                  <a:pt x="580" y="244"/>
                  <a:pt x="605" y="203"/>
                  <a:pt x="628" y="163"/>
                </a:cubicBezTo>
                <a:cubicBezTo>
                  <a:pt x="639" y="141"/>
                  <a:pt x="651" y="119"/>
                  <a:pt x="660" y="96"/>
                </a:cubicBezTo>
                <a:cubicBezTo>
                  <a:pt x="669" y="74"/>
                  <a:pt x="680" y="50"/>
                  <a:pt x="684" y="27"/>
                </a:cubicBezTo>
                <a:cubicBezTo>
                  <a:pt x="687" y="9"/>
                  <a:pt x="666" y="-10"/>
                  <a:pt x="650" y="7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46"/>
          <p:cNvSpPr/>
          <p:nvPr/>
        </p:nvSpPr>
        <p:spPr>
          <a:xfrm>
            <a:off x="7892777" y="2776817"/>
            <a:ext cx="156361" cy="106399"/>
          </a:xfrm>
          <a:custGeom>
            <a:avLst/>
            <a:gdLst/>
            <a:ahLst/>
            <a:cxnLst/>
            <a:rect l="l" t="t" r="r" b="b"/>
            <a:pathLst>
              <a:path w="507" h="345" extrusionOk="0">
                <a:moveTo>
                  <a:pt x="494" y="2"/>
                </a:moveTo>
                <a:cubicBezTo>
                  <a:pt x="448" y="-8"/>
                  <a:pt x="393" y="19"/>
                  <a:pt x="353" y="38"/>
                </a:cubicBezTo>
                <a:cubicBezTo>
                  <a:pt x="306" y="59"/>
                  <a:pt x="263" y="84"/>
                  <a:pt x="220" y="111"/>
                </a:cubicBezTo>
                <a:cubicBezTo>
                  <a:pt x="179" y="138"/>
                  <a:pt x="139" y="168"/>
                  <a:pt x="102" y="201"/>
                </a:cubicBezTo>
                <a:cubicBezTo>
                  <a:pt x="83" y="218"/>
                  <a:pt x="64" y="236"/>
                  <a:pt x="47" y="255"/>
                </a:cubicBezTo>
                <a:cubicBezTo>
                  <a:pt x="29" y="275"/>
                  <a:pt x="16" y="295"/>
                  <a:pt x="3" y="317"/>
                </a:cubicBezTo>
                <a:cubicBezTo>
                  <a:pt x="-9" y="337"/>
                  <a:pt x="16" y="353"/>
                  <a:pt x="32" y="341"/>
                </a:cubicBezTo>
                <a:cubicBezTo>
                  <a:pt x="51" y="326"/>
                  <a:pt x="70" y="313"/>
                  <a:pt x="87" y="297"/>
                </a:cubicBezTo>
                <a:cubicBezTo>
                  <a:pt x="105" y="281"/>
                  <a:pt x="122" y="266"/>
                  <a:pt x="140" y="251"/>
                </a:cubicBezTo>
                <a:cubicBezTo>
                  <a:pt x="162" y="233"/>
                  <a:pt x="184" y="215"/>
                  <a:pt x="207" y="199"/>
                </a:cubicBezTo>
                <a:cubicBezTo>
                  <a:pt x="239" y="200"/>
                  <a:pt x="271" y="205"/>
                  <a:pt x="303" y="212"/>
                </a:cubicBezTo>
                <a:cubicBezTo>
                  <a:pt x="322" y="217"/>
                  <a:pt x="341" y="223"/>
                  <a:pt x="360" y="228"/>
                </a:cubicBezTo>
                <a:cubicBezTo>
                  <a:pt x="379" y="234"/>
                  <a:pt x="400" y="243"/>
                  <a:pt x="419" y="240"/>
                </a:cubicBezTo>
                <a:cubicBezTo>
                  <a:pt x="429" y="238"/>
                  <a:pt x="433" y="226"/>
                  <a:pt x="429" y="218"/>
                </a:cubicBezTo>
                <a:cubicBezTo>
                  <a:pt x="420" y="199"/>
                  <a:pt x="395" y="188"/>
                  <a:pt x="377" y="179"/>
                </a:cubicBezTo>
                <a:cubicBezTo>
                  <a:pt x="356" y="170"/>
                  <a:pt x="335" y="164"/>
                  <a:pt x="313" y="160"/>
                </a:cubicBezTo>
                <a:cubicBezTo>
                  <a:pt x="300" y="158"/>
                  <a:pt x="287" y="156"/>
                  <a:pt x="274" y="155"/>
                </a:cubicBezTo>
                <a:cubicBezTo>
                  <a:pt x="308" y="134"/>
                  <a:pt x="342" y="116"/>
                  <a:pt x="378" y="99"/>
                </a:cubicBezTo>
                <a:cubicBezTo>
                  <a:pt x="398" y="89"/>
                  <a:pt x="420" y="80"/>
                  <a:pt x="441" y="70"/>
                </a:cubicBezTo>
                <a:cubicBezTo>
                  <a:pt x="462" y="61"/>
                  <a:pt x="487" y="51"/>
                  <a:pt x="501" y="34"/>
                </a:cubicBezTo>
                <a:cubicBezTo>
                  <a:pt x="510" y="24"/>
                  <a:pt x="509" y="6"/>
                  <a:pt x="494" y="2"/>
                </a:cubicBezTo>
                <a:close/>
              </a:path>
            </a:pathLst>
          </a:custGeom>
          <a:solidFill>
            <a:srgbClr val="8D2019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46"/>
          <p:cNvSpPr/>
          <p:nvPr/>
        </p:nvSpPr>
        <p:spPr>
          <a:xfrm>
            <a:off x="7065331" y="2357081"/>
            <a:ext cx="197996" cy="114417"/>
          </a:xfrm>
          <a:custGeom>
            <a:avLst/>
            <a:gdLst/>
            <a:ahLst/>
            <a:cxnLst/>
            <a:rect l="l" t="t" r="r" b="b"/>
            <a:pathLst>
              <a:path w="642" h="371" extrusionOk="0">
                <a:moveTo>
                  <a:pt x="420" y="36"/>
                </a:moveTo>
                <a:cubicBezTo>
                  <a:pt x="354" y="9"/>
                  <a:pt x="281" y="-2"/>
                  <a:pt x="210" y="0"/>
                </a:cubicBezTo>
                <a:cubicBezTo>
                  <a:pt x="173" y="1"/>
                  <a:pt x="135" y="4"/>
                  <a:pt x="99" y="14"/>
                </a:cubicBezTo>
                <a:cubicBezTo>
                  <a:pt x="82" y="19"/>
                  <a:pt x="64" y="25"/>
                  <a:pt x="48" y="34"/>
                </a:cubicBezTo>
                <a:cubicBezTo>
                  <a:pt x="32" y="42"/>
                  <a:pt x="21" y="54"/>
                  <a:pt x="7" y="64"/>
                </a:cubicBezTo>
                <a:cubicBezTo>
                  <a:pt x="-5" y="73"/>
                  <a:pt x="0" y="95"/>
                  <a:pt x="16" y="90"/>
                </a:cubicBezTo>
                <a:cubicBezTo>
                  <a:pt x="31" y="86"/>
                  <a:pt x="48" y="87"/>
                  <a:pt x="63" y="84"/>
                </a:cubicBezTo>
                <a:cubicBezTo>
                  <a:pt x="80" y="81"/>
                  <a:pt x="97" y="78"/>
                  <a:pt x="113" y="75"/>
                </a:cubicBezTo>
                <a:cubicBezTo>
                  <a:pt x="145" y="70"/>
                  <a:pt x="176" y="67"/>
                  <a:pt x="208" y="66"/>
                </a:cubicBezTo>
                <a:cubicBezTo>
                  <a:pt x="270" y="66"/>
                  <a:pt x="332" y="75"/>
                  <a:pt x="390" y="98"/>
                </a:cubicBezTo>
                <a:cubicBezTo>
                  <a:pt x="498" y="140"/>
                  <a:pt x="573" y="235"/>
                  <a:pt x="587" y="350"/>
                </a:cubicBezTo>
                <a:cubicBezTo>
                  <a:pt x="591" y="383"/>
                  <a:pt x="639" y="374"/>
                  <a:pt x="641" y="345"/>
                </a:cubicBezTo>
                <a:cubicBezTo>
                  <a:pt x="654" y="204"/>
                  <a:pt x="543" y="87"/>
                  <a:pt x="420" y="3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46"/>
          <p:cNvSpPr/>
          <p:nvPr/>
        </p:nvSpPr>
        <p:spPr>
          <a:xfrm>
            <a:off x="7566178" y="2545515"/>
            <a:ext cx="218042" cy="111642"/>
          </a:xfrm>
          <a:custGeom>
            <a:avLst/>
            <a:gdLst/>
            <a:ahLst/>
            <a:cxnLst/>
            <a:rect l="l" t="t" r="r" b="b"/>
            <a:pathLst>
              <a:path w="707" h="362" extrusionOk="0">
                <a:moveTo>
                  <a:pt x="674" y="240"/>
                </a:moveTo>
                <a:cubicBezTo>
                  <a:pt x="658" y="208"/>
                  <a:pt x="639" y="178"/>
                  <a:pt x="618" y="149"/>
                </a:cubicBezTo>
                <a:cubicBezTo>
                  <a:pt x="575" y="92"/>
                  <a:pt x="519" y="46"/>
                  <a:pt x="451" y="21"/>
                </a:cubicBezTo>
                <a:cubicBezTo>
                  <a:pt x="381" y="-4"/>
                  <a:pt x="305" y="-4"/>
                  <a:pt x="232" y="7"/>
                </a:cubicBezTo>
                <a:cubicBezTo>
                  <a:pt x="194" y="13"/>
                  <a:pt x="157" y="22"/>
                  <a:pt x="120" y="32"/>
                </a:cubicBezTo>
                <a:cubicBezTo>
                  <a:pt x="80" y="44"/>
                  <a:pt x="46" y="62"/>
                  <a:pt x="10" y="82"/>
                </a:cubicBezTo>
                <a:cubicBezTo>
                  <a:pt x="-9" y="92"/>
                  <a:pt x="3" y="118"/>
                  <a:pt x="23" y="115"/>
                </a:cubicBezTo>
                <a:cubicBezTo>
                  <a:pt x="58" y="109"/>
                  <a:pt x="92" y="105"/>
                  <a:pt x="128" y="96"/>
                </a:cubicBezTo>
                <a:cubicBezTo>
                  <a:pt x="162" y="87"/>
                  <a:pt x="197" y="79"/>
                  <a:pt x="232" y="73"/>
                </a:cubicBezTo>
                <a:cubicBezTo>
                  <a:pt x="296" y="63"/>
                  <a:pt x="363" y="62"/>
                  <a:pt x="425" y="84"/>
                </a:cubicBezTo>
                <a:cubicBezTo>
                  <a:pt x="484" y="104"/>
                  <a:pt x="532" y="145"/>
                  <a:pt x="568" y="195"/>
                </a:cubicBezTo>
                <a:cubicBezTo>
                  <a:pt x="586" y="221"/>
                  <a:pt x="603" y="250"/>
                  <a:pt x="618" y="279"/>
                </a:cubicBezTo>
                <a:cubicBezTo>
                  <a:pt x="632" y="305"/>
                  <a:pt x="646" y="343"/>
                  <a:pt x="672" y="359"/>
                </a:cubicBezTo>
                <a:cubicBezTo>
                  <a:pt x="684" y="366"/>
                  <a:pt x="704" y="361"/>
                  <a:pt x="706" y="345"/>
                </a:cubicBezTo>
                <a:cubicBezTo>
                  <a:pt x="712" y="310"/>
                  <a:pt x="690" y="271"/>
                  <a:pt x="674" y="24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46"/>
          <p:cNvSpPr/>
          <p:nvPr/>
        </p:nvSpPr>
        <p:spPr>
          <a:xfrm>
            <a:off x="7095246" y="2151994"/>
            <a:ext cx="239939" cy="102698"/>
          </a:xfrm>
          <a:custGeom>
            <a:avLst/>
            <a:gdLst/>
            <a:ahLst/>
            <a:cxnLst/>
            <a:rect l="l" t="t" r="r" b="b"/>
            <a:pathLst>
              <a:path w="778" h="333" extrusionOk="0">
                <a:moveTo>
                  <a:pt x="417" y="229"/>
                </a:moveTo>
                <a:cubicBezTo>
                  <a:pt x="637" y="291"/>
                  <a:pt x="705" y="362"/>
                  <a:pt x="767" y="321"/>
                </a:cubicBezTo>
                <a:cubicBezTo>
                  <a:pt x="805" y="295"/>
                  <a:pt x="748" y="78"/>
                  <a:pt x="528" y="15"/>
                </a:cubicBezTo>
                <a:cubicBezTo>
                  <a:pt x="309" y="-47"/>
                  <a:pt x="14" y="106"/>
                  <a:pt x="1" y="150"/>
                </a:cubicBezTo>
                <a:cubicBezTo>
                  <a:pt x="-12" y="194"/>
                  <a:pt x="198" y="166"/>
                  <a:pt x="417" y="22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46"/>
          <p:cNvSpPr/>
          <p:nvPr/>
        </p:nvSpPr>
        <p:spPr>
          <a:xfrm>
            <a:off x="7655615" y="2325624"/>
            <a:ext cx="200463" cy="124903"/>
          </a:xfrm>
          <a:custGeom>
            <a:avLst/>
            <a:gdLst/>
            <a:ahLst/>
            <a:cxnLst/>
            <a:rect l="l" t="t" r="r" b="b"/>
            <a:pathLst>
              <a:path w="650" h="405" extrusionOk="0">
                <a:moveTo>
                  <a:pt x="340" y="260"/>
                </a:moveTo>
                <a:cubicBezTo>
                  <a:pt x="124" y="185"/>
                  <a:pt x="28" y="203"/>
                  <a:pt x="1" y="134"/>
                </a:cubicBezTo>
                <a:cubicBezTo>
                  <a:pt x="-15" y="91"/>
                  <a:pt x="156" y="-54"/>
                  <a:pt x="372" y="22"/>
                </a:cubicBezTo>
                <a:cubicBezTo>
                  <a:pt x="587" y="97"/>
                  <a:pt x="664" y="352"/>
                  <a:pt x="648" y="395"/>
                </a:cubicBezTo>
                <a:cubicBezTo>
                  <a:pt x="633" y="438"/>
                  <a:pt x="555" y="335"/>
                  <a:pt x="340" y="26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46"/>
          <p:cNvSpPr/>
          <p:nvPr/>
        </p:nvSpPr>
        <p:spPr>
          <a:xfrm>
            <a:off x="7114059" y="2838498"/>
            <a:ext cx="391366" cy="162528"/>
          </a:xfrm>
          <a:custGeom>
            <a:avLst/>
            <a:gdLst/>
            <a:ahLst/>
            <a:cxnLst/>
            <a:rect l="l" t="t" r="r" b="b"/>
            <a:pathLst>
              <a:path w="1269" h="527" extrusionOk="0">
                <a:moveTo>
                  <a:pt x="945" y="402"/>
                </a:moveTo>
                <a:cubicBezTo>
                  <a:pt x="564" y="727"/>
                  <a:pt x="108" y="353"/>
                  <a:pt x="0" y="13"/>
                </a:cubicBezTo>
                <a:cubicBezTo>
                  <a:pt x="1" y="-44"/>
                  <a:pt x="298" y="114"/>
                  <a:pt x="648" y="118"/>
                </a:cubicBezTo>
                <a:cubicBezTo>
                  <a:pt x="999" y="121"/>
                  <a:pt x="1269" y="-32"/>
                  <a:pt x="1269" y="25"/>
                </a:cubicBezTo>
                <a:cubicBezTo>
                  <a:pt x="1268" y="62"/>
                  <a:pt x="1135" y="265"/>
                  <a:pt x="945" y="402"/>
                </a:cubicBezTo>
                <a:close/>
              </a:path>
            </a:pathLst>
          </a:custGeom>
          <a:solidFill>
            <a:srgbClr val="6E0B0B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46"/>
          <p:cNvSpPr/>
          <p:nvPr/>
        </p:nvSpPr>
        <p:spPr>
          <a:xfrm>
            <a:off x="7169263" y="2916832"/>
            <a:ext cx="236238" cy="83269"/>
          </a:xfrm>
          <a:custGeom>
            <a:avLst/>
            <a:gdLst/>
            <a:ahLst/>
            <a:cxnLst/>
            <a:rect l="l" t="t" r="r" b="b"/>
            <a:pathLst>
              <a:path w="766" h="270" extrusionOk="0">
                <a:moveTo>
                  <a:pt x="766" y="148"/>
                </a:moveTo>
                <a:cubicBezTo>
                  <a:pt x="526" y="354"/>
                  <a:pt x="184" y="287"/>
                  <a:pt x="0" y="49"/>
                </a:cubicBezTo>
                <a:cubicBezTo>
                  <a:pt x="185" y="-6"/>
                  <a:pt x="511" y="-58"/>
                  <a:pt x="766" y="148"/>
                </a:cubicBezTo>
                <a:close/>
              </a:path>
            </a:pathLst>
          </a:custGeom>
          <a:solidFill>
            <a:srgbClr val="DA515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46"/>
          <p:cNvSpPr/>
          <p:nvPr/>
        </p:nvSpPr>
        <p:spPr>
          <a:xfrm>
            <a:off x="6770497" y="3245589"/>
            <a:ext cx="111951" cy="433614"/>
          </a:xfrm>
          <a:custGeom>
            <a:avLst/>
            <a:gdLst/>
            <a:ahLst/>
            <a:cxnLst/>
            <a:rect l="l" t="t" r="r" b="b"/>
            <a:pathLst>
              <a:path w="363" h="1406" extrusionOk="0">
                <a:moveTo>
                  <a:pt x="338" y="339"/>
                </a:moveTo>
                <a:cubicBezTo>
                  <a:pt x="307" y="372"/>
                  <a:pt x="287" y="414"/>
                  <a:pt x="265" y="454"/>
                </a:cubicBezTo>
                <a:cubicBezTo>
                  <a:pt x="243" y="496"/>
                  <a:pt x="221" y="539"/>
                  <a:pt x="199" y="582"/>
                </a:cubicBezTo>
                <a:cubicBezTo>
                  <a:pt x="186" y="609"/>
                  <a:pt x="173" y="637"/>
                  <a:pt x="160" y="664"/>
                </a:cubicBezTo>
                <a:cubicBezTo>
                  <a:pt x="174" y="552"/>
                  <a:pt x="188" y="440"/>
                  <a:pt x="201" y="329"/>
                </a:cubicBezTo>
                <a:cubicBezTo>
                  <a:pt x="207" y="279"/>
                  <a:pt x="211" y="231"/>
                  <a:pt x="216" y="182"/>
                </a:cubicBezTo>
                <a:cubicBezTo>
                  <a:pt x="221" y="130"/>
                  <a:pt x="228" y="78"/>
                  <a:pt x="226" y="26"/>
                </a:cubicBezTo>
                <a:cubicBezTo>
                  <a:pt x="225" y="-2"/>
                  <a:pt x="184" y="-11"/>
                  <a:pt x="177" y="18"/>
                </a:cubicBezTo>
                <a:cubicBezTo>
                  <a:pt x="156" y="104"/>
                  <a:pt x="151" y="195"/>
                  <a:pt x="140" y="282"/>
                </a:cubicBezTo>
                <a:cubicBezTo>
                  <a:pt x="129" y="373"/>
                  <a:pt x="118" y="463"/>
                  <a:pt x="107" y="553"/>
                </a:cubicBezTo>
                <a:cubicBezTo>
                  <a:pt x="84" y="732"/>
                  <a:pt x="60" y="911"/>
                  <a:pt x="35" y="1090"/>
                </a:cubicBezTo>
                <a:cubicBezTo>
                  <a:pt x="28" y="1139"/>
                  <a:pt x="20" y="1188"/>
                  <a:pt x="14" y="1237"/>
                </a:cubicBezTo>
                <a:cubicBezTo>
                  <a:pt x="7" y="1285"/>
                  <a:pt x="-5" y="1340"/>
                  <a:pt x="3" y="1388"/>
                </a:cubicBezTo>
                <a:cubicBezTo>
                  <a:pt x="6" y="1407"/>
                  <a:pt x="36" y="1412"/>
                  <a:pt x="45" y="1395"/>
                </a:cubicBezTo>
                <a:cubicBezTo>
                  <a:pt x="64" y="1357"/>
                  <a:pt x="69" y="1310"/>
                  <a:pt x="75" y="1269"/>
                </a:cubicBezTo>
                <a:cubicBezTo>
                  <a:pt x="83" y="1225"/>
                  <a:pt x="89" y="1181"/>
                  <a:pt x="96" y="1137"/>
                </a:cubicBezTo>
                <a:cubicBezTo>
                  <a:pt x="109" y="1046"/>
                  <a:pt x="122" y="956"/>
                  <a:pt x="134" y="866"/>
                </a:cubicBezTo>
                <a:cubicBezTo>
                  <a:pt x="138" y="840"/>
                  <a:pt x="141" y="814"/>
                  <a:pt x="144" y="788"/>
                </a:cubicBezTo>
                <a:cubicBezTo>
                  <a:pt x="175" y="727"/>
                  <a:pt x="208" y="667"/>
                  <a:pt x="239" y="606"/>
                </a:cubicBezTo>
                <a:cubicBezTo>
                  <a:pt x="260" y="564"/>
                  <a:pt x="282" y="523"/>
                  <a:pt x="304" y="482"/>
                </a:cubicBezTo>
                <a:cubicBezTo>
                  <a:pt x="325" y="441"/>
                  <a:pt x="351" y="399"/>
                  <a:pt x="363" y="354"/>
                </a:cubicBezTo>
                <a:cubicBezTo>
                  <a:pt x="366" y="340"/>
                  <a:pt x="349" y="328"/>
                  <a:pt x="338" y="33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46"/>
          <p:cNvSpPr/>
          <p:nvPr/>
        </p:nvSpPr>
        <p:spPr>
          <a:xfrm>
            <a:off x="6772203" y="579530"/>
            <a:ext cx="546500" cy="473319"/>
          </a:xfrm>
          <a:custGeom>
            <a:avLst/>
            <a:gdLst/>
            <a:ahLst/>
            <a:cxnLst/>
            <a:rect l="l" t="t" r="r" b="b"/>
            <a:pathLst>
              <a:path w="2322" h="2011" extrusionOk="0">
                <a:moveTo>
                  <a:pt x="1161" y="425"/>
                </a:moveTo>
                <a:lnTo>
                  <a:pt x="1741" y="0"/>
                </a:lnTo>
                <a:lnTo>
                  <a:pt x="1663" y="715"/>
                </a:lnTo>
                <a:lnTo>
                  <a:pt x="2322" y="1005"/>
                </a:lnTo>
                <a:lnTo>
                  <a:pt x="1663" y="1296"/>
                </a:lnTo>
                <a:lnTo>
                  <a:pt x="1741" y="2011"/>
                </a:lnTo>
                <a:lnTo>
                  <a:pt x="1161" y="1586"/>
                </a:lnTo>
                <a:lnTo>
                  <a:pt x="580" y="2011"/>
                </a:lnTo>
                <a:lnTo>
                  <a:pt x="658" y="1296"/>
                </a:lnTo>
                <a:lnTo>
                  <a:pt x="0" y="1005"/>
                </a:lnTo>
                <a:lnTo>
                  <a:pt x="658" y="715"/>
                </a:lnTo>
                <a:lnTo>
                  <a:pt x="580" y="0"/>
                </a:lnTo>
                <a:lnTo>
                  <a:pt x="1161" y="4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46"/>
          <p:cNvSpPr/>
          <p:nvPr/>
        </p:nvSpPr>
        <p:spPr>
          <a:xfrm>
            <a:off x="5999030" y="885685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4775D5">
              <a:alpha val="1456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46"/>
          <p:cNvSpPr/>
          <p:nvPr/>
        </p:nvSpPr>
        <p:spPr>
          <a:xfrm>
            <a:off x="4400730" y="4289048"/>
            <a:ext cx="176400" cy="176760"/>
          </a:xfrm>
          <a:custGeom>
            <a:avLst/>
            <a:gdLst/>
            <a:ahLst/>
            <a:cxnLst/>
            <a:rect l="l" t="t" r="r" b="b"/>
            <a:pathLst>
              <a:path w="490" h="491" extrusionOk="0">
                <a:moveTo>
                  <a:pt x="490" y="246"/>
                </a:moveTo>
                <a:cubicBezTo>
                  <a:pt x="490" y="381"/>
                  <a:pt x="381" y="491"/>
                  <a:pt x="246" y="491"/>
                </a:cubicBezTo>
                <a:cubicBezTo>
                  <a:pt x="110" y="491"/>
                  <a:pt x="0" y="381"/>
                  <a:pt x="0" y="246"/>
                </a:cubicBezTo>
                <a:cubicBezTo>
                  <a:pt x="0" y="110"/>
                  <a:pt x="110" y="0"/>
                  <a:pt x="246" y="0"/>
                </a:cubicBezTo>
                <a:cubicBezTo>
                  <a:pt x="381" y="0"/>
                  <a:pt x="490" y="110"/>
                  <a:pt x="490" y="246"/>
                </a:cubicBezTo>
                <a:close/>
              </a:path>
            </a:pathLst>
          </a:custGeom>
          <a:solidFill>
            <a:srgbClr val="4775D5">
              <a:alpha val="1456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rust and Loyalty in Human Relationships by Slidesgo">
  <a:themeElements>
    <a:clrScheme name="Simple Light">
      <a:dk1>
        <a:srgbClr val="2358C8"/>
      </a:dk1>
      <a:lt1>
        <a:srgbClr val="FAFBFF"/>
      </a:lt1>
      <a:dk2>
        <a:srgbClr val="EC3333"/>
      </a:dk2>
      <a:lt2>
        <a:srgbClr val="FF605E"/>
      </a:lt2>
      <a:accent1>
        <a:srgbClr val="F48D00"/>
      </a:accent1>
      <a:accent2>
        <a:srgbClr val="FFC82A"/>
      </a:accent2>
      <a:accent3>
        <a:srgbClr val="008894"/>
      </a:accent3>
      <a:accent4>
        <a:srgbClr val="29C1BC"/>
      </a:accent4>
      <a:accent5>
        <a:srgbClr val="ACBCFF"/>
      </a:accent5>
      <a:accent6>
        <a:srgbClr val="212121"/>
      </a:accent6>
      <a:hlink>
        <a:srgbClr val="0230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Macintosh PowerPoint</Application>
  <PresentationFormat>On-screen Show (16:9)</PresentationFormat>
  <Paragraphs>52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DM Sans</vt:lpstr>
      <vt:lpstr>Oswald</vt:lpstr>
      <vt:lpstr>Belanosima</vt:lpstr>
      <vt:lpstr>Arial</vt:lpstr>
      <vt:lpstr>Belanosima SemiBold</vt:lpstr>
      <vt:lpstr>Nunito</vt:lpstr>
      <vt:lpstr>Nunito Light</vt:lpstr>
      <vt:lpstr>Oswald SemiBold</vt:lpstr>
      <vt:lpstr>Trust and Loyalty in Human Relationships by Slidesgo</vt:lpstr>
      <vt:lpstr>Nội dung bài hát thể hiện điều gì? Những ca từ nào trong bài hát thể hiện nội dung đó?</vt:lpstr>
      <vt:lpstr>Bài 2: Yêu thương con người</vt:lpstr>
      <vt:lpstr>Thế nào là yêu thương con người?</vt:lpstr>
      <vt:lpstr>Đọc thông tin trang 9-10 SGK và trả lời câu hỏi:</vt:lpstr>
      <vt:lpstr>Yêu thương con người</vt:lpstr>
      <vt:lpstr>Biểu hiện của yêu thương con người</vt:lpstr>
      <vt:lpstr>Quan sát 6 hình ảnh ở trang 11 SGK và thực hiện các nhiệm vụ:</vt:lpstr>
      <vt:lpstr>Biểu hiện của yêu thương con người</vt:lpstr>
      <vt:lpstr>Giá trị của tình yêu thương con người</vt:lpstr>
      <vt:lpstr>Đọc thông tin ở trang 12-13 SGK và trả lời các câu hỏi:</vt:lpstr>
      <vt:lpstr>- Tình yêu thương có ảnh hưởng đến:</vt:lpstr>
      <vt:lpstr>- Giá trị của tình yêu thương con người:</vt:lpstr>
      <vt:lpstr>Kiểm tra 15 phút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Phạm Minh-Anh</cp:lastModifiedBy>
  <cp:revision>2</cp:revision>
  <dcterms:modified xsi:type="dcterms:W3CDTF">2025-10-06T15:58:01Z</dcterms:modified>
</cp:coreProperties>
</file>