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Lst>
  <p:sldIdLst>
    <p:sldId id="261" r:id="rId22"/>
    <p:sldId id="262" r:id="rId23"/>
    <p:sldId id="263"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192764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050753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7542132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6830181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97994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7417085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794197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4225584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8196674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8476770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4903909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13913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375370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3759616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012374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103619861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659642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2392711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772517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7923512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109949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457078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013018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A7A04-1228-4600-C8A7-DBAB8DBDDE32}"/>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7D7463C-D908-2631-DB4D-4FED400529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B98DD36A-EEAA-218B-7E20-D1377DDB6D59}"/>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31D02123-AA0C-5E51-80B3-E2945419F37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7AC9F7C-E6C5-A4FD-434A-52EB2A0DEB6D}"/>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8142692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066325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88637638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744413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2511699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0475879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939002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6760962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954131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7875623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07121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56522B-3B9A-C3D6-B7D3-96C1280B694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E6FBE2F-7291-4ED1-EBEF-E3BFB55EB42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FF334BF-41E8-3BE4-A6A2-FFE78B56D156}"/>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7CCAE291-F002-95A2-A619-8BEFA544A85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3E370C-7ED9-220D-2F61-9DD0E0E9AC44}"/>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52961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2287362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5876327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018947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085675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201828365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87816062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5878498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155769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8869951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21690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ADA3A6-8C4F-C38E-0ADE-58C77E6A71BE}"/>
              </a:ext>
            </a:extLst>
          </p:cNvPr>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8173248-B002-8227-FBF9-F5847969B3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FC3B5E-7454-2A8C-9B79-421C12593793}"/>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F4373C33-D47B-F9F8-2BDE-1431A91F181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A9CBCB6-6211-DCF8-E9A9-6EDAC6C92FD8}"/>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823968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7271380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562601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6032744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1561958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83972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16174749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2852804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1843992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016553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31633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A08BEE-5BBC-29F0-1CDA-68CB46F5924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751B0AD-3FFC-B758-4151-9A2CEAFB13C6}"/>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3714B0-7EB6-CCF7-951D-024319A4238E}"/>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CE7094-7A31-3E41-8145-C198012A7990}"/>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4EB2037F-B3FF-1100-3B40-BF5B14F212B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48C7DEBB-97BB-04E1-4F71-38765BA22F7B}"/>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97101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399680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1947918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9638076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8145744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76333610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71146540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425723622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92890646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8843248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302992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2AA84A-4E5B-16DD-050C-025DAB24EAFE}"/>
              </a:ext>
            </a:extLst>
          </p:cNvPr>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ED9F916-CEDF-4768-EB73-11071DF53F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2CBC087-40A2-FB42-C32A-772E22D8B04B}"/>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A9F3A6F-682A-3E66-D4EA-104F74DC4F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BC953C9-7519-FD20-F0B8-FEC8E8D48FB3}"/>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76B9EEE-0CF9-A5EE-6D84-46088A5E7CC5}"/>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16C6DFE5-B3F1-25A4-EA20-A9CCE55462A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B22B0427-C1BD-4F4E-FA90-51C010FBB493}"/>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173608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7410952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883972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8660247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0230761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58724742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745959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925299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289033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19854594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46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1D22F2-1079-0360-92C5-084814B13A9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1F231E-4D9E-9508-A750-6C957847F618}"/>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8926B66E-240B-4976-91E3-17444AD3711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56DD16A2-8B0C-24A5-6D5B-A05711E85380}"/>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618494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7514736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51939098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59283872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4054362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8758471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1783713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855881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6402166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86879832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70557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3F9D2DC-54F5-2832-1995-5EAD665C3040}"/>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2923BF5B-2EFD-7188-7708-8225853060D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E4708529-4319-C4FE-BF8E-256558560DD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927908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98125428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8500383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58340113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5409437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90392061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48444930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5055231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1256421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27620247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739429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084AD2-5F23-EFD2-2128-1BB885E14D0B}"/>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CC400D-DCFF-9B1C-0767-5CF8C04496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61A92D7-763B-78B4-71BD-CB97ACB9A7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318B80-27E3-0FDA-1F8D-6587C167D60F}"/>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1F3F3B5-789C-BF49-CB9E-AEBC273693D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43F671D-538F-E85C-2F3B-783658C794A8}"/>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858925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1973474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8677808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910875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4053642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55834491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5290547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7589059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0063945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692745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867967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440470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7F882-733D-B37E-364E-B9DDAD985896}"/>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3EE069B-C012-A3DF-A527-6FBE871C0C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A924A91B-F272-79C0-C255-4826F12625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879B39-BD51-1721-7951-9B13A910D455}"/>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581C493-6C1E-0188-F300-FDE5361402C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C5DB286E-9F42-8B7F-8BDA-06AD00870653}"/>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4174566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64148827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945552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5633689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3408407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122783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6621640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2223651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8977420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6707703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65382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BA512-85B0-77FC-AEE4-535850FA9FA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3E0C7A6-50BD-BE06-D3C2-1A4D43D7452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1E18F9-9D64-7714-B558-C0994ABF5501}"/>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46FE9B24-7D9E-B6EC-BDBD-4EA92C83E16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1C24593-C8C9-E171-215D-77B967F890E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135704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43489215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580349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116992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09306663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33671561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2055696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94958688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64651062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84070026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38074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8571D0E-3C77-61A4-7D00-77E345854125}"/>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9E5875A-EB7C-14E9-36BE-3B8DE467C66A}"/>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AF78A94-AFEF-978C-E28E-BA7E5A4C2D5A}"/>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2D1B1BB-5DE4-E32B-AB3F-1929B2E93F0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34750337-DC26-901F-5DFB-CC1642CA9ED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1655161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52158471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420" indent="0" algn="ctr">
              <a:buNone/>
              <a:defRPr>
                <a:solidFill>
                  <a:schemeClr val="tx1">
                    <a:tint val="75000"/>
                  </a:schemeClr>
                </a:solidFill>
              </a:defRPr>
            </a:lvl2pPr>
            <a:lvl3pPr marL="456834" indent="0" algn="ctr">
              <a:buNone/>
              <a:defRPr>
                <a:solidFill>
                  <a:schemeClr val="tx1">
                    <a:tint val="75000"/>
                  </a:schemeClr>
                </a:solidFill>
              </a:defRPr>
            </a:lvl3pPr>
            <a:lvl4pPr marL="685254" indent="0" algn="ctr">
              <a:buNone/>
              <a:defRPr>
                <a:solidFill>
                  <a:schemeClr val="tx1">
                    <a:tint val="75000"/>
                  </a:schemeClr>
                </a:solidFill>
              </a:defRPr>
            </a:lvl4pPr>
            <a:lvl5pPr marL="913668" indent="0" algn="ctr">
              <a:buNone/>
              <a:defRPr>
                <a:solidFill>
                  <a:schemeClr val="tx1">
                    <a:tint val="75000"/>
                  </a:schemeClr>
                </a:solidFill>
              </a:defRPr>
            </a:lvl5pPr>
            <a:lvl6pPr marL="1142088" indent="0" algn="ctr">
              <a:buNone/>
              <a:defRPr>
                <a:solidFill>
                  <a:schemeClr val="tx1">
                    <a:tint val="75000"/>
                  </a:schemeClr>
                </a:solidFill>
              </a:defRPr>
            </a:lvl6pPr>
            <a:lvl7pPr marL="1370506" indent="0" algn="ctr">
              <a:buNone/>
              <a:defRPr>
                <a:solidFill>
                  <a:schemeClr val="tx1">
                    <a:tint val="75000"/>
                  </a:schemeClr>
                </a:solidFill>
              </a:defRPr>
            </a:lvl7pPr>
            <a:lvl8pPr marL="1598922" indent="0" algn="ctr">
              <a:buNone/>
              <a:defRPr>
                <a:solidFill>
                  <a:schemeClr val="tx1">
                    <a:tint val="75000"/>
                  </a:schemeClr>
                </a:solidFill>
              </a:defRPr>
            </a:lvl8pPr>
            <a:lvl9pPr marL="18273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42775140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6827910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25" b="1" cap="all"/>
            </a:lvl1pPr>
          </a:lstStyle>
          <a:p>
            <a:r>
              <a:rPr lang="en-US"/>
              <a:t>Click to edit Master title style</a:t>
            </a:r>
          </a:p>
        </p:txBody>
      </p:sp>
      <p:sp>
        <p:nvSpPr>
          <p:cNvPr id="3" name="Text Placeholder 2"/>
          <p:cNvSpPr>
            <a:spLocks noGrp="1"/>
          </p:cNvSpPr>
          <p:nvPr>
            <p:ph type="body" idx="1"/>
          </p:nvPr>
        </p:nvSpPr>
        <p:spPr>
          <a:xfrm>
            <a:off x="361157" y="1937815"/>
            <a:ext cx="3886200" cy="1000125"/>
          </a:xfrm>
        </p:spPr>
        <p:txBody>
          <a:bodyPr anchor="b"/>
          <a:lstStyle>
            <a:lvl1pPr marL="0" indent="0">
              <a:buNone/>
              <a:defRPr sz="975">
                <a:solidFill>
                  <a:schemeClr val="tx1">
                    <a:tint val="75000"/>
                  </a:schemeClr>
                </a:solidFill>
              </a:defRPr>
            </a:lvl1pPr>
            <a:lvl2pPr marL="228420" indent="0">
              <a:buNone/>
              <a:defRPr sz="900">
                <a:solidFill>
                  <a:schemeClr val="tx1">
                    <a:tint val="75000"/>
                  </a:schemeClr>
                </a:solidFill>
              </a:defRPr>
            </a:lvl2pPr>
            <a:lvl3pPr marL="456834" indent="0">
              <a:buNone/>
              <a:defRPr sz="825">
                <a:solidFill>
                  <a:schemeClr val="tx1">
                    <a:tint val="75000"/>
                  </a:schemeClr>
                </a:solidFill>
              </a:defRPr>
            </a:lvl3pPr>
            <a:lvl4pPr marL="685254" indent="0">
              <a:buNone/>
              <a:defRPr sz="675">
                <a:solidFill>
                  <a:schemeClr val="tx1">
                    <a:tint val="75000"/>
                  </a:schemeClr>
                </a:solidFill>
              </a:defRPr>
            </a:lvl4pPr>
            <a:lvl5pPr marL="913668" indent="0">
              <a:buNone/>
              <a:defRPr sz="675">
                <a:solidFill>
                  <a:schemeClr val="tx1">
                    <a:tint val="75000"/>
                  </a:schemeClr>
                </a:solidFill>
              </a:defRPr>
            </a:lvl5pPr>
            <a:lvl6pPr marL="1142088" indent="0">
              <a:buNone/>
              <a:defRPr sz="675">
                <a:solidFill>
                  <a:schemeClr val="tx1">
                    <a:tint val="75000"/>
                  </a:schemeClr>
                </a:solidFill>
              </a:defRPr>
            </a:lvl6pPr>
            <a:lvl7pPr marL="1370506" indent="0">
              <a:buNone/>
              <a:defRPr sz="675">
                <a:solidFill>
                  <a:schemeClr val="tx1">
                    <a:tint val="75000"/>
                  </a:schemeClr>
                </a:solidFill>
              </a:defRPr>
            </a:lvl7pPr>
            <a:lvl8pPr marL="1598922" indent="0">
              <a:buNone/>
              <a:defRPr sz="675">
                <a:solidFill>
                  <a:schemeClr val="tx1">
                    <a:tint val="75000"/>
                  </a:schemeClr>
                </a:solidFill>
              </a:defRPr>
            </a:lvl8pPr>
            <a:lvl9pPr marL="1827336" indent="0">
              <a:buNone/>
              <a:defRPr sz="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7655317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3"/>
            <a:ext cx="2019300" cy="3017309"/>
          </a:xfrm>
        </p:spPr>
        <p:txBody>
          <a:bodyPr/>
          <a:lstStyle>
            <a:lvl1pPr>
              <a:defRPr sz="1425"/>
            </a:lvl1pPr>
            <a:lvl2pPr>
              <a:defRPr sz="1200"/>
            </a:lvl2pPr>
            <a:lvl3pPr>
              <a:defRPr sz="975"/>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3"/>
            <a:ext cx="2019300" cy="3017309"/>
          </a:xfrm>
        </p:spPr>
        <p:txBody>
          <a:bodyPr/>
          <a:lstStyle>
            <a:lvl1pPr>
              <a:defRPr sz="1425"/>
            </a:lvl1pPr>
            <a:lvl2pPr>
              <a:defRPr sz="1200"/>
            </a:lvl2pPr>
            <a:lvl3pPr>
              <a:defRPr sz="975"/>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45618593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6" y="1023409"/>
            <a:ext cx="2020094" cy="426508"/>
          </a:xfrm>
        </p:spPr>
        <p:txBody>
          <a:bodyPr anchor="b"/>
          <a:lstStyle>
            <a:lvl1pPr marL="0" indent="0">
              <a:buNone/>
              <a:defRPr sz="1200" b="1"/>
            </a:lvl1pPr>
            <a:lvl2pPr marL="228420" indent="0">
              <a:buNone/>
              <a:defRPr sz="975" b="1"/>
            </a:lvl2pPr>
            <a:lvl3pPr marL="456834" indent="0">
              <a:buNone/>
              <a:defRPr sz="900" b="1"/>
            </a:lvl3pPr>
            <a:lvl4pPr marL="685254" indent="0">
              <a:buNone/>
              <a:defRPr sz="825" b="1"/>
            </a:lvl4pPr>
            <a:lvl5pPr marL="913668" indent="0">
              <a:buNone/>
              <a:defRPr sz="825" b="1"/>
            </a:lvl5pPr>
            <a:lvl6pPr marL="1142088" indent="0">
              <a:buNone/>
              <a:defRPr sz="825" b="1"/>
            </a:lvl6pPr>
            <a:lvl7pPr marL="1370506" indent="0">
              <a:buNone/>
              <a:defRPr sz="825" b="1"/>
            </a:lvl7pPr>
            <a:lvl8pPr marL="1598922" indent="0">
              <a:buNone/>
              <a:defRPr sz="825" b="1"/>
            </a:lvl8pPr>
            <a:lvl9pPr marL="1827336" indent="0">
              <a:buNone/>
              <a:defRPr sz="825" b="1"/>
            </a:lvl9pPr>
          </a:lstStyle>
          <a:p>
            <a:pPr lvl="0"/>
            <a:r>
              <a:rPr lang="en-US"/>
              <a:t>Click to edit Master text styles</a:t>
            </a:r>
          </a:p>
        </p:txBody>
      </p:sp>
      <p:sp>
        <p:nvSpPr>
          <p:cNvPr id="4" name="Content Placeholder 3"/>
          <p:cNvSpPr>
            <a:spLocks noGrp="1"/>
          </p:cNvSpPr>
          <p:nvPr>
            <p:ph sz="half" idx="2"/>
          </p:nvPr>
        </p:nvSpPr>
        <p:spPr>
          <a:xfrm>
            <a:off x="228606" y="1449917"/>
            <a:ext cx="2020094" cy="2634192"/>
          </a:xfrm>
        </p:spPr>
        <p:txBody>
          <a:bodyPr/>
          <a:lstStyle>
            <a:lvl1pPr>
              <a:defRPr sz="1200"/>
            </a:lvl1pPr>
            <a:lvl2pPr>
              <a:defRPr sz="975"/>
            </a:lvl2pPr>
            <a:lvl3pPr>
              <a:defRPr sz="900"/>
            </a:lvl3pPr>
            <a:lvl4pPr>
              <a:defRPr sz="825"/>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5" y="1023409"/>
            <a:ext cx="2020888" cy="426508"/>
          </a:xfrm>
        </p:spPr>
        <p:txBody>
          <a:bodyPr anchor="b"/>
          <a:lstStyle>
            <a:lvl1pPr marL="0" indent="0">
              <a:buNone/>
              <a:defRPr sz="1200" b="1"/>
            </a:lvl1pPr>
            <a:lvl2pPr marL="228420" indent="0">
              <a:buNone/>
              <a:defRPr sz="975" b="1"/>
            </a:lvl2pPr>
            <a:lvl3pPr marL="456834" indent="0">
              <a:buNone/>
              <a:defRPr sz="900" b="1"/>
            </a:lvl3pPr>
            <a:lvl4pPr marL="685254" indent="0">
              <a:buNone/>
              <a:defRPr sz="825" b="1"/>
            </a:lvl4pPr>
            <a:lvl5pPr marL="913668" indent="0">
              <a:buNone/>
              <a:defRPr sz="825" b="1"/>
            </a:lvl5pPr>
            <a:lvl6pPr marL="1142088" indent="0">
              <a:buNone/>
              <a:defRPr sz="825" b="1"/>
            </a:lvl6pPr>
            <a:lvl7pPr marL="1370506" indent="0">
              <a:buNone/>
              <a:defRPr sz="825" b="1"/>
            </a:lvl7pPr>
            <a:lvl8pPr marL="1598922" indent="0">
              <a:buNone/>
              <a:defRPr sz="825" b="1"/>
            </a:lvl8pPr>
            <a:lvl9pPr marL="1827336" indent="0">
              <a:buNone/>
              <a:defRPr sz="825" b="1"/>
            </a:lvl9pPr>
          </a:lstStyle>
          <a:p>
            <a:pPr lvl="0"/>
            <a:r>
              <a:rPr lang="en-US"/>
              <a:t>Click to edit Master text styles</a:t>
            </a:r>
          </a:p>
        </p:txBody>
      </p:sp>
      <p:sp>
        <p:nvSpPr>
          <p:cNvPr id="6" name="Content Placeholder 5"/>
          <p:cNvSpPr>
            <a:spLocks noGrp="1"/>
          </p:cNvSpPr>
          <p:nvPr>
            <p:ph sz="quarter" idx="4"/>
          </p:nvPr>
        </p:nvSpPr>
        <p:spPr>
          <a:xfrm>
            <a:off x="2322515" y="1449917"/>
            <a:ext cx="2020888" cy="2634192"/>
          </a:xfrm>
        </p:spPr>
        <p:txBody>
          <a:bodyPr/>
          <a:lstStyle>
            <a:lvl1pPr>
              <a:defRPr sz="1200"/>
            </a:lvl1pPr>
            <a:lvl2pPr>
              <a:defRPr sz="975"/>
            </a:lvl2pPr>
            <a:lvl3pPr>
              <a:defRPr sz="900"/>
            </a:lvl3pPr>
            <a:lvl4pPr>
              <a:defRPr sz="825"/>
            </a:lvl4pPr>
            <a:lvl5pPr>
              <a:defRPr sz="825"/>
            </a:lvl5pPr>
            <a:lvl6pPr>
              <a:defRPr sz="825"/>
            </a:lvl6pPr>
            <a:lvl7pPr>
              <a:defRPr sz="825"/>
            </a:lvl7pPr>
            <a:lvl8pPr>
              <a:defRPr sz="825"/>
            </a:lvl8pPr>
            <a:lvl9pPr>
              <a:defRPr sz="8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323650440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169494888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415411275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975" b="1"/>
            </a:lvl1pPr>
          </a:lstStyle>
          <a:p>
            <a:r>
              <a:rPr lang="en-US"/>
              <a:t>Click to edit Master title style</a:t>
            </a:r>
          </a:p>
        </p:txBody>
      </p:sp>
      <p:sp>
        <p:nvSpPr>
          <p:cNvPr id="3" name="Content Placeholder 2"/>
          <p:cNvSpPr>
            <a:spLocks noGrp="1"/>
          </p:cNvSpPr>
          <p:nvPr>
            <p:ph idx="1"/>
          </p:nvPr>
        </p:nvSpPr>
        <p:spPr>
          <a:xfrm>
            <a:off x="1787531" y="182042"/>
            <a:ext cx="2555875" cy="3902075"/>
          </a:xfrm>
        </p:spPr>
        <p:txBody>
          <a:bodyPr/>
          <a:lstStyle>
            <a:lvl1pPr>
              <a:defRPr sz="1575"/>
            </a:lvl1pPr>
            <a:lvl2pPr>
              <a:defRPr sz="1425"/>
            </a:lvl2pPr>
            <a:lvl3pPr>
              <a:defRPr sz="1200"/>
            </a:lvl3pPr>
            <a:lvl4pPr>
              <a:defRPr sz="975"/>
            </a:lvl4pPr>
            <a:lvl5pPr>
              <a:defRPr sz="975"/>
            </a:lvl5pPr>
            <a:lvl6pPr>
              <a:defRPr sz="975"/>
            </a:lvl6pPr>
            <a:lvl7pPr>
              <a:defRPr sz="975"/>
            </a:lvl7pPr>
            <a:lvl8pPr>
              <a:defRPr sz="975"/>
            </a:lvl8pPr>
            <a:lvl9pPr>
              <a:defRPr sz="9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42"/>
            <a:ext cx="1504157" cy="3127375"/>
          </a:xfrm>
        </p:spPr>
        <p:txBody>
          <a:bodyPr/>
          <a:lstStyle>
            <a:lvl1pPr marL="0" indent="0">
              <a:buNone/>
              <a:defRPr sz="675"/>
            </a:lvl1pPr>
            <a:lvl2pPr marL="228420" indent="0">
              <a:buNone/>
              <a:defRPr sz="600"/>
            </a:lvl2pPr>
            <a:lvl3pPr marL="456834" indent="0">
              <a:buNone/>
              <a:defRPr sz="525"/>
            </a:lvl3pPr>
            <a:lvl4pPr marL="685254" indent="0">
              <a:buNone/>
              <a:defRPr sz="450"/>
            </a:lvl4pPr>
            <a:lvl5pPr marL="913668" indent="0">
              <a:buNone/>
              <a:defRPr sz="450"/>
            </a:lvl5pPr>
            <a:lvl6pPr marL="1142088" indent="0">
              <a:buNone/>
              <a:defRPr sz="450"/>
            </a:lvl6pPr>
            <a:lvl7pPr marL="1370506" indent="0">
              <a:buNone/>
              <a:defRPr sz="450"/>
            </a:lvl7pPr>
            <a:lvl8pPr marL="1598922" indent="0">
              <a:buNone/>
              <a:defRPr sz="450"/>
            </a:lvl8pPr>
            <a:lvl9pPr marL="182733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2970910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8"/>
            <a:ext cx="2743200" cy="377825"/>
          </a:xfrm>
        </p:spPr>
        <p:txBody>
          <a:bodyPr anchor="b"/>
          <a:lstStyle>
            <a:lvl1pPr algn="l">
              <a:defRPr sz="975"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575"/>
            </a:lvl1pPr>
            <a:lvl2pPr marL="228420" indent="0">
              <a:buNone/>
              <a:defRPr sz="1425"/>
            </a:lvl2pPr>
            <a:lvl3pPr marL="456834" indent="0">
              <a:buNone/>
              <a:defRPr sz="1200"/>
            </a:lvl3pPr>
            <a:lvl4pPr marL="685254" indent="0">
              <a:buNone/>
              <a:defRPr sz="975"/>
            </a:lvl4pPr>
            <a:lvl5pPr marL="913668" indent="0">
              <a:buNone/>
              <a:defRPr sz="975"/>
            </a:lvl5pPr>
            <a:lvl6pPr marL="1142088" indent="0">
              <a:buNone/>
              <a:defRPr sz="975"/>
            </a:lvl6pPr>
            <a:lvl7pPr marL="1370506" indent="0">
              <a:buNone/>
              <a:defRPr sz="975"/>
            </a:lvl7pPr>
            <a:lvl8pPr marL="1598922" indent="0">
              <a:buNone/>
              <a:defRPr sz="975"/>
            </a:lvl8pPr>
            <a:lvl9pPr marL="1827336" indent="0">
              <a:buNone/>
              <a:defRPr sz="975"/>
            </a:lvl9pPr>
          </a:lstStyle>
          <a:p>
            <a:endParaRPr lang="en-US"/>
          </a:p>
        </p:txBody>
      </p:sp>
      <p:sp>
        <p:nvSpPr>
          <p:cNvPr id="4" name="Text Placeholder 3"/>
          <p:cNvSpPr>
            <a:spLocks noGrp="1"/>
          </p:cNvSpPr>
          <p:nvPr>
            <p:ph type="body" sz="half" idx="2"/>
          </p:nvPr>
        </p:nvSpPr>
        <p:spPr>
          <a:xfrm>
            <a:off x="896144" y="3578232"/>
            <a:ext cx="2743200" cy="536575"/>
          </a:xfrm>
        </p:spPr>
        <p:txBody>
          <a:bodyPr/>
          <a:lstStyle>
            <a:lvl1pPr marL="0" indent="0">
              <a:buNone/>
              <a:defRPr sz="675"/>
            </a:lvl1pPr>
            <a:lvl2pPr marL="228420" indent="0">
              <a:buNone/>
              <a:defRPr sz="600"/>
            </a:lvl2pPr>
            <a:lvl3pPr marL="456834" indent="0">
              <a:buNone/>
              <a:defRPr sz="525"/>
            </a:lvl3pPr>
            <a:lvl4pPr marL="685254" indent="0">
              <a:buNone/>
              <a:defRPr sz="450"/>
            </a:lvl4pPr>
            <a:lvl5pPr marL="913668" indent="0">
              <a:buNone/>
              <a:defRPr sz="450"/>
            </a:lvl5pPr>
            <a:lvl6pPr marL="1142088" indent="0">
              <a:buNone/>
              <a:defRPr sz="450"/>
            </a:lvl6pPr>
            <a:lvl7pPr marL="1370506" indent="0">
              <a:buNone/>
              <a:defRPr sz="450"/>
            </a:lvl7pPr>
            <a:lvl8pPr marL="1598922" indent="0">
              <a:buNone/>
              <a:defRPr sz="450"/>
            </a:lvl8pPr>
            <a:lvl9pPr marL="1827336"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3572139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A7A04-1228-4600-C8A7-DBAB8DBDDE32}"/>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7D7463C-D908-2631-DB4D-4FED400529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B98DD36A-EEAA-218B-7E20-D1377DDB6D59}"/>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31D02123-AA0C-5E51-80B3-E2945419F37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7AC9F7C-E6C5-A4FD-434A-52EB2A0DEB6D}"/>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4915652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3795462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100"/>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100"/>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3957">
              <a:defRPr/>
            </a:pPr>
            <a:fld id="{1D8BD707-D9CF-40AE-B4C6-C98DA3205C09}" type="datetimeFigureOut">
              <a:rPr lang="en-US" smtClean="0">
                <a:solidFill>
                  <a:prstClr val="black">
                    <a:tint val="75000"/>
                  </a:prstClr>
                </a:solidFill>
              </a:rPr>
              <a:pPr defTabSz="683957">
                <a:defRPr/>
              </a:pPr>
              <a:t>6/30/2024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3957">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3957">
              <a:defRPr/>
            </a:pPr>
            <a:fld id="{B6F15528-21DE-4FAA-801E-634DDDAF4B2B}" type="slidenum">
              <a:rPr lang="en-US" smtClean="0">
                <a:solidFill>
                  <a:prstClr val="black">
                    <a:tint val="75000"/>
                  </a:prstClr>
                </a:solidFill>
              </a:rPr>
              <a:pPr defTabSz="683957">
                <a:defRPr/>
              </a:pPr>
              <a:t>‹#›</a:t>
            </a:fld>
            <a:endParaRPr lang="en-US">
              <a:solidFill>
                <a:prstClr val="black">
                  <a:tint val="75000"/>
                </a:prstClr>
              </a:solidFill>
            </a:endParaRPr>
          </a:p>
        </p:txBody>
      </p:sp>
    </p:spTree>
    <p:extLst>
      <p:ext uri="{BB962C8B-B14F-4D97-AF65-F5344CB8AC3E}">
        <p14:creationId xmlns:p14="http://schemas.microsoft.com/office/powerpoint/2010/main" val="209171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56522B-3B9A-C3D6-B7D3-96C1280B694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E6FBE2F-7291-4ED1-EBEF-E3BFB55EB42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FF334BF-41E8-3BE4-A6A2-FFE78B56D156}"/>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7CCAE291-F002-95A2-A619-8BEFA544A85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3E370C-7ED9-220D-2F61-9DD0E0E9AC44}"/>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0710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ADA3A6-8C4F-C38E-0ADE-58C77E6A71BE}"/>
              </a:ext>
            </a:extLst>
          </p:cNvPr>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8173248-B002-8227-FBF9-F5847969B3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FC3B5E-7454-2A8C-9B79-421C12593793}"/>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F4373C33-D47B-F9F8-2BDE-1431A91F181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A9CBCB6-6211-DCF8-E9A9-6EDAC6C92FD8}"/>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7113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A08BEE-5BBC-29F0-1CDA-68CB46F5924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751B0AD-3FFC-B758-4151-9A2CEAFB13C6}"/>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3714B0-7EB6-CCF7-951D-024319A4238E}"/>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CE7094-7A31-3E41-8145-C198012A7990}"/>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4EB2037F-B3FF-1100-3B40-BF5B14F212B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48C7DEBB-97BB-04E1-4F71-38765BA22F7B}"/>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953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2AA84A-4E5B-16DD-050C-025DAB24EAFE}"/>
              </a:ext>
            </a:extLst>
          </p:cNvPr>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ED9F916-CEDF-4768-EB73-11071DF53F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2CBC087-40A2-FB42-C32A-772E22D8B04B}"/>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A9F3A6F-682A-3E66-D4EA-104F74DC4F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BC953C9-7519-FD20-F0B8-FEC8E8D48FB3}"/>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76B9EEE-0CF9-A5EE-6D84-46088A5E7CC5}"/>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16C6DFE5-B3F1-25A4-EA20-A9CCE55462A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B22B0427-C1BD-4F4E-FA90-51C010FBB493}"/>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57384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1D22F2-1079-0360-92C5-084814B13A9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1F231E-4D9E-9508-A750-6C957847F618}"/>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8926B66E-240B-4976-91E3-17444AD3711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56DD16A2-8B0C-24A5-6D5B-A05711E85380}"/>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1135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3F9D2DC-54F5-2832-1995-5EAD665C3040}"/>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2923BF5B-2EFD-7188-7708-8225853060D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E4708529-4319-C4FE-BF8E-256558560DD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51143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0155248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084AD2-5F23-EFD2-2128-1BB885E14D0B}"/>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CC400D-DCFF-9B1C-0767-5CF8C04496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61A92D7-763B-78B4-71BD-CB97ACB9A7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318B80-27E3-0FDA-1F8D-6587C167D60F}"/>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1F3F3B5-789C-BF49-CB9E-AEBC273693D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43F671D-538F-E85C-2F3B-783658C794A8}"/>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0115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7F882-733D-B37E-364E-B9DDAD985896}"/>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3EE069B-C012-A3DF-A527-6FBE871C0C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A924A91B-F272-79C0-C255-4826F12625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879B39-BD51-1721-7951-9B13A910D455}"/>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581C493-6C1E-0188-F300-FDE5361402C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C5DB286E-9F42-8B7F-8BDA-06AD00870653}"/>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78376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BA512-85B0-77FC-AEE4-535850FA9FA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3E0C7A6-50BD-BE06-D3C2-1A4D43D7452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1E18F9-9D64-7714-B558-C0994ABF5501}"/>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46FE9B24-7D9E-B6EC-BDBD-4EA92C83E16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1C24593-C8C9-E171-215D-77B967F890E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7676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8571D0E-3C77-61A4-7D00-77E345854125}"/>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9E5875A-EB7C-14E9-36BE-3B8DE467C66A}"/>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AF78A94-AFEF-978C-E28E-BA7E5A4C2D5A}"/>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2D1B1BB-5DE4-E32B-AB3F-1929B2E93F0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34750337-DC26-901F-5DFB-CC1642CA9ED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28003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4A7A04-1228-4600-C8A7-DBAB8DBDDE32}"/>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57D7463C-D908-2631-DB4D-4FED4005293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B98DD36A-EEAA-218B-7E20-D1377DDB6D59}"/>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31D02123-AA0C-5E51-80B3-E2945419F37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7AC9F7C-E6C5-A4FD-434A-52EB2A0DEB6D}"/>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88364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56522B-3B9A-C3D6-B7D3-96C1280B694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E6FBE2F-7291-4ED1-EBEF-E3BFB55EB42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FF334BF-41E8-3BE4-A6A2-FFE78B56D156}"/>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7CCAE291-F002-95A2-A619-8BEFA544A85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93E370C-7ED9-220D-2F61-9DD0E0E9AC44}"/>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42145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FADA3A6-8C4F-C38E-0ADE-58C77E6A71BE}"/>
              </a:ext>
            </a:extLst>
          </p:cNvPr>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8173248-B002-8227-FBF9-F5847969B3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0FC3B5E-7454-2A8C-9B79-421C12593793}"/>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F4373C33-D47B-F9F8-2BDE-1431A91F1810}"/>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2A9CBCB6-6211-DCF8-E9A9-6EDAC6C92FD8}"/>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6047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A08BEE-5BBC-29F0-1CDA-68CB46F5924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751B0AD-3FFC-B758-4151-9A2CEAFB13C6}"/>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2A3714B0-7EB6-CCF7-951D-024319A4238E}"/>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FDCE7094-7A31-3E41-8145-C198012A7990}"/>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4EB2037F-B3FF-1100-3B40-BF5B14F212B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48C7DEBB-97BB-04E1-4F71-38765BA22F7B}"/>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15162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82AA84A-4E5B-16DD-050C-025DAB24EAFE}"/>
              </a:ext>
            </a:extLst>
          </p:cNvPr>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ED9F916-CEDF-4768-EB73-11071DF53FB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2CBC087-40A2-FB42-C32A-772E22D8B04B}"/>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AA9F3A6F-682A-3E66-D4EA-104F74DC4F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BC953C9-7519-FD20-F0B8-FEC8E8D48FB3}"/>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976B9EEE-0CF9-A5EE-6D84-46088A5E7CC5}"/>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8" name="Chỗ dành sẵn cho Chân trang 7">
            <a:extLst>
              <a:ext uri="{FF2B5EF4-FFF2-40B4-BE49-F238E27FC236}">
                <a16:creationId xmlns:a16="http://schemas.microsoft.com/office/drawing/2014/main" id="{16C6DFE5-B3F1-25A4-EA20-A9CCE55462A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Chỗ dành sẵn cho Số hiệu Bản chiếu 8">
            <a:extLst>
              <a:ext uri="{FF2B5EF4-FFF2-40B4-BE49-F238E27FC236}">
                <a16:creationId xmlns:a16="http://schemas.microsoft.com/office/drawing/2014/main" id="{B22B0427-C1BD-4F4E-FA90-51C010FBB493}"/>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01673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51D22F2-1079-0360-92C5-084814B13A9C}"/>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C1F231E-4D9E-9508-A750-6C957847F618}"/>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4" name="Chỗ dành sẵn cho Chân trang 3">
            <a:extLst>
              <a:ext uri="{FF2B5EF4-FFF2-40B4-BE49-F238E27FC236}">
                <a16:creationId xmlns:a16="http://schemas.microsoft.com/office/drawing/2014/main" id="{8926B66E-240B-4976-91E3-17444AD3711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Chỗ dành sẵn cho Số hiệu Bản chiếu 4">
            <a:extLst>
              <a:ext uri="{FF2B5EF4-FFF2-40B4-BE49-F238E27FC236}">
                <a16:creationId xmlns:a16="http://schemas.microsoft.com/office/drawing/2014/main" id="{56DD16A2-8B0C-24A5-6D5B-A05711E85380}"/>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7103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174098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13F9D2DC-54F5-2832-1995-5EAD665C3040}"/>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3" name="Chỗ dành sẵn cho Chân trang 2">
            <a:extLst>
              <a:ext uri="{FF2B5EF4-FFF2-40B4-BE49-F238E27FC236}">
                <a16:creationId xmlns:a16="http://schemas.microsoft.com/office/drawing/2014/main" id="{2923BF5B-2EFD-7188-7708-8225853060D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Chỗ dành sẵn cho Số hiệu Bản chiếu 3">
            <a:extLst>
              <a:ext uri="{FF2B5EF4-FFF2-40B4-BE49-F238E27FC236}">
                <a16:creationId xmlns:a16="http://schemas.microsoft.com/office/drawing/2014/main" id="{E4708529-4319-C4FE-BF8E-256558560DD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658275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E084AD2-5F23-EFD2-2128-1BB885E14D0B}"/>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6CC400D-DCFF-9B1C-0767-5CF8C044960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61A92D7-763B-78B4-71BD-CB97ACB9A79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2318B80-27E3-0FDA-1F8D-6587C167D60F}"/>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1F3F3B5-789C-BF49-CB9E-AEBC273693DA}"/>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743F671D-538F-E85C-2F3B-783658C794A8}"/>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187864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A27F882-733D-B37E-364E-B9DDAD985896}"/>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3EE069B-C012-A3DF-A527-6FBE871C0CB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A924A91B-F272-79C0-C255-4826F12625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6879B39-BD51-1721-7951-9B13A910D455}"/>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6" name="Chỗ dành sẵn cho Chân trang 5">
            <a:extLst>
              <a:ext uri="{FF2B5EF4-FFF2-40B4-BE49-F238E27FC236}">
                <a16:creationId xmlns:a16="http://schemas.microsoft.com/office/drawing/2014/main" id="{7581C493-6C1E-0188-F300-FDE5361402C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Chỗ dành sẵn cho Số hiệu Bản chiếu 6">
            <a:extLst>
              <a:ext uri="{FF2B5EF4-FFF2-40B4-BE49-F238E27FC236}">
                <a16:creationId xmlns:a16="http://schemas.microsoft.com/office/drawing/2014/main" id="{C5DB286E-9F42-8B7F-8BDA-06AD00870653}"/>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34829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F2BA512-85B0-77FC-AEE4-535850FA9FAA}"/>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3E0C7A6-50BD-BE06-D3C2-1A4D43D7452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41E18F9-9D64-7714-B558-C0994ABF5501}"/>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46FE9B24-7D9E-B6EC-BDBD-4EA92C83E165}"/>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A1C24593-C8C9-E171-215D-77B967F890E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23868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8571D0E-3C77-61A4-7D00-77E345854125}"/>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9E5875A-EB7C-14E9-36BE-3B8DE467C66A}"/>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AF78A94-AFEF-978C-E28E-BA7E5A4C2D5A}"/>
              </a:ext>
            </a:extLst>
          </p:cNvPr>
          <p:cNvSpPr>
            <a:spLocks noGrp="1"/>
          </p:cNvSpPr>
          <p:nvPr>
            <p:ph type="dt" sz="half" idx="10"/>
          </p:nvPr>
        </p:nvSpPr>
        <p:spPr/>
        <p:txBody>
          <a:body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12D1B1BB-5DE4-E32B-AB3F-1929B2E93F0D}"/>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34750337-DC26-901F-5DFB-CC1642CA9ED9}"/>
              </a:ext>
            </a:extLst>
          </p:cNvPr>
          <p:cNvSpPr>
            <a:spLocks noGrp="1"/>
          </p:cNvSpPr>
          <p:nvPr>
            <p:ph type="sldNum" sz="quarter" idx="12"/>
          </p:nvPr>
        </p:nvSpPr>
        <p:spPr/>
        <p:txBody>
          <a:body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32296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015910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357106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1022181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1199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8610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23219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428644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632663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711920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686436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27469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9912548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781114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8972586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721414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40450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5218312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7161584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1111689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693560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838164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181388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696714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2089386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52518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2207146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789552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4136574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572418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0230433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9076115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7753825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001912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781702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22958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7471620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627422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308497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058463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7368270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599905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86663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897812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8822904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79355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58212393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270310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165740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2599-44C4-D643-876A-DCCD126CF9ED}"/>
              </a:ext>
            </a:extLst>
          </p:cNvPr>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x-none"/>
          </a:p>
        </p:txBody>
      </p:sp>
      <p:sp>
        <p:nvSpPr>
          <p:cNvPr id="3" name="Subtitle 2">
            <a:extLst>
              <a:ext uri="{FF2B5EF4-FFF2-40B4-BE49-F238E27FC236}">
                <a16:creationId xmlns:a16="http://schemas.microsoft.com/office/drawing/2014/main" id="{865FBF85-8D17-B449-9364-6A610C840BB2}"/>
              </a:ext>
            </a:extLst>
          </p:cNvPr>
          <p:cNvSpPr>
            <a:spLocks noGrp="1"/>
          </p:cNvSpPr>
          <p:nvPr>
            <p:ph type="subTitle" idx="1"/>
          </p:nvPr>
        </p:nvSpPr>
        <p:spPr>
          <a:xfrm>
            <a:off x="1143000" y="3602038"/>
            <a:ext cx="6858000" cy="1655762"/>
          </a:xfrm>
        </p:spPr>
        <p:txBody>
          <a:bodyPr/>
          <a:lstStyle>
            <a:lvl1pPr marL="0" indent="0" algn="ctr">
              <a:buNone/>
              <a:defRPr sz="1800"/>
            </a:lvl1pPr>
            <a:lvl2pPr marL="341969" indent="0" algn="ctr">
              <a:buNone/>
              <a:defRPr sz="1500"/>
            </a:lvl2pPr>
            <a:lvl3pPr marL="683957" indent="0" algn="ctr">
              <a:buNone/>
              <a:defRPr sz="1350"/>
            </a:lvl3pPr>
            <a:lvl4pPr marL="1025927" indent="0" algn="ctr">
              <a:buNone/>
              <a:defRPr sz="1200"/>
            </a:lvl4pPr>
            <a:lvl5pPr marL="1367912" indent="0" algn="ctr">
              <a:buNone/>
              <a:defRPr sz="1200"/>
            </a:lvl5pPr>
            <a:lvl6pPr marL="1709882" indent="0" algn="ctr">
              <a:buNone/>
              <a:defRPr sz="1200"/>
            </a:lvl6pPr>
            <a:lvl7pPr marL="2051852" indent="0" algn="ctr">
              <a:buNone/>
              <a:defRPr sz="1200"/>
            </a:lvl7pPr>
            <a:lvl8pPr marL="2393828" indent="0" algn="ctr">
              <a:buNone/>
              <a:defRPr sz="1200"/>
            </a:lvl8pPr>
            <a:lvl9pPr marL="2735803" indent="0" algn="ctr">
              <a:buNone/>
              <a:defRPr sz="1200"/>
            </a:lvl9pPr>
          </a:lstStyle>
          <a:p>
            <a:r>
              <a:rPr lang="en-US" smtClean="0"/>
              <a:t>Click to edit Master subtitle style</a:t>
            </a:r>
            <a:endParaRPr lang="x-none"/>
          </a:p>
        </p:txBody>
      </p:sp>
      <p:sp>
        <p:nvSpPr>
          <p:cNvPr id="4" name="Date Placeholder 3">
            <a:extLst>
              <a:ext uri="{FF2B5EF4-FFF2-40B4-BE49-F238E27FC236}">
                <a16:creationId xmlns:a16="http://schemas.microsoft.com/office/drawing/2014/main" id="{BFAF574E-A9F2-9948-909E-094DA8752216}"/>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A79AA14D-2BF8-EF4B-95B1-5B46B7C79B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3DD2A47D-3E6F-2543-B23C-A7408A22EAAD}"/>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7651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8654425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36DA8-7BAA-5D42-83CA-84AE827A4FC1}"/>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2760F7A1-EB62-934F-B9A7-CA57B557F3B8}"/>
              </a:ext>
            </a:extLst>
          </p:cNvPr>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1DFB9DFD-C8D3-3C44-B0D5-7BF6616AA387}"/>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84D704E4-185E-3E4F-BEBC-2A76647B99FF}"/>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916325F-0762-694E-AAD1-9A2FD043CC1F}"/>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pic>
        <p:nvPicPr>
          <p:cNvPr id="7" name="Content Placeholder 4">
            <a:extLst>
              <a:ext uri="{FF2B5EF4-FFF2-40B4-BE49-F238E27FC236}">
                <a16:creationId xmlns:a16="http://schemas.microsoft.com/office/drawing/2014/main" id="{4C93CA4E-8F35-F040-9D8E-0C430431323D}"/>
              </a:ext>
            </a:extLst>
          </p:cNvPr>
          <p:cNvPicPr>
            <a:picLocks noChangeAspect="1"/>
          </p:cNvPicPr>
          <p:nvPr userDrawn="1"/>
        </p:nvPicPr>
        <p:blipFill rotWithShape="1">
          <a:blip r:embed="rId2"/>
          <a:srcRect t="7737" b="7737"/>
          <a:stretch/>
        </p:blipFill>
        <p:spPr>
          <a:xfrm>
            <a:off x="0" y="0"/>
            <a:ext cx="9144000" cy="6858000"/>
          </a:xfrm>
          <a:prstGeom prst="rect">
            <a:avLst/>
          </a:prstGeom>
        </p:spPr>
      </p:pic>
    </p:spTree>
    <p:extLst>
      <p:ext uri="{BB962C8B-B14F-4D97-AF65-F5344CB8AC3E}">
        <p14:creationId xmlns:p14="http://schemas.microsoft.com/office/powerpoint/2010/main" val="1326280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388E-3BCF-1F47-84AC-D783E5EFED1F}"/>
              </a:ext>
            </a:extLst>
          </p:cNvPr>
          <p:cNvSpPr>
            <a:spLocks noGrp="1"/>
          </p:cNvSpPr>
          <p:nvPr>
            <p:ph type="title"/>
          </p:nvPr>
        </p:nvSpPr>
        <p:spPr>
          <a:xfrm>
            <a:off x="623888" y="1709766"/>
            <a:ext cx="7886700" cy="2852737"/>
          </a:xfrm>
        </p:spPr>
        <p:txBody>
          <a:bodyPr anchor="b"/>
          <a:lstStyle>
            <a:lvl1pPr>
              <a:defRPr sz="4500"/>
            </a:lvl1p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C1875079-0FC1-AC4E-B65E-9508171A75FB}"/>
              </a:ext>
            </a:extLst>
          </p:cNvPr>
          <p:cNvSpPr>
            <a:spLocks noGrp="1"/>
          </p:cNvSpPr>
          <p:nvPr>
            <p:ph type="body" idx="1"/>
          </p:nvPr>
        </p:nvSpPr>
        <p:spPr>
          <a:xfrm>
            <a:off x="623888" y="4589491"/>
            <a:ext cx="7886700" cy="1500187"/>
          </a:xfrm>
        </p:spPr>
        <p:txBody>
          <a:bodyPr/>
          <a:lstStyle>
            <a:lvl1pPr marL="0" indent="0">
              <a:buNone/>
              <a:defRPr sz="1800">
                <a:solidFill>
                  <a:schemeClr val="tx1">
                    <a:tint val="75000"/>
                  </a:schemeClr>
                </a:solidFill>
              </a:defRPr>
            </a:lvl1pPr>
            <a:lvl2pPr marL="341969" indent="0">
              <a:buNone/>
              <a:defRPr sz="1500">
                <a:solidFill>
                  <a:schemeClr val="tx1">
                    <a:tint val="75000"/>
                  </a:schemeClr>
                </a:solidFill>
              </a:defRPr>
            </a:lvl2pPr>
            <a:lvl3pPr marL="683957" indent="0">
              <a:buNone/>
              <a:defRPr sz="1350">
                <a:solidFill>
                  <a:schemeClr val="tx1">
                    <a:tint val="75000"/>
                  </a:schemeClr>
                </a:solidFill>
              </a:defRPr>
            </a:lvl3pPr>
            <a:lvl4pPr marL="1025927" indent="0">
              <a:buNone/>
              <a:defRPr sz="1200">
                <a:solidFill>
                  <a:schemeClr val="tx1">
                    <a:tint val="75000"/>
                  </a:schemeClr>
                </a:solidFill>
              </a:defRPr>
            </a:lvl4pPr>
            <a:lvl5pPr marL="1367912" indent="0">
              <a:buNone/>
              <a:defRPr sz="1200">
                <a:solidFill>
                  <a:schemeClr val="tx1">
                    <a:tint val="75000"/>
                  </a:schemeClr>
                </a:solidFill>
              </a:defRPr>
            </a:lvl5pPr>
            <a:lvl6pPr marL="1709882" indent="0">
              <a:buNone/>
              <a:defRPr sz="1200">
                <a:solidFill>
                  <a:schemeClr val="tx1">
                    <a:tint val="75000"/>
                  </a:schemeClr>
                </a:solidFill>
              </a:defRPr>
            </a:lvl6pPr>
            <a:lvl7pPr marL="2051852" indent="0">
              <a:buNone/>
              <a:defRPr sz="1200">
                <a:solidFill>
                  <a:schemeClr val="tx1">
                    <a:tint val="75000"/>
                  </a:schemeClr>
                </a:solidFill>
              </a:defRPr>
            </a:lvl7pPr>
            <a:lvl8pPr marL="2393828" indent="0">
              <a:buNone/>
              <a:defRPr sz="1200">
                <a:solidFill>
                  <a:schemeClr val="tx1">
                    <a:tint val="75000"/>
                  </a:schemeClr>
                </a:solidFill>
              </a:defRPr>
            </a:lvl8pPr>
            <a:lvl9pPr marL="2735803" indent="0">
              <a:buNone/>
              <a:defRPr sz="1200">
                <a:solidFill>
                  <a:schemeClr val="tx1">
                    <a:tint val="75000"/>
                  </a:schemeClr>
                </a:solidFill>
              </a:defRPr>
            </a:lvl9pPr>
          </a:lstStyle>
          <a:p>
            <a:pPr lvl="0"/>
            <a:r>
              <a:rPr lang="en-US" smtClean="0"/>
              <a:t>Click to edit Master text styles</a:t>
            </a:r>
          </a:p>
        </p:txBody>
      </p:sp>
      <p:sp>
        <p:nvSpPr>
          <p:cNvPr id="4" name="Date Placeholder 3">
            <a:extLst>
              <a:ext uri="{FF2B5EF4-FFF2-40B4-BE49-F238E27FC236}">
                <a16:creationId xmlns:a16="http://schemas.microsoft.com/office/drawing/2014/main" id="{111D3914-6327-4C4F-BD6B-CF1A8F3AC46D}"/>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722B2FE8-8625-3C43-9014-5A431ABC038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85A126B7-FB7A-6C4D-B6E8-7A7AD3D3A482}"/>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54553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6F8E-EF19-3B49-B8C6-451E99BA41FE}"/>
              </a:ext>
            </a:extLst>
          </p:cNvPr>
          <p:cNvSpPr>
            <a:spLocks noGrp="1"/>
          </p:cNvSpPr>
          <p:nvPr>
            <p:ph type="title"/>
          </p:nvPr>
        </p:nvSpPr>
        <p:spPr/>
        <p:txBody>
          <a:body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138F8868-5C82-8F44-843E-13ACC75C262B}"/>
              </a:ext>
            </a:extLst>
          </p:cNvPr>
          <p:cNvSpPr>
            <a:spLocks noGrp="1"/>
          </p:cNvSpPr>
          <p:nvPr>
            <p:ph sz="half" idx="1"/>
          </p:nvPr>
        </p:nvSpPr>
        <p:spPr>
          <a:xfrm>
            <a:off x="6286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a:extLst>
              <a:ext uri="{FF2B5EF4-FFF2-40B4-BE49-F238E27FC236}">
                <a16:creationId xmlns:a16="http://schemas.microsoft.com/office/drawing/2014/main" id="{2BFA4B59-2DF0-2D4D-81DC-4B5D1BEDA295}"/>
              </a:ext>
            </a:extLst>
          </p:cNvPr>
          <p:cNvSpPr>
            <a:spLocks noGrp="1"/>
          </p:cNvSpPr>
          <p:nvPr>
            <p:ph sz="half" idx="2"/>
          </p:nvPr>
        </p:nvSpPr>
        <p:spPr>
          <a:xfrm>
            <a:off x="4629150" y="1825626"/>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Date Placeholder 4">
            <a:extLst>
              <a:ext uri="{FF2B5EF4-FFF2-40B4-BE49-F238E27FC236}">
                <a16:creationId xmlns:a16="http://schemas.microsoft.com/office/drawing/2014/main" id="{7C6BDB5D-AC0A-A24B-886F-29826BC4BCF0}"/>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D073ED2E-7511-8144-97D6-45497E29DA30}"/>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1A75F0DF-67F8-5C49-987A-535B0A67B32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274330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B8C6B-11E7-5347-901B-A4FA2A918889}"/>
              </a:ext>
            </a:extLst>
          </p:cNvPr>
          <p:cNvSpPr>
            <a:spLocks noGrp="1"/>
          </p:cNvSpPr>
          <p:nvPr>
            <p:ph type="title"/>
          </p:nvPr>
        </p:nvSpPr>
        <p:spPr>
          <a:xfrm>
            <a:off x="629841" y="365134"/>
            <a:ext cx="7886700" cy="1325563"/>
          </a:xfrm>
        </p:spPr>
        <p:txBody>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FB9ABDFF-3AD9-B94B-8D98-B4AED07965A7}"/>
              </a:ext>
            </a:extLst>
          </p:cNvPr>
          <p:cNvSpPr>
            <a:spLocks noGrp="1"/>
          </p:cNvSpPr>
          <p:nvPr>
            <p:ph type="body" idx="1"/>
          </p:nvPr>
        </p:nvSpPr>
        <p:spPr>
          <a:xfrm>
            <a:off x="629862" y="1681163"/>
            <a:ext cx="3868340"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074D1E3-70D4-CB40-9DE6-D0C3E4827D36}"/>
              </a:ext>
            </a:extLst>
          </p:cNvPr>
          <p:cNvSpPr>
            <a:spLocks noGrp="1"/>
          </p:cNvSpPr>
          <p:nvPr>
            <p:ph sz="half" idx="2"/>
          </p:nvPr>
        </p:nvSpPr>
        <p:spPr>
          <a:xfrm>
            <a:off x="62986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a:extLst>
              <a:ext uri="{FF2B5EF4-FFF2-40B4-BE49-F238E27FC236}">
                <a16:creationId xmlns:a16="http://schemas.microsoft.com/office/drawing/2014/main" id="{E8D97218-4E18-C446-89E6-B367A43A0AF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1969" indent="0">
              <a:buNone/>
              <a:defRPr sz="1500" b="1"/>
            </a:lvl2pPr>
            <a:lvl3pPr marL="683957" indent="0">
              <a:buNone/>
              <a:defRPr sz="1350" b="1"/>
            </a:lvl3pPr>
            <a:lvl4pPr marL="1025927" indent="0">
              <a:buNone/>
              <a:defRPr sz="1200" b="1"/>
            </a:lvl4pPr>
            <a:lvl5pPr marL="1367912" indent="0">
              <a:buNone/>
              <a:defRPr sz="1200" b="1"/>
            </a:lvl5pPr>
            <a:lvl6pPr marL="1709882" indent="0">
              <a:buNone/>
              <a:defRPr sz="1200" b="1"/>
            </a:lvl6pPr>
            <a:lvl7pPr marL="2051852" indent="0">
              <a:buNone/>
              <a:defRPr sz="1200" b="1"/>
            </a:lvl7pPr>
            <a:lvl8pPr marL="2393828" indent="0">
              <a:buNone/>
              <a:defRPr sz="1200" b="1"/>
            </a:lvl8pPr>
            <a:lvl9pPr marL="2735803" indent="0">
              <a:buNone/>
              <a:defRPr sz="12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095BB46D-CB89-5A45-AC0F-37D1AF15F750}"/>
              </a:ext>
            </a:extLst>
          </p:cNvPr>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Date Placeholder 6">
            <a:extLst>
              <a:ext uri="{FF2B5EF4-FFF2-40B4-BE49-F238E27FC236}">
                <a16:creationId xmlns:a16="http://schemas.microsoft.com/office/drawing/2014/main" id="{590AEACF-67F4-7140-A45C-1DB7529C72D4}"/>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8" name="Footer Placeholder 7">
            <a:extLst>
              <a:ext uri="{FF2B5EF4-FFF2-40B4-BE49-F238E27FC236}">
                <a16:creationId xmlns:a16="http://schemas.microsoft.com/office/drawing/2014/main" id="{90BCC459-C0FB-5243-BDEF-C5C4A1DC27F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9" name="Slide Number Placeholder 8">
            <a:extLst>
              <a:ext uri="{FF2B5EF4-FFF2-40B4-BE49-F238E27FC236}">
                <a16:creationId xmlns:a16="http://schemas.microsoft.com/office/drawing/2014/main" id="{403583BC-8C88-D94A-A827-1CF1BD2E475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242035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A60C-1523-BC43-8DFD-4824BE204C4B}"/>
              </a:ext>
            </a:extLst>
          </p:cNvPr>
          <p:cNvSpPr>
            <a:spLocks noGrp="1"/>
          </p:cNvSpPr>
          <p:nvPr>
            <p:ph type="title"/>
          </p:nvPr>
        </p:nvSpPr>
        <p:spPr/>
        <p:txBody>
          <a:bodyPr/>
          <a:lstStyle/>
          <a:p>
            <a:r>
              <a:rPr lang="en-US" smtClean="0"/>
              <a:t>Click to edit Master title style</a:t>
            </a:r>
            <a:endParaRPr lang="x-none"/>
          </a:p>
        </p:txBody>
      </p:sp>
      <p:sp>
        <p:nvSpPr>
          <p:cNvPr id="3" name="Date Placeholder 2">
            <a:extLst>
              <a:ext uri="{FF2B5EF4-FFF2-40B4-BE49-F238E27FC236}">
                <a16:creationId xmlns:a16="http://schemas.microsoft.com/office/drawing/2014/main" id="{6B5F2415-FB33-0643-B3CC-94377FCB1F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4" name="Footer Placeholder 3">
            <a:extLst>
              <a:ext uri="{FF2B5EF4-FFF2-40B4-BE49-F238E27FC236}">
                <a16:creationId xmlns:a16="http://schemas.microsoft.com/office/drawing/2014/main" id="{8566C06D-B3AF-4147-9D18-DD421936A67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5" name="Slide Number Placeholder 4">
            <a:extLst>
              <a:ext uri="{FF2B5EF4-FFF2-40B4-BE49-F238E27FC236}">
                <a16:creationId xmlns:a16="http://schemas.microsoft.com/office/drawing/2014/main" id="{7DC72309-C4D9-CC4C-B4E0-28A37FF037D3}"/>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2604726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FBCE91-98BD-7F42-9EB2-03387EAB583F}"/>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3" name="Footer Placeholder 2">
            <a:extLst>
              <a:ext uri="{FF2B5EF4-FFF2-40B4-BE49-F238E27FC236}">
                <a16:creationId xmlns:a16="http://schemas.microsoft.com/office/drawing/2014/main" id="{3AE85E20-1072-844A-A4FB-EC5E6A4884C8}"/>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4" name="Slide Number Placeholder 3">
            <a:extLst>
              <a:ext uri="{FF2B5EF4-FFF2-40B4-BE49-F238E27FC236}">
                <a16:creationId xmlns:a16="http://schemas.microsoft.com/office/drawing/2014/main" id="{BF7D6AFA-FE69-C640-9E37-4A778F1C8834}"/>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356961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FF024-E972-4641-BBDC-75D947E350DC}"/>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Content Placeholder 2">
            <a:extLst>
              <a:ext uri="{FF2B5EF4-FFF2-40B4-BE49-F238E27FC236}">
                <a16:creationId xmlns:a16="http://schemas.microsoft.com/office/drawing/2014/main" id="{9257420A-E054-FE40-AA4C-27C033670FDB}"/>
              </a:ext>
            </a:extLst>
          </p:cNvPr>
          <p:cNvSpPr>
            <a:spLocks noGrp="1"/>
          </p:cNvSpPr>
          <p:nvPr>
            <p:ph idx="1"/>
          </p:nvPr>
        </p:nvSpPr>
        <p:spPr>
          <a:xfrm>
            <a:off x="3887391" y="987453"/>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a:extLst>
              <a:ext uri="{FF2B5EF4-FFF2-40B4-BE49-F238E27FC236}">
                <a16:creationId xmlns:a16="http://schemas.microsoft.com/office/drawing/2014/main" id="{8A37CE29-67C0-1740-AEE1-B4A33F4369A9}"/>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A1A06563-8279-914A-B5DE-C03AE1A1B031}"/>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C10A42F0-05AB-3246-B134-957CE5ED795D}"/>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B8B4F9F4-5931-F84A-BCD5-37E44A1ACB16}"/>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157770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EA94-4E31-2440-8789-7CE2AEA2FD53}"/>
              </a:ext>
            </a:extLst>
          </p:cNvPr>
          <p:cNvSpPr>
            <a:spLocks noGrp="1"/>
          </p:cNvSpPr>
          <p:nvPr>
            <p:ph type="title"/>
          </p:nvPr>
        </p:nvSpPr>
        <p:spPr>
          <a:xfrm>
            <a:off x="629862" y="457200"/>
            <a:ext cx="2949178" cy="1600200"/>
          </a:xfrm>
        </p:spPr>
        <p:txBody>
          <a:bodyPr anchor="b"/>
          <a:lstStyle>
            <a:lvl1pPr>
              <a:defRPr sz="2400"/>
            </a:lvl1pPr>
          </a:lstStyle>
          <a:p>
            <a:r>
              <a:rPr lang="en-US" smtClean="0"/>
              <a:t>Click to edit Master title style</a:t>
            </a:r>
            <a:endParaRPr lang="x-none"/>
          </a:p>
        </p:txBody>
      </p:sp>
      <p:sp>
        <p:nvSpPr>
          <p:cNvPr id="3" name="Picture Placeholder 2">
            <a:extLst>
              <a:ext uri="{FF2B5EF4-FFF2-40B4-BE49-F238E27FC236}">
                <a16:creationId xmlns:a16="http://schemas.microsoft.com/office/drawing/2014/main" id="{B707E50E-4F25-CA48-8CFD-CFA9AB257107}"/>
              </a:ext>
            </a:extLst>
          </p:cNvPr>
          <p:cNvSpPr>
            <a:spLocks noGrp="1"/>
          </p:cNvSpPr>
          <p:nvPr>
            <p:ph type="pic" idx="1"/>
          </p:nvPr>
        </p:nvSpPr>
        <p:spPr>
          <a:xfrm>
            <a:off x="3887391" y="987453"/>
            <a:ext cx="4629150" cy="4873625"/>
          </a:xfrm>
        </p:spPr>
        <p:txBody>
          <a:bodyPr/>
          <a:lstStyle>
            <a:lvl1pPr marL="0" indent="0">
              <a:buNone/>
              <a:defRPr sz="2400"/>
            </a:lvl1pPr>
            <a:lvl2pPr marL="341969" indent="0">
              <a:buNone/>
              <a:defRPr sz="2100"/>
            </a:lvl2pPr>
            <a:lvl3pPr marL="683957" indent="0">
              <a:buNone/>
              <a:defRPr sz="1800"/>
            </a:lvl3pPr>
            <a:lvl4pPr marL="1025927" indent="0">
              <a:buNone/>
              <a:defRPr sz="1500"/>
            </a:lvl4pPr>
            <a:lvl5pPr marL="1367912" indent="0">
              <a:buNone/>
              <a:defRPr sz="1500"/>
            </a:lvl5pPr>
            <a:lvl6pPr marL="1709882" indent="0">
              <a:buNone/>
              <a:defRPr sz="1500"/>
            </a:lvl6pPr>
            <a:lvl7pPr marL="2051852" indent="0">
              <a:buNone/>
              <a:defRPr sz="1500"/>
            </a:lvl7pPr>
            <a:lvl8pPr marL="2393828" indent="0">
              <a:buNone/>
              <a:defRPr sz="1500"/>
            </a:lvl8pPr>
            <a:lvl9pPr marL="2735803" indent="0">
              <a:buNone/>
              <a:defRPr sz="1500"/>
            </a:lvl9pPr>
          </a:lstStyle>
          <a:p>
            <a:r>
              <a:rPr lang="en-US" smtClean="0"/>
              <a:t>Click icon to add picture</a:t>
            </a:r>
            <a:endParaRPr lang="x-none"/>
          </a:p>
        </p:txBody>
      </p:sp>
      <p:sp>
        <p:nvSpPr>
          <p:cNvPr id="4" name="Text Placeholder 3">
            <a:extLst>
              <a:ext uri="{FF2B5EF4-FFF2-40B4-BE49-F238E27FC236}">
                <a16:creationId xmlns:a16="http://schemas.microsoft.com/office/drawing/2014/main" id="{105C266F-1DFC-EC43-8DB7-3F761E64C30A}"/>
              </a:ext>
            </a:extLst>
          </p:cNvPr>
          <p:cNvSpPr>
            <a:spLocks noGrp="1"/>
          </p:cNvSpPr>
          <p:nvPr>
            <p:ph type="body" sz="half" idx="2"/>
          </p:nvPr>
        </p:nvSpPr>
        <p:spPr>
          <a:xfrm>
            <a:off x="629862" y="2057400"/>
            <a:ext cx="2949178" cy="3811588"/>
          </a:xfrm>
        </p:spPr>
        <p:txBody>
          <a:bodyPr/>
          <a:lstStyle>
            <a:lvl1pPr marL="0" indent="0">
              <a:buNone/>
              <a:defRPr sz="1200"/>
            </a:lvl1pPr>
            <a:lvl2pPr marL="341969" indent="0">
              <a:buNone/>
              <a:defRPr sz="1050"/>
            </a:lvl2pPr>
            <a:lvl3pPr marL="683957" indent="0">
              <a:buNone/>
              <a:defRPr sz="900"/>
            </a:lvl3pPr>
            <a:lvl4pPr marL="1025927" indent="0">
              <a:buNone/>
              <a:defRPr sz="750"/>
            </a:lvl4pPr>
            <a:lvl5pPr marL="1367912" indent="0">
              <a:buNone/>
              <a:defRPr sz="750"/>
            </a:lvl5pPr>
            <a:lvl6pPr marL="1709882" indent="0">
              <a:buNone/>
              <a:defRPr sz="750"/>
            </a:lvl6pPr>
            <a:lvl7pPr marL="2051852" indent="0">
              <a:buNone/>
              <a:defRPr sz="750"/>
            </a:lvl7pPr>
            <a:lvl8pPr marL="2393828" indent="0">
              <a:buNone/>
              <a:defRPr sz="750"/>
            </a:lvl8pPr>
            <a:lvl9pPr marL="2735803" indent="0">
              <a:buNone/>
              <a:defRPr sz="750"/>
            </a:lvl9pPr>
          </a:lstStyle>
          <a:p>
            <a:pPr lvl="0"/>
            <a:r>
              <a:rPr lang="en-US" smtClean="0"/>
              <a:t>Click to edit Master text styles</a:t>
            </a:r>
          </a:p>
        </p:txBody>
      </p:sp>
      <p:sp>
        <p:nvSpPr>
          <p:cNvPr id="5" name="Date Placeholder 4">
            <a:extLst>
              <a:ext uri="{FF2B5EF4-FFF2-40B4-BE49-F238E27FC236}">
                <a16:creationId xmlns:a16="http://schemas.microsoft.com/office/drawing/2014/main" id="{0B43482F-2AF9-6540-B7FE-7DBCA984A415}"/>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6" name="Footer Placeholder 5">
            <a:extLst>
              <a:ext uri="{FF2B5EF4-FFF2-40B4-BE49-F238E27FC236}">
                <a16:creationId xmlns:a16="http://schemas.microsoft.com/office/drawing/2014/main" id="{37FCD735-9E52-874D-94CA-8F326ADA2FEB}"/>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7" name="Slide Number Placeholder 6">
            <a:extLst>
              <a:ext uri="{FF2B5EF4-FFF2-40B4-BE49-F238E27FC236}">
                <a16:creationId xmlns:a16="http://schemas.microsoft.com/office/drawing/2014/main" id="{3E6E8648-DEB3-654A-9F9F-055C776CDD45}"/>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720379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4C07-046F-044B-AFF6-483F6CC6334A}"/>
              </a:ext>
            </a:extLst>
          </p:cNvPr>
          <p:cNvSpPr>
            <a:spLocks noGrp="1"/>
          </p:cNvSpPr>
          <p:nvPr>
            <p:ph type="title"/>
          </p:nvPr>
        </p:nvSpPr>
        <p:spPr/>
        <p:txBody>
          <a:bodyPr/>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AFB0D8DF-4750-E846-9BC7-134BAF616ACC}"/>
              </a:ext>
            </a:extLst>
          </p:cNvPr>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E16A96DB-ACF7-804A-BBFB-91D4C4FF157C}"/>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9AF45A9F-2D64-774D-B5D2-47E7B8F92B97}"/>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10F417E7-F316-D142-9CB8-D22E3B83CEE7}"/>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2670904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51CE6A-56C0-AB43-8E92-2AFBED7F9636}"/>
              </a:ext>
            </a:extLst>
          </p:cNvPr>
          <p:cNvSpPr>
            <a:spLocks noGrp="1"/>
          </p:cNvSpPr>
          <p:nvPr>
            <p:ph type="title" orient="vert"/>
          </p:nvPr>
        </p:nvSpPr>
        <p:spPr>
          <a:xfrm>
            <a:off x="6543675" y="365126"/>
            <a:ext cx="1971675" cy="5811838"/>
          </a:xfrm>
        </p:spPr>
        <p:txBody>
          <a:bodyPr vert="eaVert"/>
          <a:lstStyle/>
          <a:p>
            <a:r>
              <a:rPr lang="en-US" smtClean="0"/>
              <a:t>Click to edit Master title style</a:t>
            </a:r>
            <a:endParaRPr lang="x-none"/>
          </a:p>
        </p:txBody>
      </p:sp>
      <p:sp>
        <p:nvSpPr>
          <p:cNvPr id="3" name="Vertical Text Placeholder 2">
            <a:extLst>
              <a:ext uri="{FF2B5EF4-FFF2-40B4-BE49-F238E27FC236}">
                <a16:creationId xmlns:a16="http://schemas.microsoft.com/office/drawing/2014/main" id="{D2993075-B871-FC4E-A49E-FE858DF3BB7F}"/>
              </a:ext>
            </a:extLst>
          </p:cNvPr>
          <p:cNvSpPr>
            <a:spLocks noGrp="1"/>
          </p:cNvSpPr>
          <p:nvPr>
            <p:ph type="body" orient="vert" idx="1"/>
          </p:nvPr>
        </p:nvSpPr>
        <p:spPr>
          <a:xfrm>
            <a:off x="628650" y="365126"/>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D6F69CB9-FE3C-9B43-9913-8D7A7B3B535B}"/>
              </a:ext>
            </a:extLst>
          </p:cNvPr>
          <p:cNvSpPr>
            <a:spLocks noGrp="1"/>
          </p:cNvSpPr>
          <p:nvPr>
            <p:ph type="dt" sz="half" idx="10"/>
          </p:nvPr>
        </p:nvSpPr>
        <p:spPr/>
        <p:txBody>
          <a:body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F0D4929B-6707-7C47-80A0-7BE9DA131903}"/>
              </a:ext>
            </a:extLst>
          </p:cNvPr>
          <p:cNvSpPr>
            <a:spLocks noGrp="1"/>
          </p:cNvSpPr>
          <p:nvPr>
            <p:ph type="ftr" sz="quarter" idx="11"/>
          </p:nvPr>
        </p:nvSpPr>
        <p:spPr/>
        <p:txBody>
          <a:body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98B7D01F-406E-2240-A715-5BDB687D9179}"/>
              </a:ext>
            </a:extLst>
          </p:cNvPr>
          <p:cNvSpPr>
            <a:spLocks noGrp="1"/>
          </p:cNvSpPr>
          <p:nvPr>
            <p:ph type="sldNum" sz="quarter" idx="12"/>
          </p:nvPr>
        </p:nvSpPr>
        <p:spPr/>
        <p:txBody>
          <a:body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510852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460726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5722907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398835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4826331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97076091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42716749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778781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64231864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5445359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86556226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27383326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1AC30F-E3C8-65E2-93F1-F75A36F02C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9FEB97-FE1B-2838-2C92-E74FECD016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2DEE83D-181A-B6B6-1B81-3EAB906A55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1E9FBF0-B2A1-B243-B3E6-9834F92A94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101E6FB-C55B-D482-2DA1-6475EF82D4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9849276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37662319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60912" tIns="30456" rIns="60912" bIns="30456" rtlCol="0" anchor="ctr">
            <a:normAutofit/>
          </a:bodyPr>
          <a:lstStyle/>
          <a:p>
            <a:r>
              <a:rPr lang="en-US"/>
              <a:t>Click to edit Master title style</a:t>
            </a:r>
          </a:p>
        </p:txBody>
      </p:sp>
      <p:sp>
        <p:nvSpPr>
          <p:cNvPr id="3" name="Text Placeholder 2"/>
          <p:cNvSpPr>
            <a:spLocks noGrp="1"/>
          </p:cNvSpPr>
          <p:nvPr>
            <p:ph type="body" idx="1"/>
          </p:nvPr>
        </p:nvSpPr>
        <p:spPr>
          <a:xfrm>
            <a:off x="228600" y="1066803"/>
            <a:ext cx="4114800" cy="3017309"/>
          </a:xfrm>
          <a:prstGeom prst="rect">
            <a:avLst/>
          </a:prstGeom>
        </p:spPr>
        <p:txBody>
          <a:bodyPr vert="horz" lIns="60912" tIns="30456" rIns="60912" bIns="30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75"/>
            <a:ext cx="1066800" cy="243417"/>
          </a:xfrm>
          <a:prstGeom prst="rect">
            <a:avLst/>
          </a:prstGeom>
        </p:spPr>
        <p:txBody>
          <a:bodyPr vert="horz" lIns="60912" tIns="30456" rIns="60912" bIns="30456" rtlCol="0" anchor="ctr"/>
          <a:lstStyle>
            <a:lvl1pPr algn="l">
              <a:defRPr sz="600">
                <a:solidFill>
                  <a:schemeClr val="tx1">
                    <a:tint val="75000"/>
                  </a:schemeClr>
                </a:solidFill>
              </a:defRPr>
            </a:lvl1pPr>
          </a:lstStyle>
          <a:p>
            <a:pPr defTabSz="456834">
              <a:defRPr/>
            </a:pPr>
            <a:fld id="{1D8BD707-D9CF-40AE-B4C6-C98DA3205C09}" type="datetimeFigureOut">
              <a:rPr lang="en-US" smtClean="0">
                <a:solidFill>
                  <a:prstClr val="black">
                    <a:tint val="75000"/>
                  </a:prstClr>
                </a:solidFill>
              </a:rPr>
              <a:pPr defTabSz="456834">
                <a:defRPr/>
              </a:pPr>
              <a:t>6/30/2024</a:t>
            </a:fld>
            <a:endParaRPr lang="en-US">
              <a:solidFill>
                <a:prstClr val="black">
                  <a:tint val="75000"/>
                </a:prstClr>
              </a:solidFill>
            </a:endParaRPr>
          </a:p>
        </p:txBody>
      </p:sp>
      <p:sp>
        <p:nvSpPr>
          <p:cNvPr id="5" name="Footer Placeholder 4"/>
          <p:cNvSpPr>
            <a:spLocks noGrp="1"/>
          </p:cNvSpPr>
          <p:nvPr>
            <p:ph type="ftr" sz="quarter" idx="3"/>
          </p:nvPr>
        </p:nvSpPr>
        <p:spPr>
          <a:xfrm>
            <a:off x="1562100" y="4237575"/>
            <a:ext cx="1447800" cy="243417"/>
          </a:xfrm>
          <a:prstGeom prst="rect">
            <a:avLst/>
          </a:prstGeom>
        </p:spPr>
        <p:txBody>
          <a:bodyPr vert="horz" lIns="60912" tIns="30456" rIns="60912" bIns="30456" rtlCol="0" anchor="ctr"/>
          <a:lstStyle>
            <a:lvl1pPr algn="ctr">
              <a:defRPr sz="600">
                <a:solidFill>
                  <a:schemeClr val="tx1">
                    <a:tint val="75000"/>
                  </a:schemeClr>
                </a:solidFill>
              </a:defRPr>
            </a:lvl1pPr>
          </a:lstStyle>
          <a:p>
            <a:pPr defTabSz="456834">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276600" y="4237575"/>
            <a:ext cx="1066800" cy="243417"/>
          </a:xfrm>
          <a:prstGeom prst="rect">
            <a:avLst/>
          </a:prstGeom>
        </p:spPr>
        <p:txBody>
          <a:bodyPr vert="horz" lIns="60912" tIns="30456" rIns="60912" bIns="30456" rtlCol="0" anchor="ctr"/>
          <a:lstStyle>
            <a:lvl1pPr algn="r">
              <a:defRPr sz="600">
                <a:solidFill>
                  <a:schemeClr val="tx1">
                    <a:tint val="75000"/>
                  </a:schemeClr>
                </a:solidFill>
              </a:defRPr>
            </a:lvl1pPr>
          </a:lstStyle>
          <a:p>
            <a:pPr defTabSz="456834">
              <a:defRPr/>
            </a:pPr>
            <a:fld id="{B6F15528-21DE-4FAA-801E-634DDDAF4B2B}" type="slidenum">
              <a:rPr lang="en-US" smtClean="0">
                <a:solidFill>
                  <a:prstClr val="black">
                    <a:tint val="75000"/>
                  </a:prstClr>
                </a:solidFill>
              </a:rPr>
              <a:pPr defTabSz="456834">
                <a:defRPr/>
              </a:pPr>
              <a:t>‹#›</a:t>
            </a:fld>
            <a:endParaRPr lang="en-US">
              <a:solidFill>
                <a:prstClr val="black">
                  <a:tint val="75000"/>
                </a:prstClr>
              </a:solidFill>
            </a:endParaRPr>
          </a:p>
        </p:txBody>
      </p:sp>
    </p:spTree>
    <p:extLst>
      <p:ext uri="{BB962C8B-B14F-4D97-AF65-F5344CB8AC3E}">
        <p14:creationId xmlns:p14="http://schemas.microsoft.com/office/powerpoint/2010/main" val="267585500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456834" rtl="0" eaLnBrk="1" latinLnBrk="0" hangingPunct="1">
        <a:spcBef>
          <a:spcPct val="0"/>
        </a:spcBef>
        <a:buNone/>
        <a:defRPr sz="2175" kern="1200">
          <a:solidFill>
            <a:schemeClr val="tx1"/>
          </a:solidFill>
          <a:latin typeface="+mj-lt"/>
          <a:ea typeface="+mj-ea"/>
          <a:cs typeface="+mj-cs"/>
        </a:defRPr>
      </a:lvl1pPr>
    </p:titleStyle>
    <p:bodyStyle>
      <a:lvl1pPr marL="171312" indent="-171312" algn="l" defTabSz="456834" rtl="0" eaLnBrk="1" latinLnBrk="0" hangingPunct="1">
        <a:spcBef>
          <a:spcPct val="20000"/>
        </a:spcBef>
        <a:buFont typeface="Arial" pitchFamily="34" charset="0"/>
        <a:buChar char="•"/>
        <a:defRPr sz="1575" kern="1200">
          <a:solidFill>
            <a:schemeClr val="tx1"/>
          </a:solidFill>
          <a:latin typeface="+mn-lt"/>
          <a:ea typeface="+mn-ea"/>
          <a:cs typeface="+mn-cs"/>
        </a:defRPr>
      </a:lvl1pPr>
      <a:lvl2pPr marL="371177" indent="-142761" algn="l" defTabSz="456834" rtl="0" eaLnBrk="1" latinLnBrk="0" hangingPunct="1">
        <a:spcBef>
          <a:spcPct val="20000"/>
        </a:spcBef>
        <a:buFont typeface="Arial" pitchFamily="34" charset="0"/>
        <a:buChar char="–"/>
        <a:defRPr sz="1425" kern="1200">
          <a:solidFill>
            <a:schemeClr val="tx1"/>
          </a:solidFill>
          <a:latin typeface="+mn-lt"/>
          <a:ea typeface="+mn-ea"/>
          <a:cs typeface="+mn-cs"/>
        </a:defRPr>
      </a:lvl2pPr>
      <a:lvl3pPr marL="571044" indent="-114210" algn="l" defTabSz="456834"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9463" indent="-114210" algn="l" defTabSz="456834" rtl="0" eaLnBrk="1" latinLnBrk="0" hangingPunct="1">
        <a:spcBef>
          <a:spcPct val="20000"/>
        </a:spcBef>
        <a:buFont typeface="Arial" pitchFamily="34" charset="0"/>
        <a:buChar char="–"/>
        <a:defRPr sz="975" kern="1200">
          <a:solidFill>
            <a:schemeClr val="tx1"/>
          </a:solidFill>
          <a:latin typeface="+mn-lt"/>
          <a:ea typeface="+mn-ea"/>
          <a:cs typeface="+mn-cs"/>
        </a:defRPr>
      </a:lvl4pPr>
      <a:lvl5pPr marL="1027878" indent="-114210" algn="l" defTabSz="456834" rtl="0" eaLnBrk="1" latinLnBrk="0" hangingPunct="1">
        <a:spcBef>
          <a:spcPct val="20000"/>
        </a:spcBef>
        <a:buFont typeface="Arial" pitchFamily="34" charset="0"/>
        <a:buChar char="»"/>
        <a:defRPr sz="975" kern="1200">
          <a:solidFill>
            <a:schemeClr val="tx1"/>
          </a:solidFill>
          <a:latin typeface="+mn-lt"/>
          <a:ea typeface="+mn-ea"/>
          <a:cs typeface="+mn-cs"/>
        </a:defRPr>
      </a:lvl5pPr>
      <a:lvl6pPr marL="1256292" indent="-114210" algn="l" defTabSz="456834" rtl="0" eaLnBrk="1" latinLnBrk="0" hangingPunct="1">
        <a:spcBef>
          <a:spcPct val="20000"/>
        </a:spcBef>
        <a:buFont typeface="Arial" pitchFamily="34" charset="0"/>
        <a:buChar char="•"/>
        <a:defRPr sz="975" kern="1200">
          <a:solidFill>
            <a:schemeClr val="tx1"/>
          </a:solidFill>
          <a:latin typeface="+mn-lt"/>
          <a:ea typeface="+mn-ea"/>
          <a:cs typeface="+mn-cs"/>
        </a:defRPr>
      </a:lvl6pPr>
      <a:lvl7pPr marL="1484712" indent="-114210" algn="l" defTabSz="456834" rtl="0" eaLnBrk="1" latinLnBrk="0" hangingPunct="1">
        <a:spcBef>
          <a:spcPct val="20000"/>
        </a:spcBef>
        <a:buFont typeface="Arial" pitchFamily="34" charset="0"/>
        <a:buChar char="•"/>
        <a:defRPr sz="975" kern="1200">
          <a:solidFill>
            <a:schemeClr val="tx1"/>
          </a:solidFill>
          <a:latin typeface="+mn-lt"/>
          <a:ea typeface="+mn-ea"/>
          <a:cs typeface="+mn-cs"/>
        </a:defRPr>
      </a:lvl7pPr>
      <a:lvl8pPr marL="1713131" indent="-114210" algn="l" defTabSz="456834" rtl="0" eaLnBrk="1" latinLnBrk="0" hangingPunct="1">
        <a:spcBef>
          <a:spcPct val="20000"/>
        </a:spcBef>
        <a:buFont typeface="Arial" pitchFamily="34" charset="0"/>
        <a:buChar char="•"/>
        <a:defRPr sz="975" kern="1200">
          <a:solidFill>
            <a:schemeClr val="tx1"/>
          </a:solidFill>
          <a:latin typeface="+mn-lt"/>
          <a:ea typeface="+mn-ea"/>
          <a:cs typeface="+mn-cs"/>
        </a:defRPr>
      </a:lvl8pPr>
      <a:lvl9pPr marL="1941546" indent="-114210" algn="l" defTabSz="456834" rtl="0" eaLnBrk="1" latinLnBrk="0" hangingPunct="1">
        <a:spcBef>
          <a:spcPct val="20000"/>
        </a:spcBef>
        <a:buFont typeface="Arial" pitchFamily="34" charset="0"/>
        <a:buChar char="•"/>
        <a:defRPr sz="975" kern="1200">
          <a:solidFill>
            <a:schemeClr val="tx1"/>
          </a:solidFill>
          <a:latin typeface="+mn-lt"/>
          <a:ea typeface="+mn-ea"/>
          <a:cs typeface="+mn-cs"/>
        </a:defRPr>
      </a:lvl9pPr>
    </p:bodyStyle>
    <p:otherStyle>
      <a:defPPr>
        <a:defRPr lang="en-US"/>
      </a:defPPr>
      <a:lvl1pPr marL="0" algn="l" defTabSz="456834" rtl="0" eaLnBrk="1" latinLnBrk="0" hangingPunct="1">
        <a:defRPr sz="900" kern="1200">
          <a:solidFill>
            <a:schemeClr val="tx1"/>
          </a:solidFill>
          <a:latin typeface="+mn-lt"/>
          <a:ea typeface="+mn-ea"/>
          <a:cs typeface="+mn-cs"/>
        </a:defRPr>
      </a:lvl1pPr>
      <a:lvl2pPr marL="228420" algn="l" defTabSz="456834" rtl="0" eaLnBrk="1" latinLnBrk="0" hangingPunct="1">
        <a:defRPr sz="900" kern="1200">
          <a:solidFill>
            <a:schemeClr val="tx1"/>
          </a:solidFill>
          <a:latin typeface="+mn-lt"/>
          <a:ea typeface="+mn-ea"/>
          <a:cs typeface="+mn-cs"/>
        </a:defRPr>
      </a:lvl2pPr>
      <a:lvl3pPr marL="456834" algn="l" defTabSz="456834" rtl="0" eaLnBrk="1" latinLnBrk="0" hangingPunct="1">
        <a:defRPr sz="900" kern="1200">
          <a:solidFill>
            <a:schemeClr val="tx1"/>
          </a:solidFill>
          <a:latin typeface="+mn-lt"/>
          <a:ea typeface="+mn-ea"/>
          <a:cs typeface="+mn-cs"/>
        </a:defRPr>
      </a:lvl3pPr>
      <a:lvl4pPr marL="685254" algn="l" defTabSz="456834" rtl="0" eaLnBrk="1" latinLnBrk="0" hangingPunct="1">
        <a:defRPr sz="900" kern="1200">
          <a:solidFill>
            <a:schemeClr val="tx1"/>
          </a:solidFill>
          <a:latin typeface="+mn-lt"/>
          <a:ea typeface="+mn-ea"/>
          <a:cs typeface="+mn-cs"/>
        </a:defRPr>
      </a:lvl4pPr>
      <a:lvl5pPr marL="913668" algn="l" defTabSz="456834" rtl="0" eaLnBrk="1" latinLnBrk="0" hangingPunct="1">
        <a:defRPr sz="900" kern="1200">
          <a:solidFill>
            <a:schemeClr val="tx1"/>
          </a:solidFill>
          <a:latin typeface="+mn-lt"/>
          <a:ea typeface="+mn-ea"/>
          <a:cs typeface="+mn-cs"/>
        </a:defRPr>
      </a:lvl5pPr>
      <a:lvl6pPr marL="1142088" algn="l" defTabSz="456834" rtl="0" eaLnBrk="1" latinLnBrk="0" hangingPunct="1">
        <a:defRPr sz="900" kern="1200">
          <a:solidFill>
            <a:schemeClr val="tx1"/>
          </a:solidFill>
          <a:latin typeface="+mn-lt"/>
          <a:ea typeface="+mn-ea"/>
          <a:cs typeface="+mn-cs"/>
        </a:defRPr>
      </a:lvl6pPr>
      <a:lvl7pPr marL="1370506" algn="l" defTabSz="456834" rtl="0" eaLnBrk="1" latinLnBrk="0" hangingPunct="1">
        <a:defRPr sz="900" kern="1200">
          <a:solidFill>
            <a:schemeClr val="tx1"/>
          </a:solidFill>
          <a:latin typeface="+mn-lt"/>
          <a:ea typeface="+mn-ea"/>
          <a:cs typeface="+mn-cs"/>
        </a:defRPr>
      </a:lvl7pPr>
      <a:lvl8pPr marL="1598922" algn="l" defTabSz="456834" rtl="0" eaLnBrk="1" latinLnBrk="0" hangingPunct="1">
        <a:defRPr sz="900" kern="1200">
          <a:solidFill>
            <a:schemeClr val="tx1"/>
          </a:solidFill>
          <a:latin typeface="+mn-lt"/>
          <a:ea typeface="+mn-ea"/>
          <a:cs typeface="+mn-cs"/>
        </a:defRPr>
      </a:lvl8pPr>
      <a:lvl9pPr marL="1827336" algn="l" defTabSz="456834"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1AC30F-E3C8-65E2-93F1-F75A36F02C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9FEB97-FE1B-2838-2C92-E74FECD016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2DEE83D-181A-B6B6-1B81-3EAB906A55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1E9FBF0-B2A1-B243-B3E6-9834F92A94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101E6FB-C55B-D482-2DA1-6475EF82D4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280886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F61AC30F-E3C8-65E2-93F1-F75A36F02C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69FEB97-FE1B-2838-2C92-E74FECD016B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2DEE83D-181A-B6B6-1B81-3EAB906A55E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6EF3D304-0B14-4C63-9448-99323B33665D}" type="datetimeFigureOut">
              <a:rPr lang="en-US" smtClean="0">
                <a:solidFill>
                  <a:prstClr val="black">
                    <a:tint val="75000"/>
                  </a:prstClr>
                </a:solidFill>
              </a:rPr>
              <a:pPr defTabSz="685800"/>
              <a:t>6/30/2024</a:t>
            </a:fld>
            <a:endParaRPr lang="en-US">
              <a:solidFill>
                <a:prstClr val="black">
                  <a:tint val="75000"/>
                </a:prstClr>
              </a:solidFill>
            </a:endParaRPr>
          </a:p>
        </p:txBody>
      </p:sp>
      <p:sp>
        <p:nvSpPr>
          <p:cNvPr id="5" name="Chỗ dành sẵn cho Chân trang 4">
            <a:extLst>
              <a:ext uri="{FF2B5EF4-FFF2-40B4-BE49-F238E27FC236}">
                <a16:creationId xmlns:a16="http://schemas.microsoft.com/office/drawing/2014/main" id="{D1E9FBF0-B2A1-B243-B3E6-9834F92A940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Chỗ dành sẵn cho Số hiệu Bản chiếu 5">
            <a:extLst>
              <a:ext uri="{FF2B5EF4-FFF2-40B4-BE49-F238E27FC236}">
                <a16:creationId xmlns:a16="http://schemas.microsoft.com/office/drawing/2014/main" id="{1101E6FB-C55B-D482-2DA1-6475EF82D45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CDE4753-0B5F-4765-8F92-A776AC85467D}"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111650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15949120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6134119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205691609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91606460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4EA24-9EF0-7C42-A209-DF3B945D5D6A}"/>
              </a:ext>
            </a:extLst>
          </p:cNvPr>
          <p:cNvSpPr>
            <a:spLocks noGrp="1"/>
          </p:cNvSpPr>
          <p:nvPr>
            <p:ph type="title"/>
          </p:nvPr>
        </p:nvSpPr>
        <p:spPr>
          <a:xfrm>
            <a:off x="628650" y="365134"/>
            <a:ext cx="7886700" cy="1325563"/>
          </a:xfrm>
          <a:prstGeom prst="rect">
            <a:avLst/>
          </a:prstGeom>
        </p:spPr>
        <p:txBody>
          <a:bodyPr vert="horz" lIns="91197" tIns="45611" rIns="91197" bIns="45611" rtlCol="0" anchor="ctr">
            <a:normAutofit/>
          </a:bodyPr>
          <a:lstStyle/>
          <a:p>
            <a:r>
              <a:rPr lang="en-US" smtClean="0"/>
              <a:t>Click to edit Master title style</a:t>
            </a:r>
            <a:endParaRPr lang="x-none"/>
          </a:p>
        </p:txBody>
      </p:sp>
      <p:sp>
        <p:nvSpPr>
          <p:cNvPr id="3" name="Text Placeholder 2">
            <a:extLst>
              <a:ext uri="{FF2B5EF4-FFF2-40B4-BE49-F238E27FC236}">
                <a16:creationId xmlns:a16="http://schemas.microsoft.com/office/drawing/2014/main" id="{1306266B-73D1-2C46-91BC-C9122C544644}"/>
              </a:ext>
            </a:extLst>
          </p:cNvPr>
          <p:cNvSpPr>
            <a:spLocks noGrp="1"/>
          </p:cNvSpPr>
          <p:nvPr>
            <p:ph type="body" idx="1"/>
          </p:nvPr>
        </p:nvSpPr>
        <p:spPr>
          <a:xfrm>
            <a:off x="628650" y="1825626"/>
            <a:ext cx="7886700" cy="4351338"/>
          </a:xfrm>
          <a:prstGeom prst="rect">
            <a:avLst/>
          </a:prstGeom>
        </p:spPr>
        <p:txBody>
          <a:bodyPr vert="horz" lIns="91197" tIns="45611" rIns="91197" bIns="456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Date Placeholder 3">
            <a:extLst>
              <a:ext uri="{FF2B5EF4-FFF2-40B4-BE49-F238E27FC236}">
                <a16:creationId xmlns:a16="http://schemas.microsoft.com/office/drawing/2014/main" id="{8DD6082A-8886-654E-9F84-D814F579D0F7}"/>
              </a:ext>
            </a:extLst>
          </p:cNvPr>
          <p:cNvSpPr>
            <a:spLocks noGrp="1"/>
          </p:cNvSpPr>
          <p:nvPr>
            <p:ph type="dt" sz="half" idx="2"/>
          </p:nvPr>
        </p:nvSpPr>
        <p:spPr>
          <a:xfrm>
            <a:off x="628650" y="6356378"/>
            <a:ext cx="2057400" cy="365125"/>
          </a:xfrm>
          <a:prstGeom prst="rect">
            <a:avLst/>
          </a:prstGeom>
        </p:spPr>
        <p:txBody>
          <a:bodyPr vert="horz" lIns="91197" tIns="45611" rIns="91197" bIns="45611" rtlCol="0" anchor="ctr"/>
          <a:lstStyle>
            <a:lvl1pPr algn="l">
              <a:defRPr sz="900">
                <a:solidFill>
                  <a:schemeClr val="tx1">
                    <a:tint val="75000"/>
                  </a:schemeClr>
                </a:solidFill>
              </a:defRPr>
            </a:lvl1pPr>
          </a:lstStyle>
          <a:p>
            <a:pPr defTabSz="683957">
              <a:defRPr/>
            </a:pPr>
            <a:fld id="{AB0018BF-1DEF-AF45-856A-D94288752618}" type="datetimeFigureOut">
              <a:rPr lang="x-none" smtClean="0">
                <a:solidFill>
                  <a:prstClr val="black">
                    <a:tint val="75000"/>
                  </a:prstClr>
                </a:solidFill>
              </a:rPr>
              <a:pPr defTabSz="683957">
                <a:defRPr/>
              </a:pPr>
              <a:t>6/30/2024</a:t>
            </a:fld>
            <a:endParaRPr lang="x-none">
              <a:solidFill>
                <a:prstClr val="black">
                  <a:tint val="75000"/>
                </a:prstClr>
              </a:solidFill>
            </a:endParaRPr>
          </a:p>
        </p:txBody>
      </p:sp>
      <p:sp>
        <p:nvSpPr>
          <p:cNvPr id="5" name="Footer Placeholder 4">
            <a:extLst>
              <a:ext uri="{FF2B5EF4-FFF2-40B4-BE49-F238E27FC236}">
                <a16:creationId xmlns:a16="http://schemas.microsoft.com/office/drawing/2014/main" id="{08636F96-BFA6-7F4D-B33D-B6226CF3A916}"/>
              </a:ext>
            </a:extLst>
          </p:cNvPr>
          <p:cNvSpPr>
            <a:spLocks noGrp="1"/>
          </p:cNvSpPr>
          <p:nvPr>
            <p:ph type="ftr" sz="quarter" idx="3"/>
          </p:nvPr>
        </p:nvSpPr>
        <p:spPr>
          <a:xfrm>
            <a:off x="3028950" y="6356378"/>
            <a:ext cx="3086100" cy="365125"/>
          </a:xfrm>
          <a:prstGeom prst="rect">
            <a:avLst/>
          </a:prstGeom>
        </p:spPr>
        <p:txBody>
          <a:bodyPr vert="horz" lIns="91197" tIns="45611" rIns="91197" bIns="45611" rtlCol="0" anchor="ctr"/>
          <a:lstStyle>
            <a:lvl1pPr algn="ctr">
              <a:defRPr sz="900">
                <a:solidFill>
                  <a:schemeClr val="tx1">
                    <a:tint val="75000"/>
                  </a:schemeClr>
                </a:solidFill>
              </a:defRPr>
            </a:lvl1pPr>
          </a:lstStyle>
          <a:p>
            <a:pPr defTabSz="683957">
              <a:defRPr/>
            </a:pPr>
            <a:endParaRPr lang="x-none">
              <a:solidFill>
                <a:prstClr val="black">
                  <a:tint val="75000"/>
                </a:prstClr>
              </a:solidFill>
            </a:endParaRPr>
          </a:p>
        </p:txBody>
      </p:sp>
      <p:sp>
        <p:nvSpPr>
          <p:cNvPr id="6" name="Slide Number Placeholder 5">
            <a:extLst>
              <a:ext uri="{FF2B5EF4-FFF2-40B4-BE49-F238E27FC236}">
                <a16:creationId xmlns:a16="http://schemas.microsoft.com/office/drawing/2014/main" id="{F72691A1-6AC7-844A-8F98-B580B30E2479}"/>
              </a:ext>
            </a:extLst>
          </p:cNvPr>
          <p:cNvSpPr>
            <a:spLocks noGrp="1"/>
          </p:cNvSpPr>
          <p:nvPr>
            <p:ph type="sldNum" sz="quarter" idx="4"/>
          </p:nvPr>
        </p:nvSpPr>
        <p:spPr>
          <a:xfrm>
            <a:off x="6457950" y="6356378"/>
            <a:ext cx="2057400" cy="365125"/>
          </a:xfrm>
          <a:prstGeom prst="rect">
            <a:avLst/>
          </a:prstGeom>
        </p:spPr>
        <p:txBody>
          <a:bodyPr vert="horz" lIns="91197" tIns="45611" rIns="91197" bIns="45611" rtlCol="0" anchor="ctr"/>
          <a:lstStyle>
            <a:lvl1pPr algn="r">
              <a:defRPr sz="900">
                <a:solidFill>
                  <a:schemeClr val="tx1">
                    <a:tint val="75000"/>
                  </a:schemeClr>
                </a:solidFill>
              </a:defRPr>
            </a:lvl1pPr>
          </a:lstStyle>
          <a:p>
            <a:pPr defTabSz="683957">
              <a:defRPr/>
            </a:pPr>
            <a:fld id="{E0600755-D1C8-6B46-AEDB-81690690640B}" type="slidenum">
              <a:rPr lang="x-none" smtClean="0">
                <a:solidFill>
                  <a:prstClr val="black">
                    <a:tint val="75000"/>
                  </a:prstClr>
                </a:solidFill>
              </a:rPr>
              <a:pPr defTabSz="683957">
                <a:defRPr/>
              </a:pPr>
              <a:t>‹#›</a:t>
            </a:fld>
            <a:endParaRPr lang="x-none">
              <a:solidFill>
                <a:prstClr val="black">
                  <a:tint val="75000"/>
                </a:prstClr>
              </a:solidFill>
            </a:endParaRPr>
          </a:p>
        </p:txBody>
      </p:sp>
    </p:spTree>
    <p:extLst>
      <p:ext uri="{BB962C8B-B14F-4D97-AF65-F5344CB8AC3E}">
        <p14:creationId xmlns:p14="http://schemas.microsoft.com/office/powerpoint/2010/main" val="321724268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395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995" indent="-170995" algn="l" defTabSz="68395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2972" indent="-170995" algn="l" defTabSz="68395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4942" indent="-170995" algn="l" defTabSz="68395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691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38890"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0869"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2846"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64822"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06793" indent="-170995" algn="l" defTabSz="68395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x-none"/>
      </a:defPPr>
      <a:lvl1pPr marL="0" algn="l" defTabSz="683957" rtl="0" eaLnBrk="1" latinLnBrk="0" hangingPunct="1">
        <a:defRPr sz="1350" kern="1200">
          <a:solidFill>
            <a:schemeClr val="tx1"/>
          </a:solidFill>
          <a:latin typeface="+mn-lt"/>
          <a:ea typeface="+mn-ea"/>
          <a:cs typeface="+mn-cs"/>
        </a:defRPr>
      </a:lvl1pPr>
      <a:lvl2pPr marL="341969" algn="l" defTabSz="683957" rtl="0" eaLnBrk="1" latinLnBrk="0" hangingPunct="1">
        <a:defRPr sz="1350" kern="1200">
          <a:solidFill>
            <a:schemeClr val="tx1"/>
          </a:solidFill>
          <a:latin typeface="+mn-lt"/>
          <a:ea typeface="+mn-ea"/>
          <a:cs typeface="+mn-cs"/>
        </a:defRPr>
      </a:lvl2pPr>
      <a:lvl3pPr marL="683957" algn="l" defTabSz="683957" rtl="0" eaLnBrk="1" latinLnBrk="0" hangingPunct="1">
        <a:defRPr sz="1350" kern="1200">
          <a:solidFill>
            <a:schemeClr val="tx1"/>
          </a:solidFill>
          <a:latin typeface="+mn-lt"/>
          <a:ea typeface="+mn-ea"/>
          <a:cs typeface="+mn-cs"/>
        </a:defRPr>
      </a:lvl3pPr>
      <a:lvl4pPr marL="1025927" algn="l" defTabSz="683957" rtl="0" eaLnBrk="1" latinLnBrk="0" hangingPunct="1">
        <a:defRPr sz="1350" kern="1200">
          <a:solidFill>
            <a:schemeClr val="tx1"/>
          </a:solidFill>
          <a:latin typeface="+mn-lt"/>
          <a:ea typeface="+mn-ea"/>
          <a:cs typeface="+mn-cs"/>
        </a:defRPr>
      </a:lvl4pPr>
      <a:lvl5pPr marL="1367912" algn="l" defTabSz="683957" rtl="0" eaLnBrk="1" latinLnBrk="0" hangingPunct="1">
        <a:defRPr sz="1350" kern="1200">
          <a:solidFill>
            <a:schemeClr val="tx1"/>
          </a:solidFill>
          <a:latin typeface="+mn-lt"/>
          <a:ea typeface="+mn-ea"/>
          <a:cs typeface="+mn-cs"/>
        </a:defRPr>
      </a:lvl5pPr>
      <a:lvl6pPr marL="1709882" algn="l" defTabSz="683957" rtl="0" eaLnBrk="1" latinLnBrk="0" hangingPunct="1">
        <a:defRPr sz="1350" kern="1200">
          <a:solidFill>
            <a:schemeClr val="tx1"/>
          </a:solidFill>
          <a:latin typeface="+mn-lt"/>
          <a:ea typeface="+mn-ea"/>
          <a:cs typeface="+mn-cs"/>
        </a:defRPr>
      </a:lvl6pPr>
      <a:lvl7pPr marL="2051852" algn="l" defTabSz="683957" rtl="0" eaLnBrk="1" latinLnBrk="0" hangingPunct="1">
        <a:defRPr sz="1350" kern="1200">
          <a:solidFill>
            <a:schemeClr val="tx1"/>
          </a:solidFill>
          <a:latin typeface="+mn-lt"/>
          <a:ea typeface="+mn-ea"/>
          <a:cs typeface="+mn-cs"/>
        </a:defRPr>
      </a:lvl7pPr>
      <a:lvl8pPr marL="2393828" algn="l" defTabSz="683957" rtl="0" eaLnBrk="1" latinLnBrk="0" hangingPunct="1">
        <a:defRPr sz="1350" kern="1200">
          <a:solidFill>
            <a:schemeClr val="tx1"/>
          </a:solidFill>
          <a:latin typeface="+mn-lt"/>
          <a:ea typeface="+mn-ea"/>
          <a:cs typeface="+mn-cs"/>
        </a:defRPr>
      </a:lvl8pPr>
      <a:lvl9pPr marL="2735803" algn="l" defTabSz="68395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10.xml"/></Relationships>
</file>

<file path=ppt/slides/_rels/slide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Layout" Target="../slideLayouts/slideLayout227.xml"/><Relationship Id="rId6" Type="http://schemas.openxmlformats.org/officeDocument/2006/relationships/image" Target="NUL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16"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8289" y="1611853"/>
            <a:ext cx="8238392" cy="2000035"/>
          </a:xfrm>
          <a:prstGeom prst="rect">
            <a:avLst/>
          </a:prstGeom>
          <a:noFill/>
        </p:spPr>
        <p:txBody>
          <a:bodyPr wrap="square" rtlCol="0">
            <a:spAutoFit/>
          </a:bodyPr>
          <a:lstStyle/>
          <a:p>
            <a:pPr algn="ctr" defTabSz="685800">
              <a:lnSpc>
                <a:spcPct val="115000"/>
              </a:lnSpc>
              <a:spcAft>
                <a:spcPts val="750"/>
              </a:spcAft>
            </a:pPr>
            <a:r>
              <a:rPr lang="en-US" sz="27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PHẦN VIẾT</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lnSpc>
                <a:spcPct val="115000"/>
              </a:lnSpc>
            </a:pP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 BÀI VĂN </a:t>
            </a: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NGHỊ LUẬN PHÂN TÍCH MỘT TÁC PHẨM VĂN HỌC</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lnSpc>
                <a:spcPct val="115000"/>
              </a:lnSpc>
            </a:pP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7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 </a:t>
            </a:r>
            <a:r>
              <a:rPr lang="en-US" sz="27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lục </a:t>
            </a:r>
            <a:r>
              <a:rPr lang="en-US" sz="27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61366" y="2358140"/>
            <a:ext cx="8638251" cy="517065"/>
          </a:xfrm>
          <a:prstGeom prst="rect">
            <a:avLst/>
          </a:prstGeom>
          <a:noFill/>
        </p:spPr>
        <p:txBody>
          <a:bodyPr wrap="square" rtlCol="0">
            <a:spAutoFit/>
          </a:bodyPr>
          <a:lstStyle/>
          <a:p>
            <a:pPr algn="just" defTabSz="685800">
              <a:lnSpc>
                <a:spcPct val="115000"/>
              </a:lnSpc>
              <a:spcAft>
                <a:spcPts val="750"/>
              </a:spcAft>
            </a:pP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black"/>
              </a:solidFill>
              <a:latin typeface="Calibri 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2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0" y="857250"/>
            <a:ext cx="8723020" cy="5202706"/>
          </a:xfrm>
          <a:prstGeom prst="rect">
            <a:avLst/>
          </a:prstGeom>
          <a:noFill/>
        </p:spPr>
        <p:txBody>
          <a:bodyPr wrap="square" rtlCol="0">
            <a:spAutoFit/>
          </a:bodyPr>
          <a:lstStyle/>
          <a:p>
            <a:pPr algn="just" defTabSz="685800">
              <a:lnSpc>
                <a:spcPct val="115000"/>
              </a:lnSpc>
              <a:spcAft>
                <a:spcPts val="750"/>
              </a:spcAft>
            </a:pPr>
            <a:r>
              <a:rPr lang="vi-VN"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hững</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15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5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khứu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thính</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gồm </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7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gieo</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dắt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đuôi</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chuồn</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chuồn</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Phép</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2/2/2/2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2/6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mấy</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bận</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15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lửng</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15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5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726" y="1258052"/>
            <a:ext cx="8723020" cy="4321696"/>
          </a:xfrm>
          <a:prstGeom prst="rect">
            <a:avLst/>
          </a:prstGeom>
          <a:noFill/>
        </p:spPr>
        <p:txBody>
          <a:bodyPr wrap="square" rtlCol="0">
            <a:spAutoFit/>
          </a:bodyPr>
          <a:lstStyle/>
          <a:p>
            <a:pPr algn="just" defTabSz="685800">
              <a:lnSpc>
                <a:spcPct val="115000"/>
              </a:lnSpc>
              <a:spcAft>
                <a:spcPts val="750"/>
              </a:spcAft>
              <a:defRPr/>
            </a:pP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hững</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defRPr/>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defRPr/>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chấm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lửng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cuối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defRPr/>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defRPr/>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rung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defRPr/>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xen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kẽ</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cặp</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bảy</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chữ</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tấu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ngắt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bộc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bạch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63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726" y="1258053"/>
            <a:ext cx="8723020" cy="4732065"/>
          </a:xfrm>
          <a:prstGeom prst="rect">
            <a:avLst/>
          </a:prstGeom>
          <a:noFill/>
        </p:spPr>
        <p:txBody>
          <a:bodyPr wrap="square" rtlCol="0">
            <a:spAutoFit/>
          </a:bodyPr>
          <a:lstStyle/>
          <a:p>
            <a:pPr algn="just" defTabSz="685800">
              <a:lnSpc>
                <a:spcPct val="115000"/>
              </a:lnSpc>
              <a:spcAft>
                <a:spcPts val="750"/>
              </a:spcAft>
            </a:pP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4.Phân tích các phần tiếp theo của bố cục bài thơ.</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Phân tích bố cục 5 phần :</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Bốn câu thơ đầu </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 “ Sâu rộng quá ...... bắt đuôi chuồn chuồn”</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 “ Đời đẹp quá... làm thơ suốt đời”</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 “ Có mấy bận.... tóc nay dần hết xanh”</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Bốn câu thơ cuối </a:t>
            </a: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defTabSz="685800">
              <a:lnSpc>
                <a:spcPct val="115000"/>
              </a:lnSpc>
              <a:spcAft>
                <a:spcPts val="750"/>
              </a:spcAft>
            </a:pP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5. Liên hệ mở rộng</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Liên hệ với bài thơ Nhớ đồng của Tố Hữu.</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6314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43001" y="1747910"/>
            <a:ext cx="7834745" cy="889731"/>
          </a:xfrm>
          <a:prstGeom prst="rect">
            <a:avLst/>
          </a:prstGeom>
          <a:noFill/>
        </p:spPr>
        <p:txBody>
          <a:bodyPr wrap="square" rtlCol="0">
            <a:spAutoFit/>
          </a:bodyPr>
          <a:lstStyle/>
          <a:p>
            <a:pPr algn="just" defTabSz="685800">
              <a:lnSpc>
                <a:spcPct val="115000"/>
              </a:lnSpc>
              <a:spcAft>
                <a:spcPts val="750"/>
              </a:spcAft>
            </a:pP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6</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685800"/>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975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43001" y="1444197"/>
            <a:ext cx="7834745" cy="461665"/>
          </a:xfrm>
          <a:prstGeom prst="rect">
            <a:avLst/>
          </a:prstGeom>
          <a:noFill/>
        </p:spPr>
        <p:txBody>
          <a:bodyPr wrap="square" rtlCol="0">
            <a:spAutoFit/>
          </a:bodyPr>
          <a:lstStyle/>
          <a:p>
            <a:pPr defTabSz="683957"/>
            <a:r>
              <a:rPr lang="en-US" sz="2400" b="1">
                <a:solidFill>
                  <a:prstClr val="black"/>
                </a:solidFill>
                <a:latin typeface="Times New Roman" pitchFamily="18" charset="0"/>
                <a:cs typeface="Times New Roman" pitchFamily="18" charset="0"/>
              </a:rPr>
              <a:t>III. THỰC HÀNH VIẾT THEO CÁC BƯỚC</a:t>
            </a:r>
            <a:endParaRPr lang="en-US" sz="2400" dirty="0">
              <a:solidFill>
                <a:prstClr val="black"/>
              </a:solidFill>
              <a:latin typeface="Times New Roman" pitchFamily="18" charset="0"/>
              <a:cs typeface="Times New Roman" pitchFamily="18" charset="0"/>
            </a:endParaRPr>
          </a:p>
        </p:txBody>
      </p:sp>
      <p:sp>
        <p:nvSpPr>
          <p:cNvPr id="4" name="TextBox 3"/>
          <p:cNvSpPr txBox="1"/>
          <p:nvPr/>
        </p:nvSpPr>
        <p:spPr>
          <a:xfrm>
            <a:off x="1420585" y="1846763"/>
            <a:ext cx="5437415" cy="877163"/>
          </a:xfrm>
          <a:prstGeom prst="rect">
            <a:avLst/>
          </a:prstGeom>
          <a:noFill/>
        </p:spPr>
        <p:txBody>
          <a:bodyPr wrap="square" rtlCol="0">
            <a:spAutoFit/>
          </a:bodyPr>
          <a:lstStyle/>
          <a:p>
            <a:pPr algn="just" defTabSz="685800"/>
            <a:r>
              <a:rPr lang="vi-VN" sz="27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Trước khi viết</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algn="just" defTabSz="68580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 Lựa chọn đề tài</a:t>
            </a:r>
            <a:r>
              <a:rPr lang="vi-VN" sz="1350" dirty="0">
                <a:solidFill>
                  <a:prstClr val="black"/>
                </a:solidFill>
                <a:latin typeface="Arial" panose="020B0604020202020204" pitchFamily="34" charset="0"/>
                <a:ea typeface="Calibri" panose="020F0502020204030204" pitchFamily="34" charset="0"/>
              </a:rPr>
              <a:t>.</a:t>
            </a:r>
            <a:endParaRPr lang="en-US" sz="1350" dirty="0">
              <a:solidFill>
                <a:prstClr val="black"/>
              </a:solidFill>
              <a:latin typeface="Calibri"/>
            </a:endParaRPr>
          </a:p>
        </p:txBody>
      </p:sp>
      <p:sp>
        <p:nvSpPr>
          <p:cNvPr id="7" name="TextBox 6"/>
          <p:cNvSpPr txBox="1"/>
          <p:nvPr/>
        </p:nvSpPr>
        <p:spPr>
          <a:xfrm>
            <a:off x="411480" y="2941077"/>
            <a:ext cx="8494123" cy="1938992"/>
          </a:xfrm>
          <a:prstGeom prst="rect">
            <a:avLst/>
          </a:prstGeom>
          <a:noFill/>
        </p:spPr>
        <p:txBody>
          <a:bodyPr wrap="square" rtlCol="0">
            <a:spAutoFit/>
          </a:bodyPr>
          <a:lstStyle/>
          <a:p>
            <a:pPr algn="just" defTabSz="68580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Nhớ lại các tác phẩm thơ song thất lục bát mà em  đã học hoặc đã đọc, chẳng hạn: Ai tư vãn ( Lê Ngọc Hân) Khóc Dương Khuê </a:t>
            </a:r>
            <a:endPar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Nguyễn Khuyến), Hai chữ nước nhà( Trần Tuấn Khải) Đêm khuya tự tình với sông Hương( Hàn Mạc Tử).....Chọn một trong số đó  một tác phẩm em thấy thú vị, có nhiều cảm xúc để phân tích</a:t>
            </a:r>
            <a:r>
              <a:rPr lang="vi-VN" sz="1350" dirty="0">
                <a:solidFill>
                  <a:prstClr val="black"/>
                </a:solidFill>
                <a:latin typeface="Arial" panose="020B0604020202020204" pitchFamily="34" charset="0"/>
                <a:ea typeface="Calibri" panose="020F0502020204030204" pitchFamily="34" charset="0"/>
              </a:rPr>
              <a:t>.</a:t>
            </a:r>
            <a:endParaRPr lang="en-US" sz="1350" dirty="0">
              <a:solidFill>
                <a:prstClr val="black"/>
              </a:solidFill>
              <a:latin typeface="Calibri"/>
            </a:endParaRPr>
          </a:p>
        </p:txBody>
      </p:sp>
    </p:spTree>
    <p:extLst>
      <p:ext uri="{BB962C8B-B14F-4D97-AF65-F5344CB8AC3E}">
        <p14:creationId xmlns:p14="http://schemas.microsoft.com/office/powerpoint/2010/main" val="10358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6" name="TextBox 5"/>
          <p:cNvSpPr txBox="1"/>
          <p:nvPr/>
        </p:nvSpPr>
        <p:spPr>
          <a:xfrm>
            <a:off x="748145" y="1926030"/>
            <a:ext cx="7917873" cy="2354491"/>
          </a:xfrm>
          <a:prstGeom prst="rect">
            <a:avLst/>
          </a:prstGeom>
          <a:noFill/>
        </p:spPr>
        <p:txBody>
          <a:bodyPr wrap="square" rtlCol="0">
            <a:spAutoFit/>
          </a:bodyPr>
          <a:lstStyle/>
          <a:p>
            <a:pPr defTabSz="683957">
              <a:defRPr/>
            </a:pP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Phiếu</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học</a:t>
            </a:r>
            <a:r>
              <a:rPr lang="en-US" sz="2700" b="1" dirty="0">
                <a:solidFill>
                  <a:prstClr val="black"/>
                </a:solidFill>
                <a:latin typeface="Times New Roman" pitchFamily="18" charset="0"/>
                <a:cs typeface="Times New Roman" pitchFamily="18" charset="0"/>
              </a:rPr>
              <a:t> </a:t>
            </a:r>
            <a:r>
              <a:rPr lang="en-US" sz="2700" b="1" dirty="0" err="1">
                <a:solidFill>
                  <a:prstClr val="black"/>
                </a:solidFill>
                <a:latin typeface="Times New Roman" pitchFamily="18" charset="0"/>
                <a:cs typeface="Times New Roman" pitchFamily="18" charset="0"/>
              </a:rPr>
              <a:t>tập</a:t>
            </a:r>
            <a:endParaRPr lang="en-US" sz="2700" b="1" dirty="0">
              <a:solidFill>
                <a:prstClr val="black"/>
              </a:solidFill>
              <a:latin typeface="Times New Roman" pitchFamily="18" charset="0"/>
              <a:cs typeface="Times New Roman" pitchFamily="18" charset="0"/>
            </a:endParaRPr>
          </a:p>
          <a:p>
            <a:pPr algn="just" defTabSz="683957">
              <a:defRPr/>
            </a:pPr>
            <a:endParaRPr lang="en-US" sz="2400" dirty="0">
              <a:solidFill>
                <a:prstClr val="black"/>
              </a:solidFill>
              <a:latin typeface="Calibri"/>
              <a:ea typeface="Calibri"/>
            </a:endParaRPr>
          </a:p>
          <a:p>
            <a:pPr algn="just" defTabSz="68580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Tìm ý, lập dàn ý và viết đ</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oạn</a:t>
            </a:r>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vă</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nêu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thơ</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điền</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phiếu</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400" dirty="0">
              <a:solidFill>
                <a:prstClr val="black"/>
              </a:solidFill>
              <a:latin typeface="Times New Roman" panose="02020603050405020304" pitchFamily="18" charset="0"/>
              <a:cs typeface="Times New Roman" panose="02020603050405020304" pitchFamily="18" charset="0"/>
            </a:endParaRPr>
          </a:p>
          <a:p>
            <a:pPr algn="just" defTabSz="685800"/>
            <a:r>
              <a:rPr lang="vi-VN"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Sửa lại bài sau khi đã viết xong?</a:t>
            </a:r>
            <a:endParaRPr lang="en-US" sz="2400" dirty="0">
              <a:solidFill>
                <a:prstClr val="black"/>
              </a:solidFill>
              <a:latin typeface="Times New Roman" panose="02020603050405020304" pitchFamily="18" charset="0"/>
              <a:cs typeface="Times New Roman" panose="02020603050405020304" pitchFamily="18" charset="0"/>
            </a:endParaRPr>
          </a:p>
          <a:p>
            <a:pPr defTabSz="683957">
              <a:defRPr/>
            </a:pP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7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7" name="TextBox 6"/>
          <p:cNvSpPr txBox="1"/>
          <p:nvPr/>
        </p:nvSpPr>
        <p:spPr>
          <a:xfrm>
            <a:off x="935174" y="1311500"/>
            <a:ext cx="7570532" cy="461665"/>
          </a:xfrm>
          <a:prstGeom prst="rect">
            <a:avLst/>
          </a:prstGeom>
          <a:noFill/>
        </p:spPr>
        <p:txBody>
          <a:bodyPr wrap="square" rtlCol="0">
            <a:spAutoFit/>
          </a:bodyPr>
          <a:lstStyle/>
          <a:p>
            <a:pPr defTabSz="683957">
              <a:defRPr/>
            </a:pPr>
            <a:r>
              <a:rPr lang="en-US" sz="2400" b="1" dirty="0">
                <a:solidFill>
                  <a:prstClr val="black"/>
                </a:solidFill>
                <a:latin typeface="Times New Roman" pitchFamily="18" charset="0"/>
                <a:cs typeface="Times New Roman" pitchFamily="18" charset="0"/>
              </a:rPr>
              <a:t>          III. THỰC HÀNH VIẾT THEO CÁC BƯỚC</a:t>
            </a:r>
            <a:endParaRPr lang="en-US" sz="2400" dirty="0">
              <a:solidFill>
                <a:prstClr val="black"/>
              </a:solidFill>
              <a:latin typeface="Times New Roman" pitchFamily="18" charset="0"/>
              <a:cs typeface="Times New Roman" pitchFamily="18" charset="0"/>
            </a:endParaRPr>
          </a:p>
        </p:txBody>
      </p:sp>
      <p:sp>
        <p:nvSpPr>
          <p:cNvPr id="4" name="TextBox 3"/>
          <p:cNvSpPr txBox="1"/>
          <p:nvPr/>
        </p:nvSpPr>
        <p:spPr>
          <a:xfrm>
            <a:off x="1059874" y="1952754"/>
            <a:ext cx="5753594" cy="830997"/>
          </a:xfrm>
          <a:prstGeom prst="rect">
            <a:avLst/>
          </a:prstGeom>
          <a:noFill/>
        </p:spPr>
        <p:txBody>
          <a:bodyPr wrap="square" rtlCol="0">
            <a:spAutoFit/>
          </a:bodyPr>
          <a:lstStyle/>
          <a:p>
            <a:pPr marL="385763" indent="-385763" defTabSz="683957">
              <a:buFontTx/>
              <a:buAutoNum type="arabicPeriod"/>
              <a:defRPr/>
            </a:pPr>
            <a:r>
              <a:rPr lang="en-US" sz="2400" dirty="0" err="1">
                <a:solidFill>
                  <a:prstClr val="black"/>
                </a:solidFill>
                <a:latin typeface="Times New Roman" pitchFamily="18" charset="0"/>
                <a:cs typeface="Times New Roman" pitchFamily="18" charset="0"/>
              </a:rPr>
              <a:t>Trước</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khi</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viết</a:t>
            </a:r>
            <a:r>
              <a:rPr lang="en-US" sz="2400" dirty="0">
                <a:solidFill>
                  <a:prstClr val="black"/>
                </a:solidFill>
                <a:latin typeface="Times New Roman" pitchFamily="18" charset="0"/>
                <a:cs typeface="Times New Roman" pitchFamily="18" charset="0"/>
              </a:rPr>
              <a:t>.</a:t>
            </a:r>
          </a:p>
          <a:p>
            <a:pPr defTabSz="683957">
              <a:defRPr/>
            </a:pPr>
            <a:r>
              <a:rPr lang="en-US" sz="2400" dirty="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    a. </a:t>
            </a:r>
            <a:r>
              <a:rPr lang="en-US" sz="2400" dirty="0" err="1">
                <a:solidFill>
                  <a:prstClr val="black"/>
                </a:solidFill>
                <a:latin typeface="Times New Roman" pitchFamily="18" charset="0"/>
                <a:cs typeface="Times New Roman" pitchFamily="18" charset="0"/>
              </a:rPr>
              <a:t>Lựa</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đề tài</a:t>
            </a:r>
            <a:r>
              <a:rPr lang="en-US" sz="2400" dirty="0">
                <a:solidFill>
                  <a:prstClr val="black"/>
                </a:solidFill>
                <a:latin typeface="Times New Roman" pitchFamily="18" charset="0"/>
                <a:cs typeface="Times New Roman" pitchFamily="18" charset="0"/>
              </a:rPr>
              <a:t>.</a:t>
            </a:r>
            <a:endParaRPr lang="en-US" sz="2400" dirty="0">
              <a:solidFill>
                <a:prstClr val="black"/>
              </a:solidFill>
              <a:latin typeface="Times New Roman" pitchFamily="18" charset="0"/>
              <a:cs typeface="Times New Roman" pitchFamily="18" charset="0"/>
            </a:endParaRPr>
          </a:p>
        </p:txBody>
      </p:sp>
      <p:sp>
        <p:nvSpPr>
          <p:cNvPr id="8" name="TextBox 7"/>
          <p:cNvSpPr txBox="1"/>
          <p:nvPr/>
        </p:nvSpPr>
        <p:spPr>
          <a:xfrm>
            <a:off x="1442856" y="2622611"/>
            <a:ext cx="3304310" cy="461665"/>
          </a:xfrm>
          <a:prstGeom prst="rect">
            <a:avLst/>
          </a:prstGeom>
          <a:noFill/>
        </p:spPr>
        <p:txBody>
          <a:bodyPr wrap="square" rtlCol="0">
            <a:spAutoFit/>
          </a:bodyPr>
          <a:lstStyle/>
          <a:p>
            <a:pPr defTabSz="683957">
              <a:defRPr/>
            </a:pPr>
            <a:r>
              <a:rPr lang="en-US" sz="2400" dirty="0">
                <a:solidFill>
                  <a:prstClr val="black"/>
                </a:solidFill>
                <a:latin typeface="Times New Roman" pitchFamily="18" charset="0"/>
                <a:cs typeface="Times New Roman" pitchFamily="18" charset="0"/>
              </a:rPr>
              <a:t>b. </a:t>
            </a:r>
            <a:r>
              <a:rPr lang="en-US" sz="2400" dirty="0" err="1">
                <a:solidFill>
                  <a:prstClr val="black"/>
                </a:solidFill>
                <a:latin typeface="Times New Roman" pitchFamily="18" charset="0"/>
                <a:cs typeface="Times New Roman" pitchFamily="18" charset="0"/>
              </a:rPr>
              <a:t>Tìm</a:t>
            </a:r>
            <a:r>
              <a:rPr lang="en-US" sz="2400" dirty="0">
                <a:solidFill>
                  <a:prstClr val="black"/>
                </a:solidFill>
                <a:latin typeface="Times New Roman" pitchFamily="18" charset="0"/>
                <a:cs typeface="Times New Roman" pitchFamily="18" charset="0"/>
              </a:rPr>
              <a:t> ý</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7979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867034"/>
            <a:ext cx="9152920" cy="5486117"/>
          </a:xfrm>
          <a:prstGeom prst="rect">
            <a:avLst/>
          </a:prstGeom>
          <a:noFill/>
        </p:spPr>
        <p:txBody>
          <a:bodyPr wrap="square" rtlCol="0">
            <a:spAutoFit/>
          </a:bodyPr>
          <a:lstStyle/>
          <a:p>
            <a:pPr algn="just" defTabSz="685800">
              <a:lnSpc>
                <a:spcPct val="115000"/>
              </a:lnSpc>
              <a:spcAft>
                <a:spcPts val="750"/>
              </a:spcAft>
            </a:pP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truyền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tải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biện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ẩn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hô</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hòa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quyện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047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7" name="TextBox 6"/>
          <p:cNvSpPr txBox="1"/>
          <p:nvPr/>
        </p:nvSpPr>
        <p:spPr>
          <a:xfrm>
            <a:off x="48986" y="821637"/>
            <a:ext cx="9103934" cy="5054204"/>
          </a:xfrm>
          <a:prstGeom prst="rect">
            <a:avLst/>
          </a:prstGeom>
          <a:noFill/>
        </p:spPr>
        <p:txBody>
          <a:bodyPr wrap="square" rtlCol="0">
            <a:spAutoFit/>
          </a:bodyPr>
          <a:lstStyle/>
          <a:p>
            <a:pPr algn="just" defTabSz="685800">
              <a:lnSpc>
                <a:spcPct val="115000"/>
              </a:lnSpc>
              <a:spcAft>
                <a:spcPts val="750"/>
              </a:spcAft>
            </a:pP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xếp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dàn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chặt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chẽ</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gồm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niềm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nét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cục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ngược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151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6" name="TextBox 5"/>
          <p:cNvSpPr txBox="1"/>
          <p:nvPr/>
        </p:nvSpPr>
        <p:spPr>
          <a:xfrm>
            <a:off x="748145" y="1926030"/>
            <a:ext cx="7917873" cy="1200329"/>
          </a:xfrm>
          <a:prstGeom prst="rect">
            <a:avLst/>
          </a:prstGeom>
          <a:noFill/>
        </p:spPr>
        <p:txBody>
          <a:bodyPr wrap="square" rtlCol="0">
            <a:spAutoFit/>
          </a:bodyPr>
          <a:lstStyle/>
          <a:p>
            <a:pPr algn="just" defTabSz="683957">
              <a:defRPr/>
            </a:pPr>
            <a:r>
              <a:rPr lang="en-US" sz="2400" b="1" dirty="0">
                <a:solidFill>
                  <a:prstClr val="black"/>
                </a:solidFill>
                <a:latin typeface="Times New Roman" pitchFamily="18" charset="0"/>
                <a:ea typeface="Calibri"/>
                <a:cs typeface="Times New Roman" pitchFamily="18" charset="0"/>
              </a:rPr>
              <a:t>2. </a:t>
            </a:r>
            <a:r>
              <a:rPr lang="en-US" sz="2400" b="1" dirty="0" err="1">
                <a:solidFill>
                  <a:prstClr val="black"/>
                </a:solidFill>
                <a:latin typeface="Times New Roman" pitchFamily="18" charset="0"/>
                <a:ea typeface="Calibri"/>
                <a:cs typeface="Times New Roman" pitchFamily="18" charset="0"/>
              </a:rPr>
              <a:t>Viết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bài</a:t>
            </a:r>
            <a:endParaRPr lang="en-US" sz="2400" b="1" dirty="0">
              <a:solidFill>
                <a:prstClr val="black"/>
              </a:solidFill>
              <a:latin typeface="Times New Roman" pitchFamily="18" charset="0"/>
              <a:cs typeface="Times New Roman" pitchFamily="18" charset="0"/>
            </a:endParaRPr>
          </a:p>
          <a:p>
            <a:pPr algn="just" defTabSz="683957">
              <a:defRPr/>
            </a:pPr>
            <a:r>
              <a:rPr lang="en-US" sz="2400" dirty="0">
                <a:solidFill>
                  <a:prstClr val="black"/>
                </a:solidFill>
                <a:latin typeface="Calibri"/>
                <a:ea typeface="Calibri"/>
              </a:rPr>
              <a:t>       </a:t>
            </a:r>
            <a:r>
              <a:rPr lang="vi-VN"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Khi</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viết</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bài</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cần</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bám</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sát</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dàn</a:t>
            </a:r>
            <a:r>
              <a:rPr lang="en-US" sz="2400" dirty="0">
                <a:solidFill>
                  <a:prstClr val="black"/>
                </a:solidFill>
                <a:latin typeface="Times New Roman" pitchFamily="18" charset="0"/>
                <a:ea typeface="Calibri"/>
                <a:cs typeface="Times New Roman" pitchFamily="18" charset="0"/>
              </a:rPr>
              <a:t> ý </a:t>
            </a:r>
            <a:r>
              <a:rPr lang="en-US" sz="2400" dirty="0" err="1">
                <a:solidFill>
                  <a:prstClr val="black"/>
                </a:solidFill>
                <a:latin typeface="Times New Roman" pitchFamily="18" charset="0"/>
                <a:ea typeface="Calibri"/>
                <a:cs typeface="Times New Roman" pitchFamily="18" charset="0"/>
              </a:rPr>
              <a:t>đã</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lập</a:t>
            </a:r>
            <a:r>
              <a:rPr lang="en-US" sz="2400" dirty="0">
                <a:solidFill>
                  <a:prstClr val="black"/>
                </a:solidFill>
                <a:latin typeface="Times New Roman" pitchFamily="18" charset="0"/>
                <a:ea typeface="Calibri"/>
                <a:cs typeface="Times New Roman" pitchFamily="18" charset="0"/>
              </a:rPr>
              <a:t> .</a:t>
            </a:r>
            <a:endParaRPr lang="en-US" sz="2400" dirty="0">
              <a:solidFill>
                <a:prstClr val="black"/>
              </a:solidFill>
              <a:latin typeface="Times New Roman" pitchFamily="18" charset="0"/>
              <a:cs typeface="Times New Roman" pitchFamily="18" charset="0"/>
            </a:endParaRPr>
          </a:p>
          <a:p>
            <a:pPr defTabSz="683957">
              <a:defRPr/>
            </a:pPr>
            <a:endParaRPr lang="en-US" sz="2400" dirty="0">
              <a:solidFill>
                <a:prstClr val="black"/>
              </a:solidFill>
              <a:latin typeface="Times New Roman" pitchFamily="18" charset="0"/>
              <a:cs typeface="Times New Roman" pitchFamily="18" charset="0"/>
            </a:endParaRPr>
          </a:p>
        </p:txBody>
      </p:sp>
      <p:sp>
        <p:nvSpPr>
          <p:cNvPr id="4" name="TextBox 3"/>
          <p:cNvSpPr txBox="1"/>
          <p:nvPr/>
        </p:nvSpPr>
        <p:spPr>
          <a:xfrm>
            <a:off x="739243" y="2857379"/>
            <a:ext cx="7027220" cy="1200329"/>
          </a:xfrm>
          <a:prstGeom prst="rect">
            <a:avLst/>
          </a:prstGeom>
          <a:noFill/>
        </p:spPr>
        <p:txBody>
          <a:bodyPr wrap="square" rtlCol="0">
            <a:spAutoFit/>
          </a:bodyPr>
          <a:lstStyle/>
          <a:p>
            <a:pPr defTabSz="683957">
              <a:defRPr/>
            </a:pPr>
            <a:r>
              <a:rPr lang="en-US" sz="2400" b="1" dirty="0">
                <a:solidFill>
                  <a:prstClr val="black"/>
                </a:solidFill>
                <a:latin typeface="Times New Roman" pitchFamily="18" charset="0"/>
                <a:cs typeface="Times New Roman" pitchFamily="18" charset="0"/>
              </a:rPr>
              <a:t>3. </a:t>
            </a:r>
            <a:r>
              <a:rPr lang="en-US" sz="2400" b="1" dirty="0" err="1">
                <a:solidFill>
                  <a:prstClr val="black"/>
                </a:solidFill>
                <a:latin typeface="Times New Roman" pitchFamily="18" charset="0"/>
                <a:cs typeface="Times New Roman" pitchFamily="18" charset="0"/>
              </a:rPr>
              <a:t>Chỉnh</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sửa</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bài</a:t>
            </a:r>
            <a:r>
              <a:rPr lang="en-US" sz="2400" b="1" dirty="0">
                <a:solidFill>
                  <a:prstClr val="black"/>
                </a:solidFill>
                <a:latin typeface="Times New Roman" pitchFamily="18" charset="0"/>
                <a:cs typeface="Times New Roman" pitchFamily="18" charset="0"/>
              </a:rPr>
              <a:t> </a:t>
            </a:r>
            <a:r>
              <a:rPr lang="en-US" sz="2400" b="1" dirty="0" err="1">
                <a:solidFill>
                  <a:prstClr val="black"/>
                </a:solidFill>
                <a:latin typeface="Times New Roman" pitchFamily="18" charset="0"/>
                <a:cs typeface="Times New Roman" pitchFamily="18" charset="0"/>
              </a:rPr>
              <a:t>viết</a:t>
            </a:r>
            <a:r>
              <a:rPr lang="en-US" sz="2400" b="1" dirty="0">
                <a:solidFill>
                  <a:prstClr val="black"/>
                </a:solidFill>
                <a:latin typeface="Times New Roman" pitchFamily="18" charset="0"/>
                <a:cs typeface="Times New Roman" pitchFamily="18" charset="0"/>
              </a:rPr>
              <a:t>.</a:t>
            </a:r>
          </a:p>
          <a:p>
            <a:pPr defTabSz="683957">
              <a:defRPr/>
            </a:pPr>
            <a:r>
              <a:rPr lang="en-US" sz="2400" dirty="0">
                <a:solidFill>
                  <a:prstClr val="black"/>
                </a:solidFill>
                <a:latin typeface="Calibri"/>
                <a:ea typeface="Calibri"/>
                <a:cs typeface="Times New Roman"/>
              </a:rPr>
              <a:t>      </a:t>
            </a:r>
            <a:r>
              <a:rPr lang="vi-VN" sz="2400" dirty="0">
                <a:solidFill>
                  <a:prstClr val="black"/>
                </a:solidFill>
                <a:latin typeface="Times New Roman" pitchFamily="18" charset="0"/>
                <a:ea typeface="Calibri"/>
                <a:cs typeface="Times New Roman" pitchFamily="18" charset="0"/>
              </a:rPr>
              <a:t>- </a:t>
            </a:r>
            <a:r>
              <a:rPr lang="vi-VN" sz="2400" dirty="0">
                <a:solidFill>
                  <a:prstClr val="black"/>
                </a:solidFill>
                <a:latin typeface="Times New Roman" pitchFamily="18" charset="0"/>
                <a:ea typeface="Calibri"/>
                <a:cs typeface="Times New Roman" pitchFamily="18" charset="0"/>
              </a:rPr>
              <a:t>Đọc và sửa lại đoạn văn theo  những yêu cầu trong sách giáo khoa.</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986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6E5F-9DBA-4622-8A26-736B87651E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69D802-D5A9-4C7B-AFE8-2274BAD77D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16D24A4-062E-4C79-A3F0-8A588C4029C5}"/>
              </a:ext>
            </a:extLst>
          </p:cNvPr>
          <p:cNvPicPr>
            <a:picLocks noChangeAspect="1"/>
          </p:cNvPicPr>
          <p:nvPr/>
        </p:nvPicPr>
        <p:blipFill>
          <a:blip r:embed="rId2"/>
          <a:stretch>
            <a:fillRect/>
          </a:stretch>
        </p:blipFill>
        <p:spPr>
          <a:xfrm>
            <a:off x="0" y="857250"/>
            <a:ext cx="9144000" cy="5143500"/>
          </a:xfrm>
          <a:prstGeom prst="rect">
            <a:avLst/>
          </a:prstGeom>
        </p:spPr>
      </p:pic>
      <p:sp>
        <p:nvSpPr>
          <p:cNvPr id="6" name="TextBox 5"/>
          <p:cNvSpPr txBox="1"/>
          <p:nvPr/>
        </p:nvSpPr>
        <p:spPr>
          <a:xfrm>
            <a:off x="822961" y="2003516"/>
            <a:ext cx="8239397" cy="923330"/>
          </a:xfrm>
          <a:prstGeom prst="rect">
            <a:avLst/>
          </a:prstGeom>
          <a:noFill/>
        </p:spPr>
        <p:txBody>
          <a:bodyPr wrap="square" rtlCol="0">
            <a:spAutoFit/>
          </a:bodyPr>
          <a:lstStyle/>
          <a:p>
            <a:pPr algn="just" defTabSz="685800"/>
            <a:r>
              <a:rPr lang="vi-VN" sz="2700" dirty="0">
                <a:solidFill>
                  <a:prstClr val="black"/>
                </a:solidFill>
                <a:latin typeface="Times New Roman" panose="02020603050405020304" pitchFamily="18" charset="0"/>
                <a:ea typeface="Calibri" panose="020F0502020204030204" pitchFamily="34" charset="0"/>
              </a:rPr>
              <a:t>? Em hãy đọc các bài thơ,</a:t>
            </a:r>
            <a:r>
              <a:rPr lang="vi-VN" sz="2700" dirty="0">
                <a:solidFill>
                  <a:prstClr val="black"/>
                </a:solidFill>
                <a:latin typeface="Times New Roman" panose="02020603050405020304" pitchFamily="18" charset="0"/>
                <a:ea typeface="Times New Roman" panose="02020603050405020304" pitchFamily="18" charset="0"/>
              </a:rPr>
              <a:t> thơ song thất lục bát mà em sưu tầm được.</a:t>
            </a:r>
            <a:endParaRPr lang="en-US" sz="2700" dirty="0">
              <a:solidFill>
                <a:prstClr val="black"/>
              </a:solidFill>
              <a:latin typeface="Calibri Light" panose="020F0302020204030204"/>
            </a:endParaRPr>
          </a:p>
        </p:txBody>
      </p:sp>
    </p:spTree>
    <p:extLst>
      <p:ext uri="{BB962C8B-B14F-4D97-AF65-F5344CB8AC3E}">
        <p14:creationId xmlns:p14="http://schemas.microsoft.com/office/powerpoint/2010/main" val="324183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6" name="TextBox 5"/>
          <p:cNvSpPr txBox="1"/>
          <p:nvPr/>
        </p:nvSpPr>
        <p:spPr>
          <a:xfrm>
            <a:off x="748145" y="1926030"/>
            <a:ext cx="7917873" cy="830997"/>
          </a:xfrm>
          <a:prstGeom prst="rect">
            <a:avLst/>
          </a:prstGeom>
          <a:noFill/>
        </p:spPr>
        <p:txBody>
          <a:bodyPr wrap="square" rtlCol="0">
            <a:spAutoFit/>
          </a:bodyPr>
          <a:lstStyle/>
          <a:p>
            <a:pPr algn="just" defTabSz="683957">
              <a:defRPr/>
            </a:pPr>
            <a:r>
              <a:rPr lang="en-US" sz="2400" dirty="0">
                <a:solidFill>
                  <a:prstClr val="black"/>
                </a:solidFill>
                <a:latin typeface="Times New Roman" pitchFamily="18" charset="0"/>
                <a:ea typeface="Calibri"/>
                <a:cs typeface="Times New Roman" pitchFamily="18" charset="0"/>
              </a:rPr>
              <a:t>                           </a:t>
            </a:r>
            <a:r>
              <a:rPr lang="en-US" sz="2400" b="1" dirty="0">
                <a:solidFill>
                  <a:prstClr val="black"/>
                </a:solidFill>
                <a:latin typeface="Times New Roman" pitchFamily="18" charset="0"/>
                <a:ea typeface="Calibri"/>
                <a:cs typeface="Times New Roman" pitchFamily="18" charset="0"/>
              </a:rPr>
              <a:t>IV </a:t>
            </a:r>
            <a:r>
              <a:rPr lang="en-US" sz="2400" b="1" dirty="0" err="1">
                <a:solidFill>
                  <a:prstClr val="black"/>
                </a:solidFill>
                <a:latin typeface="Times New Roman" pitchFamily="18" charset="0"/>
                <a:ea typeface="Calibri"/>
                <a:cs typeface="Times New Roman" pitchFamily="18" charset="0"/>
              </a:rPr>
              <a:t>Trả</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bài</a:t>
            </a:r>
            <a:r>
              <a:rPr lang="en-US" sz="2400" b="1" dirty="0">
                <a:solidFill>
                  <a:prstClr val="black"/>
                </a:solidFill>
                <a:latin typeface="Times New Roman" pitchFamily="18" charset="0"/>
                <a:ea typeface="Calibri"/>
                <a:cs typeface="Times New Roman" pitchFamily="18" charset="0"/>
              </a:rPr>
              <a:t>.</a:t>
            </a:r>
            <a:endParaRPr lang="en-US" sz="2400" b="1" dirty="0">
              <a:solidFill>
                <a:prstClr val="black"/>
              </a:solidFill>
              <a:latin typeface="Times New Roman" pitchFamily="18" charset="0"/>
              <a:cs typeface="Times New Roman" pitchFamily="18" charset="0"/>
            </a:endParaRPr>
          </a:p>
          <a:p>
            <a:pPr defTabSz="683957">
              <a:defRPr/>
            </a:pPr>
            <a:r>
              <a:rPr lang="en-US" sz="2400" dirty="0">
                <a:solidFill>
                  <a:prstClr val="black"/>
                </a:solidFill>
                <a:latin typeface="Times New Roman" pitchFamily="18" charset="0"/>
                <a:ea typeface="Calibri"/>
                <a:cs typeface="Times New Roman" pitchFamily="18" charset="0"/>
              </a:rPr>
              <a:t>-  </a:t>
            </a:r>
            <a:r>
              <a:rPr lang="vi-VN" sz="2400" dirty="0">
                <a:solidFill>
                  <a:prstClr val="black"/>
                </a:solidFill>
                <a:latin typeface="Times New Roman" pitchFamily="18" charset="0"/>
                <a:ea typeface="Calibri"/>
                <a:cs typeface="Times New Roman" pitchFamily="18" charset="0"/>
              </a:rPr>
              <a:t>Đoạn </a:t>
            </a:r>
            <a:r>
              <a:rPr lang="vi-VN" sz="2400" dirty="0">
                <a:solidFill>
                  <a:prstClr val="black"/>
                </a:solidFill>
                <a:latin typeface="Times New Roman" pitchFamily="18" charset="0"/>
                <a:ea typeface="Calibri"/>
                <a:cs typeface="Times New Roman" pitchFamily="18" charset="0"/>
              </a:rPr>
              <a:t>văn đã được sửa của </a:t>
            </a:r>
            <a:r>
              <a:rPr lang="vi-VN" sz="2400" dirty="0">
                <a:solidFill>
                  <a:prstClr val="black"/>
                </a:solidFill>
                <a:latin typeface="Times New Roman" pitchFamily="18" charset="0"/>
                <a:ea typeface="Calibri"/>
                <a:cs typeface="Times New Roman" pitchFamily="18" charset="0"/>
              </a:rPr>
              <a:t>HS</a:t>
            </a:r>
            <a:r>
              <a:rPr lang="en-US" sz="2400" dirty="0">
                <a:solidFill>
                  <a:prstClr val="black"/>
                </a:solidFill>
                <a:latin typeface="Times New Roman" pitchFamily="18" charset="0"/>
                <a:ea typeface="Calibri"/>
                <a:cs typeface="Times New Roman" pitchFamily="18" charset="0"/>
              </a:rPr>
              <a:t>.</a:t>
            </a:r>
            <a:endParaRPr lang="en-US" sz="2400" dirty="0">
              <a:solidFill>
                <a:prstClr val="black"/>
              </a:solidFill>
              <a:latin typeface="Times New Roman" pitchFamily="18" charset="0"/>
              <a:cs typeface="Times New Roman" pitchFamily="18" charset="0"/>
            </a:endParaRPr>
          </a:p>
        </p:txBody>
      </p:sp>
      <p:sp>
        <p:nvSpPr>
          <p:cNvPr id="4" name="TextBox 3"/>
          <p:cNvSpPr txBox="1"/>
          <p:nvPr/>
        </p:nvSpPr>
        <p:spPr>
          <a:xfrm>
            <a:off x="739243" y="2857379"/>
            <a:ext cx="7027220" cy="461665"/>
          </a:xfrm>
          <a:prstGeom prst="rect">
            <a:avLst/>
          </a:prstGeom>
          <a:noFill/>
        </p:spPr>
        <p:txBody>
          <a:bodyPr wrap="square" rtlCol="0">
            <a:spAutoFit/>
          </a:bodyPr>
          <a:lstStyle/>
          <a:p>
            <a:pPr defTabSz="683957">
              <a:defRPr/>
            </a:pPr>
            <a:r>
              <a:rPr lang="en-US" sz="2400" b="1" dirty="0">
                <a:solidFill>
                  <a:prstClr val="black"/>
                </a:solidFill>
                <a:latin typeface="Times New Roman" pitchFamily="18" charset="0"/>
                <a:cs typeface="Times New Roman" pitchFamily="18" charset="0"/>
              </a:rPr>
              <a:t> </a:t>
            </a:r>
            <a:endParaRPr lang="en-US" sz="2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250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EE4D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0928" y="3894365"/>
            <a:ext cx="2196948" cy="2039587"/>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361710" y="4029872"/>
            <a:ext cx="2057400" cy="1975325"/>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285513" y="3894364"/>
            <a:ext cx="1858488" cy="2126959"/>
          </a:xfrm>
          <a:prstGeom prst="rect">
            <a:avLst/>
          </a:prstGeom>
        </p:spPr>
      </p:pic>
      <p:sp>
        <p:nvSpPr>
          <p:cNvPr id="12" name="TextBox 12"/>
          <p:cNvSpPr txBox="1"/>
          <p:nvPr/>
        </p:nvSpPr>
        <p:spPr>
          <a:xfrm>
            <a:off x="7" y="1513472"/>
            <a:ext cx="9143999" cy="448841"/>
          </a:xfrm>
          <a:prstGeom prst="rect">
            <a:avLst/>
          </a:prstGeom>
        </p:spPr>
        <p:txBody>
          <a:bodyPr wrap="square" lIns="0" tIns="0" rIns="0" bIns="0" rtlCol="0" anchor="t">
            <a:spAutoFit/>
          </a:bodyPr>
          <a:lstStyle/>
          <a:p>
            <a:pPr algn="ctr" defTabSz="456788">
              <a:lnSpc>
                <a:spcPts val="3543"/>
              </a:lnSpc>
              <a:defRPr/>
            </a:pPr>
            <a:r>
              <a:rPr lang="en-US" sz="3000" b="1" dirty="0">
                <a:solidFill>
                  <a:srgbClr val="FF0000"/>
                </a:solidFill>
                <a:latin typeface="Times New Roman" pitchFamily="18" charset="0"/>
                <a:cs typeface="Times New Roman" pitchFamily="18" charset="0"/>
              </a:rPr>
              <a:t>* HƯỚNG DẪN HỌC BÀI Ở NHÀ</a:t>
            </a:r>
            <a:endParaRPr lang="en-US" sz="3000" b="1" dirty="0">
              <a:solidFill>
                <a:srgbClr val="FF0000"/>
              </a:solidFill>
              <a:latin typeface="Times New Roman" pitchFamily="18" charset="0"/>
              <a:cs typeface="Times New Roman" pitchFamily="18" charset="0"/>
            </a:endParaRPr>
          </a:p>
        </p:txBody>
      </p:sp>
      <p:sp>
        <p:nvSpPr>
          <p:cNvPr id="4" name="Rectangle 3"/>
          <p:cNvSpPr/>
          <p:nvPr/>
        </p:nvSpPr>
        <p:spPr>
          <a:xfrm>
            <a:off x="712520" y="2412571"/>
            <a:ext cx="7392389" cy="1366528"/>
          </a:xfrm>
          <a:prstGeom prst="rect">
            <a:avLst/>
          </a:prstGeom>
        </p:spPr>
        <p:txBody>
          <a:bodyPr wrap="square">
            <a:spAutoFit/>
          </a:bodyPr>
          <a:lstStyle/>
          <a:p>
            <a:pPr algn="just" defTabSz="683957">
              <a:lnSpc>
                <a:spcPct val="115000"/>
              </a:lnSpc>
              <a:defRPr/>
            </a:pP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Về</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nhà</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các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em</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hoàn</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thành</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nốt</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bài</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viết</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vào</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vở</a:t>
            </a:r>
            <a:r>
              <a:rPr lang="en-US" sz="2400" dirty="0">
                <a:solidFill>
                  <a:prstClr val="black"/>
                </a:solidFill>
                <a:latin typeface="Times New Roman" pitchFamily="18" charset="0"/>
                <a:ea typeface="Times New Roman"/>
                <a:cs typeface="Times New Roman" pitchFamily="18" charset="0"/>
              </a:rPr>
              <a:t>.</a:t>
            </a:r>
            <a:endParaRPr lang="en-US" sz="2400" dirty="0">
              <a:solidFill>
                <a:prstClr val="black"/>
              </a:solidFill>
              <a:latin typeface="Times New Roman" pitchFamily="18" charset="0"/>
              <a:ea typeface="Calibri"/>
              <a:cs typeface="Times New Roman" pitchFamily="18" charset="0"/>
            </a:endParaRPr>
          </a:p>
          <a:p>
            <a:pPr algn="just" defTabSz="683957">
              <a:lnSpc>
                <a:spcPct val="115000"/>
              </a:lnSpc>
              <a:defRPr/>
            </a:pP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Tiết</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sau</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các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em</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sẽ</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học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tiết</a:t>
            </a:r>
            <a:r>
              <a:rPr lang="en-US" sz="2400" dirty="0">
                <a:solidFill>
                  <a:prstClr val="black"/>
                </a:solidFill>
                <a:latin typeface="Times New Roman" pitchFamily="18" charset="0"/>
                <a:ea typeface="Times New Roman"/>
                <a:cs typeface="Times New Roman" pitchFamily="18" charset="0"/>
              </a:rPr>
              <a:t> : </a:t>
            </a:r>
            <a:r>
              <a:rPr lang="en-US" sz="2400" dirty="0" err="1">
                <a:solidFill>
                  <a:prstClr val="black"/>
                </a:solidFill>
                <a:latin typeface="Times New Roman" pitchFamily="18" charset="0"/>
                <a:ea typeface="Times New Roman"/>
                <a:cs typeface="Times New Roman" pitchFamily="18" charset="0"/>
              </a:rPr>
              <a:t>Đọc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mở</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rộng</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các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em</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về</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tìm</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đọc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trước</a:t>
            </a:r>
            <a:r>
              <a:rPr lang="en-US" sz="2400" dirty="0">
                <a:solidFill>
                  <a:prstClr val="black"/>
                </a:solidFill>
                <a:latin typeface="Times New Roman" pitchFamily="18" charset="0"/>
                <a:ea typeface="Times New Roman"/>
                <a:cs typeface="Times New Roman" pitchFamily="18" charset="0"/>
              </a:rPr>
              <a:t>.</a:t>
            </a:r>
            <a:endParaRPr lang="en-US" sz="2400" dirty="0">
              <a:solidFill>
                <a:prstClr val="black"/>
              </a:solidFill>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266388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6E5F-9DBA-4622-8A26-736B87651E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69D802-D5A9-4C7B-AFE8-2274BAD77D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16D24A4-062E-4C79-A3F0-8A588C4029C5}"/>
              </a:ext>
            </a:extLst>
          </p:cNvPr>
          <p:cNvPicPr>
            <a:picLocks noChangeAspect="1"/>
          </p:cNvPicPr>
          <p:nvPr/>
        </p:nvPicPr>
        <p:blipFill>
          <a:blip r:embed="rId2"/>
          <a:stretch>
            <a:fillRect/>
          </a:stretch>
        </p:blipFill>
        <p:spPr>
          <a:xfrm>
            <a:off x="0" y="913074"/>
            <a:ext cx="9144000" cy="5143500"/>
          </a:xfrm>
          <a:prstGeom prst="rect">
            <a:avLst/>
          </a:prstGeom>
        </p:spPr>
      </p:pic>
      <p:sp>
        <p:nvSpPr>
          <p:cNvPr id="6" name="TextBox 5"/>
          <p:cNvSpPr txBox="1"/>
          <p:nvPr/>
        </p:nvSpPr>
        <p:spPr>
          <a:xfrm>
            <a:off x="176349" y="1454878"/>
            <a:ext cx="8886009" cy="1578894"/>
          </a:xfrm>
          <a:prstGeom prst="rect">
            <a:avLst/>
          </a:prstGeom>
          <a:noFill/>
        </p:spPr>
        <p:txBody>
          <a:bodyPr wrap="square" rtlCol="0">
            <a:spAutoFit/>
          </a:bodyPr>
          <a:lstStyle/>
          <a:p>
            <a:pPr algn="ctr" defTabSz="685800">
              <a:lnSpc>
                <a:spcPct val="115000"/>
              </a:lnSpc>
            </a:pPr>
            <a:r>
              <a:rPr lang="en-US"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VIẾT BÀI VĂN </a:t>
            </a: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NGHỊ LUẬN PHÂN TÍCH MỘT TÁC PHẨM VĂN HỌC</a:t>
            </a:r>
            <a:endPar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ctr" defTabSz="685800">
              <a:lnSpc>
                <a:spcPct val="115000"/>
              </a:lnSpc>
            </a:pPr>
            <a:r>
              <a:rPr lang="vi-VN" sz="2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3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hơ</a:t>
            </a:r>
            <a:r>
              <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song </a:t>
            </a:r>
            <a:r>
              <a:rPr lang="en-US" sz="3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lục </a:t>
            </a:r>
            <a:r>
              <a:rPr lang="en-US" sz="30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0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901338" y="3688625"/>
            <a:ext cx="7818119" cy="830997"/>
          </a:xfrm>
          <a:prstGeom prst="rect">
            <a:avLst/>
          </a:prstGeom>
          <a:noFill/>
        </p:spPr>
        <p:txBody>
          <a:bodyPr wrap="square" rtlCol="0">
            <a:spAutoFit/>
          </a:bodyPr>
          <a:lstStyle/>
          <a:p>
            <a:pPr algn="just" defTabSz="683957"/>
            <a:r>
              <a:rPr lang="vi-VN" sz="2400" b="1" dirty="0">
                <a:solidFill>
                  <a:prstClr val="black"/>
                </a:solidFill>
                <a:latin typeface="Times New Roman" pitchFamily="18" charset="0"/>
                <a:ea typeface="Calibri"/>
                <a:cs typeface="Times New Roman" pitchFamily="18" charset="0"/>
              </a:rPr>
              <a:t>I. Tìm hiểu yêu </a:t>
            </a:r>
            <a:r>
              <a:rPr lang="vi-VN" sz="2400" b="1" dirty="0">
                <a:solidFill>
                  <a:prstClr val="black"/>
                </a:solidFill>
                <a:latin typeface="Times New Roman" pitchFamily="18" charset="0"/>
                <a:ea typeface="Calibri"/>
                <a:cs typeface="Times New Roman" pitchFamily="18" charset="0"/>
              </a:rPr>
              <a:t>cầu </a:t>
            </a:r>
            <a:r>
              <a:rPr lang="en-US" sz="2400" b="1" dirty="0" err="1">
                <a:solidFill>
                  <a:prstClr val="black"/>
                </a:solidFill>
                <a:latin typeface="Times New Roman" pitchFamily="18" charset="0"/>
                <a:ea typeface="Calibri"/>
                <a:cs typeface="Times New Roman" pitchFamily="18" charset="0"/>
              </a:rPr>
              <a:t>viết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bài</a:t>
            </a:r>
            <a:r>
              <a:rPr lang="vi-VN" sz="2400" b="1" dirty="0">
                <a:solidFill>
                  <a:prstClr val="black"/>
                </a:solidFill>
                <a:latin typeface="Times New Roman" pitchFamily="18" charset="0"/>
                <a:ea typeface="Calibri"/>
                <a:cs typeface="Times New Roman" pitchFamily="18" charset="0"/>
              </a:rPr>
              <a:t> nghị luận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phân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tích</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một</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tác</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phẩm</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văn</a:t>
            </a:r>
            <a:r>
              <a:rPr lang="en-US" sz="2400" b="1" dirty="0">
                <a:solidFill>
                  <a:prstClr val="black"/>
                </a:solidFill>
                <a:latin typeface="Times New Roman" pitchFamily="18" charset="0"/>
                <a:ea typeface="Calibri"/>
                <a:cs typeface="Times New Roman" pitchFamily="18" charset="0"/>
              </a:rPr>
              <a:t> </a:t>
            </a:r>
            <a:r>
              <a:rPr lang="en-US" sz="2400" b="1" dirty="0" err="1">
                <a:solidFill>
                  <a:prstClr val="black"/>
                </a:solidFill>
                <a:latin typeface="Times New Roman" pitchFamily="18" charset="0"/>
                <a:ea typeface="Calibri"/>
                <a:cs typeface="Times New Roman" pitchFamily="18" charset="0"/>
              </a:rPr>
              <a:t>học</a:t>
            </a:r>
            <a:r>
              <a:rPr lang="en-US" sz="2400" b="1" dirty="0">
                <a:solidFill>
                  <a:prstClr val="black"/>
                </a:solidFill>
                <a:latin typeface="Times New Roman" pitchFamily="18" charset="0"/>
                <a:ea typeface="Calibri"/>
                <a:cs typeface="Times New Roman" pitchFamily="18" charset="0"/>
              </a:rPr>
              <a:t>.</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56614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circle(in)">
                                      <p:cBhvr>
                                        <p:cTn id="15"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6E5F-9DBA-4622-8A26-736B87651EC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669D802-D5A9-4C7B-AFE8-2274BAD77D04}"/>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16D24A4-062E-4C79-A3F0-8A588C4029C5}"/>
              </a:ext>
            </a:extLst>
          </p:cNvPr>
          <p:cNvPicPr>
            <a:picLocks noChangeAspect="1"/>
          </p:cNvPicPr>
          <p:nvPr/>
        </p:nvPicPr>
        <p:blipFill>
          <a:blip r:embed="rId2"/>
          <a:stretch>
            <a:fillRect/>
          </a:stretch>
        </p:blipFill>
        <p:spPr>
          <a:xfrm>
            <a:off x="0" y="913074"/>
            <a:ext cx="9144000" cy="5143500"/>
          </a:xfrm>
          <a:prstGeom prst="rect">
            <a:avLst/>
          </a:prstGeom>
        </p:spPr>
      </p:pic>
      <p:graphicFrame>
        <p:nvGraphicFramePr>
          <p:cNvPr id="7" name="Table 6"/>
          <p:cNvGraphicFramePr>
            <a:graphicFrameLocks noGrp="1"/>
          </p:cNvGraphicFramePr>
          <p:nvPr>
            <p:extLst/>
          </p:nvPr>
        </p:nvGraphicFramePr>
        <p:xfrm>
          <a:off x="48986" y="925829"/>
          <a:ext cx="8993777" cy="5003381"/>
        </p:xfrm>
        <a:graphic>
          <a:graphicData uri="http://schemas.openxmlformats.org/drawingml/2006/table">
            <a:tbl>
              <a:tblPr firstRow="1" firstCol="1" bandRow="1"/>
              <a:tblGrid>
                <a:gridCol w="8993777">
                  <a:extLst>
                    <a:ext uri="{9D8B030D-6E8A-4147-A177-3AD203B41FA5}">
                      <a16:colId xmlns:a16="http://schemas.microsoft.com/office/drawing/2014/main" val="2981693771"/>
                    </a:ext>
                  </a:extLst>
                </a:gridCol>
              </a:tblGrid>
              <a:tr h="5003381">
                <a:tc>
                  <a:txBody>
                    <a:bodyPr/>
                    <a:lstStyle/>
                    <a:p>
                      <a:pPr algn="just">
                        <a:spcAft>
                          <a:spcPts val="0"/>
                        </a:spcAft>
                      </a:pPr>
                      <a:r>
                        <a:rPr lang="vi-VN" sz="2400" b="1" dirty="0">
                          <a:solidFill>
                            <a:srgbClr val="000000"/>
                          </a:solidFill>
                          <a:effectLst/>
                          <a:latin typeface="Times New Roman" panose="02020603050405020304" pitchFamily="18" charset="0"/>
                          <a:ea typeface="Calibri" panose="020F0502020204030204" pitchFamily="34" charset="0"/>
                        </a:rPr>
                        <a:t> </a:t>
                      </a:r>
                      <a:endParaRPr lang="en-US" sz="2400" dirty="0">
                        <a:solidFill>
                          <a:srgbClr val="000000"/>
                        </a:solidFill>
                        <a:effectLst/>
                        <a:latin typeface="Times New Roman" panose="02020603050405020304" pitchFamily="18" charset="0"/>
                      </a:endParaRPr>
                    </a:p>
                    <a:p>
                      <a:pPr algn="just">
                        <a:spcAft>
                          <a:spcPts val="0"/>
                        </a:spcAft>
                      </a:pPr>
                      <a:r>
                        <a:rPr lang="en-US" sz="2400" b="1" dirty="0">
                          <a:solidFill>
                            <a:srgbClr val="000000"/>
                          </a:solidFill>
                          <a:effectLst/>
                          <a:latin typeface="Times New Roman" panose="02020603050405020304" pitchFamily="18" charset="0"/>
                          <a:ea typeface="Calibri" panose="020F0502020204030204" pitchFamily="34" charset="0"/>
                        </a:rPr>
                        <a:t>I. </a:t>
                      </a:r>
                      <a:r>
                        <a:rPr lang="vi-VN" sz="2400" b="1" dirty="0">
                          <a:solidFill>
                            <a:srgbClr val="000000"/>
                          </a:solidFill>
                          <a:effectLst/>
                          <a:latin typeface="Times New Roman" panose="02020603050405020304" pitchFamily="18" charset="0"/>
                          <a:ea typeface="Calibri" panose="020F0502020204030204" pitchFamily="34" charset="0"/>
                        </a:rPr>
                        <a:t>Yêu cầu đối với </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việc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viết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bài</a:t>
                      </a:r>
                      <a:r>
                        <a:rPr lang="en-US" sz="2400" b="1" dirty="0">
                          <a:solidFill>
                            <a:srgbClr val="000000"/>
                          </a:solidFill>
                          <a:effectLst/>
                          <a:latin typeface="Times New Roman" panose="02020603050405020304" pitchFamily="18" charset="0"/>
                          <a:ea typeface="Calibri" panose="020F0502020204030204" pitchFamily="34" charset="0"/>
                        </a:rPr>
                        <a:t> </a:t>
                      </a:r>
                      <a:r>
                        <a:rPr lang="vi-VN" sz="2400" b="1" dirty="0">
                          <a:solidFill>
                            <a:srgbClr val="000000"/>
                          </a:solidFill>
                          <a:effectLst/>
                          <a:latin typeface="Times New Roman" panose="02020603050405020304" pitchFamily="18" charset="0"/>
                          <a:ea typeface="Calibri" panose="020F0502020204030204" pitchFamily="34" charset="0"/>
                        </a:rPr>
                        <a:t> văn nghị luận </a:t>
                      </a:r>
                      <a:r>
                        <a:rPr lang="en-US" sz="2400" b="1" dirty="0" err="1">
                          <a:solidFill>
                            <a:srgbClr val="000000"/>
                          </a:solidFill>
                          <a:effectLst/>
                          <a:latin typeface="Times New Roman" panose="02020603050405020304" pitchFamily="18" charset="0"/>
                          <a:ea typeface="Calibri" panose="020F0502020204030204" pitchFamily="34" charset="0"/>
                        </a:rPr>
                        <a:t>phân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tích</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một</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tác</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phẩm</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văn</a:t>
                      </a:r>
                      <a:r>
                        <a:rPr lang="en-US" sz="2400" b="1" dirty="0">
                          <a:solidFill>
                            <a:srgbClr val="000000"/>
                          </a:solidFill>
                          <a:effectLst/>
                          <a:latin typeface="Times New Roman" panose="02020603050405020304" pitchFamily="18" charset="0"/>
                          <a:ea typeface="Calibri" panose="020F0502020204030204" pitchFamily="34" charset="0"/>
                        </a:rPr>
                        <a:t> </a:t>
                      </a:r>
                      <a:r>
                        <a:rPr lang="en-US" sz="2400" b="1" dirty="0" err="1">
                          <a:solidFill>
                            <a:srgbClr val="000000"/>
                          </a:solidFill>
                          <a:effectLst/>
                          <a:latin typeface="Times New Roman" panose="02020603050405020304" pitchFamily="18" charset="0"/>
                          <a:ea typeface="Calibri" panose="020F0502020204030204" pitchFamily="34" charset="0"/>
                        </a:rPr>
                        <a:t>học</a:t>
                      </a:r>
                      <a:r>
                        <a:rPr lang="en-US" sz="2400" b="1" dirty="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ndParaRPr>
                    </a:p>
                    <a:p>
                      <a:pPr algn="just">
                        <a:spcAft>
                          <a:spcPts val="0"/>
                        </a:spcAft>
                      </a:pPr>
                      <a:r>
                        <a:rPr lang="vi-VN" sz="2400" dirty="0">
                          <a:solidFill>
                            <a:srgbClr val="000000"/>
                          </a:solidFill>
                          <a:effectLst/>
                          <a:latin typeface="Times New Roman" panose="02020603050405020304" pitchFamily="18" charset="0"/>
                          <a:ea typeface="Calibri" panose="020F0502020204030204" pitchFamily="34" charset="0"/>
                        </a:rPr>
                        <a:t>-Giới thiệu được </a:t>
                      </a:r>
                      <a:r>
                        <a:rPr lang="en-US" sz="2400" dirty="0" err="1">
                          <a:solidFill>
                            <a:srgbClr val="000000"/>
                          </a:solidFill>
                          <a:effectLst/>
                          <a:latin typeface="Times New Roman" panose="02020603050405020304" pitchFamily="18" charset="0"/>
                          <a:ea typeface="Calibri" panose="020F0502020204030204" pitchFamily="34" charset="0"/>
                        </a:rPr>
                        <a:t>khái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quát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về</a:t>
                      </a:r>
                      <a:r>
                        <a:rPr lang="vi-VN" sz="2400" dirty="0">
                          <a:solidFill>
                            <a:srgbClr val="000000"/>
                          </a:solidFill>
                          <a:effectLst/>
                          <a:latin typeface="Times New Roman" panose="02020603050405020304" pitchFamily="18" charset="0"/>
                          <a:ea typeface="Calibri" panose="020F0502020204030204" pitchFamily="34" charset="0"/>
                        </a:rPr>
                        <a:t> tác phẩm thơ song thất lục bát( tên tác phẩm, tên tác giả) nêu được nhận định chung của người viết về tác phẩm</a:t>
                      </a:r>
                      <a:r>
                        <a:rPr lang="en-US" sz="2400" dirty="0">
                          <a:solidFill>
                            <a:srgbClr val="000000"/>
                          </a:solidFill>
                          <a:effectLst/>
                          <a:latin typeface="Times New Roman" panose="02020603050405020304" pitchFamily="18" charset="0"/>
                          <a:ea typeface="Calibri" panose="020F0502020204030204" pitchFamily="34" charset="0"/>
                        </a:rPr>
                        <a:t>. </a:t>
                      </a:r>
                      <a:endParaRPr lang="en-US" sz="2400" dirty="0">
                        <a:solidFill>
                          <a:srgbClr val="000000"/>
                        </a:solidFill>
                        <a:effectLst/>
                        <a:latin typeface="Times New Roman" panose="02020603050405020304" pitchFamily="18" charset="0"/>
                      </a:endParaRPr>
                    </a:p>
                    <a:p>
                      <a:pPr algn="just">
                        <a:spcAft>
                          <a:spcPts val="0"/>
                        </a:spcAft>
                      </a:pPr>
                      <a:r>
                        <a:rPr lang="vi-VN" sz="2400" dirty="0">
                          <a:solidFill>
                            <a:srgbClr val="000000"/>
                          </a:solidFill>
                          <a:effectLst/>
                          <a:latin typeface="Times New Roman" panose="02020603050405020304" pitchFamily="18" charset="0"/>
                          <a:ea typeface="Calibri" panose="020F0502020204030204" pitchFamily="34" charset="0"/>
                        </a:rPr>
                        <a:t>-Làm rõ </a:t>
                      </a:r>
                      <a:r>
                        <a:rPr lang="en-US" sz="2400" dirty="0" err="1">
                          <a:solidFill>
                            <a:srgbClr val="000000"/>
                          </a:solidFill>
                          <a:effectLst/>
                          <a:latin typeface="Times New Roman" panose="02020603050405020304" pitchFamily="18" charset="0"/>
                          <a:ea typeface="Calibri" panose="020F0502020204030204" pitchFamily="34" charset="0"/>
                        </a:rPr>
                        <a:t>được</a:t>
                      </a:r>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 nội dung </a:t>
                      </a:r>
                      <a:r>
                        <a:rPr lang="en-US" sz="2400" dirty="0" err="1">
                          <a:solidFill>
                            <a:srgbClr val="000000"/>
                          </a:solidFill>
                          <a:effectLst/>
                          <a:latin typeface="Times New Roman" panose="02020603050405020304" pitchFamily="18" charset="0"/>
                          <a:ea typeface="Calibri" panose="020F0502020204030204" pitchFamily="34" charset="0"/>
                        </a:rPr>
                        <a:t>chủ</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đề</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tác phẩm.</a:t>
                      </a:r>
                      <a:endParaRPr lang="en-US" sz="2400" dirty="0">
                        <a:solidFill>
                          <a:srgbClr val="000000"/>
                        </a:solidFill>
                        <a:effectLst/>
                        <a:latin typeface="Times New Roman" panose="02020603050405020304" pitchFamily="18" charset="0"/>
                      </a:endParaRPr>
                    </a:p>
                    <a:p>
                      <a:pPr algn="just">
                        <a:spcAft>
                          <a:spcPts val="0"/>
                        </a:spcAft>
                      </a:pP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Phân</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tích</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được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những</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nét</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đặc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sắc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về</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hình</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thức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nghệ</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thuật</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của</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tác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phẩm</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tập</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trung</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vào</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những</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yếu</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tố</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đặc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trưng</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của</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thể</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thơ</a:t>
                      </a:r>
                      <a:r>
                        <a:rPr lang="en-US" sz="2400" dirty="0">
                          <a:solidFill>
                            <a:srgbClr val="333333"/>
                          </a:solidFill>
                          <a:effectLst/>
                          <a:latin typeface="Times New Roman" panose="02020603050405020304" pitchFamily="18" charset="0"/>
                        </a:rPr>
                        <a:t> song </a:t>
                      </a:r>
                      <a:r>
                        <a:rPr lang="en-US" sz="2400" dirty="0" err="1">
                          <a:solidFill>
                            <a:srgbClr val="333333"/>
                          </a:solidFill>
                          <a:effectLst/>
                          <a:latin typeface="Times New Roman" panose="02020603050405020304" pitchFamily="18" charset="0"/>
                        </a:rPr>
                        <a:t>thất</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lục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bát</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và</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tác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dụng</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của</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thể</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thơ</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này</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trong</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việc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thể</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hiện</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nội</a:t>
                      </a:r>
                      <a:r>
                        <a:rPr lang="en-US" sz="2400" dirty="0">
                          <a:solidFill>
                            <a:srgbClr val="333333"/>
                          </a:solidFill>
                          <a:effectLst/>
                          <a:latin typeface="Times New Roman" panose="02020603050405020304" pitchFamily="18" charset="0"/>
                        </a:rPr>
                        <a:t> dung </a:t>
                      </a:r>
                      <a:r>
                        <a:rPr lang="en-US" sz="2400" dirty="0" err="1">
                          <a:solidFill>
                            <a:srgbClr val="333333"/>
                          </a:solidFill>
                          <a:effectLst/>
                          <a:latin typeface="Times New Roman" panose="02020603050405020304" pitchFamily="18" charset="0"/>
                        </a:rPr>
                        <a:t>của</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tác</a:t>
                      </a:r>
                      <a:r>
                        <a:rPr lang="en-US" sz="2400" dirty="0">
                          <a:solidFill>
                            <a:srgbClr val="333333"/>
                          </a:solidFill>
                          <a:effectLst/>
                          <a:latin typeface="Times New Roman" panose="02020603050405020304" pitchFamily="18" charset="0"/>
                        </a:rPr>
                        <a:t> </a:t>
                      </a:r>
                      <a:r>
                        <a:rPr lang="en-US" sz="2400" dirty="0" err="1">
                          <a:solidFill>
                            <a:srgbClr val="333333"/>
                          </a:solidFill>
                          <a:effectLst/>
                          <a:latin typeface="Times New Roman" panose="02020603050405020304" pitchFamily="18" charset="0"/>
                        </a:rPr>
                        <a:t>phẩm</a:t>
                      </a:r>
                      <a:endParaRPr lang="en-US" sz="2400" dirty="0">
                        <a:solidFill>
                          <a:srgbClr val="000000"/>
                        </a:solidFill>
                        <a:effectLst/>
                        <a:latin typeface="Times New Roman" panose="02020603050405020304" pitchFamily="18" charset="0"/>
                      </a:endParaRPr>
                    </a:p>
                    <a:p>
                      <a:pPr algn="just">
                        <a:spcAft>
                          <a:spcPts val="0"/>
                        </a:spcAft>
                      </a:pPr>
                      <a:r>
                        <a:rPr lang="vi-VN" sz="2400" dirty="0">
                          <a:solidFill>
                            <a:srgbClr val="000000"/>
                          </a:solidFill>
                          <a:effectLst/>
                          <a:latin typeface="Times New Roman" panose="02020603050405020304" pitchFamily="18" charset="0"/>
                          <a:ea typeface="Calibri" panose="020F0502020204030204" pitchFamily="34" charset="0"/>
                        </a:rPr>
                        <a:t>- Triển khai được hệ thống luận điểm chặt chẽ: sử dụng lí lẽ và bằng chứng xác đáng từ tác phẩm để làm sáng tỏ ý kiến nêu trong bài viết.</a:t>
                      </a:r>
                      <a:endParaRPr lang="en-US" sz="2400" dirty="0">
                        <a:solidFill>
                          <a:srgbClr val="000000"/>
                        </a:solidFill>
                        <a:effectLst/>
                        <a:latin typeface="Times New Roman" panose="02020603050405020304" pitchFamily="18" charset="0"/>
                      </a:endParaRPr>
                    </a:p>
                    <a:p>
                      <a:pPr algn="just">
                        <a:spcAft>
                          <a:spcPts val="0"/>
                        </a:spcAft>
                      </a:pP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Khẳng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định</a:t>
                      </a:r>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được giá trị và ý nghĩa </a:t>
                      </a:r>
                      <a:r>
                        <a:rPr lang="en-US" sz="2400" dirty="0" err="1">
                          <a:solidFill>
                            <a:srgbClr val="000000"/>
                          </a:solidFill>
                          <a:effectLst/>
                          <a:latin typeface="Times New Roman" panose="02020603050405020304" pitchFamily="18" charset="0"/>
                          <a:ea typeface="Calibri" panose="020F0502020204030204" pitchFamily="34" charset="0"/>
                        </a:rPr>
                        <a:t>của</a:t>
                      </a:r>
                      <a:r>
                        <a:rPr lang="en-US" sz="2400" dirty="0">
                          <a:solidFill>
                            <a:srgbClr val="000000"/>
                          </a:solidFill>
                          <a:effectLst/>
                          <a:latin typeface="Times New Roman" panose="02020603050405020304" pitchFamily="18" charset="0"/>
                          <a:ea typeface="Calibri" panose="020F0502020204030204" pitchFamily="34" charset="0"/>
                        </a:rPr>
                        <a:t> </a:t>
                      </a:r>
                      <a:r>
                        <a:rPr lang="vi-VN" sz="2400" dirty="0">
                          <a:solidFill>
                            <a:srgbClr val="000000"/>
                          </a:solidFill>
                          <a:effectLst/>
                          <a:latin typeface="Times New Roman" panose="02020603050405020304" pitchFamily="18" charset="0"/>
                          <a:ea typeface="Calibri" panose="020F0502020204030204" pitchFamily="34" charset="0"/>
                        </a:rPr>
                        <a:t>tác phẩm</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solidFill>
                          <a:srgbClr val="000000"/>
                        </a:solidFill>
                        <a:effectLst/>
                        <a:latin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930902"/>
                  </a:ext>
                </a:extLst>
              </a:tr>
            </a:tbl>
          </a:graphicData>
        </a:graphic>
      </p:graphicFrame>
    </p:spTree>
    <p:extLst>
      <p:ext uri="{BB962C8B-B14F-4D97-AF65-F5344CB8AC3E}">
        <p14:creationId xmlns:p14="http://schemas.microsoft.com/office/powerpoint/2010/main" val="44064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16"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8289" y="1611853"/>
            <a:ext cx="8238392" cy="461665"/>
          </a:xfrm>
          <a:prstGeom prst="rect">
            <a:avLst/>
          </a:prstGeom>
          <a:noFill/>
        </p:spPr>
        <p:txBody>
          <a:bodyPr wrap="square" rtlCol="0">
            <a:spAutoFit/>
          </a:bodyPr>
          <a:lstStyle/>
          <a:p>
            <a:pPr algn="just" defTabSz="683957">
              <a:defRPr/>
            </a:pPr>
            <a:r>
              <a:rPr lang="en-US" sz="2400" b="1" dirty="0">
                <a:solidFill>
                  <a:prstClr val="black"/>
                </a:solidFill>
                <a:latin typeface="Times New Roman" pitchFamily="18" charset="0"/>
                <a:ea typeface="Calibri"/>
                <a:cs typeface="Times New Roman" pitchFamily="18" charset="0"/>
              </a:rPr>
              <a:t>II.  </a:t>
            </a:r>
            <a:r>
              <a:rPr lang="vi-VN" sz="2400" b="1" dirty="0">
                <a:solidFill>
                  <a:prstClr val="black"/>
                </a:solidFill>
                <a:latin typeface="Times New Roman" pitchFamily="18" charset="0"/>
                <a:ea typeface="Calibri"/>
                <a:cs typeface="Times New Roman" pitchFamily="18" charset="0"/>
              </a:rPr>
              <a:t>ĐỌC </a:t>
            </a:r>
            <a:r>
              <a:rPr lang="vi-VN" sz="2400" b="1" dirty="0">
                <a:solidFill>
                  <a:prstClr val="black"/>
                </a:solidFill>
                <a:latin typeface="Times New Roman" pitchFamily="18" charset="0"/>
                <a:ea typeface="Calibri"/>
                <a:cs typeface="Times New Roman" pitchFamily="18" charset="0"/>
              </a:rPr>
              <a:t>VÀ PHÂN TÍCH BÀI VIẾT THAM KHẢO</a:t>
            </a:r>
            <a:endParaRPr lang="en-US" sz="2400" b="1" dirty="0">
              <a:solidFill>
                <a:prstClr val="black"/>
              </a:solidFill>
              <a:latin typeface="Times New Roman" pitchFamily="18" charset="0"/>
              <a:cs typeface="Times New Roman" pitchFamily="18" charset="0"/>
            </a:endParaRPr>
          </a:p>
        </p:txBody>
      </p:sp>
      <p:sp>
        <p:nvSpPr>
          <p:cNvPr id="6" name="TextBox 5"/>
          <p:cNvSpPr txBox="1"/>
          <p:nvPr/>
        </p:nvSpPr>
        <p:spPr>
          <a:xfrm>
            <a:off x="161366" y="2358140"/>
            <a:ext cx="8638251" cy="1044388"/>
          </a:xfrm>
          <a:prstGeom prst="rect">
            <a:avLst/>
          </a:prstGeom>
          <a:noFill/>
        </p:spPr>
        <p:txBody>
          <a:bodyPr wrap="square" rtlCol="0">
            <a:spAutoFit/>
          </a:bodyPr>
          <a:lstStyle/>
          <a:p>
            <a:pPr algn="just" defTabSz="685800">
              <a:lnSpc>
                <a:spcPct val="115000"/>
              </a:lnSpc>
              <a:spcAft>
                <a:spcPts val="750"/>
              </a:spcAft>
            </a:pP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Bài  văn mẫu:   Hồn </a:t>
            </a: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tôi vang tiếng trống trường</a:t>
            </a:r>
            <a:endParaRPr lang="en-US" sz="2400" dirty="0">
              <a:solidFill>
                <a:prstClr val="black"/>
              </a:solidFill>
              <a:latin typeface="Calibri Light"/>
              <a:ea typeface="Calibri" panose="020F0502020204030204" pitchFamily="34" charset="0"/>
              <a:cs typeface="Times New Roman" panose="02020603050405020304" pitchFamily="18" charset="0"/>
            </a:endParaRPr>
          </a:p>
          <a:p>
            <a:pPr algn="just" defTabSz="685800">
              <a:lnSpc>
                <a:spcPct val="115000"/>
              </a:lnSpc>
              <a:spcAft>
                <a:spcPts val="750"/>
              </a:spcAft>
            </a:pP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Trưa </a:t>
            </a: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vắng</a:t>
            </a:r>
            <a:endParaRPr lang="en-US" sz="2400" dirty="0">
              <a:solidFill>
                <a:prstClr val="black"/>
              </a:solidFill>
              <a:latin typeface="Calibri 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85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16"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28289" y="1480745"/>
            <a:ext cx="8228306" cy="461665"/>
          </a:xfrm>
          <a:prstGeom prst="rect">
            <a:avLst/>
          </a:prstGeom>
          <a:noFill/>
        </p:spPr>
        <p:txBody>
          <a:bodyPr wrap="square" rtlCol="0">
            <a:spAutoFit/>
          </a:bodyPr>
          <a:lstStyle/>
          <a:p>
            <a:pPr algn="just" defTabSz="683957">
              <a:defRPr/>
            </a:pPr>
            <a:r>
              <a:rPr lang="vi-VN" sz="2400" b="1" dirty="0">
                <a:solidFill>
                  <a:prstClr val="black"/>
                </a:solidFill>
                <a:latin typeface="Times New Roman" pitchFamily="18" charset="0"/>
                <a:ea typeface="Calibri"/>
                <a:cs typeface="Times New Roman" pitchFamily="18" charset="0"/>
              </a:rPr>
              <a:t>                            Thảo luận nhóm </a:t>
            </a:r>
            <a:endParaRPr lang="en-US" sz="2400" b="1" dirty="0">
              <a:solidFill>
                <a:prstClr val="black"/>
              </a:solidFill>
              <a:latin typeface="Times New Roman" pitchFamily="18" charset="0"/>
              <a:cs typeface="Times New Roman" pitchFamily="18" charset="0"/>
            </a:endParaRPr>
          </a:p>
        </p:txBody>
      </p:sp>
      <p:sp>
        <p:nvSpPr>
          <p:cNvPr id="6" name="TextBox 5"/>
          <p:cNvSpPr txBox="1"/>
          <p:nvPr/>
        </p:nvSpPr>
        <p:spPr>
          <a:xfrm>
            <a:off x="372293" y="2166520"/>
            <a:ext cx="8427324" cy="2308324"/>
          </a:xfrm>
          <a:prstGeom prst="rect">
            <a:avLst/>
          </a:prstGeom>
          <a:noFill/>
        </p:spPr>
        <p:txBody>
          <a:bodyPr wrap="square" rtlCol="0">
            <a:spAutoFit/>
          </a:bodyPr>
          <a:lstStyle/>
          <a:p>
            <a:pPr algn="just" defTabSz="685800"/>
            <a:r>
              <a:rPr lang="vi-VN" sz="2400" dirty="0">
                <a:solidFill>
                  <a:prstClr val="black"/>
                </a:solidFill>
                <a:latin typeface="Times New Roman" panose="02020603050405020304" pitchFamily="18" charset="0"/>
                <a:ea typeface="Calibri" panose="020F0502020204030204" pitchFamily="34" charset="0"/>
              </a:rPr>
              <a:t>1. </a:t>
            </a:r>
            <a:r>
              <a:rPr lang="vi-VN" sz="2400" dirty="0">
                <a:solidFill>
                  <a:prstClr val="black"/>
                </a:solidFill>
                <a:latin typeface="Times New Roman" panose="02020603050405020304" pitchFamily="18" charset="0"/>
                <a:ea typeface="Calibri" panose="020F0502020204030204" pitchFamily="34" charset="0"/>
              </a:rPr>
              <a:t>Giớ</a:t>
            </a:r>
            <a:r>
              <a:rPr lang="vi-VN" sz="2400" dirty="0">
                <a:solidFill>
                  <a:srgbClr val="333333"/>
                </a:solidFill>
                <a:latin typeface="Times New Roman" panose="02020603050405020304" pitchFamily="18" charset="0"/>
              </a:rPr>
              <a:t>i thiệu tác giả</a:t>
            </a:r>
            <a:r>
              <a:rPr lang="en-US" sz="2400" dirty="0">
                <a:solidFill>
                  <a:srgbClr val="333333"/>
                </a:solidFill>
                <a:latin typeface="Calibri Light"/>
              </a:rPr>
              <a:t>, </a:t>
            </a:r>
            <a:r>
              <a:rPr lang="vi-VN" sz="2400" dirty="0">
                <a:solidFill>
                  <a:srgbClr val="333333"/>
                </a:solidFill>
                <a:latin typeface="Times New Roman" panose="02020603050405020304" pitchFamily="18" charset="0"/>
              </a:rPr>
              <a:t>tác phẩm và</a:t>
            </a:r>
            <a:r>
              <a:rPr lang="en-US" sz="2400" dirty="0">
                <a:solidFill>
                  <a:srgbClr val="333333"/>
                </a:solidFill>
                <a:latin typeface="Calibri Light"/>
              </a:rPr>
              <a:t> </a:t>
            </a:r>
            <a:r>
              <a:rPr lang="vi-VN" sz="2400" dirty="0">
                <a:solidFill>
                  <a:srgbClr val="333333"/>
                </a:solidFill>
                <a:latin typeface="Times New Roman" panose="02020603050405020304" pitchFamily="18" charset="0"/>
              </a:rPr>
              <a:t>nhận định chung </a:t>
            </a:r>
            <a:r>
              <a:rPr lang="vi-VN" sz="2400" dirty="0">
                <a:solidFill>
                  <a:srgbClr val="333333"/>
                </a:solidFill>
                <a:latin typeface="Times New Roman" panose="02020603050405020304" pitchFamily="18" charset="0"/>
              </a:rPr>
              <a:t>về tác phẩm</a:t>
            </a:r>
            <a:r>
              <a:rPr lang="en-US" sz="2400" dirty="0">
                <a:solidFill>
                  <a:srgbClr val="333333"/>
                </a:solidFill>
                <a:latin typeface="Calibri Light"/>
              </a:rPr>
              <a:t>.</a:t>
            </a:r>
            <a:r>
              <a:rPr lang="en-US" sz="2400" dirty="0">
                <a:solidFill>
                  <a:srgbClr val="333333"/>
                </a:solidFill>
                <a:latin typeface="Calibri Light"/>
              </a:rPr>
              <a:t> </a:t>
            </a:r>
            <a:endParaRPr lang="en-US" sz="2400" dirty="0">
              <a:solidFill>
                <a:prstClr val="black"/>
              </a:solidFill>
              <a:latin typeface="Calibri Light"/>
            </a:endParaRPr>
          </a:p>
          <a:p>
            <a:pPr algn="just" defTabSz="685800"/>
            <a:r>
              <a:rPr lang="vi-VN" sz="2400" dirty="0">
                <a:solidFill>
                  <a:prstClr val="black"/>
                </a:solidFill>
                <a:latin typeface="Times New Roman" panose="02020603050405020304" pitchFamily="18" charset="0"/>
                <a:ea typeface="Calibri" panose="020F0502020204030204" pitchFamily="34" charset="0"/>
              </a:rPr>
              <a:t>2.</a:t>
            </a:r>
            <a:r>
              <a:rPr lang="en-US" sz="2400" dirty="0">
                <a:solidFill>
                  <a:srgbClr val="333333"/>
                </a:solidFill>
                <a:latin typeface="Calibri Light"/>
              </a:rPr>
              <a:t> </a:t>
            </a:r>
            <a:r>
              <a:rPr lang="vi-VN" sz="2400" dirty="0">
                <a:solidFill>
                  <a:srgbClr val="333333"/>
                </a:solidFill>
                <a:latin typeface="Times New Roman" panose="02020603050405020304" pitchFamily="18" charset="0"/>
              </a:rPr>
              <a:t>Phân tích nội dung cơ bản của bài thơ.</a:t>
            </a:r>
          </a:p>
          <a:p>
            <a:pPr algn="just" defTabSz="685800"/>
            <a:r>
              <a:rPr lang="vi-VN" sz="2400" dirty="0">
                <a:solidFill>
                  <a:prstClr val="black"/>
                </a:solidFill>
                <a:latin typeface="Times New Roman" panose="02020603050405020304" pitchFamily="18" charset="0"/>
                <a:ea typeface="Calibri" panose="020F0502020204030204" pitchFamily="34" charset="0"/>
              </a:rPr>
              <a:t>3</a:t>
            </a:r>
            <a:r>
              <a:rPr lang="vi-VN" sz="2400" dirty="0">
                <a:solidFill>
                  <a:prstClr val="black"/>
                </a:solidFill>
                <a:latin typeface="Times New Roman" panose="02020603050405020304" pitchFamily="18" charset="0"/>
                <a:ea typeface="Calibri" panose="020F0502020204030204" pitchFamily="34" charset="0"/>
              </a:rPr>
              <a:t>. </a:t>
            </a:r>
            <a:r>
              <a:rPr lang="vi-VN" sz="2400" dirty="0">
                <a:solidFill>
                  <a:prstClr val="black"/>
                </a:solidFill>
                <a:latin typeface="Times New Roman" panose="02020603050405020304" pitchFamily="18" charset="0"/>
                <a:ea typeface="Calibri" panose="020F0502020204030204" pitchFamily="34" charset="0"/>
              </a:rPr>
              <a:t>Phân tích một số nét đặc sắc  về hình thức nghệ thuật của bài thơ và tác dụng của thể thơ song thất lục bát trong việc thể hiện nội dung chủ đề.</a:t>
            </a:r>
          </a:p>
          <a:p>
            <a:pPr algn="just" defTabSz="685800"/>
            <a:r>
              <a:rPr lang="vi-VN" sz="2400" dirty="0">
                <a:solidFill>
                  <a:prstClr val="black"/>
                </a:solidFill>
                <a:latin typeface="Times New Roman" panose="02020603050405020304" pitchFamily="18" charset="0"/>
                <a:ea typeface="Calibri" panose="020F0502020204030204" pitchFamily="34" charset="0"/>
              </a:rPr>
              <a:t>4. Khẳng định ví trí, ý nghĩa của bài thơ.</a:t>
            </a:r>
          </a:p>
        </p:txBody>
      </p:sp>
    </p:spTree>
    <p:extLst>
      <p:ext uri="{BB962C8B-B14F-4D97-AF65-F5344CB8AC3E}">
        <p14:creationId xmlns:p14="http://schemas.microsoft.com/office/powerpoint/2010/main" val="387487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151420" y="857250"/>
            <a:ext cx="9144000" cy="5143500"/>
          </a:xfrm>
          <a:prstGeom prst="rect">
            <a:avLst/>
          </a:prstGeom>
        </p:spPr>
      </p:pic>
      <p:sp>
        <p:nvSpPr>
          <p:cNvPr id="17" name="Rounded Rectangle 16"/>
          <p:cNvSpPr/>
          <p:nvPr/>
        </p:nvSpPr>
        <p:spPr>
          <a:xfrm>
            <a:off x="398121" y="1361571"/>
            <a:ext cx="8826335" cy="4364159"/>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marL="342900" indent="-342900" algn="just" defTabSz="683957">
              <a:buFont typeface="Arial" panose="020B0604020202020204" pitchFamily="34" charset="0"/>
              <a:buChar char="•"/>
              <a:defRPr/>
            </a:pPr>
            <a:r>
              <a:rPr lang="en-US" sz="2400" dirty="0" err="1">
                <a:solidFill>
                  <a:prstClr val="black"/>
                </a:solidFill>
                <a:latin typeface="Times New Roman" pitchFamily="18" charset="0"/>
                <a:ea typeface="Calibri"/>
                <a:cs typeface="Times New Roman" pitchFamily="18" charset="0"/>
              </a:rPr>
              <a:t>Em</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hãy</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chọn</a:t>
            </a:r>
            <a:r>
              <a:rPr lang="en-US" sz="2400" dirty="0">
                <a:solidFill>
                  <a:prstClr val="black"/>
                </a:solidFill>
                <a:latin typeface="Times New Roman" pitchFamily="18" charset="0"/>
                <a:ea typeface="Calibri"/>
                <a:cs typeface="Times New Roman" pitchFamily="18" charset="0"/>
              </a:rPr>
              <a:t>  </a:t>
            </a:r>
            <a:r>
              <a:rPr lang="en-US" sz="2400" dirty="0" err="1">
                <a:solidFill>
                  <a:prstClr val="black"/>
                </a:solidFill>
                <a:latin typeface="Times New Roman" pitchFamily="18" charset="0"/>
                <a:ea typeface="Calibri"/>
                <a:cs typeface="Times New Roman" pitchFamily="18" charset="0"/>
              </a:rPr>
              <a:t>một</a:t>
            </a:r>
            <a:r>
              <a:rPr lang="en-US" sz="2400" dirty="0">
                <a:solidFill>
                  <a:prstClr val="black"/>
                </a:solidFill>
                <a:latin typeface="Times New Roman" pitchFamily="18" charset="0"/>
                <a:ea typeface="Calibri"/>
                <a:cs typeface="Times New Roman" pitchFamily="18" charset="0"/>
              </a:rPr>
              <a:t> b</a:t>
            </a:r>
            <a:r>
              <a:rPr lang="vi-VN" sz="2400" dirty="0">
                <a:solidFill>
                  <a:prstClr val="black"/>
                </a:solidFill>
                <a:latin typeface="Times New Roman" pitchFamily="18" charset="0"/>
                <a:ea typeface="Calibri"/>
                <a:cs typeface="Times New Roman" pitchFamily="18" charset="0"/>
              </a:rPr>
              <a:t>ài </a:t>
            </a:r>
            <a:r>
              <a:rPr lang="vi-VN" sz="2400" dirty="0">
                <a:solidFill>
                  <a:prstClr val="black"/>
                </a:solidFill>
                <a:latin typeface="Times New Roman" pitchFamily="18" charset="0"/>
                <a:ea typeface="Times New Roman"/>
                <a:cs typeface="Times New Roman" pitchFamily="18" charset="0"/>
              </a:rPr>
              <a:t>thơ </a:t>
            </a:r>
            <a:r>
              <a:rPr lang="vi-VN" sz="2400" dirty="0">
                <a:solidFill>
                  <a:prstClr val="black"/>
                </a:solidFill>
                <a:latin typeface="Times New Roman" pitchFamily="18" charset="0"/>
                <a:ea typeface="Times New Roman"/>
                <a:cs typeface="Times New Roman" pitchFamily="18" charset="0"/>
              </a:rPr>
              <a:t>song thất lục bát </a:t>
            </a:r>
            <a:r>
              <a:rPr lang="en-US" sz="2400" dirty="0" err="1">
                <a:solidFill>
                  <a:prstClr val="black"/>
                </a:solidFill>
                <a:latin typeface="Times New Roman" pitchFamily="18" charset="0"/>
                <a:ea typeface="Times New Roman"/>
                <a:cs typeface="Times New Roman" pitchFamily="18" charset="0"/>
              </a:rPr>
              <a:t>và</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thực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hiện</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các</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yêu</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cầu</a:t>
            </a:r>
            <a:r>
              <a:rPr lang="en-US" sz="2400" dirty="0">
                <a:solidFill>
                  <a:prstClr val="black"/>
                </a:solidFill>
                <a:latin typeface="Times New Roman" pitchFamily="18" charset="0"/>
                <a:ea typeface="Times New Roman"/>
                <a:cs typeface="Times New Roman" pitchFamily="18" charset="0"/>
              </a:rPr>
              <a:t> </a:t>
            </a:r>
            <a:r>
              <a:rPr lang="en-US" sz="2400" dirty="0" err="1">
                <a:solidFill>
                  <a:prstClr val="black"/>
                </a:solidFill>
                <a:latin typeface="Times New Roman" pitchFamily="18" charset="0"/>
                <a:ea typeface="Times New Roman"/>
                <a:cs typeface="Times New Roman" pitchFamily="18" charset="0"/>
              </a:rPr>
              <a:t>sau</a:t>
            </a:r>
            <a:r>
              <a:rPr lang="en-US" sz="2400" dirty="0">
                <a:solidFill>
                  <a:prstClr val="black"/>
                </a:solidFill>
                <a:latin typeface="Times New Roman" pitchFamily="18" charset="0"/>
                <a:ea typeface="Times New Roman"/>
                <a:cs typeface="Times New Roman" pitchFamily="18" charset="0"/>
              </a:rPr>
              <a:t>:</a:t>
            </a:r>
            <a:endParaRPr lang="vi-VN" sz="2400" dirty="0">
              <a:solidFill>
                <a:prstClr val="black"/>
              </a:solidFill>
              <a:latin typeface="Times New Roman" pitchFamily="18" charset="0"/>
              <a:ea typeface="Times New Roman"/>
              <a:cs typeface="Times New Roman" pitchFamily="18" charset="0"/>
            </a:endParaRPr>
          </a:p>
          <a:p>
            <a:pPr algn="just" defTabSz="685800">
              <a:defRPr/>
            </a:pPr>
            <a:r>
              <a:rPr lang="vi-VN" sz="2400" dirty="0">
                <a:solidFill>
                  <a:prstClr val="black"/>
                </a:solidFill>
                <a:latin typeface="Times New Roman" panose="02020603050405020304" pitchFamily="18" charset="0"/>
                <a:ea typeface="Calibri" panose="020F0502020204030204" pitchFamily="34" charset="0"/>
              </a:rPr>
              <a:t>? </a:t>
            </a:r>
            <a:r>
              <a:rPr lang="vi-VN" sz="2400" dirty="0">
                <a:solidFill>
                  <a:prstClr val="black"/>
                </a:solidFill>
                <a:latin typeface="Times New Roman" panose="02020603050405020304" pitchFamily="18" charset="0"/>
                <a:ea typeface="Calibri" panose="020F0502020204030204" pitchFamily="34" charset="0"/>
              </a:rPr>
              <a:t>Cho biết tên bài thơ và tác giả của bài thơ em vừa đọc và </a:t>
            </a:r>
            <a:r>
              <a:rPr lang="vi-VN" sz="2400" dirty="0">
                <a:solidFill>
                  <a:prstClr val="black"/>
                </a:solidFill>
                <a:latin typeface="Times New Roman" panose="02020603050405020304" pitchFamily="18" charset="0"/>
                <a:ea typeface="Calibri" panose="020F0502020204030204" pitchFamily="34" charset="0"/>
              </a:rPr>
              <a:t>nêu nhận định chung của người viết về tác phẩm đó ?</a:t>
            </a:r>
            <a:endParaRPr lang="en-US" sz="2400" dirty="0">
              <a:solidFill>
                <a:prstClr val="black"/>
              </a:solidFill>
              <a:latin typeface="Calibri Light"/>
            </a:endParaRPr>
          </a:p>
          <a:p>
            <a:pPr algn="just" defTabSz="685800">
              <a:defRPr/>
            </a:pPr>
            <a:r>
              <a:rPr lang="vi-VN" sz="2400" dirty="0">
                <a:solidFill>
                  <a:prstClr val="black"/>
                </a:solidFill>
                <a:latin typeface="Times New Roman" panose="02020603050405020304" pitchFamily="18" charset="0"/>
                <a:ea typeface="Calibri" panose="020F0502020204030204" pitchFamily="34" charset="0"/>
              </a:rPr>
              <a:t>? </a:t>
            </a:r>
            <a:r>
              <a:rPr lang="vi-VN" sz="2400" dirty="0">
                <a:solidFill>
                  <a:prstClr val="black"/>
                </a:solidFill>
                <a:latin typeface="Times New Roman" panose="02020603050405020304" pitchFamily="18" charset="0"/>
                <a:ea typeface="Calibri" panose="020F0502020204030204" pitchFamily="34" charset="0"/>
              </a:rPr>
              <a:t>Hãy nêu nội dung chính của bài thơ và khái quát chủ đề của bài thơ?</a:t>
            </a:r>
          </a:p>
          <a:p>
            <a:pPr algn="just" defTabSz="685800">
              <a:defRPr/>
            </a:pPr>
            <a:r>
              <a:rPr lang="vi-VN" sz="2400" dirty="0">
                <a:solidFill>
                  <a:prstClr val="black"/>
                </a:solidFill>
                <a:latin typeface="Times New Roman" panose="02020603050405020304" pitchFamily="18" charset="0"/>
                <a:ea typeface="Calibri" panose="020F0502020204030204" pitchFamily="34" charset="0"/>
              </a:rPr>
              <a:t>? Hãy cho biết nghệ thuật được sử dụng trong bài thơ ?</a:t>
            </a:r>
          </a:p>
          <a:p>
            <a:pPr algn="just" defTabSz="685800"/>
            <a:r>
              <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Phân tích các phần tiếp theo của bố cục bài thơ?Liên hệ mở rộng</a:t>
            </a:r>
            <a:endParaRPr lang="vi-VN"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defTabSz="685800">
              <a:defRPr/>
            </a:pPr>
            <a:r>
              <a:rPr lang="vi-VN" sz="2400" dirty="0">
                <a:solidFill>
                  <a:prstClr val="black"/>
                </a:solidFill>
                <a:latin typeface="Times New Roman" panose="02020603050405020304" pitchFamily="18" charset="0"/>
                <a:cs typeface="Times New Roman" panose="02020603050405020304" pitchFamily="18" charset="0"/>
              </a:rPr>
              <a:t>?Khẳng định vị trí và ý nghĩa của bài thơ.</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35174" y="1142281"/>
            <a:ext cx="7570532" cy="461665"/>
          </a:xfrm>
          <a:prstGeom prst="rect">
            <a:avLst/>
          </a:prstGeom>
          <a:noFill/>
        </p:spPr>
        <p:txBody>
          <a:bodyPr wrap="square" rtlCol="0">
            <a:spAutoFit/>
          </a:bodyPr>
          <a:lstStyle/>
          <a:p>
            <a:pPr defTabSz="683957">
              <a:defRPr/>
            </a:pPr>
            <a:r>
              <a:rPr lang="en-US" sz="2400" b="1" dirty="0">
                <a:solidFill>
                  <a:prstClr val="black"/>
                </a:solidFill>
                <a:latin typeface="Times New Roman" pitchFamily="18" charset="0"/>
                <a:cs typeface="Times New Roman" pitchFamily="18" charset="0"/>
              </a:rPr>
              <a:t>                       THẢO LUẬN NHÓM 5P</a:t>
            </a:r>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45540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76894" y="1551970"/>
            <a:ext cx="8300852" cy="2527359"/>
          </a:xfrm>
          <a:prstGeom prst="rect">
            <a:avLst/>
          </a:prstGeom>
          <a:noFill/>
        </p:spPr>
        <p:txBody>
          <a:bodyPr wrap="square" rtlCol="0">
            <a:spAutoFit/>
          </a:bodyPr>
          <a:lstStyle/>
          <a:p>
            <a:pPr algn="just" defTabSz="685800">
              <a:lnSpc>
                <a:spcPct val="115000"/>
              </a:lnSpc>
              <a:spcAft>
                <a:spcPts val="750"/>
              </a:spcAft>
            </a:pP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Dzếnh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(1916 - 1991),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tuổi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(1942)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sáng </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264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4D42-1A91-C44F-A499-950813D3FAF6}"/>
              </a:ext>
            </a:extLst>
          </p:cNvPr>
          <p:cNvSpPr>
            <a:spLocks noGrp="1"/>
          </p:cNvSpPr>
          <p:nvPr>
            <p:ph type="ctrTitle"/>
          </p:nvPr>
        </p:nvSpPr>
        <p:spPr/>
        <p:txBody>
          <a:bodyPr/>
          <a:lstStyle/>
          <a:p>
            <a:r>
              <a:rPr lang="en-US" dirty="0" smtClean="0"/>
              <a:t>*</a:t>
            </a:r>
            <a:endParaRPr lang="x-none"/>
          </a:p>
        </p:txBody>
      </p:sp>
      <p:sp>
        <p:nvSpPr>
          <p:cNvPr id="3" name="Subtitle 2">
            <a:extLst>
              <a:ext uri="{FF2B5EF4-FFF2-40B4-BE49-F238E27FC236}">
                <a16:creationId xmlns:a16="http://schemas.microsoft.com/office/drawing/2014/main" id="{93ADEE1A-0002-0F40-8118-C6B26896CBDD}"/>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id="{A6AC80C6-294F-3B45-B917-B056FD1E80CE}"/>
              </a:ext>
            </a:extLst>
          </p:cNvPr>
          <p:cNvPicPr>
            <a:picLocks noChangeAspect="1"/>
          </p:cNvPicPr>
          <p:nvPr/>
        </p:nvPicPr>
        <p:blipFill rotWithShape="1">
          <a:blip r:embed="rId2"/>
          <a:srcRect t="12500" b="12500"/>
          <a:stretch/>
        </p:blipFill>
        <p:spPr>
          <a:xfrm>
            <a:off x="8920" y="857250"/>
            <a:ext cx="9144000" cy="5143500"/>
          </a:xfrm>
          <a:prstGeom prst="rect">
            <a:avLst/>
          </a:prstGeom>
        </p:spPr>
      </p:pic>
      <p:sp>
        <p:nvSpPr>
          <p:cNvPr id="18" name="Rounded Rectangle 17"/>
          <p:cNvSpPr/>
          <p:nvPr/>
        </p:nvSpPr>
        <p:spPr>
          <a:xfrm>
            <a:off x="973660" y="8052437"/>
            <a:ext cx="3403601" cy="344391"/>
          </a:xfrm>
          <a:prstGeom prst="round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lIns="68398" tIns="34208" rIns="68398" bIns="34208" rtlCol="0" anchor="ctr"/>
          <a:lstStyle/>
          <a:p>
            <a:pPr defTabSz="683957">
              <a:defRPr/>
            </a:pPr>
            <a:r>
              <a:rPr lang="en-US" b="1" dirty="0">
                <a:solidFill>
                  <a:srgbClr val="0070C0"/>
                </a:solidFill>
                <a:latin typeface="Times New Roman" panose="02020603050405020304" pitchFamily="18" charset="0"/>
                <a:cs typeface="Times New Roman" panose="02020603050405020304" pitchFamily="18" charset="0"/>
              </a:rPr>
              <a:t>1. </a:t>
            </a:r>
            <a:r>
              <a:rPr lang="en-US" b="1" dirty="0" err="1">
                <a:solidFill>
                  <a:srgbClr val="0070C0"/>
                </a:solidFill>
                <a:latin typeface="Times New Roman" panose="02020603050405020304" pitchFamily="18" charset="0"/>
                <a:cs typeface="Times New Roman" panose="02020603050405020304" pitchFamily="18" charset="0"/>
              </a:rPr>
              <a:t>Những</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chuyển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biến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về</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kinh</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tế</a:t>
            </a: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4726" y="1258052"/>
            <a:ext cx="8723020" cy="3847464"/>
          </a:xfrm>
          <a:prstGeom prst="rect">
            <a:avLst/>
          </a:prstGeom>
          <a:noFill/>
        </p:spPr>
        <p:txBody>
          <a:bodyPr wrap="square" rtlCol="0">
            <a:spAutoFit/>
          </a:bodyPr>
          <a:lstStyle/>
          <a:p>
            <a:pPr algn="just" defTabSz="685800">
              <a:lnSpc>
                <a:spcPct val="115000"/>
              </a:lnSpc>
              <a:spcAft>
                <a:spcPts val="750"/>
              </a:spcAft>
            </a:pPr>
            <a:r>
              <a:rPr lang="vi-VN"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100" b="1"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Phân</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tích</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để</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làm</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rõ</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nội</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chủ</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đề</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của</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bài</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a:t>
            </a:r>
            <a:r>
              <a:rPr lang="en-US" sz="2100" b="1" i="1" dirty="0" err="1">
                <a:solidFill>
                  <a:srgbClr val="333333"/>
                </a:solidFill>
                <a:latin typeface="Times New Roman" panose="02020603050405020304" pitchFamily="18" charset="0"/>
                <a:ea typeface="Calibri" panose="020F0502020204030204" pitchFamily="34" charset="0"/>
                <a:cs typeface="Times New Roman" panose="02020603050405020304" pitchFamily="18" charset="0"/>
              </a:rPr>
              <a:t>thơ</a:t>
            </a:r>
            <a:r>
              <a:rPr lang="en-US" sz="2100" b="1" i="1" dirty="0">
                <a:solidFill>
                  <a:srgbClr val="333333"/>
                </a:solidFill>
                <a:latin typeface="Times New Roman" panose="02020603050405020304" pitchFamily="18" charset="0"/>
                <a:ea typeface="Calibri" panose="020F0502020204030204" pitchFamily="34"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hồn</a:t>
            </a:r>
            <a:r>
              <a:rPr lang="en-US"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tôi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ăm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ắp</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vui</a:t>
            </a:r>
            <a:r>
              <a:rPr lang="en-US" sz="2100" i="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i="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hè</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quên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cỏ</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xót</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nhanh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algn="just" defTabSz="685800">
              <a:lnSpc>
                <a:spcPct val="115000"/>
              </a:lnSpc>
              <a:spcAft>
                <a:spcPts val="750"/>
              </a:spcAft>
            </a:pP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chim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cành</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buổi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kỉ</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tâm</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1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1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167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9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0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1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2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3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4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5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16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LỊCH SỬ 6 TIẾT 45 THI GVDG ĐÃ SỬ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1602</Words>
  <Application>Microsoft Office PowerPoint</Application>
  <PresentationFormat>On-screen Show (4:3)</PresentationFormat>
  <Paragraphs>132</Paragraphs>
  <Slides>21</Slides>
  <Notes>0</Notes>
  <HiddenSlides>0</HiddenSlides>
  <MMClips>0</MMClips>
  <ScaleCrop>false</ScaleCrop>
  <HeadingPairs>
    <vt:vector size="6" baseType="variant">
      <vt:variant>
        <vt:lpstr>Fonts Used</vt:lpstr>
      </vt:variant>
      <vt:variant>
        <vt:i4>4</vt:i4>
      </vt:variant>
      <vt:variant>
        <vt:lpstr>Theme</vt:lpstr>
      </vt:variant>
      <vt:variant>
        <vt:i4>21</vt:i4>
      </vt:variant>
      <vt:variant>
        <vt:lpstr>Slide Titles</vt:lpstr>
      </vt:variant>
      <vt:variant>
        <vt:i4>21</vt:i4>
      </vt:variant>
    </vt:vector>
  </HeadingPairs>
  <TitlesOfParts>
    <vt:vector size="46" baseType="lpstr">
      <vt:lpstr>Arial</vt:lpstr>
      <vt:lpstr>Calibri</vt:lpstr>
      <vt:lpstr>Calibri Light</vt:lpstr>
      <vt:lpstr>Times New Roman</vt:lpstr>
      <vt:lpstr>1_LỊCH SỬ 6 TIẾT 45 THI GVDG ĐÃ SỬA</vt:lpstr>
      <vt:lpstr>Chủ đề Office</vt:lpstr>
      <vt:lpstr>1_Chủ đề Office</vt:lpstr>
      <vt:lpstr>2_Chủ đề Office</vt:lpstr>
      <vt:lpstr>2_LỊCH SỬ 6 TIẾT 45 THI GVDG ĐÃ SỬA</vt:lpstr>
      <vt:lpstr>LỊCH SỬ 6 TIẾT 45 THI GVDG ĐÃ SỬA</vt:lpstr>
      <vt:lpstr>3_LỊCH SỬ 6 TIẾT 45 THI GVDG ĐÃ SỬA</vt:lpstr>
      <vt:lpstr>4_LỊCH SỬ 6 TIẾT 45 THI GVDG ĐÃ SỬA</vt:lpstr>
      <vt:lpstr>5_LỊCH SỬ 6 TIẾT 45 THI GVDG ĐÃ SỬA</vt:lpstr>
      <vt:lpstr>6_LỊCH SỬ 6 TIẾT 45 THI GVDG ĐÃ SỬA</vt:lpstr>
      <vt:lpstr>7_LỊCH SỬ 6 TIẾT 45 THI GVDG ĐÃ SỬA</vt:lpstr>
      <vt:lpstr>8_LỊCH SỬ 6 TIẾT 45 THI GVDG ĐÃ SỬA</vt:lpstr>
      <vt:lpstr>9_LỊCH SỬ 6 TIẾT 45 THI GVDG ĐÃ SỬA</vt:lpstr>
      <vt:lpstr>10_LỊCH SỬ 6 TIẾT 45 THI GVDG ĐÃ SỬA</vt:lpstr>
      <vt:lpstr>11_LỊCH SỬ 6 TIẾT 45 THI GVDG ĐÃ SỬA</vt:lpstr>
      <vt:lpstr>12_LỊCH SỬ 6 TIẾT 45 THI GVDG ĐÃ SỬA</vt:lpstr>
      <vt:lpstr>13_LỊCH SỬ 6 TIẾT 45 THI GVDG ĐÃ SỬA</vt:lpstr>
      <vt:lpstr>14_LỊCH SỬ 6 TIẾT 45 THI GVDG ĐÃ SỬA</vt:lpstr>
      <vt:lpstr>15_LỊCH SỬ 6 TIẾT 45 THI GVDG ĐÃ SỬA</vt:lpstr>
      <vt:lpstr>16_LỊCH SỬ 6 TIẾT 45 THI GVDG ĐÃ SỬA</vt:lpstr>
      <vt:lpstr>6_Office Theme</vt:lpstr>
      <vt:lpstr>PowerPoint Presentation</vt:lpstr>
      <vt:lpstr>PowerPoint Presentation</vt:lpstr>
      <vt:lpstr>PowerPoint Presentation</vt:lpstr>
      <vt:lpstr>PowerPoint Presentation</vt:lpstr>
      <vt:lpstr>PowerPoint Presentation</vt:lpstr>
      <vt:lpstr>PowerPoint Presentation</vt:lpstr>
      <vt:lpstr>*</vt:lpstr>
      <vt:lpstr>*</vt:lpstr>
      <vt:lpstr>*</vt:lpstr>
      <vt:lpstr>*</vt:lpstr>
      <vt:lpstr>*</vt:lpstr>
      <vt:lpstr>*</vt:lpstr>
      <vt:lpstr>*</vt:lpstr>
      <vt:lpstr>*</vt:lpstr>
      <vt:lpstr>*</vt:lpstr>
      <vt:lpstr>*</vt:lpstr>
      <vt:lpstr>*</vt:lpstr>
      <vt:lpstr>*</vt:lpstr>
      <vt:lpstr>*</vt:lpstr>
      <vt:lpst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c:creator>
  <cp:lastModifiedBy>ADMIN</cp:lastModifiedBy>
  <cp:revision>6</cp:revision>
  <dcterms:created xsi:type="dcterms:W3CDTF">2024-04-18T14:35:21Z</dcterms:created>
  <dcterms:modified xsi:type="dcterms:W3CDTF">2024-06-30T08:57:58Z</dcterms:modified>
</cp:coreProperties>
</file>