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16"/>
    </p:embeddedFont>
    <p:embeddedFont>
      <p:font typeface="Caladea" panose="02040503050406030204" pitchFamily="18" charset="77"/>
      <p:regular r:id="rId17"/>
      <p:bold r:id="rId18"/>
      <p:italic r:id="rId19"/>
      <p:boldItalic r:id="rId20"/>
    </p:embeddedFont>
    <p:embeddedFont>
      <p:font typeface="Fahkwang" pitchFamily="2" charset="-34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Girassol" pitchFamily="2" charset="0"/>
      <p:regular r:id="rId29"/>
    </p:embeddedFont>
    <p:embeddedFont>
      <p:font typeface="Lora" pitchFamily="2" charset="77"/>
      <p:regular r:id="rId30"/>
      <p:bold r:id="rId31"/>
      <p:italic r:id="rId32"/>
      <p:boldItalic r:id="rId33"/>
    </p:embeddedFont>
    <p:embeddedFont>
      <p:font typeface="Nunito Light" panose="020F0302020204030204" pitchFamily="34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08BC9F-7156-4FE7-A3E4-AE9BA45BBB5B}">
  <a:tblStyle styleId="{D008BC9F-7156-4FE7-A3E4-AE9BA45BBB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2FD31F6-BFD7-4646-8B26-31B342F6EED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18"/>
  </p:normalViewPr>
  <p:slideViewPr>
    <p:cSldViewPr snapToGrid="0">
      <p:cViewPr varScale="1">
        <p:scale>
          <a:sx n="155" d="100"/>
          <a:sy n="155" d="100"/>
        </p:scale>
        <p:origin x="2424" y="3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8ee6c98e1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8ee6c98e1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8ee6c98e1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8ee6c98e1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8ee6c98e1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8ee6c98e1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9bf95d19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9bf95d19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667242c0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667242c0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67242c02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67242c02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ee6c98e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ee6c98e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8ee6c98e1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8ee6c98e1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8ee6c98e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8ee6c98e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11155" y="-3114215"/>
            <a:ext cx="11844738" cy="9288762"/>
            <a:chOff x="-1711155" y="-3114215"/>
            <a:chExt cx="11844738" cy="9288762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 amt="72000"/>
            </a:blip>
            <a:stretch>
              <a:fillRect/>
            </a:stretch>
          </p:blipFill>
          <p:spPr>
            <a:xfrm rot="921920">
              <a:off x="5703307" y="-124730"/>
              <a:ext cx="4331688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598902">
              <a:off x="-1864554" y="-2114208"/>
              <a:ext cx="3729006" cy="228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54472">
              <a:off x="-801585" y="4538947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13;p2"/>
          <p:cNvGrpSpPr/>
          <p:nvPr/>
        </p:nvGrpSpPr>
        <p:grpSpPr>
          <a:xfrm>
            <a:off x="4299193" y="-536456"/>
            <a:ext cx="5709809" cy="6204119"/>
            <a:chOff x="4299193" y="-536456"/>
            <a:chExt cx="5709809" cy="6204119"/>
          </a:xfrm>
        </p:grpSpPr>
        <p:sp>
          <p:nvSpPr>
            <p:cNvPr id="14" name="Google Shape;14;p2"/>
            <p:cNvSpPr/>
            <p:nvPr/>
          </p:nvSpPr>
          <p:spPr>
            <a:xfrm rot="-8099988" flipH="1">
              <a:off x="4810456" y="389708"/>
              <a:ext cx="3885146" cy="3055365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rgbClr val="C5BE9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3725618">
              <a:off x="5836818" y="1733901"/>
              <a:ext cx="3854804" cy="303876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rgbClr val="E0D0B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084829" y="-309905"/>
            <a:ext cx="5212098" cy="5347088"/>
            <a:chOff x="4084829" y="-309905"/>
            <a:chExt cx="5212098" cy="5347088"/>
          </a:xfrm>
        </p:grpSpPr>
        <p:sp>
          <p:nvSpPr>
            <p:cNvPr id="17" name="Google Shape;17;p2"/>
            <p:cNvSpPr/>
            <p:nvPr/>
          </p:nvSpPr>
          <p:spPr>
            <a:xfrm rot="6581957">
              <a:off x="8161121" y="3833551"/>
              <a:ext cx="855286" cy="1198149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101690">
              <a:off x="4184149" y="178673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713225" y="976625"/>
            <a:ext cx="4659000" cy="2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713225" y="3721150"/>
            <a:ext cx="2258100" cy="6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eorgia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>
            <a:spLocks noGrp="1"/>
          </p:cNvSpPr>
          <p:nvPr>
            <p:ph type="pic" idx="2"/>
          </p:nvPr>
        </p:nvSpPr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10000"/>
          </a:blip>
          <a:srcRect l="11204" r="9887" b="31285"/>
          <a:stretch/>
        </p:blipFill>
        <p:spPr>
          <a:xfrm>
            <a:off x="0" y="457200"/>
            <a:ext cx="914400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8"/>
          <p:cNvPicPr preferRelativeResize="0"/>
          <p:nvPr/>
        </p:nvPicPr>
        <p:blipFill rotWithShape="1">
          <a:blip r:embed="rId2">
            <a:alphaModFix amt="10000"/>
          </a:blip>
          <a:srcRect l="19719" t="14560" r="1372" b="16725"/>
          <a:stretch/>
        </p:blipFill>
        <p:spPr>
          <a:xfrm flipH="1">
            <a:off x="0" y="457200"/>
            <a:ext cx="9144000" cy="468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28"/>
          <p:cNvGrpSpPr/>
          <p:nvPr/>
        </p:nvGrpSpPr>
        <p:grpSpPr>
          <a:xfrm>
            <a:off x="-2338105" y="-2841738"/>
            <a:ext cx="14528636" cy="9458216"/>
            <a:chOff x="-2338105" y="-2841738"/>
            <a:chExt cx="14528636" cy="9458216"/>
          </a:xfrm>
        </p:grpSpPr>
        <p:pic>
          <p:nvPicPr>
            <p:cNvPr id="380" name="Google Shape;38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977835">
              <a:off x="5703950" y="3945613"/>
              <a:ext cx="6346300" cy="1946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1" name="Google Shape;381;p28"/>
            <p:cNvGrpSpPr/>
            <p:nvPr/>
          </p:nvGrpSpPr>
          <p:grpSpPr>
            <a:xfrm>
              <a:off x="-2338105" y="-2841738"/>
              <a:ext cx="8520176" cy="5818553"/>
              <a:chOff x="-2338105" y="-2841738"/>
              <a:chExt cx="8520176" cy="5818553"/>
            </a:xfrm>
          </p:grpSpPr>
          <p:pic>
            <p:nvPicPr>
              <p:cNvPr id="382" name="Google Shape;382;p2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10206760">
                <a:off x="3105290" y="-822904"/>
                <a:ext cx="2991720" cy="1249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3" name="Google Shape;383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3547938">
                <a:off x="-2159075" y="-1629350"/>
                <a:ext cx="4325500" cy="2645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" name="Google Shape;384;p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6598902">
                <a:off x="-2491504" y="-308708"/>
                <a:ext cx="3729006" cy="22855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85" name="Google Shape;385;p28"/>
          <p:cNvGrpSpPr/>
          <p:nvPr/>
        </p:nvGrpSpPr>
        <p:grpSpPr>
          <a:xfrm>
            <a:off x="4577946" y="-1718657"/>
            <a:ext cx="5551860" cy="6098930"/>
            <a:chOff x="4577946" y="-1718657"/>
            <a:chExt cx="5551860" cy="6098930"/>
          </a:xfrm>
        </p:grpSpPr>
        <p:sp>
          <p:nvSpPr>
            <p:cNvPr id="386" name="Google Shape;386;p28"/>
            <p:cNvSpPr/>
            <p:nvPr/>
          </p:nvSpPr>
          <p:spPr>
            <a:xfrm>
              <a:off x="5028347" y="-791721"/>
              <a:ext cx="4352455" cy="3431060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8"/>
            <p:cNvSpPr/>
            <p:nvPr/>
          </p:nvSpPr>
          <p:spPr>
            <a:xfrm rot="3528261" flipH="1">
              <a:off x="4827723" y="-384732"/>
              <a:ext cx="5052307" cy="343107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28"/>
          <p:cNvSpPr txBox="1">
            <a:spLocks noGrp="1"/>
          </p:cNvSpPr>
          <p:nvPr>
            <p:ph type="title"/>
          </p:nvPr>
        </p:nvSpPr>
        <p:spPr>
          <a:xfrm>
            <a:off x="713225" y="2592225"/>
            <a:ext cx="4502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9" name="Google Shape;389;p28"/>
          <p:cNvSpPr txBox="1">
            <a:spLocks noGrp="1"/>
          </p:cNvSpPr>
          <p:nvPr>
            <p:ph type="title" idx="2" hasCustomPrompt="1"/>
          </p:nvPr>
        </p:nvSpPr>
        <p:spPr>
          <a:xfrm>
            <a:off x="2328275" y="1216700"/>
            <a:ext cx="1272300" cy="99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28"/>
          <p:cNvSpPr txBox="1">
            <a:spLocks noGrp="1"/>
          </p:cNvSpPr>
          <p:nvPr>
            <p:ph type="subTitle" idx="1"/>
          </p:nvPr>
        </p:nvSpPr>
        <p:spPr>
          <a:xfrm>
            <a:off x="713225" y="3344950"/>
            <a:ext cx="45024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8"/>
          <p:cNvSpPr>
            <a:spLocks noGrp="1"/>
          </p:cNvSpPr>
          <p:nvPr>
            <p:ph type="pic" idx="3"/>
          </p:nvPr>
        </p:nvSpPr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392" name="Google Shape;392;p28"/>
          <p:cNvGrpSpPr/>
          <p:nvPr/>
        </p:nvGrpSpPr>
        <p:grpSpPr>
          <a:xfrm>
            <a:off x="116426" y="-889197"/>
            <a:ext cx="2691698" cy="6799391"/>
            <a:chOff x="116426" y="-889197"/>
            <a:chExt cx="2691698" cy="6799391"/>
          </a:xfrm>
        </p:grpSpPr>
        <p:grpSp>
          <p:nvGrpSpPr>
            <p:cNvPr id="393" name="Google Shape;393;p28"/>
            <p:cNvGrpSpPr/>
            <p:nvPr/>
          </p:nvGrpSpPr>
          <p:grpSpPr>
            <a:xfrm rot="-3753623">
              <a:off x="103964" y="4413948"/>
              <a:ext cx="1709029" cy="1010214"/>
              <a:chOff x="1076400" y="4739760"/>
              <a:chExt cx="691920" cy="408960"/>
            </a:xfrm>
          </p:grpSpPr>
          <p:sp>
            <p:nvSpPr>
              <p:cNvPr id="394" name="Google Shape;394;p28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8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8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7" name="Google Shape;397;p28"/>
            <p:cNvSpPr/>
            <p:nvPr/>
          </p:nvSpPr>
          <p:spPr>
            <a:xfrm rot="7831789">
              <a:off x="1647246" y="-773926"/>
              <a:ext cx="855284" cy="1198150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18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>
            <a:off x="-1339452" y="-922219"/>
            <a:ext cx="11834665" cy="8047638"/>
            <a:chOff x="-1339452" y="-922219"/>
            <a:chExt cx="11834665" cy="8047638"/>
          </a:xfrm>
        </p:grpSpPr>
        <p:pic>
          <p:nvPicPr>
            <p:cNvPr id="84" name="Google Shape;8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598036">
              <a:off x="6299313" y="4485225"/>
              <a:ext cx="4104399" cy="125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517918">
              <a:off x="-675260" y="-342903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870398">
              <a:off x="-1377537" y="3281425"/>
              <a:ext cx="4325500" cy="264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" name="Google Shape;87;p8"/>
          <p:cNvGrpSpPr/>
          <p:nvPr/>
        </p:nvGrpSpPr>
        <p:grpSpPr>
          <a:xfrm>
            <a:off x="-1663851" y="-2479772"/>
            <a:ext cx="12754205" cy="9511767"/>
            <a:chOff x="-1663851" y="-2479772"/>
            <a:chExt cx="12754205" cy="9511767"/>
          </a:xfrm>
        </p:grpSpPr>
        <p:sp>
          <p:nvSpPr>
            <p:cNvPr id="88" name="Google Shape;88;p8"/>
            <p:cNvSpPr/>
            <p:nvPr/>
          </p:nvSpPr>
          <p:spPr>
            <a:xfrm rot="-2464512" flipH="1">
              <a:off x="1086384" y="3076310"/>
              <a:ext cx="3885144" cy="3055365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 rot="1829251" flipH="1">
              <a:off x="-1157366" y="774360"/>
              <a:ext cx="3885143" cy="3055360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 rot="-9045510" flipH="1">
              <a:off x="6706503" y="-1725511"/>
              <a:ext cx="3885145" cy="3055361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" name="Google Shape;91;p8"/>
          <p:cNvPicPr preferRelativeResize="0"/>
          <p:nvPr/>
        </p:nvPicPr>
        <p:blipFill rotWithShape="1">
          <a:blip r:embed="rId5">
            <a:alphaModFix amt="10000"/>
          </a:blip>
          <a:srcRect l="2871" t="1282" r="14844" b="41724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4049875" y="1754100"/>
            <a:ext cx="4380900" cy="16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8"/>
          <p:cNvSpPr>
            <a:spLocks noGrp="1"/>
          </p:cNvSpPr>
          <p:nvPr>
            <p:ph type="pic" idx="2"/>
          </p:nvPr>
        </p:nvSpPr>
        <p:spPr>
          <a:xfrm>
            <a:off x="71322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94" name="Google Shape;94;p8"/>
          <p:cNvGrpSpPr/>
          <p:nvPr/>
        </p:nvGrpSpPr>
        <p:grpSpPr>
          <a:xfrm>
            <a:off x="4519150" y="-65057"/>
            <a:ext cx="5234746" cy="4282935"/>
            <a:chOff x="4519150" y="-65057"/>
            <a:chExt cx="5234746" cy="4282935"/>
          </a:xfrm>
        </p:grpSpPr>
        <p:sp>
          <p:nvSpPr>
            <p:cNvPr id="95" name="Google Shape;95;p8"/>
            <p:cNvSpPr/>
            <p:nvPr/>
          </p:nvSpPr>
          <p:spPr>
            <a:xfrm rot="6581957">
              <a:off x="4799671" y="-59574"/>
              <a:ext cx="855286" cy="1198149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 rot="4895635">
              <a:off x="8115603" y="2660484"/>
              <a:ext cx="2011996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460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800887" y="31847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2" hasCustomPrompt="1"/>
          </p:nvPr>
        </p:nvSpPr>
        <p:spPr>
          <a:xfrm>
            <a:off x="1262887" y="1586536"/>
            <a:ext cx="1381500" cy="8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3"/>
          </p:nvPr>
        </p:nvSpPr>
        <p:spPr>
          <a:xfrm>
            <a:off x="800887" y="2722182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4"/>
          </p:nvPr>
        </p:nvSpPr>
        <p:spPr>
          <a:xfrm>
            <a:off x="3419262" y="31847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5" hasCustomPrompt="1"/>
          </p:nvPr>
        </p:nvSpPr>
        <p:spPr>
          <a:xfrm>
            <a:off x="3881262" y="1586536"/>
            <a:ext cx="1381500" cy="8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6"/>
          </p:nvPr>
        </p:nvSpPr>
        <p:spPr>
          <a:xfrm>
            <a:off x="3419262" y="2722182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7"/>
          </p:nvPr>
        </p:nvSpPr>
        <p:spPr>
          <a:xfrm>
            <a:off x="6037637" y="31847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8" hasCustomPrompt="1"/>
          </p:nvPr>
        </p:nvSpPr>
        <p:spPr>
          <a:xfrm>
            <a:off x="6499637" y="1586536"/>
            <a:ext cx="1381500" cy="8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9"/>
          </p:nvPr>
        </p:nvSpPr>
        <p:spPr>
          <a:xfrm>
            <a:off x="6037637" y="2722182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39" name="Google Shape;139;p13"/>
          <p:cNvPicPr preferRelativeResize="0"/>
          <p:nvPr/>
        </p:nvPicPr>
        <p:blipFill rotWithShape="1">
          <a:blip r:embed="rId2">
            <a:alphaModFix amt="5000"/>
          </a:blip>
          <a:srcRect l="10384" r="7331" b="43006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3"/>
          <p:cNvGrpSpPr/>
          <p:nvPr/>
        </p:nvGrpSpPr>
        <p:grpSpPr>
          <a:xfrm>
            <a:off x="-1000345" y="-225072"/>
            <a:ext cx="10348118" cy="6293203"/>
            <a:chOff x="-1000345" y="-225072"/>
            <a:chExt cx="10348118" cy="6293203"/>
          </a:xfrm>
        </p:grpSpPr>
        <p:sp>
          <p:nvSpPr>
            <p:cNvPr id="141" name="Google Shape;141;p13"/>
            <p:cNvSpPr/>
            <p:nvPr/>
          </p:nvSpPr>
          <p:spPr>
            <a:xfrm rot="2700000">
              <a:off x="3933425" y="4519448"/>
              <a:ext cx="2011999" cy="980999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" name="Google Shape;142;p13"/>
            <p:cNvGrpSpPr/>
            <p:nvPr/>
          </p:nvGrpSpPr>
          <p:grpSpPr>
            <a:xfrm rot="2571539">
              <a:off x="-884911" y="775709"/>
              <a:ext cx="1709058" cy="1010198"/>
              <a:chOff x="1076400" y="4739760"/>
              <a:chExt cx="691920" cy="408960"/>
            </a:xfrm>
          </p:grpSpPr>
          <p:sp>
            <p:nvSpPr>
              <p:cNvPr id="143" name="Google Shape;143;p13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3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13"/>
            <p:cNvSpPr/>
            <p:nvPr/>
          </p:nvSpPr>
          <p:spPr>
            <a:xfrm rot="7831789">
              <a:off x="8186896" y="-109801"/>
              <a:ext cx="855284" cy="1198150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13"/>
          <p:cNvGrpSpPr/>
          <p:nvPr/>
        </p:nvGrpSpPr>
        <p:grpSpPr>
          <a:xfrm>
            <a:off x="-1682725" y="-1907847"/>
            <a:ext cx="14472449" cy="9412765"/>
            <a:chOff x="-1682725" y="-1907847"/>
            <a:chExt cx="14472449" cy="9412765"/>
          </a:xfrm>
        </p:grpSpPr>
        <p:pic>
          <p:nvPicPr>
            <p:cNvPr id="148" name="Google Shape;148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730249">
              <a:off x="-1687134" y="4439776"/>
              <a:ext cx="4111068" cy="1260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700000">
              <a:off x="-800785" y="-1033103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087384">
              <a:off x="7524433" y="4764175"/>
              <a:ext cx="5200183" cy="1595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40512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1"/>
          </p:nvPr>
        </p:nvSpPr>
        <p:spPr>
          <a:xfrm>
            <a:off x="5050232" y="2632848"/>
            <a:ext cx="2688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2"/>
          </p:nvPr>
        </p:nvSpPr>
        <p:spPr>
          <a:xfrm>
            <a:off x="1405763" y="2632848"/>
            <a:ext cx="2688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3"/>
          </p:nvPr>
        </p:nvSpPr>
        <p:spPr>
          <a:xfrm>
            <a:off x="1405763" y="2112200"/>
            <a:ext cx="2688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4"/>
          </p:nvPr>
        </p:nvSpPr>
        <p:spPr>
          <a:xfrm>
            <a:off x="5050236" y="2112200"/>
            <a:ext cx="2688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22" name="Google Shape;222;p19"/>
          <p:cNvPicPr preferRelativeResize="0"/>
          <p:nvPr/>
        </p:nvPicPr>
        <p:blipFill rotWithShape="1">
          <a:blip r:embed="rId2">
            <a:alphaModFix amt="5000"/>
          </a:blip>
          <a:srcRect l="3554" t="1282" r="14161" b="41724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19"/>
          <p:cNvGrpSpPr/>
          <p:nvPr/>
        </p:nvGrpSpPr>
        <p:grpSpPr>
          <a:xfrm>
            <a:off x="-2347241" y="-3095715"/>
            <a:ext cx="13983035" cy="6395644"/>
            <a:chOff x="-2347241" y="-3095715"/>
            <a:chExt cx="13983035" cy="6395644"/>
          </a:xfrm>
        </p:grpSpPr>
        <p:pic>
          <p:nvPicPr>
            <p:cNvPr id="224" name="Google Shape;22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4472">
              <a:off x="-2233285" y="-118878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9"/>
            <p:cNvPicPr preferRelativeResize="0"/>
            <p:nvPr/>
          </p:nvPicPr>
          <p:blipFill>
            <a:blip r:embed="rId4">
              <a:alphaModFix amt="72000"/>
            </a:blip>
            <a:stretch>
              <a:fillRect/>
            </a:stretch>
          </p:blipFill>
          <p:spPr>
            <a:xfrm rot="2504001">
              <a:off x="7411532" y="698295"/>
              <a:ext cx="4331689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598902">
              <a:off x="-1466904" y="-2095708"/>
              <a:ext cx="3729006" cy="2285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7" name="Google Shape;227;p19"/>
          <p:cNvGrpSpPr/>
          <p:nvPr/>
        </p:nvGrpSpPr>
        <p:grpSpPr>
          <a:xfrm>
            <a:off x="-563782" y="2371042"/>
            <a:ext cx="10802531" cy="3599980"/>
            <a:chOff x="-563782" y="2371042"/>
            <a:chExt cx="10802531" cy="3599980"/>
          </a:xfrm>
        </p:grpSpPr>
        <p:sp>
          <p:nvSpPr>
            <p:cNvPr id="228" name="Google Shape;228;p19"/>
            <p:cNvSpPr/>
            <p:nvPr/>
          </p:nvSpPr>
          <p:spPr>
            <a:xfrm rot="-2556230">
              <a:off x="8160251" y="2922561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" name="Google Shape;229;p19"/>
            <p:cNvGrpSpPr/>
            <p:nvPr/>
          </p:nvGrpSpPr>
          <p:grpSpPr>
            <a:xfrm rot="-2700098">
              <a:off x="-456917" y="4504494"/>
              <a:ext cx="1709039" cy="1010216"/>
              <a:chOff x="1076400" y="4739760"/>
              <a:chExt cx="691920" cy="408960"/>
            </a:xfrm>
          </p:grpSpPr>
          <p:sp>
            <p:nvSpPr>
              <p:cNvPr id="230" name="Google Shape;230;p19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9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9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2224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5055284" y="384397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1583300" y="384397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3"/>
          </p:nvPr>
        </p:nvSpPr>
        <p:spPr>
          <a:xfrm>
            <a:off x="5055275" y="335775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4"/>
          </p:nvPr>
        </p:nvSpPr>
        <p:spPr>
          <a:xfrm>
            <a:off x="1583075" y="335775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>
            <a:off x="-357425" y="-65057"/>
            <a:ext cx="9905775" cy="2352935"/>
            <a:chOff x="-357425" y="-65057"/>
            <a:chExt cx="9905775" cy="2352935"/>
          </a:xfrm>
        </p:grpSpPr>
        <p:sp>
          <p:nvSpPr>
            <p:cNvPr id="55" name="Google Shape;55;p5"/>
            <p:cNvSpPr/>
            <p:nvPr/>
          </p:nvSpPr>
          <p:spPr>
            <a:xfrm rot="6581957">
              <a:off x="-76904" y="-59574"/>
              <a:ext cx="855286" cy="1198149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 rot="-5929458">
              <a:off x="8463121" y="1174325"/>
              <a:ext cx="855286" cy="1198149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5"/>
          <p:cNvGrpSpPr/>
          <p:nvPr/>
        </p:nvGrpSpPr>
        <p:grpSpPr>
          <a:xfrm>
            <a:off x="-1570842" y="-1276669"/>
            <a:ext cx="14824098" cy="9123896"/>
            <a:chOff x="-1570842" y="-1276669"/>
            <a:chExt cx="14824098" cy="9123896"/>
          </a:xfrm>
        </p:grpSpPr>
        <p:pic>
          <p:nvPicPr>
            <p:cNvPr id="58" name="Google Shape;5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428922">
              <a:off x="6784075" y="4701927"/>
              <a:ext cx="6346300" cy="194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5"/>
            <p:cNvPicPr preferRelativeResize="0"/>
            <p:nvPr/>
          </p:nvPicPr>
          <p:blipFill>
            <a:blip r:embed="rId3">
              <a:alphaModFix amt="72000"/>
            </a:blip>
            <a:stretch>
              <a:fillRect/>
            </a:stretch>
          </p:blipFill>
          <p:spPr>
            <a:xfrm rot="6271893">
              <a:off x="-2550268" y="3170832"/>
              <a:ext cx="4331688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328181">
              <a:off x="7723340" y="-477178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" name="Google Shape;61;p5"/>
          <p:cNvPicPr preferRelativeResize="0"/>
          <p:nvPr/>
        </p:nvPicPr>
        <p:blipFill rotWithShape="1">
          <a:blip r:embed="rId5">
            <a:alphaModFix amt="5000"/>
          </a:blip>
          <a:srcRect l="7652" t="-2564" r="10063" b="45571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785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4"/>
          <p:cNvPicPr preferRelativeResize="0"/>
          <p:nvPr/>
        </p:nvPicPr>
        <p:blipFill rotWithShape="1">
          <a:blip r:embed="rId2">
            <a:alphaModFix amt="5000"/>
          </a:blip>
          <a:srcRect l="15164" t="1282" r="2550" b="41724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4"/>
          <p:cNvGrpSpPr/>
          <p:nvPr/>
        </p:nvGrpSpPr>
        <p:grpSpPr>
          <a:xfrm>
            <a:off x="4951870" y="-579623"/>
            <a:ext cx="5650167" cy="6837427"/>
            <a:chOff x="4951870" y="-579623"/>
            <a:chExt cx="5650167" cy="6837427"/>
          </a:xfrm>
        </p:grpSpPr>
        <p:sp>
          <p:nvSpPr>
            <p:cNvPr id="154" name="Google Shape;154;p14"/>
            <p:cNvSpPr/>
            <p:nvPr/>
          </p:nvSpPr>
          <p:spPr>
            <a:xfrm rot="-6729637">
              <a:off x="5158633" y="2380272"/>
              <a:ext cx="3854807" cy="3038762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 rot="4155863">
              <a:off x="6571270" y="241499"/>
              <a:ext cx="3854798" cy="3038766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-1994968" y="-1793931"/>
            <a:ext cx="12237426" cy="8443998"/>
            <a:chOff x="-1994968" y="-1793931"/>
            <a:chExt cx="12237426" cy="8443998"/>
          </a:xfrm>
        </p:grpSpPr>
        <p:pic>
          <p:nvPicPr>
            <p:cNvPr id="157" name="Google Shape;157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914742">
              <a:off x="4414382" y="3745144"/>
              <a:ext cx="4331686" cy="13284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" name="Google Shape;158;p14"/>
            <p:cNvGrpSpPr/>
            <p:nvPr/>
          </p:nvGrpSpPr>
          <p:grpSpPr>
            <a:xfrm>
              <a:off x="-1994968" y="-1793931"/>
              <a:ext cx="12237426" cy="4143162"/>
              <a:chOff x="-1994968" y="-1793931"/>
              <a:chExt cx="12237426" cy="4143162"/>
            </a:xfrm>
          </p:grpSpPr>
          <p:pic>
            <p:nvPicPr>
              <p:cNvPr id="159" name="Google Shape;159;p1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3562307">
                <a:off x="6644475" y="-805325"/>
                <a:ext cx="3532500" cy="2165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1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284295">
                <a:off x="-1901100" y="-1489950"/>
                <a:ext cx="3986199" cy="243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1" name="Google Shape;161;p14"/>
          <p:cNvSpPr txBox="1">
            <a:spLocks noGrp="1"/>
          </p:cNvSpPr>
          <p:nvPr>
            <p:ph type="title"/>
          </p:nvPr>
        </p:nvSpPr>
        <p:spPr>
          <a:xfrm>
            <a:off x="713225" y="3633700"/>
            <a:ext cx="42462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subTitle" idx="1"/>
          </p:nvPr>
        </p:nvSpPr>
        <p:spPr>
          <a:xfrm>
            <a:off x="713225" y="955975"/>
            <a:ext cx="4246200" cy="25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" name="Google Shape;163;p14"/>
          <p:cNvSpPr>
            <a:spLocks noGrp="1"/>
          </p:cNvSpPr>
          <p:nvPr>
            <p:ph type="pic" idx="2"/>
          </p:nvPr>
        </p:nvSpPr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64" name="Google Shape;164;p14"/>
          <p:cNvGrpSpPr/>
          <p:nvPr/>
        </p:nvGrpSpPr>
        <p:grpSpPr>
          <a:xfrm>
            <a:off x="2973289" y="-979284"/>
            <a:ext cx="2590395" cy="6770865"/>
            <a:chOff x="2973289" y="-979284"/>
            <a:chExt cx="2590395" cy="6770865"/>
          </a:xfrm>
        </p:grpSpPr>
        <p:sp>
          <p:nvSpPr>
            <p:cNvPr id="165" name="Google Shape;165;p14"/>
            <p:cNvSpPr/>
            <p:nvPr/>
          </p:nvSpPr>
          <p:spPr>
            <a:xfrm rot="2451442">
              <a:off x="3260995" y="4459650"/>
              <a:ext cx="855285" cy="1198150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6" name="Google Shape;166;p14"/>
            <p:cNvGrpSpPr/>
            <p:nvPr/>
          </p:nvGrpSpPr>
          <p:grpSpPr>
            <a:xfrm rot="6152136">
              <a:off x="4030638" y="-540604"/>
              <a:ext cx="1709029" cy="1010212"/>
              <a:chOff x="1076400" y="4739760"/>
              <a:chExt cx="691920" cy="408960"/>
            </a:xfrm>
          </p:grpSpPr>
          <p:sp>
            <p:nvSpPr>
              <p:cNvPr id="167" name="Google Shape;167;p14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492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 rotWithShape="1">
          <a:blip r:embed="rId2">
            <a:alphaModFix amt="10000"/>
          </a:blip>
          <a:srcRect l="11204" r="9887" b="31285"/>
          <a:stretch/>
        </p:blipFill>
        <p:spPr>
          <a:xfrm flipH="1">
            <a:off x="0" y="457200"/>
            <a:ext cx="9144000" cy="468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3"/>
          <p:cNvGrpSpPr/>
          <p:nvPr/>
        </p:nvGrpSpPr>
        <p:grpSpPr>
          <a:xfrm>
            <a:off x="3724265" y="-78247"/>
            <a:ext cx="5581858" cy="6232541"/>
            <a:chOff x="3327065" y="-78247"/>
            <a:chExt cx="5581858" cy="6232541"/>
          </a:xfrm>
        </p:grpSpPr>
        <p:sp>
          <p:nvSpPr>
            <p:cNvPr id="26" name="Google Shape;26;p3"/>
            <p:cNvSpPr/>
            <p:nvPr/>
          </p:nvSpPr>
          <p:spPr>
            <a:xfrm rot="7831789">
              <a:off x="7748046" y="37024"/>
              <a:ext cx="855284" cy="1198150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 rot="2700000">
              <a:off x="3379250" y="4605610"/>
              <a:ext cx="2011999" cy="980999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>
            <a:off x="-468325" y="-2264581"/>
            <a:ext cx="6587253" cy="8252680"/>
            <a:chOff x="-468325" y="-2264581"/>
            <a:chExt cx="6587253" cy="8252680"/>
          </a:xfrm>
        </p:grpSpPr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494772">
              <a:off x="-1410297" y="2766309"/>
              <a:ext cx="4763693" cy="1461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099997">
              <a:off x="2127971" y="-1280883"/>
              <a:ext cx="3729005" cy="2285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3"/>
          <p:cNvGrpSpPr/>
          <p:nvPr/>
        </p:nvGrpSpPr>
        <p:grpSpPr>
          <a:xfrm>
            <a:off x="-1113979" y="-801682"/>
            <a:ext cx="5713231" cy="6098930"/>
            <a:chOff x="-1113979" y="-801682"/>
            <a:chExt cx="5713231" cy="6098930"/>
          </a:xfrm>
        </p:grpSpPr>
        <p:sp>
          <p:nvSpPr>
            <p:cNvPr id="32" name="Google Shape;32;p3"/>
            <p:cNvSpPr/>
            <p:nvPr/>
          </p:nvSpPr>
          <p:spPr>
            <a:xfrm rot="3528261" flipH="1">
              <a:off x="-864202" y="532243"/>
              <a:ext cx="5052307" cy="343107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246797" y="532254"/>
              <a:ext cx="4352455" cy="3431060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3"/>
          <p:cNvSpPr>
            <a:spLocks noGrp="1"/>
          </p:cNvSpPr>
          <p:nvPr>
            <p:ph type="pic" idx="2"/>
          </p:nvPr>
        </p:nvSpPr>
        <p:spPr>
          <a:xfrm>
            <a:off x="71322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663625" y="2969200"/>
            <a:ext cx="2766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3" hasCustomPrompt="1"/>
          </p:nvPr>
        </p:nvSpPr>
        <p:spPr>
          <a:xfrm>
            <a:off x="7158450" y="911600"/>
            <a:ext cx="1272300" cy="99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5663625" y="3854000"/>
            <a:ext cx="27669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4299193" y="-612656"/>
            <a:ext cx="5985334" cy="6751819"/>
            <a:chOff x="4299193" y="-612656"/>
            <a:chExt cx="5985334" cy="6751819"/>
          </a:xfrm>
        </p:grpSpPr>
        <p:sp>
          <p:nvSpPr>
            <p:cNvPr id="73" name="Google Shape;73;p7"/>
            <p:cNvSpPr/>
            <p:nvPr/>
          </p:nvSpPr>
          <p:spPr>
            <a:xfrm rot="-8099988" flipH="1">
              <a:off x="4810456" y="313508"/>
              <a:ext cx="3885146" cy="3055365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 rot="-3725618">
              <a:off x="6112343" y="2205401"/>
              <a:ext cx="3854804" cy="3038768"/>
            </a:xfrm>
            <a:custGeom>
              <a:avLst/>
              <a:gdLst/>
              <a:ahLst/>
              <a:cxnLst/>
              <a:rect l="l" t="t" r="r" b="b"/>
              <a:pathLst>
                <a:path w="7741" h="5257" extrusionOk="0">
                  <a:moveTo>
                    <a:pt x="7640" y="837"/>
                  </a:moveTo>
                  <a:cubicBezTo>
                    <a:pt x="7247" y="18"/>
                    <a:pt x="5770" y="-168"/>
                    <a:pt x="4752" y="139"/>
                  </a:cubicBezTo>
                  <a:cubicBezTo>
                    <a:pt x="3733" y="447"/>
                    <a:pt x="3718" y="1084"/>
                    <a:pt x="2695" y="1357"/>
                  </a:cubicBezTo>
                  <a:cubicBezTo>
                    <a:pt x="1430" y="1695"/>
                    <a:pt x="711" y="919"/>
                    <a:pt x="265" y="1317"/>
                  </a:cubicBezTo>
                  <a:cubicBezTo>
                    <a:pt x="-322" y="1842"/>
                    <a:pt x="77" y="3947"/>
                    <a:pt x="1361" y="4826"/>
                  </a:cubicBezTo>
                  <a:cubicBezTo>
                    <a:pt x="2960" y="5920"/>
                    <a:pt x="5394" y="4741"/>
                    <a:pt x="6595" y="3451"/>
                  </a:cubicBezTo>
                  <a:cubicBezTo>
                    <a:pt x="6790" y="3242"/>
                    <a:pt x="8113" y="1821"/>
                    <a:pt x="7640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7"/>
          <p:cNvGrpSpPr/>
          <p:nvPr/>
        </p:nvGrpSpPr>
        <p:grpSpPr>
          <a:xfrm>
            <a:off x="-2414525" y="3415185"/>
            <a:ext cx="10879619" cy="3425790"/>
            <a:chOff x="-2414525" y="3415185"/>
            <a:chExt cx="10879619" cy="3425790"/>
          </a:xfrm>
        </p:grpSpPr>
        <p:pic>
          <p:nvPicPr>
            <p:cNvPr id="76" name="Google Shape;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764501">
              <a:off x="4217238" y="4363774"/>
              <a:ext cx="4202024" cy="1289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414525" y="4195825"/>
              <a:ext cx="4325500" cy="2645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5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720000" y="157645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>
            <a:spLocks noGrp="1"/>
          </p:cNvSpPr>
          <p:nvPr>
            <p:ph type="pic" idx="2"/>
          </p:nvPr>
        </p:nvSpPr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81" name="Google Shape;81;p7"/>
          <p:cNvPicPr preferRelativeResize="0"/>
          <p:nvPr/>
        </p:nvPicPr>
        <p:blipFill rotWithShape="1">
          <a:blip r:embed="rId4">
            <a:alphaModFix amt="5000"/>
          </a:blip>
          <a:srcRect l="15847" t="5129" r="1867" b="37877"/>
          <a:stretch/>
        </p:blipFill>
        <p:spPr>
          <a:xfrm flipH="1"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>
            <a:spLocks noGrp="1"/>
          </p:cNvSpPr>
          <p:nvPr>
            <p:ph type="pic" idx="2"/>
          </p:nvPr>
        </p:nvSpPr>
        <p:spPr>
          <a:xfrm>
            <a:off x="-6650" y="-665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1305150" y="4057100"/>
            <a:ext cx="6533700" cy="453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0"/>
          <p:cNvSpPr txBox="1">
            <a:spLocks noGrp="1"/>
          </p:cNvSpPr>
          <p:nvPr>
            <p:ph type="subTitle" idx="1"/>
          </p:nvPr>
        </p:nvSpPr>
        <p:spPr>
          <a:xfrm>
            <a:off x="4712348" y="1482525"/>
            <a:ext cx="3489300" cy="2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0"/>
          <p:cNvSpPr txBox="1">
            <a:spLocks noGrp="1"/>
          </p:cNvSpPr>
          <p:nvPr>
            <p:ph type="subTitle" idx="2"/>
          </p:nvPr>
        </p:nvSpPr>
        <p:spPr>
          <a:xfrm>
            <a:off x="942350" y="1482525"/>
            <a:ext cx="3489300" cy="2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7" name="Google Shape;237;p20"/>
          <p:cNvGrpSpPr/>
          <p:nvPr/>
        </p:nvGrpSpPr>
        <p:grpSpPr>
          <a:xfrm flipH="1">
            <a:off x="-20725" y="1625775"/>
            <a:ext cx="9164725" cy="3517726"/>
            <a:chOff x="-20725" y="1625775"/>
            <a:chExt cx="9164725" cy="3517726"/>
          </a:xfrm>
        </p:grpSpPr>
        <p:pic>
          <p:nvPicPr>
            <p:cNvPr id="238" name="Google Shape;238;p20"/>
            <p:cNvPicPr preferRelativeResize="0"/>
            <p:nvPr/>
          </p:nvPicPr>
          <p:blipFill rotWithShape="1">
            <a:blip r:embed="rId2">
              <a:alphaModFix amt="5000"/>
            </a:blip>
            <a:srcRect r="21228" b="35283"/>
            <a:stretch/>
          </p:blipFill>
          <p:spPr>
            <a:xfrm>
              <a:off x="5855725" y="1814700"/>
              <a:ext cx="3288275" cy="33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0"/>
            <p:cNvPicPr preferRelativeResize="0"/>
            <p:nvPr/>
          </p:nvPicPr>
          <p:blipFill rotWithShape="1">
            <a:blip r:embed="rId3">
              <a:alphaModFix amt="5000"/>
            </a:blip>
            <a:srcRect l="63434" b="31609"/>
            <a:stretch/>
          </p:blipFill>
          <p:spPr>
            <a:xfrm>
              <a:off x="-20725" y="1625775"/>
              <a:ext cx="1910101" cy="35177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20"/>
          <p:cNvGrpSpPr/>
          <p:nvPr/>
        </p:nvGrpSpPr>
        <p:grpSpPr>
          <a:xfrm>
            <a:off x="-400568" y="-1788600"/>
            <a:ext cx="10566044" cy="8744997"/>
            <a:chOff x="-400568" y="-1788600"/>
            <a:chExt cx="10566044" cy="8744997"/>
          </a:xfrm>
        </p:grpSpPr>
        <p:pic>
          <p:nvPicPr>
            <p:cNvPr id="241" name="Google Shape;241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585278">
              <a:off x="7206621" y="-365520"/>
              <a:ext cx="3860260" cy="1184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670021">
              <a:off x="-844431" y="5232871"/>
              <a:ext cx="2325513" cy="9694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3" name="Google Shape;243;p20"/>
          <p:cNvGrpSpPr/>
          <p:nvPr/>
        </p:nvGrpSpPr>
        <p:grpSpPr>
          <a:xfrm>
            <a:off x="-885544" y="-103542"/>
            <a:ext cx="6838111" cy="6342840"/>
            <a:chOff x="-885544" y="-103542"/>
            <a:chExt cx="6838111" cy="6342840"/>
          </a:xfrm>
        </p:grpSpPr>
        <p:grpSp>
          <p:nvGrpSpPr>
            <p:cNvPr id="244" name="Google Shape;244;p20"/>
            <p:cNvGrpSpPr/>
            <p:nvPr/>
          </p:nvGrpSpPr>
          <p:grpSpPr>
            <a:xfrm rot="-2700098">
              <a:off x="-778679" y="352769"/>
              <a:ext cx="1709039" cy="1010216"/>
              <a:chOff x="1076400" y="4739760"/>
              <a:chExt cx="691920" cy="408960"/>
            </a:xfrm>
          </p:grpSpPr>
          <p:sp>
            <p:nvSpPr>
              <p:cNvPr id="245" name="Google Shape;245;p20"/>
              <p:cNvSpPr/>
              <p:nvPr/>
            </p:nvSpPr>
            <p:spPr>
              <a:xfrm>
                <a:off x="1076400" y="4739760"/>
                <a:ext cx="691920" cy="40896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36" extrusionOk="0">
                    <a:moveTo>
                      <a:pt x="1585" y="870"/>
                    </a:moveTo>
                    <a:cubicBezTo>
                      <a:pt x="1627" y="841"/>
                      <a:pt x="1666" y="807"/>
                      <a:pt x="1701" y="771"/>
                    </a:cubicBezTo>
                    <a:cubicBezTo>
                      <a:pt x="1736" y="734"/>
                      <a:pt x="1769" y="694"/>
                      <a:pt x="1802" y="655"/>
                    </a:cubicBezTo>
                    <a:cubicBezTo>
                      <a:pt x="1820" y="633"/>
                      <a:pt x="1839" y="611"/>
                      <a:pt x="1858" y="590"/>
                    </a:cubicBezTo>
                    <a:cubicBezTo>
                      <a:pt x="1868" y="579"/>
                      <a:pt x="1878" y="568"/>
                      <a:pt x="1889" y="558"/>
                    </a:cubicBezTo>
                    <a:cubicBezTo>
                      <a:pt x="1899" y="548"/>
                      <a:pt x="1911" y="539"/>
                      <a:pt x="1921" y="529"/>
                    </a:cubicBezTo>
                    <a:cubicBezTo>
                      <a:pt x="1923" y="526"/>
                      <a:pt x="1923" y="522"/>
                      <a:pt x="1921" y="520"/>
                    </a:cubicBezTo>
                    <a:cubicBezTo>
                      <a:pt x="1868" y="472"/>
                      <a:pt x="1806" y="436"/>
                      <a:pt x="1738" y="415"/>
                    </a:cubicBezTo>
                    <a:cubicBezTo>
                      <a:pt x="1704" y="405"/>
                      <a:pt x="1669" y="399"/>
                      <a:pt x="1634" y="398"/>
                    </a:cubicBezTo>
                    <a:cubicBezTo>
                      <a:pt x="1596" y="396"/>
                      <a:pt x="1554" y="404"/>
                      <a:pt x="1518" y="389"/>
                    </a:cubicBezTo>
                    <a:cubicBezTo>
                      <a:pt x="1500" y="381"/>
                      <a:pt x="1480" y="367"/>
                      <a:pt x="1476" y="346"/>
                    </a:cubicBezTo>
                    <a:cubicBezTo>
                      <a:pt x="1472" y="327"/>
                      <a:pt x="1480" y="304"/>
                      <a:pt x="1499" y="297"/>
                    </a:cubicBezTo>
                    <a:cubicBezTo>
                      <a:pt x="1505" y="295"/>
                      <a:pt x="1506" y="288"/>
                      <a:pt x="1501" y="285"/>
                    </a:cubicBezTo>
                    <a:cubicBezTo>
                      <a:pt x="1436" y="244"/>
                      <a:pt x="1371" y="202"/>
                      <a:pt x="1302" y="168"/>
                    </a:cubicBezTo>
                    <a:cubicBezTo>
                      <a:pt x="1269" y="151"/>
                      <a:pt x="1236" y="135"/>
                      <a:pt x="1202" y="121"/>
                    </a:cubicBezTo>
                    <a:cubicBezTo>
                      <a:pt x="1172" y="110"/>
                      <a:pt x="1140" y="99"/>
                      <a:pt x="1108" y="106"/>
                    </a:cubicBezTo>
                    <a:cubicBezTo>
                      <a:pt x="1077" y="112"/>
                      <a:pt x="1059" y="136"/>
                      <a:pt x="1047" y="164"/>
                    </a:cubicBezTo>
                    <a:cubicBezTo>
                      <a:pt x="1040" y="177"/>
                      <a:pt x="1035" y="191"/>
                      <a:pt x="1027" y="204"/>
                    </a:cubicBezTo>
                    <a:cubicBezTo>
                      <a:pt x="1017" y="220"/>
                      <a:pt x="1004" y="232"/>
                      <a:pt x="987" y="240"/>
                    </a:cubicBezTo>
                    <a:cubicBezTo>
                      <a:pt x="954" y="257"/>
                      <a:pt x="914" y="260"/>
                      <a:pt x="877" y="263"/>
                    </a:cubicBezTo>
                    <a:cubicBezTo>
                      <a:pt x="842" y="266"/>
                      <a:pt x="803" y="267"/>
                      <a:pt x="774" y="244"/>
                    </a:cubicBezTo>
                    <a:cubicBezTo>
                      <a:pt x="758" y="232"/>
                      <a:pt x="748" y="214"/>
                      <a:pt x="747" y="194"/>
                    </a:cubicBezTo>
                    <a:cubicBezTo>
                      <a:pt x="746" y="175"/>
                      <a:pt x="751" y="155"/>
                      <a:pt x="756" y="137"/>
                    </a:cubicBezTo>
                    <a:cubicBezTo>
                      <a:pt x="766" y="101"/>
                      <a:pt x="783" y="58"/>
                      <a:pt x="822" y="48"/>
                    </a:cubicBezTo>
                    <a:cubicBezTo>
                      <a:pt x="828" y="46"/>
                      <a:pt x="829" y="37"/>
                      <a:pt x="824" y="35"/>
                    </a:cubicBezTo>
                    <a:cubicBezTo>
                      <a:pt x="715" y="-15"/>
                      <a:pt x="587" y="-11"/>
                      <a:pt x="480" y="43"/>
                    </a:cubicBezTo>
                    <a:cubicBezTo>
                      <a:pt x="371" y="99"/>
                      <a:pt x="296" y="204"/>
                      <a:pt x="267" y="322"/>
                    </a:cubicBezTo>
                    <a:cubicBezTo>
                      <a:pt x="253" y="377"/>
                      <a:pt x="247" y="434"/>
                      <a:pt x="245" y="490"/>
                    </a:cubicBezTo>
                    <a:cubicBezTo>
                      <a:pt x="245" y="498"/>
                      <a:pt x="245" y="506"/>
                      <a:pt x="244" y="514"/>
                    </a:cubicBezTo>
                    <a:cubicBezTo>
                      <a:pt x="180" y="502"/>
                      <a:pt x="115" y="487"/>
                      <a:pt x="52" y="470"/>
                    </a:cubicBezTo>
                    <a:cubicBezTo>
                      <a:pt x="37" y="467"/>
                      <a:pt x="23" y="463"/>
                      <a:pt x="9" y="459"/>
                    </a:cubicBezTo>
                    <a:cubicBezTo>
                      <a:pt x="0" y="456"/>
                      <a:pt x="-4" y="470"/>
                      <a:pt x="5" y="473"/>
                    </a:cubicBezTo>
                    <a:cubicBezTo>
                      <a:pt x="84" y="495"/>
                      <a:pt x="163" y="514"/>
                      <a:pt x="244" y="529"/>
                    </a:cubicBezTo>
                    <a:cubicBezTo>
                      <a:pt x="243" y="572"/>
                      <a:pt x="243" y="616"/>
                      <a:pt x="249" y="659"/>
                    </a:cubicBezTo>
                    <a:cubicBezTo>
                      <a:pt x="259" y="719"/>
                      <a:pt x="277" y="777"/>
                      <a:pt x="304" y="831"/>
                    </a:cubicBezTo>
                    <a:cubicBezTo>
                      <a:pt x="356" y="937"/>
                      <a:pt x="441" y="1024"/>
                      <a:pt x="546" y="1077"/>
                    </a:cubicBezTo>
                    <a:cubicBezTo>
                      <a:pt x="647" y="1127"/>
                      <a:pt x="762" y="1146"/>
                      <a:pt x="873" y="1131"/>
                    </a:cubicBezTo>
                    <a:cubicBezTo>
                      <a:pt x="900" y="1127"/>
                      <a:pt x="928" y="1121"/>
                      <a:pt x="954" y="1113"/>
                    </a:cubicBezTo>
                    <a:cubicBezTo>
                      <a:pt x="981" y="1105"/>
                      <a:pt x="1012" y="1095"/>
                      <a:pt x="1018" y="1063"/>
                    </a:cubicBezTo>
                    <a:cubicBezTo>
                      <a:pt x="1023" y="1031"/>
                      <a:pt x="1012" y="997"/>
                      <a:pt x="1005" y="967"/>
                    </a:cubicBezTo>
                    <a:cubicBezTo>
                      <a:pt x="997" y="936"/>
                      <a:pt x="991" y="904"/>
                      <a:pt x="999" y="872"/>
                    </a:cubicBezTo>
                    <a:cubicBezTo>
                      <a:pt x="1007" y="842"/>
                      <a:pt x="1030" y="821"/>
                      <a:pt x="1060" y="814"/>
                    </a:cubicBezTo>
                    <a:cubicBezTo>
                      <a:pt x="1089" y="807"/>
                      <a:pt x="1121" y="812"/>
                      <a:pt x="1148" y="824"/>
                    </a:cubicBezTo>
                    <a:cubicBezTo>
                      <a:pt x="1205" y="847"/>
                      <a:pt x="1252" y="893"/>
                      <a:pt x="1280" y="949"/>
                    </a:cubicBezTo>
                    <a:cubicBezTo>
                      <a:pt x="1286" y="963"/>
                      <a:pt x="1292" y="977"/>
                      <a:pt x="1296" y="992"/>
                    </a:cubicBezTo>
                    <a:cubicBezTo>
                      <a:pt x="1297" y="996"/>
                      <a:pt x="1301" y="998"/>
                      <a:pt x="1305" y="997"/>
                    </a:cubicBezTo>
                    <a:cubicBezTo>
                      <a:pt x="1330" y="992"/>
                      <a:pt x="1355" y="983"/>
                      <a:pt x="1379" y="975"/>
                    </a:cubicBezTo>
                    <a:cubicBezTo>
                      <a:pt x="1403" y="967"/>
                      <a:pt x="1426" y="957"/>
                      <a:pt x="1449" y="947"/>
                    </a:cubicBezTo>
                    <a:cubicBezTo>
                      <a:pt x="1496" y="926"/>
                      <a:pt x="1542" y="900"/>
                      <a:pt x="1585" y="870"/>
                    </a:cubicBezTo>
                    <a:moveTo>
                      <a:pt x="261" y="514"/>
                    </a:moveTo>
                    <a:cubicBezTo>
                      <a:pt x="262" y="481"/>
                      <a:pt x="260" y="449"/>
                      <a:pt x="262" y="417"/>
                    </a:cubicBezTo>
                    <a:cubicBezTo>
                      <a:pt x="265" y="384"/>
                      <a:pt x="270" y="352"/>
                      <a:pt x="278" y="320"/>
                    </a:cubicBezTo>
                    <a:cubicBezTo>
                      <a:pt x="290" y="272"/>
                      <a:pt x="310" y="225"/>
                      <a:pt x="337" y="183"/>
                    </a:cubicBezTo>
                    <a:cubicBezTo>
                      <a:pt x="403" y="84"/>
                      <a:pt x="511" y="20"/>
                      <a:pt x="629" y="10"/>
                    </a:cubicBezTo>
                    <a:cubicBezTo>
                      <a:pt x="688" y="5"/>
                      <a:pt x="749" y="14"/>
                      <a:pt x="803" y="39"/>
                    </a:cubicBezTo>
                    <a:cubicBezTo>
                      <a:pt x="777" y="51"/>
                      <a:pt x="762" y="77"/>
                      <a:pt x="752" y="103"/>
                    </a:cubicBezTo>
                    <a:cubicBezTo>
                      <a:pt x="745" y="121"/>
                      <a:pt x="740" y="139"/>
                      <a:pt x="737" y="157"/>
                    </a:cubicBezTo>
                    <a:cubicBezTo>
                      <a:pt x="733" y="173"/>
                      <a:pt x="731" y="190"/>
                      <a:pt x="735" y="207"/>
                    </a:cubicBezTo>
                    <a:cubicBezTo>
                      <a:pt x="742" y="242"/>
                      <a:pt x="773" y="264"/>
                      <a:pt x="805" y="272"/>
                    </a:cubicBezTo>
                    <a:cubicBezTo>
                      <a:pt x="841" y="281"/>
                      <a:pt x="880" y="276"/>
                      <a:pt x="916" y="271"/>
                    </a:cubicBezTo>
                    <a:cubicBezTo>
                      <a:pt x="952" y="266"/>
                      <a:pt x="991" y="258"/>
                      <a:pt x="1018" y="231"/>
                    </a:cubicBezTo>
                    <a:cubicBezTo>
                      <a:pt x="1042" y="208"/>
                      <a:pt x="1048" y="175"/>
                      <a:pt x="1065" y="147"/>
                    </a:cubicBezTo>
                    <a:cubicBezTo>
                      <a:pt x="1108" y="74"/>
                      <a:pt x="1206" y="128"/>
                      <a:pt x="1262" y="155"/>
                    </a:cubicBezTo>
                    <a:cubicBezTo>
                      <a:pt x="1339" y="192"/>
                      <a:pt x="1416" y="235"/>
                      <a:pt x="1484" y="289"/>
                    </a:cubicBezTo>
                    <a:cubicBezTo>
                      <a:pt x="1457" y="304"/>
                      <a:pt x="1455" y="346"/>
                      <a:pt x="1472" y="370"/>
                    </a:cubicBezTo>
                    <a:cubicBezTo>
                      <a:pt x="1496" y="404"/>
                      <a:pt x="1541" y="408"/>
                      <a:pt x="1579" y="407"/>
                    </a:cubicBezTo>
                    <a:cubicBezTo>
                      <a:pt x="1599" y="407"/>
                      <a:pt x="1620" y="405"/>
                      <a:pt x="1641" y="406"/>
                    </a:cubicBezTo>
                    <a:cubicBezTo>
                      <a:pt x="1660" y="407"/>
                      <a:pt x="1679" y="410"/>
                      <a:pt x="1698" y="413"/>
                    </a:cubicBezTo>
                    <a:cubicBezTo>
                      <a:pt x="1736" y="420"/>
                      <a:pt x="1773" y="433"/>
                      <a:pt x="1808" y="451"/>
                    </a:cubicBezTo>
                    <a:cubicBezTo>
                      <a:pt x="1843" y="469"/>
                      <a:pt x="1876" y="492"/>
                      <a:pt x="1904" y="521"/>
                    </a:cubicBezTo>
                    <a:cubicBezTo>
                      <a:pt x="1778" y="509"/>
                      <a:pt x="1650" y="502"/>
                      <a:pt x="1523" y="502"/>
                    </a:cubicBezTo>
                    <a:cubicBezTo>
                      <a:pt x="1393" y="501"/>
                      <a:pt x="1264" y="511"/>
                      <a:pt x="1135" y="526"/>
                    </a:cubicBezTo>
                    <a:cubicBezTo>
                      <a:pt x="1009" y="540"/>
                      <a:pt x="884" y="554"/>
                      <a:pt x="757" y="556"/>
                    </a:cubicBezTo>
                    <a:cubicBezTo>
                      <a:pt x="638" y="558"/>
                      <a:pt x="519" y="552"/>
                      <a:pt x="400" y="537"/>
                    </a:cubicBezTo>
                    <a:cubicBezTo>
                      <a:pt x="354" y="532"/>
                      <a:pt x="307" y="525"/>
                      <a:pt x="261" y="516"/>
                    </a:cubicBezTo>
                    <a:cubicBezTo>
                      <a:pt x="261" y="515"/>
                      <a:pt x="261" y="515"/>
                      <a:pt x="261" y="514"/>
                    </a:cubicBezTo>
                    <a:moveTo>
                      <a:pt x="1467" y="927"/>
                    </a:moveTo>
                    <a:cubicBezTo>
                      <a:pt x="1440" y="940"/>
                      <a:pt x="1413" y="951"/>
                      <a:pt x="1385" y="961"/>
                    </a:cubicBezTo>
                    <a:cubicBezTo>
                      <a:pt x="1360" y="969"/>
                      <a:pt x="1334" y="975"/>
                      <a:pt x="1308" y="981"/>
                    </a:cubicBezTo>
                    <a:cubicBezTo>
                      <a:pt x="1291" y="925"/>
                      <a:pt x="1255" y="876"/>
                      <a:pt x="1208" y="842"/>
                    </a:cubicBezTo>
                    <a:cubicBezTo>
                      <a:pt x="1163" y="810"/>
                      <a:pt x="1100" y="786"/>
                      <a:pt x="1045" y="807"/>
                    </a:cubicBezTo>
                    <a:cubicBezTo>
                      <a:pt x="1020" y="817"/>
                      <a:pt x="1001" y="838"/>
                      <a:pt x="993" y="864"/>
                    </a:cubicBezTo>
                    <a:cubicBezTo>
                      <a:pt x="984" y="892"/>
                      <a:pt x="987" y="922"/>
                      <a:pt x="993" y="950"/>
                    </a:cubicBezTo>
                    <a:cubicBezTo>
                      <a:pt x="1000" y="984"/>
                      <a:pt x="1012" y="1017"/>
                      <a:pt x="1011" y="1051"/>
                    </a:cubicBezTo>
                    <a:cubicBezTo>
                      <a:pt x="1010" y="1071"/>
                      <a:pt x="1000" y="1084"/>
                      <a:pt x="983" y="1092"/>
                    </a:cubicBezTo>
                    <a:cubicBezTo>
                      <a:pt x="970" y="1098"/>
                      <a:pt x="955" y="1102"/>
                      <a:pt x="941" y="1105"/>
                    </a:cubicBezTo>
                    <a:cubicBezTo>
                      <a:pt x="832" y="1134"/>
                      <a:pt x="715" y="1127"/>
                      <a:pt x="610" y="1089"/>
                    </a:cubicBezTo>
                    <a:cubicBezTo>
                      <a:pt x="501" y="1048"/>
                      <a:pt x="407" y="973"/>
                      <a:pt x="345" y="874"/>
                    </a:cubicBezTo>
                    <a:cubicBezTo>
                      <a:pt x="336" y="860"/>
                      <a:pt x="328" y="846"/>
                      <a:pt x="320" y="831"/>
                    </a:cubicBezTo>
                    <a:cubicBezTo>
                      <a:pt x="310" y="811"/>
                      <a:pt x="301" y="790"/>
                      <a:pt x="293" y="768"/>
                    </a:cubicBezTo>
                    <a:cubicBezTo>
                      <a:pt x="285" y="746"/>
                      <a:pt x="278" y="724"/>
                      <a:pt x="273" y="702"/>
                    </a:cubicBezTo>
                    <a:cubicBezTo>
                      <a:pt x="268" y="679"/>
                      <a:pt x="264" y="657"/>
                      <a:pt x="261" y="634"/>
                    </a:cubicBezTo>
                    <a:cubicBezTo>
                      <a:pt x="257" y="599"/>
                      <a:pt x="259" y="566"/>
                      <a:pt x="260" y="531"/>
                    </a:cubicBezTo>
                    <a:cubicBezTo>
                      <a:pt x="292" y="537"/>
                      <a:pt x="324" y="542"/>
                      <a:pt x="356" y="546"/>
                    </a:cubicBezTo>
                    <a:cubicBezTo>
                      <a:pt x="474" y="562"/>
                      <a:pt x="593" y="571"/>
                      <a:pt x="712" y="570"/>
                    </a:cubicBezTo>
                    <a:cubicBezTo>
                      <a:pt x="837" y="570"/>
                      <a:pt x="960" y="559"/>
                      <a:pt x="1084" y="543"/>
                    </a:cubicBezTo>
                    <a:cubicBezTo>
                      <a:pt x="1150" y="535"/>
                      <a:pt x="1216" y="527"/>
                      <a:pt x="1282" y="521"/>
                    </a:cubicBezTo>
                    <a:cubicBezTo>
                      <a:pt x="1346" y="515"/>
                      <a:pt x="1410" y="512"/>
                      <a:pt x="1474" y="511"/>
                    </a:cubicBezTo>
                    <a:cubicBezTo>
                      <a:pt x="1603" y="508"/>
                      <a:pt x="1731" y="515"/>
                      <a:pt x="1860" y="524"/>
                    </a:cubicBezTo>
                    <a:cubicBezTo>
                      <a:pt x="1874" y="525"/>
                      <a:pt x="1889" y="526"/>
                      <a:pt x="1904" y="527"/>
                    </a:cubicBezTo>
                    <a:cubicBezTo>
                      <a:pt x="1898" y="532"/>
                      <a:pt x="1892" y="538"/>
                      <a:pt x="1886" y="543"/>
                    </a:cubicBezTo>
                    <a:cubicBezTo>
                      <a:pt x="1877" y="552"/>
                      <a:pt x="1868" y="561"/>
                      <a:pt x="1859" y="570"/>
                    </a:cubicBezTo>
                    <a:cubicBezTo>
                      <a:pt x="1842" y="588"/>
                      <a:pt x="1825" y="607"/>
                      <a:pt x="1809" y="627"/>
                    </a:cubicBezTo>
                    <a:cubicBezTo>
                      <a:pt x="1777" y="666"/>
                      <a:pt x="1745" y="706"/>
                      <a:pt x="1712" y="744"/>
                    </a:cubicBezTo>
                    <a:cubicBezTo>
                      <a:pt x="1643" y="820"/>
                      <a:pt x="1559" y="883"/>
                      <a:pt x="1467" y="9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0"/>
              <p:cNvSpPr/>
              <p:nvPr/>
            </p:nvSpPr>
            <p:spPr>
              <a:xfrm>
                <a:off x="1277640" y="5008320"/>
                <a:ext cx="85680" cy="806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24" extrusionOk="0">
                    <a:moveTo>
                      <a:pt x="238" y="171"/>
                    </a:moveTo>
                    <a:cubicBezTo>
                      <a:pt x="237" y="155"/>
                      <a:pt x="230" y="141"/>
                      <a:pt x="222" y="129"/>
                    </a:cubicBezTo>
                    <a:cubicBezTo>
                      <a:pt x="213" y="115"/>
                      <a:pt x="202" y="102"/>
                      <a:pt x="191" y="91"/>
                    </a:cubicBezTo>
                    <a:lnTo>
                      <a:pt x="190" y="90"/>
                    </a:lnTo>
                    <a:cubicBezTo>
                      <a:pt x="161" y="55"/>
                      <a:pt x="125" y="24"/>
                      <a:pt x="83" y="8"/>
                    </a:cubicBezTo>
                    <a:cubicBezTo>
                      <a:pt x="60" y="0"/>
                      <a:pt x="31" y="-7"/>
                      <a:pt x="13" y="13"/>
                    </a:cubicBezTo>
                    <a:cubicBezTo>
                      <a:pt x="-5" y="34"/>
                      <a:pt x="-2" y="62"/>
                      <a:pt x="8" y="85"/>
                    </a:cubicBezTo>
                    <a:cubicBezTo>
                      <a:pt x="29" y="137"/>
                      <a:pt x="70" y="182"/>
                      <a:pt x="120" y="207"/>
                    </a:cubicBezTo>
                    <a:cubicBezTo>
                      <a:pt x="143" y="218"/>
                      <a:pt x="171" y="228"/>
                      <a:pt x="197" y="223"/>
                    </a:cubicBezTo>
                    <a:cubicBezTo>
                      <a:pt x="223" y="219"/>
                      <a:pt x="239" y="197"/>
                      <a:pt x="238" y="171"/>
                    </a:cubicBezTo>
                    <a:moveTo>
                      <a:pt x="134" y="201"/>
                    </a:moveTo>
                    <a:cubicBezTo>
                      <a:pt x="89" y="181"/>
                      <a:pt x="50" y="145"/>
                      <a:pt x="26" y="101"/>
                    </a:cubicBezTo>
                    <a:cubicBezTo>
                      <a:pt x="14" y="80"/>
                      <a:pt x="2" y="53"/>
                      <a:pt x="13" y="29"/>
                    </a:cubicBezTo>
                    <a:cubicBezTo>
                      <a:pt x="26" y="3"/>
                      <a:pt x="54" y="8"/>
                      <a:pt x="77" y="15"/>
                    </a:cubicBezTo>
                    <a:cubicBezTo>
                      <a:pt x="93" y="20"/>
                      <a:pt x="109" y="27"/>
                      <a:pt x="123" y="36"/>
                    </a:cubicBezTo>
                    <a:cubicBezTo>
                      <a:pt x="141" y="50"/>
                      <a:pt x="158" y="65"/>
                      <a:pt x="172" y="81"/>
                    </a:cubicBezTo>
                    <a:cubicBezTo>
                      <a:pt x="190" y="100"/>
                      <a:pt x="207" y="121"/>
                      <a:pt x="219" y="144"/>
                    </a:cubicBezTo>
                    <a:cubicBezTo>
                      <a:pt x="229" y="165"/>
                      <a:pt x="233" y="196"/>
                      <a:pt x="208" y="208"/>
                    </a:cubicBezTo>
                    <a:cubicBezTo>
                      <a:pt x="185" y="220"/>
                      <a:pt x="156" y="211"/>
                      <a:pt x="134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0"/>
              <p:cNvSpPr/>
              <p:nvPr/>
            </p:nvSpPr>
            <p:spPr>
              <a:xfrm>
                <a:off x="1492560" y="4845240"/>
                <a:ext cx="67320" cy="5868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113" y="138"/>
                    </a:moveTo>
                    <a:cubicBezTo>
                      <a:pt x="131" y="127"/>
                      <a:pt x="148" y="113"/>
                      <a:pt x="161" y="97"/>
                    </a:cubicBezTo>
                    <a:cubicBezTo>
                      <a:pt x="173" y="82"/>
                      <a:pt x="184" y="66"/>
                      <a:pt x="187" y="48"/>
                    </a:cubicBezTo>
                    <a:cubicBezTo>
                      <a:pt x="189" y="29"/>
                      <a:pt x="182" y="8"/>
                      <a:pt x="163" y="1"/>
                    </a:cubicBezTo>
                    <a:cubicBezTo>
                      <a:pt x="145" y="-4"/>
                      <a:pt x="127" y="4"/>
                      <a:pt x="111" y="14"/>
                    </a:cubicBezTo>
                    <a:cubicBezTo>
                      <a:pt x="82" y="24"/>
                      <a:pt x="55" y="40"/>
                      <a:pt x="33" y="61"/>
                    </a:cubicBezTo>
                    <a:cubicBezTo>
                      <a:pt x="19" y="74"/>
                      <a:pt x="5" y="90"/>
                      <a:pt x="1" y="109"/>
                    </a:cubicBezTo>
                    <a:cubicBezTo>
                      <a:pt x="-2" y="125"/>
                      <a:pt x="2" y="144"/>
                      <a:pt x="15" y="154"/>
                    </a:cubicBezTo>
                    <a:cubicBezTo>
                      <a:pt x="43" y="176"/>
                      <a:pt x="88" y="154"/>
                      <a:pt x="114" y="138"/>
                    </a:cubicBezTo>
                    <a:lnTo>
                      <a:pt x="113" y="138"/>
                    </a:lnTo>
                    <a:moveTo>
                      <a:pt x="66" y="146"/>
                    </a:moveTo>
                    <a:cubicBezTo>
                      <a:pt x="53" y="150"/>
                      <a:pt x="38" y="153"/>
                      <a:pt x="26" y="147"/>
                    </a:cubicBezTo>
                    <a:cubicBezTo>
                      <a:pt x="11" y="139"/>
                      <a:pt x="9" y="120"/>
                      <a:pt x="13" y="106"/>
                    </a:cubicBezTo>
                    <a:cubicBezTo>
                      <a:pt x="18" y="90"/>
                      <a:pt x="29" y="77"/>
                      <a:pt x="41" y="65"/>
                    </a:cubicBezTo>
                    <a:cubicBezTo>
                      <a:pt x="69" y="37"/>
                      <a:pt x="105" y="17"/>
                      <a:pt x="144" y="8"/>
                    </a:cubicBezTo>
                    <a:lnTo>
                      <a:pt x="144" y="8"/>
                    </a:lnTo>
                    <a:cubicBezTo>
                      <a:pt x="148" y="8"/>
                      <a:pt x="152" y="9"/>
                      <a:pt x="156" y="11"/>
                    </a:cubicBezTo>
                    <a:cubicBezTo>
                      <a:pt x="173" y="17"/>
                      <a:pt x="178" y="35"/>
                      <a:pt x="173" y="51"/>
                    </a:cubicBezTo>
                    <a:cubicBezTo>
                      <a:pt x="169" y="66"/>
                      <a:pt x="158" y="80"/>
                      <a:pt x="148" y="92"/>
                    </a:cubicBezTo>
                    <a:cubicBezTo>
                      <a:pt x="136" y="104"/>
                      <a:pt x="124" y="115"/>
                      <a:pt x="110" y="124"/>
                    </a:cubicBezTo>
                    <a:cubicBezTo>
                      <a:pt x="96" y="134"/>
                      <a:pt x="81" y="141"/>
                      <a:pt x="65" y="146"/>
                    </a:cubicBezTo>
                    <a:lnTo>
                      <a:pt x="66" y="1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3675" rIns="900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8" name="Google Shape;248;p20"/>
            <p:cNvSpPr/>
            <p:nvPr/>
          </p:nvSpPr>
          <p:spPr>
            <a:xfrm rot="2101690">
              <a:off x="3841249" y="4769723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4"/>
          <p:cNvSpPr txBox="1">
            <a:spLocks noGrp="1"/>
          </p:cNvSpPr>
          <p:nvPr>
            <p:ph type="subTitle" idx="1"/>
          </p:nvPr>
        </p:nvSpPr>
        <p:spPr>
          <a:xfrm>
            <a:off x="1840801" y="2126625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subTitle" idx="2"/>
          </p:nvPr>
        </p:nvSpPr>
        <p:spPr>
          <a:xfrm>
            <a:off x="5211280" y="2126625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subTitle" idx="3"/>
          </p:nvPr>
        </p:nvSpPr>
        <p:spPr>
          <a:xfrm>
            <a:off x="1840801" y="3560025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subTitle" idx="4"/>
          </p:nvPr>
        </p:nvSpPr>
        <p:spPr>
          <a:xfrm>
            <a:off x="5211280" y="3560025"/>
            <a:ext cx="20919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subTitle" idx="5"/>
          </p:nvPr>
        </p:nvSpPr>
        <p:spPr>
          <a:xfrm>
            <a:off x="1840814" y="1690392"/>
            <a:ext cx="2091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subTitle" idx="6"/>
          </p:nvPr>
        </p:nvSpPr>
        <p:spPr>
          <a:xfrm>
            <a:off x="1840814" y="3132075"/>
            <a:ext cx="2091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subTitle" idx="7"/>
          </p:nvPr>
        </p:nvSpPr>
        <p:spPr>
          <a:xfrm>
            <a:off x="5211290" y="1690392"/>
            <a:ext cx="2091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0" name="Google Shape;310;p24"/>
          <p:cNvSpPr txBox="1">
            <a:spLocks noGrp="1"/>
          </p:cNvSpPr>
          <p:nvPr>
            <p:ph type="subTitle" idx="8"/>
          </p:nvPr>
        </p:nvSpPr>
        <p:spPr>
          <a:xfrm>
            <a:off x="5211290" y="3132075"/>
            <a:ext cx="20919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11" name="Google Shape;311;p24"/>
          <p:cNvGrpSpPr/>
          <p:nvPr/>
        </p:nvGrpSpPr>
        <p:grpSpPr>
          <a:xfrm flipH="1">
            <a:off x="-6449" y="1625775"/>
            <a:ext cx="9150449" cy="3517726"/>
            <a:chOff x="-20725" y="1625775"/>
            <a:chExt cx="9150449" cy="3517726"/>
          </a:xfrm>
        </p:grpSpPr>
        <p:pic>
          <p:nvPicPr>
            <p:cNvPr id="312" name="Google Shape;312;p24"/>
            <p:cNvPicPr preferRelativeResize="0"/>
            <p:nvPr/>
          </p:nvPicPr>
          <p:blipFill rotWithShape="1">
            <a:blip r:embed="rId2">
              <a:alphaModFix amt="5000"/>
            </a:blip>
            <a:srcRect t="3015" b="32267"/>
            <a:stretch/>
          </p:blipFill>
          <p:spPr>
            <a:xfrm>
              <a:off x="4955100" y="1814700"/>
              <a:ext cx="4174624" cy="33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4"/>
            <p:cNvPicPr preferRelativeResize="0"/>
            <p:nvPr/>
          </p:nvPicPr>
          <p:blipFill rotWithShape="1">
            <a:blip r:embed="rId3">
              <a:alphaModFix amt="5000"/>
            </a:blip>
            <a:srcRect l="15483" b="31609"/>
            <a:stretch/>
          </p:blipFill>
          <p:spPr>
            <a:xfrm>
              <a:off x="-20725" y="1625775"/>
              <a:ext cx="4414725" cy="35177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4" name="Google Shape;314;p24"/>
          <p:cNvGrpSpPr/>
          <p:nvPr/>
        </p:nvGrpSpPr>
        <p:grpSpPr>
          <a:xfrm>
            <a:off x="-2049721" y="-1940669"/>
            <a:ext cx="14057363" cy="11787237"/>
            <a:chOff x="-2049721" y="-1940669"/>
            <a:chExt cx="14057363" cy="11787237"/>
          </a:xfrm>
        </p:grpSpPr>
        <p:pic>
          <p:nvPicPr>
            <p:cNvPr id="315" name="Google Shape;315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344885">
              <a:off x="-3336225" y="5554151"/>
              <a:ext cx="6346300" cy="194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4"/>
            <p:cNvPicPr preferRelativeResize="0"/>
            <p:nvPr/>
          </p:nvPicPr>
          <p:blipFill>
            <a:blip r:embed="rId5">
              <a:alphaModFix amt="72000"/>
            </a:blip>
            <a:stretch>
              <a:fillRect/>
            </a:stretch>
          </p:blipFill>
          <p:spPr>
            <a:xfrm rot="2699993">
              <a:off x="7840632" y="1278657"/>
              <a:ext cx="4331687" cy="1328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2328181">
              <a:off x="6608490" y="-1141178"/>
              <a:ext cx="2991719" cy="1249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24"/>
          <p:cNvGrpSpPr/>
          <p:nvPr/>
        </p:nvGrpSpPr>
        <p:grpSpPr>
          <a:xfrm>
            <a:off x="-389900" y="539493"/>
            <a:ext cx="9452971" cy="5214760"/>
            <a:chOff x="-389900" y="539493"/>
            <a:chExt cx="9452971" cy="5214760"/>
          </a:xfrm>
        </p:grpSpPr>
        <p:sp>
          <p:nvSpPr>
            <p:cNvPr id="319" name="Google Shape;319;p24"/>
            <p:cNvSpPr/>
            <p:nvPr/>
          </p:nvSpPr>
          <p:spPr>
            <a:xfrm rot="6581957">
              <a:off x="-109379" y="544976"/>
              <a:ext cx="855286" cy="1198149"/>
            </a:xfrm>
            <a:custGeom>
              <a:avLst/>
              <a:gdLst/>
              <a:ahLst/>
              <a:cxnLst/>
              <a:rect l="l" t="t" r="r" b="b"/>
              <a:pathLst>
                <a:path w="1105" h="1548" extrusionOk="0">
                  <a:moveTo>
                    <a:pt x="1098" y="0"/>
                  </a:moveTo>
                  <a:cubicBezTo>
                    <a:pt x="982" y="31"/>
                    <a:pt x="868" y="71"/>
                    <a:pt x="758" y="119"/>
                  </a:cubicBezTo>
                  <a:cubicBezTo>
                    <a:pt x="703" y="143"/>
                    <a:pt x="649" y="169"/>
                    <a:pt x="596" y="197"/>
                  </a:cubicBezTo>
                  <a:cubicBezTo>
                    <a:pt x="569" y="212"/>
                    <a:pt x="542" y="227"/>
                    <a:pt x="516" y="242"/>
                  </a:cubicBezTo>
                  <a:cubicBezTo>
                    <a:pt x="491" y="257"/>
                    <a:pt x="466" y="271"/>
                    <a:pt x="443" y="287"/>
                  </a:cubicBezTo>
                  <a:cubicBezTo>
                    <a:pt x="433" y="294"/>
                    <a:pt x="424" y="303"/>
                    <a:pt x="420" y="315"/>
                  </a:cubicBezTo>
                  <a:cubicBezTo>
                    <a:pt x="416" y="326"/>
                    <a:pt x="417" y="339"/>
                    <a:pt x="419" y="351"/>
                  </a:cubicBezTo>
                  <a:cubicBezTo>
                    <a:pt x="423" y="383"/>
                    <a:pt x="428" y="414"/>
                    <a:pt x="434" y="446"/>
                  </a:cubicBezTo>
                  <a:cubicBezTo>
                    <a:pt x="407" y="431"/>
                    <a:pt x="383" y="412"/>
                    <a:pt x="363" y="390"/>
                  </a:cubicBezTo>
                  <a:cubicBezTo>
                    <a:pt x="360" y="387"/>
                    <a:pt x="357" y="388"/>
                    <a:pt x="355" y="390"/>
                  </a:cubicBezTo>
                  <a:cubicBezTo>
                    <a:pt x="296" y="431"/>
                    <a:pt x="241" y="477"/>
                    <a:pt x="191" y="529"/>
                  </a:cubicBezTo>
                  <a:cubicBezTo>
                    <a:pt x="143" y="578"/>
                    <a:pt x="97" y="632"/>
                    <a:pt x="60" y="691"/>
                  </a:cubicBezTo>
                  <a:cubicBezTo>
                    <a:pt x="26" y="746"/>
                    <a:pt x="5" y="808"/>
                    <a:pt x="1" y="874"/>
                  </a:cubicBezTo>
                  <a:cubicBezTo>
                    <a:pt x="-3" y="938"/>
                    <a:pt x="9" y="1003"/>
                    <a:pt x="35" y="1062"/>
                  </a:cubicBezTo>
                  <a:cubicBezTo>
                    <a:pt x="62" y="1123"/>
                    <a:pt x="102" y="1176"/>
                    <a:pt x="152" y="1220"/>
                  </a:cubicBezTo>
                  <a:cubicBezTo>
                    <a:pt x="103" y="1308"/>
                    <a:pt x="62" y="1401"/>
                    <a:pt x="33" y="1498"/>
                  </a:cubicBezTo>
                  <a:cubicBezTo>
                    <a:pt x="30" y="1511"/>
                    <a:pt x="26" y="1525"/>
                    <a:pt x="22" y="1539"/>
                  </a:cubicBezTo>
                  <a:cubicBezTo>
                    <a:pt x="20" y="1548"/>
                    <a:pt x="34" y="1552"/>
                    <a:pt x="36" y="1543"/>
                  </a:cubicBezTo>
                  <a:cubicBezTo>
                    <a:pt x="64" y="1433"/>
                    <a:pt x="108" y="1328"/>
                    <a:pt x="163" y="1229"/>
                  </a:cubicBezTo>
                  <a:cubicBezTo>
                    <a:pt x="167" y="1233"/>
                    <a:pt x="173" y="1237"/>
                    <a:pt x="178" y="1241"/>
                  </a:cubicBezTo>
                  <a:lnTo>
                    <a:pt x="179" y="1241"/>
                  </a:lnTo>
                  <a:cubicBezTo>
                    <a:pt x="209" y="1267"/>
                    <a:pt x="251" y="1276"/>
                    <a:pt x="290" y="1270"/>
                  </a:cubicBezTo>
                  <a:cubicBezTo>
                    <a:pt x="318" y="1266"/>
                    <a:pt x="344" y="1256"/>
                    <a:pt x="369" y="1245"/>
                  </a:cubicBezTo>
                  <a:cubicBezTo>
                    <a:pt x="395" y="1234"/>
                    <a:pt x="420" y="1221"/>
                    <a:pt x="445" y="1207"/>
                  </a:cubicBezTo>
                  <a:cubicBezTo>
                    <a:pt x="493" y="1181"/>
                    <a:pt x="539" y="1150"/>
                    <a:pt x="580" y="1113"/>
                  </a:cubicBezTo>
                  <a:cubicBezTo>
                    <a:pt x="601" y="1095"/>
                    <a:pt x="620" y="1076"/>
                    <a:pt x="638" y="1055"/>
                  </a:cubicBezTo>
                  <a:cubicBezTo>
                    <a:pt x="655" y="1037"/>
                    <a:pt x="673" y="1016"/>
                    <a:pt x="684" y="993"/>
                  </a:cubicBezTo>
                  <a:cubicBezTo>
                    <a:pt x="705" y="947"/>
                    <a:pt x="674" y="902"/>
                    <a:pt x="643" y="868"/>
                  </a:cubicBezTo>
                  <a:cubicBezTo>
                    <a:pt x="677" y="866"/>
                    <a:pt x="712" y="862"/>
                    <a:pt x="745" y="858"/>
                  </a:cubicBezTo>
                  <a:cubicBezTo>
                    <a:pt x="763" y="856"/>
                    <a:pt x="777" y="850"/>
                    <a:pt x="788" y="835"/>
                  </a:cubicBezTo>
                  <a:cubicBezTo>
                    <a:pt x="797" y="821"/>
                    <a:pt x="805" y="807"/>
                    <a:pt x="814" y="792"/>
                  </a:cubicBezTo>
                  <a:cubicBezTo>
                    <a:pt x="849" y="733"/>
                    <a:pt x="883" y="674"/>
                    <a:pt x="914" y="612"/>
                  </a:cubicBezTo>
                  <a:cubicBezTo>
                    <a:pt x="976" y="491"/>
                    <a:pt x="1029" y="364"/>
                    <a:pt x="1065" y="232"/>
                  </a:cubicBezTo>
                  <a:cubicBezTo>
                    <a:pt x="1085" y="158"/>
                    <a:pt x="1099" y="83"/>
                    <a:pt x="1105" y="6"/>
                  </a:cubicBezTo>
                  <a:cubicBezTo>
                    <a:pt x="1106" y="3"/>
                    <a:pt x="1102" y="0"/>
                    <a:pt x="1098" y="0"/>
                  </a:cubicBezTo>
                  <a:moveTo>
                    <a:pt x="798" y="111"/>
                  </a:moveTo>
                  <a:cubicBezTo>
                    <a:pt x="806" y="108"/>
                    <a:pt x="814" y="105"/>
                    <a:pt x="822" y="101"/>
                  </a:cubicBezTo>
                  <a:cubicBezTo>
                    <a:pt x="812" y="165"/>
                    <a:pt x="810" y="236"/>
                    <a:pt x="841" y="295"/>
                  </a:cubicBezTo>
                  <a:cubicBezTo>
                    <a:pt x="840" y="295"/>
                    <a:pt x="840" y="296"/>
                    <a:pt x="839" y="296"/>
                  </a:cubicBezTo>
                  <a:cubicBezTo>
                    <a:pt x="831" y="306"/>
                    <a:pt x="823" y="315"/>
                    <a:pt x="815" y="325"/>
                  </a:cubicBezTo>
                  <a:cubicBezTo>
                    <a:pt x="800" y="290"/>
                    <a:pt x="796" y="253"/>
                    <a:pt x="793" y="216"/>
                  </a:cubicBezTo>
                  <a:cubicBezTo>
                    <a:pt x="791" y="198"/>
                    <a:pt x="791" y="179"/>
                    <a:pt x="790" y="161"/>
                  </a:cubicBezTo>
                  <a:cubicBezTo>
                    <a:pt x="790" y="144"/>
                    <a:pt x="790" y="126"/>
                    <a:pt x="798" y="111"/>
                  </a:cubicBezTo>
                  <a:moveTo>
                    <a:pt x="358" y="401"/>
                  </a:moveTo>
                  <a:cubicBezTo>
                    <a:pt x="381" y="425"/>
                    <a:pt x="408" y="445"/>
                    <a:pt x="438" y="460"/>
                  </a:cubicBezTo>
                  <a:cubicBezTo>
                    <a:pt x="442" y="462"/>
                    <a:pt x="447" y="459"/>
                    <a:pt x="446" y="454"/>
                  </a:cubicBezTo>
                  <a:cubicBezTo>
                    <a:pt x="442" y="425"/>
                    <a:pt x="437" y="395"/>
                    <a:pt x="432" y="365"/>
                  </a:cubicBezTo>
                  <a:cubicBezTo>
                    <a:pt x="430" y="353"/>
                    <a:pt x="426" y="340"/>
                    <a:pt x="427" y="327"/>
                  </a:cubicBezTo>
                  <a:cubicBezTo>
                    <a:pt x="427" y="313"/>
                    <a:pt x="436" y="303"/>
                    <a:pt x="446" y="295"/>
                  </a:cubicBezTo>
                  <a:cubicBezTo>
                    <a:pt x="469" y="278"/>
                    <a:pt x="495" y="264"/>
                    <a:pt x="519" y="250"/>
                  </a:cubicBezTo>
                  <a:cubicBezTo>
                    <a:pt x="544" y="235"/>
                    <a:pt x="569" y="221"/>
                    <a:pt x="595" y="207"/>
                  </a:cubicBezTo>
                  <a:cubicBezTo>
                    <a:pt x="658" y="173"/>
                    <a:pt x="723" y="142"/>
                    <a:pt x="790" y="115"/>
                  </a:cubicBezTo>
                  <a:cubicBezTo>
                    <a:pt x="784" y="127"/>
                    <a:pt x="782" y="139"/>
                    <a:pt x="782" y="153"/>
                  </a:cubicBezTo>
                  <a:cubicBezTo>
                    <a:pt x="781" y="175"/>
                    <a:pt x="782" y="196"/>
                    <a:pt x="784" y="217"/>
                  </a:cubicBezTo>
                  <a:cubicBezTo>
                    <a:pt x="785" y="238"/>
                    <a:pt x="788" y="258"/>
                    <a:pt x="791" y="278"/>
                  </a:cubicBezTo>
                  <a:cubicBezTo>
                    <a:pt x="794" y="297"/>
                    <a:pt x="798" y="316"/>
                    <a:pt x="809" y="332"/>
                  </a:cubicBezTo>
                  <a:cubicBezTo>
                    <a:pt x="736" y="416"/>
                    <a:pt x="665" y="502"/>
                    <a:pt x="596" y="590"/>
                  </a:cubicBezTo>
                  <a:cubicBezTo>
                    <a:pt x="517" y="690"/>
                    <a:pt x="440" y="792"/>
                    <a:pt x="365" y="895"/>
                  </a:cubicBezTo>
                  <a:cubicBezTo>
                    <a:pt x="358" y="906"/>
                    <a:pt x="350" y="916"/>
                    <a:pt x="343" y="926"/>
                  </a:cubicBezTo>
                  <a:cubicBezTo>
                    <a:pt x="310" y="882"/>
                    <a:pt x="290" y="829"/>
                    <a:pt x="274" y="776"/>
                  </a:cubicBezTo>
                  <a:cubicBezTo>
                    <a:pt x="256" y="721"/>
                    <a:pt x="241" y="664"/>
                    <a:pt x="229" y="607"/>
                  </a:cubicBezTo>
                  <a:cubicBezTo>
                    <a:pt x="223" y="579"/>
                    <a:pt x="216" y="551"/>
                    <a:pt x="216" y="522"/>
                  </a:cubicBezTo>
                  <a:cubicBezTo>
                    <a:pt x="260" y="478"/>
                    <a:pt x="308" y="438"/>
                    <a:pt x="358" y="401"/>
                  </a:cubicBezTo>
                  <a:moveTo>
                    <a:pt x="187" y="551"/>
                  </a:moveTo>
                  <a:cubicBezTo>
                    <a:pt x="195" y="543"/>
                    <a:pt x="203" y="535"/>
                    <a:pt x="210" y="527"/>
                  </a:cubicBezTo>
                  <a:cubicBezTo>
                    <a:pt x="211" y="550"/>
                    <a:pt x="214" y="572"/>
                    <a:pt x="219" y="594"/>
                  </a:cubicBezTo>
                  <a:cubicBezTo>
                    <a:pt x="224" y="624"/>
                    <a:pt x="232" y="654"/>
                    <a:pt x="239" y="683"/>
                  </a:cubicBezTo>
                  <a:cubicBezTo>
                    <a:pt x="254" y="740"/>
                    <a:pt x="270" y="798"/>
                    <a:pt x="293" y="853"/>
                  </a:cubicBezTo>
                  <a:cubicBezTo>
                    <a:pt x="305" y="882"/>
                    <a:pt x="319" y="909"/>
                    <a:pt x="338" y="934"/>
                  </a:cubicBezTo>
                  <a:cubicBezTo>
                    <a:pt x="322" y="956"/>
                    <a:pt x="306" y="978"/>
                    <a:pt x="291" y="1000"/>
                  </a:cubicBezTo>
                  <a:cubicBezTo>
                    <a:pt x="278" y="975"/>
                    <a:pt x="264" y="951"/>
                    <a:pt x="252" y="926"/>
                  </a:cubicBezTo>
                  <a:cubicBezTo>
                    <a:pt x="239" y="898"/>
                    <a:pt x="227" y="869"/>
                    <a:pt x="216" y="840"/>
                  </a:cubicBezTo>
                  <a:cubicBezTo>
                    <a:pt x="196" y="784"/>
                    <a:pt x="178" y="728"/>
                    <a:pt x="168" y="670"/>
                  </a:cubicBezTo>
                  <a:cubicBezTo>
                    <a:pt x="163" y="640"/>
                    <a:pt x="161" y="610"/>
                    <a:pt x="161" y="580"/>
                  </a:cubicBezTo>
                  <a:cubicBezTo>
                    <a:pt x="169" y="570"/>
                    <a:pt x="178" y="561"/>
                    <a:pt x="187" y="551"/>
                  </a:cubicBezTo>
                  <a:moveTo>
                    <a:pt x="11" y="892"/>
                  </a:moveTo>
                  <a:cubicBezTo>
                    <a:pt x="12" y="827"/>
                    <a:pt x="31" y="765"/>
                    <a:pt x="63" y="709"/>
                  </a:cubicBezTo>
                  <a:cubicBezTo>
                    <a:pt x="89" y="666"/>
                    <a:pt x="120" y="626"/>
                    <a:pt x="153" y="588"/>
                  </a:cubicBezTo>
                  <a:cubicBezTo>
                    <a:pt x="152" y="611"/>
                    <a:pt x="154" y="634"/>
                    <a:pt x="157" y="656"/>
                  </a:cubicBezTo>
                  <a:cubicBezTo>
                    <a:pt x="162" y="685"/>
                    <a:pt x="168" y="714"/>
                    <a:pt x="176" y="742"/>
                  </a:cubicBezTo>
                  <a:cubicBezTo>
                    <a:pt x="193" y="801"/>
                    <a:pt x="213" y="861"/>
                    <a:pt x="238" y="918"/>
                  </a:cubicBezTo>
                  <a:cubicBezTo>
                    <a:pt x="251" y="949"/>
                    <a:pt x="266" y="980"/>
                    <a:pt x="285" y="1008"/>
                  </a:cubicBezTo>
                  <a:cubicBezTo>
                    <a:pt x="246" y="1065"/>
                    <a:pt x="207" y="1124"/>
                    <a:pt x="172" y="1184"/>
                  </a:cubicBezTo>
                  <a:cubicBezTo>
                    <a:pt x="167" y="1194"/>
                    <a:pt x="162" y="1203"/>
                    <a:pt x="157" y="1212"/>
                  </a:cubicBezTo>
                  <a:cubicBezTo>
                    <a:pt x="69" y="1130"/>
                    <a:pt x="9" y="1015"/>
                    <a:pt x="11" y="892"/>
                  </a:cubicBezTo>
                  <a:moveTo>
                    <a:pt x="824" y="750"/>
                  </a:moveTo>
                  <a:cubicBezTo>
                    <a:pt x="815" y="766"/>
                    <a:pt x="805" y="782"/>
                    <a:pt x="796" y="798"/>
                  </a:cubicBezTo>
                  <a:cubicBezTo>
                    <a:pt x="787" y="813"/>
                    <a:pt x="778" y="836"/>
                    <a:pt x="760" y="842"/>
                  </a:cubicBezTo>
                  <a:cubicBezTo>
                    <a:pt x="750" y="845"/>
                    <a:pt x="739" y="845"/>
                    <a:pt x="729" y="847"/>
                  </a:cubicBezTo>
                  <a:cubicBezTo>
                    <a:pt x="718" y="848"/>
                    <a:pt x="708" y="849"/>
                    <a:pt x="697" y="850"/>
                  </a:cubicBezTo>
                  <a:cubicBezTo>
                    <a:pt x="674" y="852"/>
                    <a:pt x="652" y="853"/>
                    <a:pt x="629" y="855"/>
                  </a:cubicBezTo>
                  <a:cubicBezTo>
                    <a:pt x="624" y="856"/>
                    <a:pt x="619" y="862"/>
                    <a:pt x="624" y="866"/>
                  </a:cubicBezTo>
                  <a:cubicBezTo>
                    <a:pt x="653" y="894"/>
                    <a:pt x="692" y="936"/>
                    <a:pt x="676" y="980"/>
                  </a:cubicBezTo>
                  <a:cubicBezTo>
                    <a:pt x="668" y="1003"/>
                    <a:pt x="649" y="1023"/>
                    <a:pt x="634" y="1041"/>
                  </a:cubicBezTo>
                  <a:cubicBezTo>
                    <a:pt x="617" y="1061"/>
                    <a:pt x="598" y="1079"/>
                    <a:pt x="579" y="1097"/>
                  </a:cubicBezTo>
                  <a:cubicBezTo>
                    <a:pt x="542" y="1130"/>
                    <a:pt x="501" y="1159"/>
                    <a:pt x="457" y="1185"/>
                  </a:cubicBezTo>
                  <a:cubicBezTo>
                    <a:pt x="413" y="1211"/>
                    <a:pt x="366" y="1236"/>
                    <a:pt x="316" y="1250"/>
                  </a:cubicBezTo>
                  <a:cubicBezTo>
                    <a:pt x="273" y="1263"/>
                    <a:pt x="220" y="1266"/>
                    <a:pt x="183" y="1236"/>
                  </a:cubicBezTo>
                  <a:cubicBezTo>
                    <a:pt x="183" y="1235"/>
                    <a:pt x="183" y="1234"/>
                    <a:pt x="182" y="1234"/>
                  </a:cubicBezTo>
                  <a:cubicBezTo>
                    <a:pt x="179" y="1232"/>
                    <a:pt x="177" y="1230"/>
                    <a:pt x="174" y="1227"/>
                  </a:cubicBezTo>
                  <a:cubicBezTo>
                    <a:pt x="173" y="1226"/>
                    <a:pt x="171" y="1225"/>
                    <a:pt x="170" y="1223"/>
                  </a:cubicBezTo>
                  <a:cubicBezTo>
                    <a:pt x="169" y="1222"/>
                    <a:pt x="169" y="1222"/>
                    <a:pt x="168" y="1222"/>
                  </a:cubicBezTo>
                  <a:cubicBezTo>
                    <a:pt x="167" y="1222"/>
                    <a:pt x="167" y="1221"/>
                    <a:pt x="167" y="1221"/>
                  </a:cubicBezTo>
                  <a:cubicBezTo>
                    <a:pt x="221" y="1122"/>
                    <a:pt x="283" y="1029"/>
                    <a:pt x="348" y="937"/>
                  </a:cubicBezTo>
                  <a:cubicBezTo>
                    <a:pt x="421" y="834"/>
                    <a:pt x="497" y="733"/>
                    <a:pt x="575" y="633"/>
                  </a:cubicBezTo>
                  <a:cubicBezTo>
                    <a:pt x="596" y="606"/>
                    <a:pt x="617" y="580"/>
                    <a:pt x="638" y="553"/>
                  </a:cubicBezTo>
                  <a:cubicBezTo>
                    <a:pt x="682" y="572"/>
                    <a:pt x="733" y="576"/>
                    <a:pt x="780" y="578"/>
                  </a:cubicBezTo>
                  <a:cubicBezTo>
                    <a:pt x="806" y="578"/>
                    <a:pt x="831" y="578"/>
                    <a:pt x="857" y="577"/>
                  </a:cubicBezTo>
                  <a:cubicBezTo>
                    <a:pt x="878" y="577"/>
                    <a:pt x="902" y="575"/>
                    <a:pt x="922" y="568"/>
                  </a:cubicBezTo>
                  <a:cubicBezTo>
                    <a:pt x="892" y="630"/>
                    <a:pt x="859" y="691"/>
                    <a:pt x="824" y="750"/>
                  </a:cubicBezTo>
                  <a:moveTo>
                    <a:pt x="927" y="558"/>
                  </a:moveTo>
                  <a:cubicBezTo>
                    <a:pt x="880" y="573"/>
                    <a:pt x="828" y="572"/>
                    <a:pt x="779" y="570"/>
                  </a:cubicBezTo>
                  <a:cubicBezTo>
                    <a:pt x="755" y="569"/>
                    <a:pt x="732" y="567"/>
                    <a:pt x="709" y="564"/>
                  </a:cubicBezTo>
                  <a:cubicBezTo>
                    <a:pt x="686" y="560"/>
                    <a:pt x="664" y="554"/>
                    <a:pt x="642" y="549"/>
                  </a:cubicBezTo>
                  <a:cubicBezTo>
                    <a:pt x="654" y="533"/>
                    <a:pt x="666" y="518"/>
                    <a:pt x="678" y="503"/>
                  </a:cubicBezTo>
                  <a:cubicBezTo>
                    <a:pt x="679" y="504"/>
                    <a:pt x="679" y="504"/>
                    <a:pt x="680" y="504"/>
                  </a:cubicBezTo>
                  <a:cubicBezTo>
                    <a:pt x="725" y="516"/>
                    <a:pt x="772" y="523"/>
                    <a:pt x="818" y="527"/>
                  </a:cubicBezTo>
                  <a:cubicBezTo>
                    <a:pt x="842" y="528"/>
                    <a:pt x="866" y="529"/>
                    <a:pt x="890" y="528"/>
                  </a:cubicBezTo>
                  <a:cubicBezTo>
                    <a:pt x="907" y="528"/>
                    <a:pt x="927" y="527"/>
                    <a:pt x="945" y="522"/>
                  </a:cubicBezTo>
                  <a:cubicBezTo>
                    <a:pt x="939" y="534"/>
                    <a:pt x="933" y="546"/>
                    <a:pt x="927" y="558"/>
                  </a:cubicBezTo>
                  <a:moveTo>
                    <a:pt x="1000" y="391"/>
                  </a:moveTo>
                  <a:cubicBezTo>
                    <a:pt x="984" y="432"/>
                    <a:pt x="967" y="471"/>
                    <a:pt x="949" y="511"/>
                  </a:cubicBezTo>
                  <a:cubicBezTo>
                    <a:pt x="940" y="513"/>
                    <a:pt x="931" y="516"/>
                    <a:pt x="921" y="517"/>
                  </a:cubicBezTo>
                  <a:cubicBezTo>
                    <a:pt x="909" y="519"/>
                    <a:pt x="896" y="520"/>
                    <a:pt x="884" y="520"/>
                  </a:cubicBezTo>
                  <a:cubicBezTo>
                    <a:pt x="862" y="520"/>
                    <a:pt x="839" y="520"/>
                    <a:pt x="817" y="518"/>
                  </a:cubicBezTo>
                  <a:cubicBezTo>
                    <a:pt x="772" y="515"/>
                    <a:pt x="727" y="508"/>
                    <a:pt x="683" y="497"/>
                  </a:cubicBezTo>
                  <a:cubicBezTo>
                    <a:pt x="727" y="443"/>
                    <a:pt x="771" y="390"/>
                    <a:pt x="816" y="338"/>
                  </a:cubicBezTo>
                  <a:cubicBezTo>
                    <a:pt x="899" y="241"/>
                    <a:pt x="983" y="146"/>
                    <a:pt x="1069" y="52"/>
                  </a:cubicBezTo>
                  <a:cubicBezTo>
                    <a:pt x="1076" y="45"/>
                    <a:pt x="1084" y="37"/>
                    <a:pt x="1091" y="30"/>
                  </a:cubicBezTo>
                  <a:cubicBezTo>
                    <a:pt x="1076" y="154"/>
                    <a:pt x="1044" y="274"/>
                    <a:pt x="1000" y="391"/>
                  </a:cubicBezTo>
                  <a:moveTo>
                    <a:pt x="1092" y="18"/>
                  </a:moveTo>
                  <a:cubicBezTo>
                    <a:pt x="1010" y="107"/>
                    <a:pt x="927" y="196"/>
                    <a:pt x="847" y="287"/>
                  </a:cubicBezTo>
                  <a:cubicBezTo>
                    <a:pt x="818" y="228"/>
                    <a:pt x="825" y="163"/>
                    <a:pt x="827" y="99"/>
                  </a:cubicBezTo>
                  <a:cubicBezTo>
                    <a:pt x="855" y="88"/>
                    <a:pt x="884" y="77"/>
                    <a:pt x="913" y="67"/>
                  </a:cubicBezTo>
                  <a:cubicBezTo>
                    <a:pt x="972" y="47"/>
                    <a:pt x="1032" y="29"/>
                    <a:pt x="1093" y="14"/>
                  </a:cubicBezTo>
                  <a:cubicBezTo>
                    <a:pt x="1093" y="15"/>
                    <a:pt x="1092" y="17"/>
                    <a:pt x="1092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4"/>
            <p:cNvSpPr/>
            <p:nvPr/>
          </p:nvSpPr>
          <p:spPr>
            <a:xfrm rot="4895635">
              <a:off x="7424778" y="4196859"/>
              <a:ext cx="2011996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33"/>
          <p:cNvGrpSpPr/>
          <p:nvPr/>
        </p:nvGrpSpPr>
        <p:grpSpPr>
          <a:xfrm>
            <a:off x="-20725" y="1625775"/>
            <a:ext cx="9164725" cy="3517726"/>
            <a:chOff x="-20725" y="1625775"/>
            <a:chExt cx="9164725" cy="3517726"/>
          </a:xfrm>
        </p:grpSpPr>
        <p:pic>
          <p:nvPicPr>
            <p:cNvPr id="458" name="Google Shape;458;p33"/>
            <p:cNvPicPr preferRelativeResize="0"/>
            <p:nvPr/>
          </p:nvPicPr>
          <p:blipFill rotWithShape="1">
            <a:blip r:embed="rId2">
              <a:alphaModFix amt="5000"/>
            </a:blip>
            <a:srcRect r="2950" b="35283"/>
            <a:stretch/>
          </p:blipFill>
          <p:spPr>
            <a:xfrm>
              <a:off x="5092850" y="1814700"/>
              <a:ext cx="4051150" cy="3328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3"/>
            <p:cNvPicPr preferRelativeResize="0"/>
            <p:nvPr/>
          </p:nvPicPr>
          <p:blipFill rotWithShape="1">
            <a:blip r:embed="rId3">
              <a:alphaModFix amt="5000"/>
            </a:blip>
            <a:srcRect l="39287" b="31609"/>
            <a:stretch/>
          </p:blipFill>
          <p:spPr>
            <a:xfrm>
              <a:off x="-20725" y="1625775"/>
              <a:ext cx="3171526" cy="35177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0" name="Google Shape;460;p33"/>
          <p:cNvGrpSpPr/>
          <p:nvPr/>
        </p:nvGrpSpPr>
        <p:grpSpPr>
          <a:xfrm>
            <a:off x="-1137481" y="-1516480"/>
            <a:ext cx="12336075" cy="9356349"/>
            <a:chOff x="-1137481" y="-1516480"/>
            <a:chExt cx="12336075" cy="9356349"/>
          </a:xfrm>
        </p:grpSpPr>
        <p:pic>
          <p:nvPicPr>
            <p:cNvPr id="461" name="Google Shape;461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797866">
              <a:off x="7361274" y="3969700"/>
              <a:ext cx="3532499" cy="216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835134">
              <a:off x="6378575" y="-506425"/>
              <a:ext cx="4104399" cy="125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33"/>
            <p:cNvPicPr preferRelativeResize="0"/>
            <p:nvPr/>
          </p:nvPicPr>
          <p:blipFill>
            <a:blip r:embed="rId6">
              <a:alphaModFix amt="72000"/>
            </a:blip>
            <a:stretch>
              <a:fillRect/>
            </a:stretch>
          </p:blipFill>
          <p:spPr>
            <a:xfrm rot="5719901">
              <a:off x="-2440718" y="4957445"/>
              <a:ext cx="4331688" cy="13284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" name="Google Shape;464;p33"/>
          <p:cNvGrpSpPr/>
          <p:nvPr/>
        </p:nvGrpSpPr>
        <p:grpSpPr>
          <a:xfrm>
            <a:off x="-1275292" y="-7"/>
            <a:ext cx="11548683" cy="3958764"/>
            <a:chOff x="-1275292" y="-7"/>
            <a:chExt cx="11548683" cy="3958764"/>
          </a:xfrm>
        </p:grpSpPr>
        <p:sp>
          <p:nvSpPr>
            <p:cNvPr id="465" name="Google Shape;465;p33"/>
            <p:cNvSpPr/>
            <p:nvPr/>
          </p:nvSpPr>
          <p:spPr>
            <a:xfrm rot="3916426">
              <a:off x="8401070" y="2349322"/>
              <a:ext cx="2011999" cy="981000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3"/>
            <p:cNvSpPr/>
            <p:nvPr/>
          </p:nvSpPr>
          <p:spPr>
            <a:xfrm rot="7773057">
              <a:off x="-1262503" y="597509"/>
              <a:ext cx="2011998" cy="980998"/>
            </a:xfrm>
            <a:custGeom>
              <a:avLst/>
              <a:gdLst/>
              <a:ahLst/>
              <a:cxnLst/>
              <a:rect l="l" t="t" r="r" b="b"/>
              <a:pathLst>
                <a:path w="2853" h="1391" extrusionOk="0">
                  <a:moveTo>
                    <a:pt x="876" y="803"/>
                  </a:moveTo>
                  <a:cubicBezTo>
                    <a:pt x="989" y="742"/>
                    <a:pt x="1108" y="691"/>
                    <a:pt x="1230" y="652"/>
                  </a:cubicBezTo>
                  <a:cubicBezTo>
                    <a:pt x="1103" y="726"/>
                    <a:pt x="986" y="819"/>
                    <a:pt x="891" y="932"/>
                  </a:cubicBezTo>
                  <a:cubicBezTo>
                    <a:pt x="797" y="1045"/>
                    <a:pt x="726" y="1180"/>
                    <a:pt x="696" y="1325"/>
                  </a:cubicBezTo>
                  <a:cubicBezTo>
                    <a:pt x="691" y="1348"/>
                    <a:pt x="689" y="1376"/>
                    <a:pt x="707" y="1391"/>
                  </a:cubicBezTo>
                  <a:cubicBezTo>
                    <a:pt x="773" y="1271"/>
                    <a:pt x="874" y="1175"/>
                    <a:pt x="965" y="1072"/>
                  </a:cubicBezTo>
                  <a:cubicBezTo>
                    <a:pt x="1074" y="949"/>
                    <a:pt x="1170" y="815"/>
                    <a:pt x="1261" y="678"/>
                  </a:cubicBezTo>
                  <a:cubicBezTo>
                    <a:pt x="1280" y="649"/>
                    <a:pt x="1299" y="622"/>
                    <a:pt x="1334" y="613"/>
                  </a:cubicBezTo>
                  <a:cubicBezTo>
                    <a:pt x="1365" y="606"/>
                    <a:pt x="1395" y="593"/>
                    <a:pt x="1425" y="584"/>
                  </a:cubicBezTo>
                  <a:cubicBezTo>
                    <a:pt x="1456" y="574"/>
                    <a:pt x="1486" y="564"/>
                    <a:pt x="1517" y="556"/>
                  </a:cubicBezTo>
                  <a:cubicBezTo>
                    <a:pt x="1578" y="538"/>
                    <a:pt x="1640" y="521"/>
                    <a:pt x="1703" y="507"/>
                  </a:cubicBezTo>
                  <a:cubicBezTo>
                    <a:pt x="1741" y="498"/>
                    <a:pt x="1779" y="490"/>
                    <a:pt x="1818" y="482"/>
                  </a:cubicBezTo>
                  <a:cubicBezTo>
                    <a:pt x="1753" y="518"/>
                    <a:pt x="1689" y="557"/>
                    <a:pt x="1627" y="598"/>
                  </a:cubicBezTo>
                  <a:cubicBezTo>
                    <a:pt x="1504" y="681"/>
                    <a:pt x="1386" y="774"/>
                    <a:pt x="1289" y="887"/>
                  </a:cubicBezTo>
                  <a:cubicBezTo>
                    <a:pt x="1195" y="995"/>
                    <a:pt x="1117" y="1122"/>
                    <a:pt x="1078" y="1261"/>
                  </a:cubicBezTo>
                  <a:cubicBezTo>
                    <a:pt x="1076" y="1266"/>
                    <a:pt x="1083" y="1271"/>
                    <a:pt x="1087" y="1267"/>
                  </a:cubicBezTo>
                  <a:cubicBezTo>
                    <a:pt x="1150" y="1213"/>
                    <a:pt x="1218" y="1166"/>
                    <a:pt x="1281" y="1112"/>
                  </a:cubicBezTo>
                  <a:cubicBezTo>
                    <a:pt x="1392" y="1018"/>
                    <a:pt x="1492" y="914"/>
                    <a:pt x="1588" y="806"/>
                  </a:cubicBezTo>
                  <a:cubicBezTo>
                    <a:pt x="1637" y="752"/>
                    <a:pt x="1684" y="697"/>
                    <a:pt x="1731" y="641"/>
                  </a:cubicBezTo>
                  <a:cubicBezTo>
                    <a:pt x="1778" y="585"/>
                    <a:pt x="1826" y="530"/>
                    <a:pt x="1870" y="472"/>
                  </a:cubicBezTo>
                  <a:cubicBezTo>
                    <a:pt x="2004" y="447"/>
                    <a:pt x="2139" y="430"/>
                    <a:pt x="2275" y="422"/>
                  </a:cubicBezTo>
                  <a:cubicBezTo>
                    <a:pt x="2288" y="421"/>
                    <a:pt x="2302" y="421"/>
                    <a:pt x="2315" y="420"/>
                  </a:cubicBezTo>
                  <a:cubicBezTo>
                    <a:pt x="2263" y="435"/>
                    <a:pt x="2213" y="454"/>
                    <a:pt x="2165" y="477"/>
                  </a:cubicBezTo>
                  <a:cubicBezTo>
                    <a:pt x="2045" y="534"/>
                    <a:pt x="1935" y="614"/>
                    <a:pt x="1845" y="712"/>
                  </a:cubicBezTo>
                  <a:cubicBezTo>
                    <a:pt x="1747" y="818"/>
                    <a:pt x="1672" y="944"/>
                    <a:pt x="1624" y="1079"/>
                  </a:cubicBezTo>
                  <a:cubicBezTo>
                    <a:pt x="1622" y="1085"/>
                    <a:pt x="1628" y="1089"/>
                    <a:pt x="1633" y="1085"/>
                  </a:cubicBezTo>
                  <a:cubicBezTo>
                    <a:pt x="1685" y="1033"/>
                    <a:pt x="1748" y="993"/>
                    <a:pt x="1809" y="953"/>
                  </a:cubicBezTo>
                  <a:cubicBezTo>
                    <a:pt x="1863" y="917"/>
                    <a:pt x="1915" y="879"/>
                    <a:pt x="1965" y="836"/>
                  </a:cubicBezTo>
                  <a:cubicBezTo>
                    <a:pt x="2014" y="793"/>
                    <a:pt x="2061" y="748"/>
                    <a:pt x="2106" y="701"/>
                  </a:cubicBezTo>
                  <a:cubicBezTo>
                    <a:pt x="2199" y="607"/>
                    <a:pt x="2287" y="508"/>
                    <a:pt x="2385" y="419"/>
                  </a:cubicBezTo>
                  <a:lnTo>
                    <a:pt x="2386" y="418"/>
                  </a:lnTo>
                  <a:cubicBezTo>
                    <a:pt x="2497" y="416"/>
                    <a:pt x="2608" y="420"/>
                    <a:pt x="2718" y="430"/>
                  </a:cubicBezTo>
                  <a:cubicBezTo>
                    <a:pt x="2760" y="436"/>
                    <a:pt x="2802" y="442"/>
                    <a:pt x="2844" y="447"/>
                  </a:cubicBezTo>
                  <a:cubicBezTo>
                    <a:pt x="2846" y="447"/>
                    <a:pt x="2847" y="446"/>
                    <a:pt x="2848" y="445"/>
                  </a:cubicBezTo>
                  <a:cubicBezTo>
                    <a:pt x="2849" y="446"/>
                    <a:pt x="2851" y="446"/>
                    <a:pt x="2852" y="446"/>
                  </a:cubicBezTo>
                  <a:cubicBezTo>
                    <a:pt x="2853" y="446"/>
                    <a:pt x="2854" y="444"/>
                    <a:pt x="2852" y="444"/>
                  </a:cubicBezTo>
                  <a:cubicBezTo>
                    <a:pt x="2851" y="444"/>
                    <a:pt x="2850" y="444"/>
                    <a:pt x="2849" y="443"/>
                  </a:cubicBezTo>
                  <a:cubicBezTo>
                    <a:pt x="2849" y="441"/>
                    <a:pt x="2848" y="439"/>
                    <a:pt x="2845" y="438"/>
                  </a:cubicBezTo>
                  <a:cubicBezTo>
                    <a:pt x="2808" y="430"/>
                    <a:pt x="2770" y="425"/>
                    <a:pt x="2733" y="420"/>
                  </a:cubicBezTo>
                  <a:cubicBezTo>
                    <a:pt x="2667" y="412"/>
                    <a:pt x="2600" y="406"/>
                    <a:pt x="2534" y="405"/>
                  </a:cubicBezTo>
                  <a:cubicBezTo>
                    <a:pt x="2482" y="404"/>
                    <a:pt x="2430" y="405"/>
                    <a:pt x="2379" y="407"/>
                  </a:cubicBezTo>
                  <a:cubicBezTo>
                    <a:pt x="2377" y="406"/>
                    <a:pt x="2376" y="406"/>
                    <a:pt x="2375" y="406"/>
                  </a:cubicBezTo>
                  <a:cubicBezTo>
                    <a:pt x="2374" y="406"/>
                    <a:pt x="2373" y="405"/>
                    <a:pt x="2372" y="405"/>
                  </a:cubicBezTo>
                  <a:lnTo>
                    <a:pt x="2372" y="405"/>
                  </a:lnTo>
                  <a:cubicBezTo>
                    <a:pt x="2370" y="405"/>
                    <a:pt x="2369" y="405"/>
                    <a:pt x="2367" y="405"/>
                  </a:cubicBezTo>
                  <a:cubicBezTo>
                    <a:pt x="2301" y="345"/>
                    <a:pt x="2231" y="287"/>
                    <a:pt x="2158" y="236"/>
                  </a:cubicBezTo>
                  <a:cubicBezTo>
                    <a:pt x="2037" y="151"/>
                    <a:pt x="1902" y="93"/>
                    <a:pt x="1759" y="56"/>
                  </a:cubicBezTo>
                  <a:cubicBezTo>
                    <a:pt x="1618" y="21"/>
                    <a:pt x="1473" y="3"/>
                    <a:pt x="1328" y="0"/>
                  </a:cubicBezTo>
                  <a:cubicBezTo>
                    <a:pt x="1323" y="0"/>
                    <a:pt x="1323" y="7"/>
                    <a:pt x="1327" y="9"/>
                  </a:cubicBezTo>
                  <a:cubicBezTo>
                    <a:pt x="1401" y="46"/>
                    <a:pt x="1475" y="84"/>
                    <a:pt x="1550" y="120"/>
                  </a:cubicBezTo>
                  <a:cubicBezTo>
                    <a:pt x="1683" y="186"/>
                    <a:pt x="1817" y="248"/>
                    <a:pt x="1956" y="299"/>
                  </a:cubicBezTo>
                  <a:cubicBezTo>
                    <a:pt x="2080" y="346"/>
                    <a:pt x="2207" y="383"/>
                    <a:pt x="2337" y="407"/>
                  </a:cubicBezTo>
                  <a:cubicBezTo>
                    <a:pt x="2338" y="407"/>
                    <a:pt x="2339" y="408"/>
                    <a:pt x="2340" y="408"/>
                  </a:cubicBezTo>
                  <a:cubicBezTo>
                    <a:pt x="2337" y="408"/>
                    <a:pt x="2335" y="408"/>
                    <a:pt x="2333" y="408"/>
                  </a:cubicBezTo>
                  <a:cubicBezTo>
                    <a:pt x="2332" y="408"/>
                    <a:pt x="2332" y="409"/>
                    <a:pt x="2332" y="409"/>
                  </a:cubicBezTo>
                  <a:cubicBezTo>
                    <a:pt x="2290" y="410"/>
                    <a:pt x="2249" y="413"/>
                    <a:pt x="2208" y="416"/>
                  </a:cubicBezTo>
                  <a:cubicBezTo>
                    <a:pt x="2094" y="424"/>
                    <a:pt x="1982" y="440"/>
                    <a:pt x="1870" y="460"/>
                  </a:cubicBezTo>
                  <a:cubicBezTo>
                    <a:pt x="1868" y="458"/>
                    <a:pt x="1865" y="458"/>
                    <a:pt x="1862" y="461"/>
                  </a:cubicBezTo>
                  <a:cubicBezTo>
                    <a:pt x="1811" y="415"/>
                    <a:pt x="1755" y="375"/>
                    <a:pt x="1697" y="338"/>
                  </a:cubicBezTo>
                  <a:cubicBezTo>
                    <a:pt x="1592" y="272"/>
                    <a:pt x="1479" y="220"/>
                    <a:pt x="1361" y="182"/>
                  </a:cubicBezTo>
                  <a:cubicBezTo>
                    <a:pt x="1246" y="144"/>
                    <a:pt x="1124" y="118"/>
                    <a:pt x="1002" y="112"/>
                  </a:cubicBezTo>
                  <a:cubicBezTo>
                    <a:pt x="997" y="112"/>
                    <a:pt x="995" y="118"/>
                    <a:pt x="1000" y="120"/>
                  </a:cubicBezTo>
                  <a:cubicBezTo>
                    <a:pt x="1060" y="152"/>
                    <a:pt x="1120" y="187"/>
                    <a:pt x="1181" y="219"/>
                  </a:cubicBezTo>
                  <a:cubicBezTo>
                    <a:pt x="1288" y="276"/>
                    <a:pt x="1397" y="330"/>
                    <a:pt x="1510" y="375"/>
                  </a:cubicBezTo>
                  <a:cubicBezTo>
                    <a:pt x="1613" y="415"/>
                    <a:pt x="1719" y="448"/>
                    <a:pt x="1827" y="468"/>
                  </a:cubicBezTo>
                  <a:cubicBezTo>
                    <a:pt x="1763" y="481"/>
                    <a:pt x="1699" y="495"/>
                    <a:pt x="1635" y="511"/>
                  </a:cubicBezTo>
                  <a:cubicBezTo>
                    <a:pt x="1609" y="522"/>
                    <a:pt x="1578" y="526"/>
                    <a:pt x="1551" y="533"/>
                  </a:cubicBezTo>
                  <a:cubicBezTo>
                    <a:pt x="1523" y="541"/>
                    <a:pt x="1496" y="549"/>
                    <a:pt x="1468" y="557"/>
                  </a:cubicBezTo>
                  <a:cubicBezTo>
                    <a:pt x="1457" y="561"/>
                    <a:pt x="1446" y="564"/>
                    <a:pt x="1435" y="567"/>
                  </a:cubicBezTo>
                  <a:cubicBezTo>
                    <a:pt x="1419" y="572"/>
                    <a:pt x="1403" y="577"/>
                    <a:pt x="1388" y="582"/>
                  </a:cubicBezTo>
                  <a:cubicBezTo>
                    <a:pt x="1372" y="587"/>
                    <a:pt x="1357" y="593"/>
                    <a:pt x="1341" y="598"/>
                  </a:cubicBezTo>
                  <a:cubicBezTo>
                    <a:pt x="1328" y="602"/>
                    <a:pt x="1315" y="608"/>
                    <a:pt x="1301" y="608"/>
                  </a:cubicBezTo>
                  <a:cubicBezTo>
                    <a:pt x="1298" y="608"/>
                    <a:pt x="1294" y="608"/>
                    <a:pt x="1291" y="606"/>
                  </a:cubicBezTo>
                  <a:cubicBezTo>
                    <a:pt x="1287" y="604"/>
                    <a:pt x="1283" y="601"/>
                    <a:pt x="1279" y="597"/>
                  </a:cubicBezTo>
                  <a:cubicBezTo>
                    <a:pt x="1275" y="594"/>
                    <a:pt x="1271" y="590"/>
                    <a:pt x="1268" y="587"/>
                  </a:cubicBezTo>
                  <a:cubicBezTo>
                    <a:pt x="1260" y="580"/>
                    <a:pt x="1252" y="573"/>
                    <a:pt x="1243" y="567"/>
                  </a:cubicBezTo>
                  <a:cubicBezTo>
                    <a:pt x="1212" y="540"/>
                    <a:pt x="1179" y="514"/>
                    <a:pt x="1144" y="491"/>
                  </a:cubicBezTo>
                  <a:cubicBezTo>
                    <a:pt x="1052" y="431"/>
                    <a:pt x="950" y="387"/>
                    <a:pt x="844" y="359"/>
                  </a:cubicBezTo>
                  <a:cubicBezTo>
                    <a:pt x="791" y="345"/>
                    <a:pt x="737" y="335"/>
                    <a:pt x="682" y="329"/>
                  </a:cubicBezTo>
                  <a:cubicBezTo>
                    <a:pt x="655" y="327"/>
                    <a:pt x="628" y="325"/>
                    <a:pt x="600" y="325"/>
                  </a:cubicBezTo>
                  <a:cubicBezTo>
                    <a:pt x="587" y="324"/>
                    <a:pt x="573" y="324"/>
                    <a:pt x="559" y="325"/>
                  </a:cubicBezTo>
                  <a:cubicBezTo>
                    <a:pt x="552" y="325"/>
                    <a:pt x="545" y="325"/>
                    <a:pt x="538" y="325"/>
                  </a:cubicBezTo>
                  <a:cubicBezTo>
                    <a:pt x="534" y="326"/>
                    <a:pt x="523" y="328"/>
                    <a:pt x="520" y="326"/>
                  </a:cubicBezTo>
                  <a:cubicBezTo>
                    <a:pt x="638" y="385"/>
                    <a:pt x="745" y="462"/>
                    <a:pt x="861" y="524"/>
                  </a:cubicBezTo>
                  <a:cubicBezTo>
                    <a:pt x="976" y="587"/>
                    <a:pt x="1103" y="637"/>
                    <a:pt x="1234" y="635"/>
                  </a:cubicBezTo>
                  <a:cubicBezTo>
                    <a:pt x="1084" y="674"/>
                    <a:pt x="953" y="777"/>
                    <a:pt x="800" y="803"/>
                  </a:cubicBezTo>
                  <a:cubicBezTo>
                    <a:pt x="734" y="815"/>
                    <a:pt x="666" y="811"/>
                    <a:pt x="599" y="815"/>
                  </a:cubicBezTo>
                  <a:cubicBezTo>
                    <a:pt x="381" y="828"/>
                    <a:pt x="172" y="920"/>
                    <a:pt x="6" y="1062"/>
                  </a:cubicBezTo>
                  <a:cubicBezTo>
                    <a:pt x="4" y="1063"/>
                    <a:pt x="2" y="1065"/>
                    <a:pt x="0" y="1067"/>
                  </a:cubicBezTo>
                  <a:cubicBezTo>
                    <a:pt x="250" y="1040"/>
                    <a:pt x="503" y="999"/>
                    <a:pt x="727" y="885"/>
                  </a:cubicBezTo>
                  <a:cubicBezTo>
                    <a:pt x="754" y="871"/>
                    <a:pt x="781" y="856"/>
                    <a:pt x="808" y="841"/>
                  </a:cubicBezTo>
                  <a:lnTo>
                    <a:pt x="851" y="816"/>
                  </a:lnTo>
                  <a:cubicBezTo>
                    <a:pt x="860" y="812"/>
                    <a:pt x="868" y="807"/>
                    <a:pt x="876" y="803"/>
                  </a:cubicBezTo>
                  <a:moveTo>
                    <a:pt x="814" y="819"/>
                  </a:moveTo>
                  <a:cubicBezTo>
                    <a:pt x="814" y="819"/>
                    <a:pt x="813" y="820"/>
                    <a:pt x="812" y="821"/>
                  </a:cubicBezTo>
                  <a:cubicBezTo>
                    <a:pt x="778" y="834"/>
                    <a:pt x="743" y="847"/>
                    <a:pt x="708" y="859"/>
                  </a:cubicBezTo>
                  <a:cubicBezTo>
                    <a:pt x="633" y="883"/>
                    <a:pt x="556" y="901"/>
                    <a:pt x="480" y="919"/>
                  </a:cubicBezTo>
                  <a:cubicBezTo>
                    <a:pt x="397" y="938"/>
                    <a:pt x="314" y="958"/>
                    <a:pt x="232" y="980"/>
                  </a:cubicBezTo>
                  <a:cubicBezTo>
                    <a:pt x="231" y="981"/>
                    <a:pt x="231" y="984"/>
                    <a:pt x="233" y="983"/>
                  </a:cubicBezTo>
                  <a:cubicBezTo>
                    <a:pt x="281" y="974"/>
                    <a:pt x="329" y="963"/>
                    <a:pt x="377" y="952"/>
                  </a:cubicBezTo>
                  <a:cubicBezTo>
                    <a:pt x="456" y="935"/>
                    <a:pt x="536" y="917"/>
                    <a:pt x="614" y="896"/>
                  </a:cubicBezTo>
                  <a:cubicBezTo>
                    <a:pt x="652" y="886"/>
                    <a:pt x="690" y="875"/>
                    <a:pt x="728" y="862"/>
                  </a:cubicBezTo>
                  <a:cubicBezTo>
                    <a:pt x="743" y="857"/>
                    <a:pt x="759" y="851"/>
                    <a:pt x="774" y="845"/>
                  </a:cubicBezTo>
                  <a:cubicBezTo>
                    <a:pt x="735" y="869"/>
                    <a:pt x="695" y="889"/>
                    <a:pt x="655" y="908"/>
                  </a:cubicBezTo>
                  <a:cubicBezTo>
                    <a:pt x="554" y="953"/>
                    <a:pt x="447" y="983"/>
                    <a:pt x="339" y="1007"/>
                  </a:cubicBezTo>
                  <a:cubicBezTo>
                    <a:pt x="284" y="1019"/>
                    <a:pt x="229" y="1030"/>
                    <a:pt x="174" y="1039"/>
                  </a:cubicBezTo>
                  <a:cubicBezTo>
                    <a:pt x="123" y="1047"/>
                    <a:pt x="72" y="1053"/>
                    <a:pt x="21" y="1059"/>
                  </a:cubicBezTo>
                  <a:cubicBezTo>
                    <a:pt x="35" y="1047"/>
                    <a:pt x="49" y="1036"/>
                    <a:pt x="64" y="1025"/>
                  </a:cubicBezTo>
                  <a:cubicBezTo>
                    <a:pt x="216" y="911"/>
                    <a:pt x="400" y="841"/>
                    <a:pt x="588" y="825"/>
                  </a:cubicBezTo>
                  <a:cubicBezTo>
                    <a:pt x="637" y="821"/>
                    <a:pt x="685" y="821"/>
                    <a:pt x="733" y="823"/>
                  </a:cubicBezTo>
                  <a:cubicBezTo>
                    <a:pt x="759" y="825"/>
                    <a:pt x="784" y="825"/>
                    <a:pt x="810" y="820"/>
                  </a:cubicBezTo>
                  <a:cubicBezTo>
                    <a:pt x="811" y="820"/>
                    <a:pt x="813" y="819"/>
                    <a:pt x="814" y="819"/>
                  </a:cubicBezTo>
                  <a:moveTo>
                    <a:pt x="2181" y="267"/>
                  </a:moveTo>
                  <a:cubicBezTo>
                    <a:pt x="2227" y="301"/>
                    <a:pt x="2271" y="337"/>
                    <a:pt x="2314" y="374"/>
                  </a:cubicBezTo>
                  <a:cubicBezTo>
                    <a:pt x="2304" y="367"/>
                    <a:pt x="2293" y="361"/>
                    <a:pt x="2282" y="354"/>
                  </a:cubicBezTo>
                  <a:cubicBezTo>
                    <a:pt x="2254" y="337"/>
                    <a:pt x="2225" y="320"/>
                    <a:pt x="2196" y="303"/>
                  </a:cubicBezTo>
                  <a:cubicBezTo>
                    <a:pt x="2093" y="246"/>
                    <a:pt x="1986" y="194"/>
                    <a:pt x="1876" y="152"/>
                  </a:cubicBezTo>
                  <a:cubicBezTo>
                    <a:pt x="1767" y="109"/>
                    <a:pt x="1653" y="73"/>
                    <a:pt x="1536" y="55"/>
                  </a:cubicBezTo>
                  <a:cubicBezTo>
                    <a:pt x="1534" y="55"/>
                    <a:pt x="1534" y="58"/>
                    <a:pt x="1536" y="58"/>
                  </a:cubicBezTo>
                  <a:cubicBezTo>
                    <a:pt x="1600" y="73"/>
                    <a:pt x="1663" y="88"/>
                    <a:pt x="1726" y="108"/>
                  </a:cubicBezTo>
                  <a:cubicBezTo>
                    <a:pt x="1838" y="142"/>
                    <a:pt x="1947" y="186"/>
                    <a:pt x="2052" y="239"/>
                  </a:cubicBezTo>
                  <a:cubicBezTo>
                    <a:pt x="2105" y="265"/>
                    <a:pt x="2157" y="294"/>
                    <a:pt x="2208" y="324"/>
                  </a:cubicBezTo>
                  <a:cubicBezTo>
                    <a:pt x="2233" y="339"/>
                    <a:pt x="2258" y="355"/>
                    <a:pt x="2283" y="371"/>
                  </a:cubicBezTo>
                  <a:cubicBezTo>
                    <a:pt x="2296" y="379"/>
                    <a:pt x="2308" y="387"/>
                    <a:pt x="2321" y="396"/>
                  </a:cubicBezTo>
                  <a:cubicBezTo>
                    <a:pt x="2260" y="384"/>
                    <a:pt x="2199" y="368"/>
                    <a:pt x="2139" y="351"/>
                  </a:cubicBezTo>
                  <a:cubicBezTo>
                    <a:pt x="1998" y="310"/>
                    <a:pt x="1861" y="256"/>
                    <a:pt x="1727" y="195"/>
                  </a:cubicBezTo>
                  <a:cubicBezTo>
                    <a:pt x="1599" y="137"/>
                    <a:pt x="1474" y="75"/>
                    <a:pt x="1350" y="10"/>
                  </a:cubicBezTo>
                  <a:cubicBezTo>
                    <a:pt x="1423" y="14"/>
                    <a:pt x="1496" y="20"/>
                    <a:pt x="1569" y="30"/>
                  </a:cubicBezTo>
                  <a:cubicBezTo>
                    <a:pt x="1711" y="50"/>
                    <a:pt x="1852" y="86"/>
                    <a:pt x="1982" y="147"/>
                  </a:cubicBezTo>
                  <a:cubicBezTo>
                    <a:pt x="2052" y="180"/>
                    <a:pt x="2118" y="221"/>
                    <a:pt x="2181" y="267"/>
                  </a:cubicBezTo>
                  <a:moveTo>
                    <a:pt x="2344" y="419"/>
                  </a:moveTo>
                  <a:cubicBezTo>
                    <a:pt x="2348" y="419"/>
                    <a:pt x="2352" y="419"/>
                    <a:pt x="2356" y="419"/>
                  </a:cubicBezTo>
                  <a:cubicBezTo>
                    <a:pt x="2357" y="419"/>
                    <a:pt x="2357" y="419"/>
                    <a:pt x="2357" y="419"/>
                  </a:cubicBezTo>
                  <a:cubicBezTo>
                    <a:pt x="2358" y="420"/>
                    <a:pt x="2359" y="420"/>
                    <a:pt x="2360" y="420"/>
                  </a:cubicBezTo>
                  <a:cubicBezTo>
                    <a:pt x="2316" y="432"/>
                    <a:pt x="2277" y="459"/>
                    <a:pt x="2239" y="484"/>
                  </a:cubicBezTo>
                  <a:cubicBezTo>
                    <a:pt x="2159" y="538"/>
                    <a:pt x="2085" y="602"/>
                    <a:pt x="2014" y="668"/>
                  </a:cubicBezTo>
                  <a:cubicBezTo>
                    <a:pt x="1978" y="701"/>
                    <a:pt x="1944" y="735"/>
                    <a:pt x="1910" y="769"/>
                  </a:cubicBezTo>
                  <a:cubicBezTo>
                    <a:pt x="1876" y="803"/>
                    <a:pt x="1841" y="838"/>
                    <a:pt x="1808" y="875"/>
                  </a:cubicBezTo>
                  <a:cubicBezTo>
                    <a:pt x="1807" y="876"/>
                    <a:pt x="1809" y="877"/>
                    <a:pt x="1810" y="876"/>
                  </a:cubicBezTo>
                  <a:cubicBezTo>
                    <a:pt x="1849" y="839"/>
                    <a:pt x="1886" y="799"/>
                    <a:pt x="1924" y="761"/>
                  </a:cubicBezTo>
                  <a:cubicBezTo>
                    <a:pt x="1993" y="694"/>
                    <a:pt x="2063" y="628"/>
                    <a:pt x="2139" y="570"/>
                  </a:cubicBezTo>
                  <a:cubicBezTo>
                    <a:pt x="2207" y="518"/>
                    <a:pt x="2277" y="467"/>
                    <a:pt x="2354" y="431"/>
                  </a:cubicBezTo>
                  <a:cubicBezTo>
                    <a:pt x="2308" y="474"/>
                    <a:pt x="2263" y="519"/>
                    <a:pt x="2219" y="565"/>
                  </a:cubicBezTo>
                  <a:cubicBezTo>
                    <a:pt x="2128" y="661"/>
                    <a:pt x="2038" y="761"/>
                    <a:pt x="1936" y="846"/>
                  </a:cubicBezTo>
                  <a:cubicBezTo>
                    <a:pt x="1886" y="888"/>
                    <a:pt x="1831" y="924"/>
                    <a:pt x="1777" y="960"/>
                  </a:cubicBezTo>
                  <a:cubicBezTo>
                    <a:pt x="1730" y="992"/>
                    <a:pt x="1683" y="1024"/>
                    <a:pt x="1642" y="1062"/>
                  </a:cubicBezTo>
                  <a:cubicBezTo>
                    <a:pt x="1666" y="994"/>
                    <a:pt x="1698" y="929"/>
                    <a:pt x="1736" y="868"/>
                  </a:cubicBezTo>
                  <a:cubicBezTo>
                    <a:pt x="1810" y="750"/>
                    <a:pt x="1908" y="648"/>
                    <a:pt x="2022" y="569"/>
                  </a:cubicBezTo>
                  <a:cubicBezTo>
                    <a:pt x="2120" y="501"/>
                    <a:pt x="2230" y="451"/>
                    <a:pt x="2344" y="419"/>
                  </a:cubicBezTo>
                  <a:moveTo>
                    <a:pt x="1819" y="456"/>
                  </a:moveTo>
                  <a:cubicBezTo>
                    <a:pt x="1765" y="446"/>
                    <a:pt x="1711" y="433"/>
                    <a:pt x="1659" y="417"/>
                  </a:cubicBezTo>
                  <a:cubicBezTo>
                    <a:pt x="1544" y="382"/>
                    <a:pt x="1432" y="336"/>
                    <a:pt x="1324" y="283"/>
                  </a:cubicBezTo>
                  <a:cubicBezTo>
                    <a:pt x="1221" y="233"/>
                    <a:pt x="1120" y="179"/>
                    <a:pt x="1021" y="122"/>
                  </a:cubicBezTo>
                  <a:cubicBezTo>
                    <a:pt x="1083" y="128"/>
                    <a:pt x="1144" y="136"/>
                    <a:pt x="1205" y="149"/>
                  </a:cubicBezTo>
                  <a:cubicBezTo>
                    <a:pt x="1324" y="175"/>
                    <a:pt x="1440" y="216"/>
                    <a:pt x="1550" y="270"/>
                  </a:cubicBezTo>
                  <a:cubicBezTo>
                    <a:pt x="1604" y="298"/>
                    <a:pt x="1657" y="328"/>
                    <a:pt x="1708" y="362"/>
                  </a:cubicBezTo>
                  <a:cubicBezTo>
                    <a:pt x="1709" y="362"/>
                    <a:pt x="1709" y="362"/>
                    <a:pt x="1710" y="362"/>
                  </a:cubicBezTo>
                  <a:cubicBezTo>
                    <a:pt x="1636" y="319"/>
                    <a:pt x="1558" y="284"/>
                    <a:pt x="1478" y="255"/>
                  </a:cubicBezTo>
                  <a:cubicBezTo>
                    <a:pt x="1391" y="224"/>
                    <a:pt x="1301" y="202"/>
                    <a:pt x="1211" y="181"/>
                  </a:cubicBezTo>
                  <a:cubicBezTo>
                    <a:pt x="1210" y="181"/>
                    <a:pt x="1210" y="182"/>
                    <a:pt x="1211" y="182"/>
                  </a:cubicBezTo>
                  <a:cubicBezTo>
                    <a:pt x="1261" y="196"/>
                    <a:pt x="1312" y="211"/>
                    <a:pt x="1362" y="226"/>
                  </a:cubicBezTo>
                  <a:cubicBezTo>
                    <a:pt x="1449" y="254"/>
                    <a:pt x="1535" y="286"/>
                    <a:pt x="1618" y="327"/>
                  </a:cubicBezTo>
                  <a:cubicBezTo>
                    <a:pt x="1660" y="348"/>
                    <a:pt x="1701" y="371"/>
                    <a:pt x="1740" y="397"/>
                  </a:cubicBezTo>
                  <a:cubicBezTo>
                    <a:pt x="1759" y="409"/>
                    <a:pt x="1778" y="423"/>
                    <a:pt x="1796" y="437"/>
                  </a:cubicBezTo>
                  <a:cubicBezTo>
                    <a:pt x="1804" y="443"/>
                    <a:pt x="1812" y="450"/>
                    <a:pt x="1819" y="456"/>
                  </a:cubicBezTo>
                  <a:moveTo>
                    <a:pt x="1837" y="478"/>
                  </a:moveTo>
                  <a:cubicBezTo>
                    <a:pt x="1840" y="477"/>
                    <a:pt x="1842" y="477"/>
                    <a:pt x="1845" y="476"/>
                  </a:cubicBezTo>
                  <a:cubicBezTo>
                    <a:pt x="1846" y="476"/>
                    <a:pt x="1847" y="477"/>
                    <a:pt x="1847" y="477"/>
                  </a:cubicBezTo>
                  <a:cubicBezTo>
                    <a:pt x="1826" y="493"/>
                    <a:pt x="1806" y="511"/>
                    <a:pt x="1785" y="528"/>
                  </a:cubicBezTo>
                  <a:cubicBezTo>
                    <a:pt x="1762" y="548"/>
                    <a:pt x="1739" y="568"/>
                    <a:pt x="1716" y="588"/>
                  </a:cubicBezTo>
                  <a:cubicBezTo>
                    <a:pt x="1635" y="659"/>
                    <a:pt x="1556" y="733"/>
                    <a:pt x="1480" y="810"/>
                  </a:cubicBezTo>
                  <a:cubicBezTo>
                    <a:pt x="1442" y="849"/>
                    <a:pt x="1404" y="888"/>
                    <a:pt x="1367" y="929"/>
                  </a:cubicBezTo>
                  <a:cubicBezTo>
                    <a:pt x="1330" y="969"/>
                    <a:pt x="1292" y="1009"/>
                    <a:pt x="1257" y="1052"/>
                  </a:cubicBezTo>
                  <a:cubicBezTo>
                    <a:pt x="1256" y="1053"/>
                    <a:pt x="1259" y="1055"/>
                    <a:pt x="1260" y="1054"/>
                  </a:cubicBezTo>
                  <a:cubicBezTo>
                    <a:pt x="1301" y="1009"/>
                    <a:pt x="1342" y="963"/>
                    <a:pt x="1384" y="919"/>
                  </a:cubicBezTo>
                  <a:cubicBezTo>
                    <a:pt x="1460" y="840"/>
                    <a:pt x="1538" y="762"/>
                    <a:pt x="1619" y="688"/>
                  </a:cubicBezTo>
                  <a:cubicBezTo>
                    <a:pt x="1659" y="651"/>
                    <a:pt x="1699" y="615"/>
                    <a:pt x="1740" y="579"/>
                  </a:cubicBezTo>
                  <a:cubicBezTo>
                    <a:pt x="1770" y="553"/>
                    <a:pt x="1801" y="528"/>
                    <a:pt x="1831" y="502"/>
                  </a:cubicBezTo>
                  <a:cubicBezTo>
                    <a:pt x="1791" y="554"/>
                    <a:pt x="1747" y="604"/>
                    <a:pt x="1705" y="654"/>
                  </a:cubicBezTo>
                  <a:cubicBezTo>
                    <a:pt x="1612" y="765"/>
                    <a:pt x="1517" y="874"/>
                    <a:pt x="1415" y="975"/>
                  </a:cubicBezTo>
                  <a:cubicBezTo>
                    <a:pt x="1363" y="1027"/>
                    <a:pt x="1309" y="1076"/>
                    <a:pt x="1252" y="1122"/>
                  </a:cubicBezTo>
                  <a:cubicBezTo>
                    <a:pt x="1201" y="1165"/>
                    <a:pt x="1146" y="1203"/>
                    <a:pt x="1095" y="1245"/>
                  </a:cubicBezTo>
                  <a:cubicBezTo>
                    <a:pt x="1117" y="1173"/>
                    <a:pt x="1148" y="1105"/>
                    <a:pt x="1187" y="1041"/>
                  </a:cubicBezTo>
                  <a:cubicBezTo>
                    <a:pt x="1263" y="915"/>
                    <a:pt x="1366" y="809"/>
                    <a:pt x="1479" y="717"/>
                  </a:cubicBezTo>
                  <a:cubicBezTo>
                    <a:pt x="1591" y="627"/>
                    <a:pt x="1714" y="552"/>
                    <a:pt x="1836" y="477"/>
                  </a:cubicBezTo>
                  <a:lnTo>
                    <a:pt x="1837" y="478"/>
                  </a:lnTo>
                  <a:moveTo>
                    <a:pt x="1262" y="626"/>
                  </a:moveTo>
                  <a:cubicBezTo>
                    <a:pt x="1211" y="626"/>
                    <a:pt x="1159" y="622"/>
                    <a:pt x="1109" y="611"/>
                  </a:cubicBezTo>
                  <a:cubicBezTo>
                    <a:pt x="1004" y="591"/>
                    <a:pt x="909" y="546"/>
                    <a:pt x="818" y="491"/>
                  </a:cubicBezTo>
                  <a:cubicBezTo>
                    <a:pt x="730" y="438"/>
                    <a:pt x="644" y="379"/>
                    <a:pt x="551" y="335"/>
                  </a:cubicBezTo>
                  <a:cubicBezTo>
                    <a:pt x="605" y="333"/>
                    <a:pt x="660" y="336"/>
                    <a:pt x="714" y="343"/>
                  </a:cubicBezTo>
                  <a:cubicBezTo>
                    <a:pt x="822" y="358"/>
                    <a:pt x="926" y="390"/>
                    <a:pt x="1024" y="437"/>
                  </a:cubicBezTo>
                  <a:cubicBezTo>
                    <a:pt x="1073" y="461"/>
                    <a:pt x="1120" y="489"/>
                    <a:pt x="1165" y="521"/>
                  </a:cubicBezTo>
                  <a:cubicBezTo>
                    <a:pt x="1206" y="549"/>
                    <a:pt x="1243" y="581"/>
                    <a:pt x="1280" y="614"/>
                  </a:cubicBezTo>
                  <a:cubicBezTo>
                    <a:pt x="1280" y="614"/>
                    <a:pt x="1279" y="614"/>
                    <a:pt x="1278" y="614"/>
                  </a:cubicBezTo>
                  <a:cubicBezTo>
                    <a:pt x="1277" y="613"/>
                    <a:pt x="1276" y="612"/>
                    <a:pt x="1275" y="611"/>
                  </a:cubicBezTo>
                  <a:cubicBezTo>
                    <a:pt x="1230" y="595"/>
                    <a:pt x="1185" y="577"/>
                    <a:pt x="1141" y="557"/>
                  </a:cubicBezTo>
                  <a:cubicBezTo>
                    <a:pt x="1065" y="524"/>
                    <a:pt x="990" y="488"/>
                    <a:pt x="913" y="456"/>
                  </a:cubicBezTo>
                  <a:cubicBezTo>
                    <a:pt x="836" y="424"/>
                    <a:pt x="757" y="396"/>
                    <a:pt x="677" y="372"/>
                  </a:cubicBezTo>
                  <a:cubicBezTo>
                    <a:pt x="676" y="372"/>
                    <a:pt x="676" y="373"/>
                    <a:pt x="677" y="374"/>
                  </a:cubicBezTo>
                  <a:cubicBezTo>
                    <a:pt x="721" y="389"/>
                    <a:pt x="766" y="406"/>
                    <a:pt x="810" y="423"/>
                  </a:cubicBezTo>
                  <a:cubicBezTo>
                    <a:pt x="888" y="453"/>
                    <a:pt x="965" y="486"/>
                    <a:pt x="1041" y="522"/>
                  </a:cubicBezTo>
                  <a:cubicBezTo>
                    <a:pt x="1115" y="558"/>
                    <a:pt x="1189" y="595"/>
                    <a:pt x="1267" y="624"/>
                  </a:cubicBezTo>
                  <a:cubicBezTo>
                    <a:pt x="1265" y="625"/>
                    <a:pt x="1264" y="625"/>
                    <a:pt x="1262" y="626"/>
                  </a:cubicBezTo>
                  <a:moveTo>
                    <a:pt x="1270" y="636"/>
                  </a:moveTo>
                  <a:lnTo>
                    <a:pt x="1270" y="636"/>
                  </a:lnTo>
                  <a:cubicBezTo>
                    <a:pt x="1255" y="649"/>
                    <a:pt x="1240" y="662"/>
                    <a:pt x="1226" y="676"/>
                  </a:cubicBezTo>
                  <a:cubicBezTo>
                    <a:pt x="1205" y="694"/>
                    <a:pt x="1185" y="713"/>
                    <a:pt x="1166" y="732"/>
                  </a:cubicBezTo>
                  <a:cubicBezTo>
                    <a:pt x="1095" y="800"/>
                    <a:pt x="1025" y="871"/>
                    <a:pt x="960" y="945"/>
                  </a:cubicBezTo>
                  <a:cubicBezTo>
                    <a:pt x="928" y="982"/>
                    <a:pt x="898" y="1019"/>
                    <a:pt x="871" y="1059"/>
                  </a:cubicBezTo>
                  <a:cubicBezTo>
                    <a:pt x="858" y="1079"/>
                    <a:pt x="846" y="1099"/>
                    <a:pt x="835" y="1120"/>
                  </a:cubicBezTo>
                  <a:cubicBezTo>
                    <a:pt x="823" y="1141"/>
                    <a:pt x="811" y="1163"/>
                    <a:pt x="803" y="1186"/>
                  </a:cubicBezTo>
                  <a:cubicBezTo>
                    <a:pt x="802" y="1189"/>
                    <a:pt x="807" y="1192"/>
                    <a:pt x="808" y="1188"/>
                  </a:cubicBezTo>
                  <a:cubicBezTo>
                    <a:pt x="821" y="1164"/>
                    <a:pt x="832" y="1139"/>
                    <a:pt x="846" y="1114"/>
                  </a:cubicBezTo>
                  <a:cubicBezTo>
                    <a:pt x="859" y="1091"/>
                    <a:pt x="874" y="1068"/>
                    <a:pt x="889" y="1045"/>
                  </a:cubicBezTo>
                  <a:cubicBezTo>
                    <a:pt x="917" y="1006"/>
                    <a:pt x="949" y="969"/>
                    <a:pt x="983" y="934"/>
                  </a:cubicBezTo>
                  <a:cubicBezTo>
                    <a:pt x="1016" y="898"/>
                    <a:pt x="1050" y="863"/>
                    <a:pt x="1085" y="829"/>
                  </a:cubicBezTo>
                  <a:cubicBezTo>
                    <a:pt x="1119" y="794"/>
                    <a:pt x="1154" y="760"/>
                    <a:pt x="1189" y="726"/>
                  </a:cubicBezTo>
                  <a:cubicBezTo>
                    <a:pt x="1206" y="709"/>
                    <a:pt x="1224" y="693"/>
                    <a:pt x="1242" y="676"/>
                  </a:cubicBezTo>
                  <a:cubicBezTo>
                    <a:pt x="1248" y="670"/>
                    <a:pt x="1254" y="664"/>
                    <a:pt x="1260" y="659"/>
                  </a:cubicBezTo>
                  <a:cubicBezTo>
                    <a:pt x="1231" y="701"/>
                    <a:pt x="1202" y="743"/>
                    <a:pt x="1172" y="785"/>
                  </a:cubicBezTo>
                  <a:cubicBezTo>
                    <a:pt x="1099" y="890"/>
                    <a:pt x="1022" y="993"/>
                    <a:pt x="936" y="1087"/>
                  </a:cubicBezTo>
                  <a:cubicBezTo>
                    <a:pt x="894" y="1134"/>
                    <a:pt x="850" y="1179"/>
                    <a:pt x="810" y="1227"/>
                  </a:cubicBezTo>
                  <a:cubicBezTo>
                    <a:pt x="772" y="1272"/>
                    <a:pt x="734" y="1320"/>
                    <a:pt x="705" y="1372"/>
                  </a:cubicBezTo>
                  <a:cubicBezTo>
                    <a:pt x="701" y="1360"/>
                    <a:pt x="702" y="1346"/>
                    <a:pt x="704" y="1333"/>
                  </a:cubicBezTo>
                  <a:cubicBezTo>
                    <a:pt x="707" y="1315"/>
                    <a:pt x="712" y="1298"/>
                    <a:pt x="716" y="1281"/>
                  </a:cubicBezTo>
                  <a:cubicBezTo>
                    <a:pt x="725" y="1246"/>
                    <a:pt x="737" y="1212"/>
                    <a:pt x="751" y="1179"/>
                  </a:cubicBezTo>
                  <a:cubicBezTo>
                    <a:pt x="800" y="1061"/>
                    <a:pt x="876" y="954"/>
                    <a:pt x="966" y="864"/>
                  </a:cubicBezTo>
                  <a:cubicBezTo>
                    <a:pt x="1013" y="818"/>
                    <a:pt x="1064" y="775"/>
                    <a:pt x="1117" y="737"/>
                  </a:cubicBezTo>
                  <a:cubicBezTo>
                    <a:pt x="1166" y="700"/>
                    <a:pt x="1218" y="669"/>
                    <a:pt x="1270" y="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34"/>
          <p:cNvPicPr preferRelativeResize="0"/>
          <p:nvPr/>
        </p:nvPicPr>
        <p:blipFill rotWithShape="1">
          <a:blip r:embed="rId2">
            <a:alphaModFix amt="5000"/>
          </a:blip>
          <a:srcRect l="9701" t="-2564" r="8014" b="45571"/>
          <a:stretch/>
        </p:blipFill>
        <p:spPr>
          <a:xfrm>
            <a:off x="0" y="1761150"/>
            <a:ext cx="9144000" cy="338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34"/>
          <p:cNvGrpSpPr/>
          <p:nvPr/>
        </p:nvGrpSpPr>
        <p:grpSpPr>
          <a:xfrm flipH="1">
            <a:off x="-2487079" y="-1059806"/>
            <a:ext cx="12911535" cy="7674722"/>
            <a:chOff x="-76126" y="-1059806"/>
            <a:chExt cx="12911535" cy="7674722"/>
          </a:xfrm>
        </p:grpSpPr>
        <p:pic>
          <p:nvPicPr>
            <p:cNvPr id="470" name="Google Shape;470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745875">
              <a:off x="18187" y="4765675"/>
              <a:ext cx="4104400" cy="1259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713792">
              <a:off x="8947500" y="-325"/>
              <a:ext cx="4325499" cy="264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34"/>
          <p:cNvGrpSpPr/>
          <p:nvPr/>
        </p:nvGrpSpPr>
        <p:grpSpPr>
          <a:xfrm rot="-2700098">
            <a:off x="744708" y="4804169"/>
            <a:ext cx="1709039" cy="1010216"/>
            <a:chOff x="1076400" y="4739760"/>
            <a:chExt cx="691920" cy="408960"/>
          </a:xfrm>
        </p:grpSpPr>
        <p:sp>
          <p:nvSpPr>
            <p:cNvPr id="473" name="Google Shape;473;p34"/>
            <p:cNvSpPr/>
            <p:nvPr/>
          </p:nvSpPr>
          <p:spPr>
            <a:xfrm>
              <a:off x="1076400" y="4739760"/>
              <a:ext cx="691920" cy="408960"/>
            </a:xfrm>
            <a:custGeom>
              <a:avLst/>
              <a:gdLst/>
              <a:ahLst/>
              <a:cxnLst/>
              <a:rect l="l" t="t" r="r" b="b"/>
              <a:pathLst>
                <a:path w="1922" h="1136" extrusionOk="0">
                  <a:moveTo>
                    <a:pt x="1585" y="870"/>
                  </a:moveTo>
                  <a:cubicBezTo>
                    <a:pt x="1627" y="841"/>
                    <a:pt x="1666" y="807"/>
                    <a:pt x="1701" y="771"/>
                  </a:cubicBezTo>
                  <a:cubicBezTo>
                    <a:pt x="1736" y="734"/>
                    <a:pt x="1769" y="694"/>
                    <a:pt x="1802" y="655"/>
                  </a:cubicBezTo>
                  <a:cubicBezTo>
                    <a:pt x="1820" y="633"/>
                    <a:pt x="1839" y="611"/>
                    <a:pt x="1858" y="590"/>
                  </a:cubicBezTo>
                  <a:cubicBezTo>
                    <a:pt x="1868" y="579"/>
                    <a:pt x="1878" y="568"/>
                    <a:pt x="1889" y="558"/>
                  </a:cubicBezTo>
                  <a:cubicBezTo>
                    <a:pt x="1899" y="548"/>
                    <a:pt x="1911" y="539"/>
                    <a:pt x="1921" y="529"/>
                  </a:cubicBezTo>
                  <a:cubicBezTo>
                    <a:pt x="1923" y="526"/>
                    <a:pt x="1923" y="522"/>
                    <a:pt x="1921" y="520"/>
                  </a:cubicBezTo>
                  <a:cubicBezTo>
                    <a:pt x="1868" y="472"/>
                    <a:pt x="1806" y="436"/>
                    <a:pt x="1738" y="415"/>
                  </a:cubicBezTo>
                  <a:cubicBezTo>
                    <a:pt x="1704" y="405"/>
                    <a:pt x="1669" y="399"/>
                    <a:pt x="1634" y="398"/>
                  </a:cubicBezTo>
                  <a:cubicBezTo>
                    <a:pt x="1596" y="396"/>
                    <a:pt x="1554" y="404"/>
                    <a:pt x="1518" y="389"/>
                  </a:cubicBezTo>
                  <a:cubicBezTo>
                    <a:pt x="1500" y="381"/>
                    <a:pt x="1480" y="367"/>
                    <a:pt x="1476" y="346"/>
                  </a:cubicBezTo>
                  <a:cubicBezTo>
                    <a:pt x="1472" y="327"/>
                    <a:pt x="1480" y="304"/>
                    <a:pt x="1499" y="297"/>
                  </a:cubicBezTo>
                  <a:cubicBezTo>
                    <a:pt x="1505" y="295"/>
                    <a:pt x="1506" y="288"/>
                    <a:pt x="1501" y="285"/>
                  </a:cubicBezTo>
                  <a:cubicBezTo>
                    <a:pt x="1436" y="244"/>
                    <a:pt x="1371" y="202"/>
                    <a:pt x="1302" y="168"/>
                  </a:cubicBezTo>
                  <a:cubicBezTo>
                    <a:pt x="1269" y="151"/>
                    <a:pt x="1236" y="135"/>
                    <a:pt x="1202" y="121"/>
                  </a:cubicBezTo>
                  <a:cubicBezTo>
                    <a:pt x="1172" y="110"/>
                    <a:pt x="1140" y="99"/>
                    <a:pt x="1108" y="106"/>
                  </a:cubicBezTo>
                  <a:cubicBezTo>
                    <a:pt x="1077" y="112"/>
                    <a:pt x="1059" y="136"/>
                    <a:pt x="1047" y="164"/>
                  </a:cubicBezTo>
                  <a:cubicBezTo>
                    <a:pt x="1040" y="177"/>
                    <a:pt x="1035" y="191"/>
                    <a:pt x="1027" y="204"/>
                  </a:cubicBezTo>
                  <a:cubicBezTo>
                    <a:pt x="1017" y="220"/>
                    <a:pt x="1004" y="232"/>
                    <a:pt x="987" y="240"/>
                  </a:cubicBezTo>
                  <a:cubicBezTo>
                    <a:pt x="954" y="257"/>
                    <a:pt x="914" y="260"/>
                    <a:pt x="877" y="263"/>
                  </a:cubicBezTo>
                  <a:cubicBezTo>
                    <a:pt x="842" y="266"/>
                    <a:pt x="803" y="267"/>
                    <a:pt x="774" y="244"/>
                  </a:cubicBezTo>
                  <a:cubicBezTo>
                    <a:pt x="758" y="232"/>
                    <a:pt x="748" y="214"/>
                    <a:pt x="747" y="194"/>
                  </a:cubicBezTo>
                  <a:cubicBezTo>
                    <a:pt x="746" y="175"/>
                    <a:pt x="751" y="155"/>
                    <a:pt x="756" y="137"/>
                  </a:cubicBezTo>
                  <a:cubicBezTo>
                    <a:pt x="766" y="101"/>
                    <a:pt x="783" y="58"/>
                    <a:pt x="822" y="48"/>
                  </a:cubicBezTo>
                  <a:cubicBezTo>
                    <a:pt x="828" y="46"/>
                    <a:pt x="829" y="37"/>
                    <a:pt x="824" y="35"/>
                  </a:cubicBezTo>
                  <a:cubicBezTo>
                    <a:pt x="715" y="-15"/>
                    <a:pt x="587" y="-11"/>
                    <a:pt x="480" y="43"/>
                  </a:cubicBezTo>
                  <a:cubicBezTo>
                    <a:pt x="371" y="99"/>
                    <a:pt x="296" y="204"/>
                    <a:pt x="267" y="322"/>
                  </a:cubicBezTo>
                  <a:cubicBezTo>
                    <a:pt x="253" y="377"/>
                    <a:pt x="247" y="434"/>
                    <a:pt x="245" y="490"/>
                  </a:cubicBezTo>
                  <a:cubicBezTo>
                    <a:pt x="245" y="498"/>
                    <a:pt x="245" y="506"/>
                    <a:pt x="244" y="514"/>
                  </a:cubicBezTo>
                  <a:cubicBezTo>
                    <a:pt x="180" y="502"/>
                    <a:pt x="115" y="487"/>
                    <a:pt x="52" y="470"/>
                  </a:cubicBezTo>
                  <a:cubicBezTo>
                    <a:pt x="37" y="467"/>
                    <a:pt x="23" y="463"/>
                    <a:pt x="9" y="459"/>
                  </a:cubicBezTo>
                  <a:cubicBezTo>
                    <a:pt x="0" y="456"/>
                    <a:pt x="-4" y="470"/>
                    <a:pt x="5" y="473"/>
                  </a:cubicBezTo>
                  <a:cubicBezTo>
                    <a:pt x="84" y="495"/>
                    <a:pt x="163" y="514"/>
                    <a:pt x="244" y="529"/>
                  </a:cubicBezTo>
                  <a:cubicBezTo>
                    <a:pt x="243" y="572"/>
                    <a:pt x="243" y="616"/>
                    <a:pt x="249" y="659"/>
                  </a:cubicBezTo>
                  <a:cubicBezTo>
                    <a:pt x="259" y="719"/>
                    <a:pt x="277" y="777"/>
                    <a:pt x="304" y="831"/>
                  </a:cubicBezTo>
                  <a:cubicBezTo>
                    <a:pt x="356" y="937"/>
                    <a:pt x="441" y="1024"/>
                    <a:pt x="546" y="1077"/>
                  </a:cubicBezTo>
                  <a:cubicBezTo>
                    <a:pt x="647" y="1127"/>
                    <a:pt x="762" y="1146"/>
                    <a:pt x="873" y="1131"/>
                  </a:cubicBezTo>
                  <a:cubicBezTo>
                    <a:pt x="900" y="1127"/>
                    <a:pt x="928" y="1121"/>
                    <a:pt x="954" y="1113"/>
                  </a:cubicBezTo>
                  <a:cubicBezTo>
                    <a:pt x="981" y="1105"/>
                    <a:pt x="1012" y="1095"/>
                    <a:pt x="1018" y="1063"/>
                  </a:cubicBezTo>
                  <a:cubicBezTo>
                    <a:pt x="1023" y="1031"/>
                    <a:pt x="1012" y="997"/>
                    <a:pt x="1005" y="967"/>
                  </a:cubicBezTo>
                  <a:cubicBezTo>
                    <a:pt x="997" y="936"/>
                    <a:pt x="991" y="904"/>
                    <a:pt x="999" y="872"/>
                  </a:cubicBezTo>
                  <a:cubicBezTo>
                    <a:pt x="1007" y="842"/>
                    <a:pt x="1030" y="821"/>
                    <a:pt x="1060" y="814"/>
                  </a:cubicBezTo>
                  <a:cubicBezTo>
                    <a:pt x="1089" y="807"/>
                    <a:pt x="1121" y="812"/>
                    <a:pt x="1148" y="824"/>
                  </a:cubicBezTo>
                  <a:cubicBezTo>
                    <a:pt x="1205" y="847"/>
                    <a:pt x="1252" y="893"/>
                    <a:pt x="1280" y="949"/>
                  </a:cubicBezTo>
                  <a:cubicBezTo>
                    <a:pt x="1286" y="963"/>
                    <a:pt x="1292" y="977"/>
                    <a:pt x="1296" y="992"/>
                  </a:cubicBezTo>
                  <a:cubicBezTo>
                    <a:pt x="1297" y="996"/>
                    <a:pt x="1301" y="998"/>
                    <a:pt x="1305" y="997"/>
                  </a:cubicBezTo>
                  <a:cubicBezTo>
                    <a:pt x="1330" y="992"/>
                    <a:pt x="1355" y="983"/>
                    <a:pt x="1379" y="975"/>
                  </a:cubicBezTo>
                  <a:cubicBezTo>
                    <a:pt x="1403" y="967"/>
                    <a:pt x="1426" y="957"/>
                    <a:pt x="1449" y="947"/>
                  </a:cubicBezTo>
                  <a:cubicBezTo>
                    <a:pt x="1496" y="926"/>
                    <a:pt x="1542" y="900"/>
                    <a:pt x="1585" y="870"/>
                  </a:cubicBezTo>
                  <a:moveTo>
                    <a:pt x="261" y="514"/>
                  </a:moveTo>
                  <a:cubicBezTo>
                    <a:pt x="262" y="481"/>
                    <a:pt x="260" y="449"/>
                    <a:pt x="262" y="417"/>
                  </a:cubicBezTo>
                  <a:cubicBezTo>
                    <a:pt x="265" y="384"/>
                    <a:pt x="270" y="352"/>
                    <a:pt x="278" y="320"/>
                  </a:cubicBezTo>
                  <a:cubicBezTo>
                    <a:pt x="290" y="272"/>
                    <a:pt x="310" y="225"/>
                    <a:pt x="337" y="183"/>
                  </a:cubicBezTo>
                  <a:cubicBezTo>
                    <a:pt x="403" y="84"/>
                    <a:pt x="511" y="20"/>
                    <a:pt x="629" y="10"/>
                  </a:cubicBezTo>
                  <a:cubicBezTo>
                    <a:pt x="688" y="5"/>
                    <a:pt x="749" y="14"/>
                    <a:pt x="803" y="39"/>
                  </a:cubicBezTo>
                  <a:cubicBezTo>
                    <a:pt x="777" y="51"/>
                    <a:pt x="762" y="77"/>
                    <a:pt x="752" y="103"/>
                  </a:cubicBezTo>
                  <a:cubicBezTo>
                    <a:pt x="745" y="121"/>
                    <a:pt x="740" y="139"/>
                    <a:pt x="737" y="157"/>
                  </a:cubicBezTo>
                  <a:cubicBezTo>
                    <a:pt x="733" y="173"/>
                    <a:pt x="731" y="190"/>
                    <a:pt x="735" y="207"/>
                  </a:cubicBezTo>
                  <a:cubicBezTo>
                    <a:pt x="742" y="242"/>
                    <a:pt x="773" y="264"/>
                    <a:pt x="805" y="272"/>
                  </a:cubicBezTo>
                  <a:cubicBezTo>
                    <a:pt x="841" y="281"/>
                    <a:pt x="880" y="276"/>
                    <a:pt x="916" y="271"/>
                  </a:cubicBezTo>
                  <a:cubicBezTo>
                    <a:pt x="952" y="266"/>
                    <a:pt x="991" y="258"/>
                    <a:pt x="1018" y="231"/>
                  </a:cubicBezTo>
                  <a:cubicBezTo>
                    <a:pt x="1042" y="208"/>
                    <a:pt x="1048" y="175"/>
                    <a:pt x="1065" y="147"/>
                  </a:cubicBezTo>
                  <a:cubicBezTo>
                    <a:pt x="1108" y="74"/>
                    <a:pt x="1206" y="128"/>
                    <a:pt x="1262" y="155"/>
                  </a:cubicBezTo>
                  <a:cubicBezTo>
                    <a:pt x="1339" y="192"/>
                    <a:pt x="1416" y="235"/>
                    <a:pt x="1484" y="289"/>
                  </a:cubicBezTo>
                  <a:cubicBezTo>
                    <a:pt x="1457" y="304"/>
                    <a:pt x="1455" y="346"/>
                    <a:pt x="1472" y="370"/>
                  </a:cubicBezTo>
                  <a:cubicBezTo>
                    <a:pt x="1496" y="404"/>
                    <a:pt x="1541" y="408"/>
                    <a:pt x="1579" y="407"/>
                  </a:cubicBezTo>
                  <a:cubicBezTo>
                    <a:pt x="1599" y="407"/>
                    <a:pt x="1620" y="405"/>
                    <a:pt x="1641" y="406"/>
                  </a:cubicBezTo>
                  <a:cubicBezTo>
                    <a:pt x="1660" y="407"/>
                    <a:pt x="1679" y="410"/>
                    <a:pt x="1698" y="413"/>
                  </a:cubicBezTo>
                  <a:cubicBezTo>
                    <a:pt x="1736" y="420"/>
                    <a:pt x="1773" y="433"/>
                    <a:pt x="1808" y="451"/>
                  </a:cubicBezTo>
                  <a:cubicBezTo>
                    <a:pt x="1843" y="469"/>
                    <a:pt x="1876" y="492"/>
                    <a:pt x="1904" y="521"/>
                  </a:cubicBezTo>
                  <a:cubicBezTo>
                    <a:pt x="1778" y="509"/>
                    <a:pt x="1650" y="502"/>
                    <a:pt x="1523" y="502"/>
                  </a:cubicBezTo>
                  <a:cubicBezTo>
                    <a:pt x="1393" y="501"/>
                    <a:pt x="1264" y="511"/>
                    <a:pt x="1135" y="526"/>
                  </a:cubicBezTo>
                  <a:cubicBezTo>
                    <a:pt x="1009" y="540"/>
                    <a:pt x="884" y="554"/>
                    <a:pt x="757" y="556"/>
                  </a:cubicBezTo>
                  <a:cubicBezTo>
                    <a:pt x="638" y="558"/>
                    <a:pt x="519" y="552"/>
                    <a:pt x="400" y="537"/>
                  </a:cubicBezTo>
                  <a:cubicBezTo>
                    <a:pt x="354" y="532"/>
                    <a:pt x="307" y="525"/>
                    <a:pt x="261" y="516"/>
                  </a:cubicBezTo>
                  <a:cubicBezTo>
                    <a:pt x="261" y="515"/>
                    <a:pt x="261" y="515"/>
                    <a:pt x="261" y="514"/>
                  </a:cubicBezTo>
                  <a:moveTo>
                    <a:pt x="1467" y="927"/>
                  </a:moveTo>
                  <a:cubicBezTo>
                    <a:pt x="1440" y="940"/>
                    <a:pt x="1413" y="951"/>
                    <a:pt x="1385" y="961"/>
                  </a:cubicBezTo>
                  <a:cubicBezTo>
                    <a:pt x="1360" y="969"/>
                    <a:pt x="1334" y="975"/>
                    <a:pt x="1308" y="981"/>
                  </a:cubicBezTo>
                  <a:cubicBezTo>
                    <a:pt x="1291" y="925"/>
                    <a:pt x="1255" y="876"/>
                    <a:pt x="1208" y="842"/>
                  </a:cubicBezTo>
                  <a:cubicBezTo>
                    <a:pt x="1163" y="810"/>
                    <a:pt x="1100" y="786"/>
                    <a:pt x="1045" y="807"/>
                  </a:cubicBezTo>
                  <a:cubicBezTo>
                    <a:pt x="1020" y="817"/>
                    <a:pt x="1001" y="838"/>
                    <a:pt x="993" y="864"/>
                  </a:cubicBezTo>
                  <a:cubicBezTo>
                    <a:pt x="984" y="892"/>
                    <a:pt x="987" y="922"/>
                    <a:pt x="993" y="950"/>
                  </a:cubicBezTo>
                  <a:cubicBezTo>
                    <a:pt x="1000" y="984"/>
                    <a:pt x="1012" y="1017"/>
                    <a:pt x="1011" y="1051"/>
                  </a:cubicBezTo>
                  <a:cubicBezTo>
                    <a:pt x="1010" y="1071"/>
                    <a:pt x="1000" y="1084"/>
                    <a:pt x="983" y="1092"/>
                  </a:cubicBezTo>
                  <a:cubicBezTo>
                    <a:pt x="970" y="1098"/>
                    <a:pt x="955" y="1102"/>
                    <a:pt x="941" y="1105"/>
                  </a:cubicBezTo>
                  <a:cubicBezTo>
                    <a:pt x="832" y="1134"/>
                    <a:pt x="715" y="1127"/>
                    <a:pt x="610" y="1089"/>
                  </a:cubicBezTo>
                  <a:cubicBezTo>
                    <a:pt x="501" y="1048"/>
                    <a:pt x="407" y="973"/>
                    <a:pt x="345" y="874"/>
                  </a:cubicBezTo>
                  <a:cubicBezTo>
                    <a:pt x="336" y="860"/>
                    <a:pt x="328" y="846"/>
                    <a:pt x="320" y="831"/>
                  </a:cubicBezTo>
                  <a:cubicBezTo>
                    <a:pt x="310" y="811"/>
                    <a:pt x="301" y="790"/>
                    <a:pt x="293" y="768"/>
                  </a:cubicBezTo>
                  <a:cubicBezTo>
                    <a:pt x="285" y="746"/>
                    <a:pt x="278" y="724"/>
                    <a:pt x="273" y="702"/>
                  </a:cubicBezTo>
                  <a:cubicBezTo>
                    <a:pt x="268" y="679"/>
                    <a:pt x="264" y="657"/>
                    <a:pt x="261" y="634"/>
                  </a:cubicBezTo>
                  <a:cubicBezTo>
                    <a:pt x="257" y="599"/>
                    <a:pt x="259" y="566"/>
                    <a:pt x="260" y="531"/>
                  </a:cubicBezTo>
                  <a:cubicBezTo>
                    <a:pt x="292" y="537"/>
                    <a:pt x="324" y="542"/>
                    <a:pt x="356" y="546"/>
                  </a:cubicBezTo>
                  <a:cubicBezTo>
                    <a:pt x="474" y="562"/>
                    <a:pt x="593" y="571"/>
                    <a:pt x="712" y="570"/>
                  </a:cubicBezTo>
                  <a:cubicBezTo>
                    <a:pt x="837" y="570"/>
                    <a:pt x="960" y="559"/>
                    <a:pt x="1084" y="543"/>
                  </a:cubicBezTo>
                  <a:cubicBezTo>
                    <a:pt x="1150" y="535"/>
                    <a:pt x="1216" y="527"/>
                    <a:pt x="1282" y="521"/>
                  </a:cubicBezTo>
                  <a:cubicBezTo>
                    <a:pt x="1346" y="515"/>
                    <a:pt x="1410" y="512"/>
                    <a:pt x="1474" y="511"/>
                  </a:cubicBezTo>
                  <a:cubicBezTo>
                    <a:pt x="1603" y="508"/>
                    <a:pt x="1731" y="515"/>
                    <a:pt x="1860" y="524"/>
                  </a:cubicBezTo>
                  <a:cubicBezTo>
                    <a:pt x="1874" y="525"/>
                    <a:pt x="1889" y="526"/>
                    <a:pt x="1904" y="527"/>
                  </a:cubicBezTo>
                  <a:cubicBezTo>
                    <a:pt x="1898" y="532"/>
                    <a:pt x="1892" y="538"/>
                    <a:pt x="1886" y="543"/>
                  </a:cubicBezTo>
                  <a:cubicBezTo>
                    <a:pt x="1877" y="552"/>
                    <a:pt x="1868" y="561"/>
                    <a:pt x="1859" y="570"/>
                  </a:cubicBezTo>
                  <a:cubicBezTo>
                    <a:pt x="1842" y="588"/>
                    <a:pt x="1825" y="607"/>
                    <a:pt x="1809" y="627"/>
                  </a:cubicBezTo>
                  <a:cubicBezTo>
                    <a:pt x="1777" y="666"/>
                    <a:pt x="1745" y="706"/>
                    <a:pt x="1712" y="744"/>
                  </a:cubicBezTo>
                  <a:cubicBezTo>
                    <a:pt x="1643" y="820"/>
                    <a:pt x="1559" y="883"/>
                    <a:pt x="1467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1277640" y="5008320"/>
              <a:ext cx="85680" cy="80640"/>
            </a:xfrm>
            <a:custGeom>
              <a:avLst/>
              <a:gdLst/>
              <a:ahLst/>
              <a:cxnLst/>
              <a:rect l="l" t="t" r="r" b="b"/>
              <a:pathLst>
                <a:path w="238" h="224" extrusionOk="0">
                  <a:moveTo>
                    <a:pt x="238" y="171"/>
                  </a:moveTo>
                  <a:cubicBezTo>
                    <a:pt x="237" y="155"/>
                    <a:pt x="230" y="141"/>
                    <a:pt x="222" y="129"/>
                  </a:cubicBezTo>
                  <a:cubicBezTo>
                    <a:pt x="213" y="115"/>
                    <a:pt x="202" y="102"/>
                    <a:pt x="191" y="91"/>
                  </a:cubicBezTo>
                  <a:lnTo>
                    <a:pt x="190" y="90"/>
                  </a:lnTo>
                  <a:cubicBezTo>
                    <a:pt x="161" y="55"/>
                    <a:pt x="125" y="24"/>
                    <a:pt x="83" y="8"/>
                  </a:cubicBezTo>
                  <a:cubicBezTo>
                    <a:pt x="60" y="0"/>
                    <a:pt x="31" y="-7"/>
                    <a:pt x="13" y="13"/>
                  </a:cubicBezTo>
                  <a:cubicBezTo>
                    <a:pt x="-5" y="34"/>
                    <a:pt x="-2" y="62"/>
                    <a:pt x="8" y="85"/>
                  </a:cubicBezTo>
                  <a:cubicBezTo>
                    <a:pt x="29" y="137"/>
                    <a:pt x="70" y="182"/>
                    <a:pt x="120" y="207"/>
                  </a:cubicBezTo>
                  <a:cubicBezTo>
                    <a:pt x="143" y="218"/>
                    <a:pt x="171" y="228"/>
                    <a:pt x="197" y="223"/>
                  </a:cubicBezTo>
                  <a:cubicBezTo>
                    <a:pt x="223" y="219"/>
                    <a:pt x="239" y="197"/>
                    <a:pt x="238" y="171"/>
                  </a:cubicBezTo>
                  <a:moveTo>
                    <a:pt x="134" y="201"/>
                  </a:moveTo>
                  <a:cubicBezTo>
                    <a:pt x="89" y="181"/>
                    <a:pt x="50" y="145"/>
                    <a:pt x="26" y="101"/>
                  </a:cubicBezTo>
                  <a:cubicBezTo>
                    <a:pt x="14" y="80"/>
                    <a:pt x="2" y="53"/>
                    <a:pt x="13" y="29"/>
                  </a:cubicBezTo>
                  <a:cubicBezTo>
                    <a:pt x="26" y="3"/>
                    <a:pt x="54" y="8"/>
                    <a:pt x="77" y="15"/>
                  </a:cubicBezTo>
                  <a:cubicBezTo>
                    <a:pt x="93" y="20"/>
                    <a:pt x="109" y="27"/>
                    <a:pt x="123" y="36"/>
                  </a:cubicBezTo>
                  <a:cubicBezTo>
                    <a:pt x="141" y="50"/>
                    <a:pt x="158" y="65"/>
                    <a:pt x="172" y="81"/>
                  </a:cubicBezTo>
                  <a:cubicBezTo>
                    <a:pt x="190" y="100"/>
                    <a:pt x="207" y="121"/>
                    <a:pt x="219" y="144"/>
                  </a:cubicBezTo>
                  <a:cubicBezTo>
                    <a:pt x="229" y="165"/>
                    <a:pt x="233" y="196"/>
                    <a:pt x="208" y="208"/>
                  </a:cubicBezTo>
                  <a:cubicBezTo>
                    <a:pt x="185" y="220"/>
                    <a:pt x="156" y="211"/>
                    <a:pt x="134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5625" rIns="90000" bIns="35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1492560" y="4845240"/>
              <a:ext cx="67320" cy="58680"/>
            </a:xfrm>
            <a:custGeom>
              <a:avLst/>
              <a:gdLst/>
              <a:ahLst/>
              <a:cxnLst/>
              <a:rect l="l" t="t" r="r" b="b"/>
              <a:pathLst>
                <a:path w="187" h="163" extrusionOk="0">
                  <a:moveTo>
                    <a:pt x="113" y="138"/>
                  </a:moveTo>
                  <a:cubicBezTo>
                    <a:pt x="131" y="127"/>
                    <a:pt x="148" y="113"/>
                    <a:pt x="161" y="97"/>
                  </a:cubicBezTo>
                  <a:cubicBezTo>
                    <a:pt x="173" y="82"/>
                    <a:pt x="184" y="66"/>
                    <a:pt x="187" y="48"/>
                  </a:cubicBezTo>
                  <a:cubicBezTo>
                    <a:pt x="189" y="29"/>
                    <a:pt x="182" y="8"/>
                    <a:pt x="163" y="1"/>
                  </a:cubicBezTo>
                  <a:cubicBezTo>
                    <a:pt x="145" y="-4"/>
                    <a:pt x="127" y="4"/>
                    <a:pt x="111" y="14"/>
                  </a:cubicBezTo>
                  <a:cubicBezTo>
                    <a:pt x="82" y="24"/>
                    <a:pt x="55" y="40"/>
                    <a:pt x="33" y="61"/>
                  </a:cubicBezTo>
                  <a:cubicBezTo>
                    <a:pt x="19" y="74"/>
                    <a:pt x="5" y="90"/>
                    <a:pt x="1" y="109"/>
                  </a:cubicBezTo>
                  <a:cubicBezTo>
                    <a:pt x="-2" y="125"/>
                    <a:pt x="2" y="144"/>
                    <a:pt x="15" y="154"/>
                  </a:cubicBezTo>
                  <a:cubicBezTo>
                    <a:pt x="43" y="176"/>
                    <a:pt x="88" y="154"/>
                    <a:pt x="114" y="138"/>
                  </a:cubicBezTo>
                  <a:lnTo>
                    <a:pt x="113" y="138"/>
                  </a:lnTo>
                  <a:moveTo>
                    <a:pt x="66" y="146"/>
                  </a:moveTo>
                  <a:cubicBezTo>
                    <a:pt x="53" y="150"/>
                    <a:pt x="38" y="153"/>
                    <a:pt x="26" y="147"/>
                  </a:cubicBezTo>
                  <a:cubicBezTo>
                    <a:pt x="11" y="139"/>
                    <a:pt x="9" y="120"/>
                    <a:pt x="13" y="106"/>
                  </a:cubicBezTo>
                  <a:cubicBezTo>
                    <a:pt x="18" y="90"/>
                    <a:pt x="29" y="77"/>
                    <a:pt x="41" y="65"/>
                  </a:cubicBezTo>
                  <a:cubicBezTo>
                    <a:pt x="69" y="37"/>
                    <a:pt x="105" y="17"/>
                    <a:pt x="144" y="8"/>
                  </a:cubicBezTo>
                  <a:lnTo>
                    <a:pt x="144" y="8"/>
                  </a:lnTo>
                  <a:cubicBezTo>
                    <a:pt x="148" y="8"/>
                    <a:pt x="152" y="9"/>
                    <a:pt x="156" y="11"/>
                  </a:cubicBezTo>
                  <a:cubicBezTo>
                    <a:pt x="173" y="17"/>
                    <a:pt x="178" y="35"/>
                    <a:pt x="173" y="51"/>
                  </a:cubicBezTo>
                  <a:cubicBezTo>
                    <a:pt x="169" y="66"/>
                    <a:pt x="158" y="80"/>
                    <a:pt x="148" y="92"/>
                  </a:cubicBezTo>
                  <a:cubicBezTo>
                    <a:pt x="136" y="104"/>
                    <a:pt x="124" y="115"/>
                    <a:pt x="110" y="124"/>
                  </a:cubicBezTo>
                  <a:cubicBezTo>
                    <a:pt x="96" y="134"/>
                    <a:pt x="81" y="141"/>
                    <a:pt x="65" y="146"/>
                  </a:cubicBezTo>
                  <a:lnTo>
                    <a:pt x="66" y="1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675" rIns="900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rassol"/>
              <a:buNone/>
              <a:defRPr sz="4000">
                <a:solidFill>
                  <a:schemeClr val="dk1"/>
                </a:solidFill>
                <a:latin typeface="Girassol"/>
                <a:ea typeface="Girassol"/>
                <a:cs typeface="Girassol"/>
                <a:sym typeface="Girasso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●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○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■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●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○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■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●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adea"/>
              <a:buChar char="○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adea"/>
              <a:buChar char="■"/>
              <a:defRPr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6" r:id="rId4"/>
    <p:sldLayoutId id="2147483658" r:id="rId5"/>
    <p:sldLayoutId id="2147483666" r:id="rId6"/>
    <p:sldLayoutId id="2147483670" r:id="rId7"/>
    <p:sldLayoutId id="2147483679" r:id="rId8"/>
    <p:sldLayoutId id="2147483680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8"/>
          <p:cNvSpPr txBox="1">
            <a:spLocks noGrp="1"/>
          </p:cNvSpPr>
          <p:nvPr>
            <p:ph type="title"/>
          </p:nvPr>
        </p:nvSpPr>
        <p:spPr>
          <a:xfrm>
            <a:off x="720000" y="1029300"/>
            <a:ext cx="45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ahkwang"/>
                <a:ea typeface="Fahkwang"/>
                <a:cs typeface="Fahkwang"/>
                <a:sym typeface="Fahkwang"/>
              </a:rPr>
              <a:t>KHỞI ĐỘNG</a:t>
            </a:r>
            <a:endParaRPr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487" name="Google Shape;487;p38"/>
          <p:cNvSpPr txBox="1">
            <a:spLocks noGrp="1"/>
          </p:cNvSpPr>
          <p:nvPr>
            <p:ph type="subTitle" idx="1"/>
          </p:nvPr>
        </p:nvSpPr>
        <p:spPr>
          <a:xfrm>
            <a:off x="720000" y="157645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Có điều gì bất thường ở bức ảnh bên?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88" name="Google Shape;488;p38" title="4n8o7bugmsm31.jpeg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675" y="1029300"/>
            <a:ext cx="3084900" cy="3084900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7"/>
          <p:cNvSpPr txBox="1">
            <a:spLocks noGrp="1"/>
          </p:cNvSpPr>
          <p:nvPr>
            <p:ph type="title"/>
          </p:nvPr>
        </p:nvSpPr>
        <p:spPr>
          <a:xfrm>
            <a:off x="360000" y="445025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ahkwang"/>
                <a:ea typeface="Fahkwang"/>
                <a:cs typeface="Fahkwang"/>
                <a:sym typeface="Fahkwang"/>
              </a:rPr>
              <a:t>2. SỰ NẢY SINH CHỦ NGHĨA TƯ BẢN VÀ NHỮNG BIẾN ĐỔI CHÍNH TRONG XÃ HỘI TÂY ÂU</a:t>
            </a:r>
            <a:endParaRPr/>
          </a:p>
        </p:txBody>
      </p:sp>
      <p:sp>
        <p:nvSpPr>
          <p:cNvPr id="564" name="Google Shape;564;p47"/>
          <p:cNvSpPr txBox="1">
            <a:spLocks noGrp="1"/>
          </p:cNvSpPr>
          <p:nvPr>
            <p:ph type="subTitle" idx="1"/>
          </p:nvPr>
        </p:nvSpPr>
        <p:spPr>
          <a:xfrm>
            <a:off x="5050232" y="3070873"/>
            <a:ext cx="2688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Hình</a:t>
            </a:r>
            <a:r>
              <a:rPr lang="en" sz="1800" dirty="0"/>
              <a:t> </a:t>
            </a:r>
            <a:r>
              <a:rPr lang="en" sz="1800" dirty="0" err="1"/>
              <a:t>thành</a:t>
            </a:r>
            <a:r>
              <a:rPr lang="en" sz="1800" dirty="0"/>
              <a:t> </a:t>
            </a:r>
            <a:r>
              <a:rPr lang="en" sz="1800" dirty="0" err="1"/>
              <a:t>quan</a:t>
            </a:r>
            <a:r>
              <a:rPr lang="en" sz="1800" dirty="0"/>
              <a:t> </a:t>
            </a:r>
            <a:r>
              <a:rPr lang="en" sz="1800" dirty="0" err="1"/>
              <a:t>hệ</a:t>
            </a:r>
            <a:r>
              <a:rPr lang="en" sz="1800" dirty="0"/>
              <a:t> </a:t>
            </a:r>
            <a:r>
              <a:rPr lang="en" sz="1800" dirty="0" err="1"/>
              <a:t>sản</a:t>
            </a:r>
            <a:r>
              <a:rPr lang="en" sz="1800" dirty="0"/>
              <a:t> </a:t>
            </a:r>
            <a:r>
              <a:rPr lang="en" sz="1800" dirty="0" err="1"/>
              <a:t>xuất</a:t>
            </a:r>
            <a:r>
              <a:rPr lang="en" sz="1800" dirty="0"/>
              <a:t> </a:t>
            </a:r>
            <a:r>
              <a:rPr lang="en" sz="1800" dirty="0" err="1"/>
              <a:t>tư</a:t>
            </a:r>
            <a:r>
              <a:rPr lang="en" sz="1800" dirty="0"/>
              <a:t> </a:t>
            </a:r>
            <a:r>
              <a:rPr lang="en" sz="1800" dirty="0" err="1"/>
              <a:t>bản</a:t>
            </a:r>
            <a:r>
              <a:rPr lang="en" sz="1800" dirty="0"/>
              <a:t> </a:t>
            </a:r>
            <a:r>
              <a:rPr lang="en" sz="1800" dirty="0" err="1"/>
              <a:t>chủ</a:t>
            </a:r>
            <a:r>
              <a:rPr lang="en" sz="1800" dirty="0"/>
              <a:t> </a:t>
            </a:r>
            <a:r>
              <a:rPr lang="en" sz="1800" dirty="0" err="1"/>
              <a:t>nghĩa</a:t>
            </a:r>
            <a:r>
              <a:rPr lang="en" sz="1800" dirty="0"/>
              <a:t>: </a:t>
            </a:r>
            <a:r>
              <a:rPr lang="en" sz="1800" b="1" i="1" dirty="0" err="1"/>
              <a:t>quan</a:t>
            </a:r>
            <a:r>
              <a:rPr lang="en" sz="1800" b="1" i="1" dirty="0"/>
              <a:t> </a:t>
            </a:r>
            <a:r>
              <a:rPr lang="en" sz="1800" b="1" i="1" dirty="0" err="1"/>
              <a:t>hệ</a:t>
            </a:r>
            <a:r>
              <a:rPr lang="en" sz="1800" b="1" i="1" dirty="0"/>
              <a:t> </a:t>
            </a:r>
            <a:r>
              <a:rPr lang="en" sz="1800" b="1" i="1" dirty="0" err="1"/>
              <a:t>bóc</a:t>
            </a:r>
            <a:r>
              <a:rPr lang="en" sz="1800" b="1" i="1" dirty="0"/>
              <a:t> </a:t>
            </a:r>
            <a:r>
              <a:rPr lang="en" sz="1800" b="1" i="1" dirty="0" err="1"/>
              <a:t>lột</a:t>
            </a:r>
            <a:r>
              <a:rPr lang="en" sz="1800" dirty="0"/>
              <a:t> </a:t>
            </a:r>
            <a:r>
              <a:rPr lang="en" sz="1800" dirty="0" err="1"/>
              <a:t>giữa</a:t>
            </a:r>
            <a:r>
              <a:rPr lang="en" sz="1800" dirty="0"/>
              <a:t> </a:t>
            </a:r>
            <a:r>
              <a:rPr lang="en" sz="1800" u="sng" dirty="0" err="1"/>
              <a:t>chủ</a:t>
            </a:r>
            <a:r>
              <a:rPr lang="en" sz="1800" dirty="0"/>
              <a:t> (</a:t>
            </a:r>
            <a:r>
              <a:rPr lang="en" sz="1800" dirty="0" err="1"/>
              <a:t>giai</a:t>
            </a:r>
            <a:r>
              <a:rPr lang="en" sz="1800" dirty="0"/>
              <a:t> </a:t>
            </a:r>
            <a:r>
              <a:rPr lang="en" sz="1800" dirty="0" err="1"/>
              <a:t>cấp</a:t>
            </a:r>
            <a:r>
              <a:rPr lang="en" sz="1800" dirty="0"/>
              <a:t> </a:t>
            </a:r>
            <a:r>
              <a:rPr lang="en" sz="1800" dirty="0" err="1"/>
              <a:t>tư</a:t>
            </a:r>
            <a:r>
              <a:rPr lang="en" sz="1800" dirty="0"/>
              <a:t> </a:t>
            </a:r>
            <a:r>
              <a:rPr lang="en" sz="1800" dirty="0" err="1"/>
              <a:t>sản</a:t>
            </a:r>
            <a:r>
              <a:rPr lang="en" sz="1800" dirty="0"/>
              <a:t>) </a:t>
            </a:r>
            <a:r>
              <a:rPr lang="en" sz="1800" dirty="0" err="1"/>
              <a:t>với</a:t>
            </a:r>
            <a:r>
              <a:rPr lang="en" sz="1800" dirty="0"/>
              <a:t> </a:t>
            </a:r>
            <a:r>
              <a:rPr lang="en" sz="1800" u="sng" dirty="0" err="1"/>
              <a:t>thợ</a:t>
            </a:r>
            <a:r>
              <a:rPr lang="en" sz="1800" dirty="0"/>
              <a:t> (</a:t>
            </a:r>
            <a:r>
              <a:rPr lang="en" sz="1800" dirty="0" err="1"/>
              <a:t>giai</a:t>
            </a:r>
            <a:r>
              <a:rPr lang="en" sz="1800" dirty="0"/>
              <a:t> </a:t>
            </a:r>
            <a:r>
              <a:rPr lang="en" sz="1800" dirty="0" err="1"/>
              <a:t>cấp</a:t>
            </a:r>
            <a:r>
              <a:rPr lang="en" sz="1800" dirty="0"/>
              <a:t> </a:t>
            </a:r>
            <a:r>
              <a:rPr lang="en" sz="1800" dirty="0" err="1"/>
              <a:t>vô</a:t>
            </a:r>
            <a:r>
              <a:rPr lang="en" sz="1800" dirty="0"/>
              <a:t> </a:t>
            </a:r>
            <a:r>
              <a:rPr lang="en" sz="1800" dirty="0" err="1"/>
              <a:t>sản</a:t>
            </a:r>
            <a:r>
              <a:rPr lang="en" sz="1800" dirty="0"/>
              <a:t>).</a:t>
            </a:r>
            <a:endParaRPr sz="1800" dirty="0"/>
          </a:p>
        </p:txBody>
      </p:sp>
      <p:sp>
        <p:nvSpPr>
          <p:cNvPr id="565" name="Google Shape;565;p47"/>
          <p:cNvSpPr txBox="1">
            <a:spLocks noGrp="1"/>
          </p:cNvSpPr>
          <p:nvPr>
            <p:ph type="subTitle" idx="2"/>
          </p:nvPr>
        </p:nvSpPr>
        <p:spPr>
          <a:xfrm>
            <a:off x="1405763" y="3070873"/>
            <a:ext cx="2688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Giai </a:t>
            </a:r>
            <a:r>
              <a:rPr lang="en" sz="1800" dirty="0" err="1"/>
              <a:t>cấp</a:t>
            </a:r>
            <a:r>
              <a:rPr lang="en" sz="1800" dirty="0"/>
              <a:t> </a:t>
            </a:r>
            <a:r>
              <a:rPr lang="en" sz="1800" dirty="0" err="1"/>
              <a:t>tư</a:t>
            </a:r>
            <a:r>
              <a:rPr lang="en" sz="1800" dirty="0"/>
              <a:t> </a:t>
            </a:r>
            <a:r>
              <a:rPr lang="en" sz="1800" dirty="0" err="1"/>
              <a:t>sản</a:t>
            </a:r>
            <a:r>
              <a:rPr lang="en" sz="1800" dirty="0"/>
              <a:t> </a:t>
            </a:r>
            <a:r>
              <a:rPr lang="en" sz="1800" dirty="0" err="1"/>
              <a:t>ra</a:t>
            </a:r>
            <a:r>
              <a:rPr lang="en" sz="1800" dirty="0"/>
              <a:t> </a:t>
            </a:r>
            <a:r>
              <a:rPr lang="en" sz="1800" dirty="0" err="1"/>
              <a:t>sức</a:t>
            </a:r>
            <a:r>
              <a:rPr lang="en" sz="1800" dirty="0"/>
              <a:t> </a:t>
            </a:r>
            <a:r>
              <a:rPr lang="en" sz="1800" dirty="0" err="1"/>
              <a:t>mở</a:t>
            </a:r>
            <a:r>
              <a:rPr lang="en" sz="1800" dirty="0"/>
              <a:t> </a:t>
            </a:r>
            <a:r>
              <a:rPr lang="en" sz="1800" dirty="0" err="1"/>
              <a:t>rộng</a:t>
            </a:r>
            <a:r>
              <a:rPr lang="en" sz="1800" dirty="0"/>
              <a:t> </a:t>
            </a:r>
            <a:r>
              <a:rPr lang="en" sz="1800" dirty="0" err="1"/>
              <a:t>kinh</a:t>
            </a:r>
            <a:r>
              <a:rPr lang="en" sz="1800" dirty="0"/>
              <a:t> </a:t>
            </a:r>
            <a:r>
              <a:rPr lang="en" sz="1800" dirty="0" err="1"/>
              <a:t>doanh</a:t>
            </a:r>
            <a:r>
              <a:rPr lang="en" sz="1800" dirty="0"/>
              <a:t>, </a:t>
            </a:r>
            <a:r>
              <a:rPr lang="en" sz="1800" dirty="0" err="1"/>
              <a:t>lập</a:t>
            </a:r>
            <a:r>
              <a:rPr lang="en" sz="1800" dirty="0"/>
              <a:t> </a:t>
            </a:r>
            <a:r>
              <a:rPr lang="en" sz="1800" dirty="0" err="1"/>
              <a:t>các</a:t>
            </a:r>
            <a:r>
              <a:rPr lang="en" sz="1800" dirty="0"/>
              <a:t> </a:t>
            </a:r>
            <a:r>
              <a:rPr lang="en" sz="1800" dirty="0" err="1"/>
              <a:t>công</a:t>
            </a:r>
            <a:r>
              <a:rPr lang="en" sz="1800" dirty="0"/>
              <a:t> </a:t>
            </a:r>
            <a:r>
              <a:rPr lang="en" sz="1800" dirty="0" err="1"/>
              <a:t>trường</a:t>
            </a:r>
            <a:r>
              <a:rPr lang="en" sz="1800" dirty="0"/>
              <a:t> </a:t>
            </a:r>
            <a:r>
              <a:rPr lang="en" sz="1800" dirty="0" err="1"/>
              <a:t>thủ</a:t>
            </a:r>
            <a:r>
              <a:rPr lang="en" sz="1800" dirty="0"/>
              <a:t> </a:t>
            </a:r>
            <a:r>
              <a:rPr lang="en" sz="1800" dirty="0" err="1"/>
              <a:t>công</a:t>
            </a:r>
            <a:r>
              <a:rPr lang="en" sz="1800" dirty="0"/>
              <a:t>, </a:t>
            </a:r>
            <a:r>
              <a:rPr lang="en" sz="1800" dirty="0" err="1"/>
              <a:t>những</a:t>
            </a:r>
            <a:r>
              <a:rPr lang="en" sz="1800" dirty="0"/>
              <a:t> </a:t>
            </a:r>
            <a:r>
              <a:rPr lang="en" sz="1800" dirty="0" err="1"/>
              <a:t>đồn</a:t>
            </a:r>
            <a:r>
              <a:rPr lang="en" sz="1800" dirty="0"/>
              <a:t> </a:t>
            </a:r>
            <a:r>
              <a:rPr lang="en" sz="1800" dirty="0" err="1"/>
              <a:t>điền</a:t>
            </a:r>
            <a:r>
              <a:rPr lang="en" sz="1800" dirty="0"/>
              <a:t> </a:t>
            </a:r>
            <a:r>
              <a:rPr lang="en" sz="1800" dirty="0" err="1"/>
              <a:t>quy</a:t>
            </a:r>
            <a:r>
              <a:rPr lang="en" sz="1800" dirty="0"/>
              <a:t> </a:t>
            </a:r>
            <a:r>
              <a:rPr lang="en" sz="1800" dirty="0" err="1"/>
              <a:t>mô</a:t>
            </a:r>
            <a:r>
              <a:rPr lang="en" sz="1800" dirty="0"/>
              <a:t> </a:t>
            </a:r>
            <a:r>
              <a:rPr lang="en" sz="1800" dirty="0" err="1"/>
              <a:t>lớn</a:t>
            </a:r>
            <a:r>
              <a:rPr lang="en" sz="1800" dirty="0"/>
              <a:t>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dirty="0" err="1"/>
              <a:t>cả</a:t>
            </a:r>
            <a:r>
              <a:rPr lang="en" sz="1800" dirty="0"/>
              <a:t> </a:t>
            </a:r>
            <a:r>
              <a:rPr lang="en" sz="1800" dirty="0" err="1"/>
              <a:t>các</a:t>
            </a:r>
            <a:r>
              <a:rPr lang="en" sz="1800" dirty="0"/>
              <a:t> </a:t>
            </a:r>
            <a:r>
              <a:rPr lang="en" sz="1800" u="sng" dirty="0" err="1"/>
              <a:t>công</a:t>
            </a:r>
            <a:r>
              <a:rPr lang="en" sz="1800" u="sng" dirty="0"/>
              <a:t> ty </a:t>
            </a:r>
            <a:r>
              <a:rPr lang="en" sz="1800" u="sng" dirty="0" err="1"/>
              <a:t>thương</a:t>
            </a:r>
            <a:r>
              <a:rPr lang="en" sz="1800" u="sng" dirty="0"/>
              <a:t> </a:t>
            </a:r>
            <a:r>
              <a:rPr lang="en" sz="1800" u="sng" dirty="0" err="1"/>
              <a:t>mại</a:t>
            </a:r>
            <a:r>
              <a:rPr lang="en" sz="1800" dirty="0"/>
              <a:t>.</a:t>
            </a:r>
            <a:endParaRPr sz="1800" dirty="0"/>
          </a:p>
        </p:txBody>
      </p:sp>
      <p:sp>
        <p:nvSpPr>
          <p:cNvPr id="566" name="Google Shape;566;p47"/>
          <p:cNvSpPr txBox="1">
            <a:spLocks noGrp="1"/>
          </p:cNvSpPr>
          <p:nvPr>
            <p:ph type="subTitle" idx="3"/>
          </p:nvPr>
        </p:nvSpPr>
        <p:spPr>
          <a:xfrm>
            <a:off x="400500" y="1538959"/>
            <a:ext cx="8343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a.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Sự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nảy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sinh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chủ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nghĩa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tư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bản</a:t>
            </a:r>
            <a:endParaRPr sz="1800" b="1" dirty="0">
              <a:latin typeface="Fahkwang"/>
              <a:ea typeface="Fahkwang"/>
              <a:cs typeface="Fahkwang"/>
              <a:sym typeface="Fahkwang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-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Biểu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hiện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của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sự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nảy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sinh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chủ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nghĩa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tư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bản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ở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Tây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Âu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:</a:t>
            </a:r>
            <a:endParaRPr sz="1800" dirty="0">
              <a:latin typeface="Caladea"/>
              <a:ea typeface="Caladea"/>
              <a:cs typeface="Caladea"/>
              <a:sym typeface="Caladea"/>
            </a:endParaRPr>
          </a:p>
        </p:txBody>
      </p:sp>
      <p:cxnSp>
        <p:nvCxnSpPr>
          <p:cNvPr id="567" name="Google Shape;567;p47"/>
          <p:cNvCxnSpPr>
            <a:stCxn id="566" idx="2"/>
            <a:endCxn id="565" idx="0"/>
          </p:cNvCxnSpPr>
          <p:nvPr/>
        </p:nvCxnSpPr>
        <p:spPr>
          <a:xfrm flipH="1">
            <a:off x="2749800" y="2549659"/>
            <a:ext cx="1822200" cy="52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p47"/>
          <p:cNvCxnSpPr>
            <a:stCxn id="566" idx="2"/>
            <a:endCxn id="564" idx="0"/>
          </p:cNvCxnSpPr>
          <p:nvPr/>
        </p:nvCxnSpPr>
        <p:spPr>
          <a:xfrm>
            <a:off x="4572000" y="2549659"/>
            <a:ext cx="1822200" cy="52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build="p"/>
      <p:bldP spid="56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48" title="Vo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8" y="2428647"/>
            <a:ext cx="2704600" cy="214214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ahkwang"/>
                <a:ea typeface="Fahkwang"/>
                <a:cs typeface="Fahkwang"/>
                <a:sym typeface="Fahkwang"/>
              </a:rPr>
              <a:t>CÔNG TY ĐÔNG ẤN HÀ LAN</a:t>
            </a:r>
            <a:endParaRPr sz="36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75" name="Google Shape;575;p48"/>
          <p:cNvSpPr txBox="1">
            <a:spLocks noGrp="1"/>
          </p:cNvSpPr>
          <p:nvPr>
            <p:ph type="subTitle" idx="1"/>
          </p:nvPr>
        </p:nvSpPr>
        <p:spPr>
          <a:xfrm>
            <a:off x="3205084" y="457079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Cổ phiếu ngày 26/9/1606 của công ty Đông Ấn Hà Lan</a:t>
            </a:r>
            <a:endParaRPr/>
          </a:p>
        </p:txBody>
      </p:sp>
      <p:sp>
        <p:nvSpPr>
          <p:cNvPr id="576" name="Google Shape;576;p48"/>
          <p:cNvSpPr txBox="1">
            <a:spLocks noGrp="1"/>
          </p:cNvSpPr>
          <p:nvPr>
            <p:ph type="subTitle" idx="2"/>
          </p:nvPr>
        </p:nvSpPr>
        <p:spPr>
          <a:xfrm>
            <a:off x="105300" y="4570800"/>
            <a:ext cx="26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Xưởng đóng tàu của công ty Đông Ấn tại Amsterdam, Hà Lan.</a:t>
            </a:r>
            <a:endParaRPr/>
          </a:p>
        </p:txBody>
      </p:sp>
      <p:pic>
        <p:nvPicPr>
          <p:cNvPr id="577" name="Google Shape;577;p48" title="Vocaandeela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5847" y="2525139"/>
            <a:ext cx="3044055" cy="20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6317961" y="4570800"/>
            <a:ext cx="27192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 </a:t>
            </a:r>
            <a:r>
              <a:rPr lang="en" dirty="0" err="1"/>
              <a:t>đồng</a:t>
            </a:r>
            <a:r>
              <a:rPr lang="en" dirty="0"/>
              <a:t> xu </a:t>
            </a:r>
            <a:r>
              <a:rPr lang="en" dirty="0" err="1"/>
              <a:t>duit</a:t>
            </a:r>
            <a:r>
              <a:rPr lang="en" dirty="0"/>
              <a:t> </a:t>
            </a:r>
            <a:r>
              <a:rPr lang="en" dirty="0" err="1"/>
              <a:t>từ</a:t>
            </a:r>
            <a:r>
              <a:rPr lang="en" dirty="0"/>
              <a:t> </a:t>
            </a:r>
            <a:r>
              <a:rPr lang="en" dirty="0" err="1"/>
              <a:t>năm</a:t>
            </a:r>
            <a:r>
              <a:rPr lang="en" dirty="0"/>
              <a:t> 1735, </a:t>
            </a:r>
            <a:r>
              <a:rPr lang="en" dirty="0" err="1"/>
              <a:t>được</a:t>
            </a:r>
            <a:r>
              <a:rPr lang="en" dirty="0"/>
              <a:t> </a:t>
            </a:r>
            <a:r>
              <a:rPr lang="en" dirty="0" err="1"/>
              <a:t>đúc</a:t>
            </a:r>
            <a:r>
              <a:rPr lang="en" dirty="0"/>
              <a:t> </a:t>
            </a:r>
            <a:r>
              <a:rPr lang="en" dirty="0" err="1"/>
              <a:t>cho</a:t>
            </a:r>
            <a:r>
              <a:rPr lang="en" dirty="0"/>
              <a:t> Công ty Đông </a:t>
            </a:r>
            <a:r>
              <a:rPr lang="en" dirty="0" err="1"/>
              <a:t>Ấn</a:t>
            </a:r>
            <a:r>
              <a:rPr lang="en" dirty="0"/>
              <a:t> Hà Lan</a:t>
            </a:r>
            <a:endParaRPr dirty="0"/>
          </a:p>
        </p:txBody>
      </p:sp>
      <p:pic>
        <p:nvPicPr>
          <p:cNvPr id="579" name="Google Shape;579;p48" title="Duit_1735_-_Netherlands_East-Indies_(Dutch_East_India_Company._Holland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547" y="2777530"/>
            <a:ext cx="3044054" cy="154086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8"/>
          <p:cNvSpPr txBox="1">
            <a:spLocks noGrp="1"/>
          </p:cNvSpPr>
          <p:nvPr>
            <p:ph type="subTitle" idx="2"/>
          </p:nvPr>
        </p:nvSpPr>
        <p:spPr>
          <a:xfrm>
            <a:off x="550275" y="1121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Công ty </a:t>
            </a:r>
            <a:r>
              <a:rPr lang="en" dirty="0" err="1"/>
              <a:t>đa</a:t>
            </a:r>
            <a:r>
              <a:rPr lang="en" dirty="0"/>
              <a:t> </a:t>
            </a:r>
            <a:r>
              <a:rPr lang="en" dirty="0" err="1"/>
              <a:t>quốc</a:t>
            </a:r>
            <a:r>
              <a:rPr lang="en" dirty="0"/>
              <a:t> </a:t>
            </a:r>
            <a:r>
              <a:rPr lang="en" dirty="0" err="1"/>
              <a:t>gia</a:t>
            </a:r>
            <a:r>
              <a:rPr lang="en" dirty="0"/>
              <a:t> </a:t>
            </a:r>
            <a:r>
              <a:rPr lang="en" dirty="0" err="1"/>
              <a:t>đầu</a:t>
            </a:r>
            <a:r>
              <a:rPr lang="en" dirty="0"/>
              <a:t> </a:t>
            </a:r>
            <a:r>
              <a:rPr lang="en" dirty="0" err="1"/>
              <a:t>tiên</a:t>
            </a:r>
            <a:r>
              <a:rPr lang="en" dirty="0"/>
              <a:t> </a:t>
            </a:r>
            <a:r>
              <a:rPr lang="en" dirty="0" err="1"/>
              <a:t>trên</a:t>
            </a:r>
            <a:r>
              <a:rPr lang="en" dirty="0"/>
              <a:t> </a:t>
            </a:r>
            <a:r>
              <a:rPr lang="en" dirty="0" err="1"/>
              <a:t>thế</a:t>
            </a:r>
            <a:r>
              <a:rPr lang="en" dirty="0"/>
              <a:t> </a:t>
            </a:r>
            <a:r>
              <a:rPr lang="en" dirty="0" err="1"/>
              <a:t>giới</a:t>
            </a:r>
            <a:r>
              <a:rPr lang="en" dirty="0"/>
              <a:t>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dirty="0" err="1"/>
              <a:t>công</a:t>
            </a:r>
            <a:r>
              <a:rPr lang="en" dirty="0"/>
              <a:t> ty </a:t>
            </a:r>
            <a:r>
              <a:rPr lang="en" dirty="0" err="1"/>
              <a:t>đầu</a:t>
            </a:r>
            <a:r>
              <a:rPr lang="en" dirty="0"/>
              <a:t> </a:t>
            </a:r>
            <a:r>
              <a:rPr lang="en" dirty="0" err="1"/>
              <a:t>tiên</a:t>
            </a:r>
            <a:r>
              <a:rPr lang="en" dirty="0"/>
              <a:t> </a:t>
            </a:r>
            <a:r>
              <a:rPr lang="en" dirty="0" err="1"/>
              <a:t>sử</a:t>
            </a:r>
            <a:r>
              <a:rPr lang="en" dirty="0"/>
              <a:t> </a:t>
            </a:r>
            <a:r>
              <a:rPr lang="en" dirty="0" err="1"/>
              <a:t>dụng</a:t>
            </a:r>
            <a:r>
              <a:rPr lang="en" dirty="0"/>
              <a:t> </a:t>
            </a:r>
            <a:r>
              <a:rPr lang="en" dirty="0" err="1"/>
              <a:t>cổ</a:t>
            </a:r>
            <a:r>
              <a:rPr lang="en" dirty="0"/>
              <a:t> </a:t>
            </a:r>
            <a:r>
              <a:rPr lang="en" dirty="0" err="1"/>
              <a:t>phiếu</a:t>
            </a:r>
            <a:r>
              <a:rPr lang="en" dirty="0"/>
              <a:t>. Công ty </a:t>
            </a:r>
            <a:r>
              <a:rPr lang="en" dirty="0" err="1"/>
              <a:t>sở</a:t>
            </a:r>
            <a:r>
              <a:rPr lang="en" dirty="0"/>
              <a:t> </a:t>
            </a:r>
            <a:r>
              <a:rPr lang="en" dirty="0" err="1"/>
              <a:t>hữu</a:t>
            </a:r>
            <a:r>
              <a:rPr lang="en" dirty="0"/>
              <a:t> </a:t>
            </a:r>
            <a:r>
              <a:rPr lang="en" dirty="0" err="1"/>
              <a:t>gần</a:t>
            </a:r>
            <a:r>
              <a:rPr lang="en" dirty="0"/>
              <a:t> </a:t>
            </a:r>
            <a:r>
              <a:rPr lang="en" dirty="0" err="1"/>
              <a:t>như</a:t>
            </a:r>
            <a:r>
              <a:rPr lang="en" dirty="0"/>
              <a:t> </a:t>
            </a:r>
            <a:r>
              <a:rPr lang="en" dirty="0" err="1"/>
              <a:t>toàn</a:t>
            </a:r>
            <a:r>
              <a:rPr lang="en" dirty="0"/>
              <a:t> </a:t>
            </a:r>
            <a:r>
              <a:rPr lang="en" dirty="0" err="1"/>
              <a:t>bộ</a:t>
            </a:r>
            <a:r>
              <a:rPr lang="en" dirty="0"/>
              <a:t> </a:t>
            </a:r>
            <a:r>
              <a:rPr lang="en" dirty="0" err="1"/>
              <a:t>quyền</a:t>
            </a:r>
            <a:r>
              <a:rPr lang="en" dirty="0"/>
              <a:t> </a:t>
            </a:r>
            <a:r>
              <a:rPr lang="en" dirty="0" err="1"/>
              <a:t>lực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một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phủ</a:t>
            </a:r>
            <a:r>
              <a:rPr lang="en" dirty="0"/>
              <a:t>, bao </a:t>
            </a:r>
            <a:r>
              <a:rPr lang="en" dirty="0" err="1"/>
              <a:t>gồm</a:t>
            </a:r>
            <a:r>
              <a:rPr lang="en" dirty="0"/>
              <a:t> </a:t>
            </a:r>
            <a:r>
              <a:rPr lang="en" dirty="0" err="1"/>
              <a:t>có</a:t>
            </a:r>
            <a:r>
              <a:rPr lang="en" dirty="0"/>
              <a:t> </a:t>
            </a:r>
            <a:r>
              <a:rPr lang="en" dirty="0" err="1"/>
              <a:t>khả</a:t>
            </a:r>
            <a:r>
              <a:rPr lang="en" dirty="0"/>
              <a:t> </a:t>
            </a:r>
            <a:r>
              <a:rPr lang="en" dirty="0" err="1"/>
              <a:t>năng</a:t>
            </a:r>
            <a:r>
              <a:rPr lang="en" dirty="0"/>
              <a:t> </a:t>
            </a:r>
            <a:r>
              <a:rPr lang="en" dirty="0" err="1"/>
              <a:t>phát</a:t>
            </a:r>
            <a:r>
              <a:rPr lang="en" dirty="0"/>
              <a:t> </a:t>
            </a:r>
            <a:r>
              <a:rPr lang="en" dirty="0" err="1"/>
              <a:t>động</a:t>
            </a:r>
            <a:r>
              <a:rPr lang="en" dirty="0"/>
              <a:t> </a:t>
            </a:r>
            <a:r>
              <a:rPr lang="en" dirty="0" err="1"/>
              <a:t>chiến</a:t>
            </a:r>
            <a:r>
              <a:rPr lang="en" dirty="0"/>
              <a:t> </a:t>
            </a:r>
            <a:r>
              <a:rPr lang="en" dirty="0" err="1"/>
              <a:t>tranh</a:t>
            </a:r>
            <a:r>
              <a:rPr lang="en" dirty="0"/>
              <a:t>, </a:t>
            </a:r>
            <a:r>
              <a:rPr lang="en" dirty="0" err="1"/>
              <a:t>bỏ</a:t>
            </a:r>
            <a:r>
              <a:rPr lang="en" dirty="0"/>
              <a:t> </a:t>
            </a:r>
            <a:r>
              <a:rPr lang="en" dirty="0" err="1"/>
              <a:t>tù</a:t>
            </a:r>
            <a:r>
              <a:rPr lang="en" dirty="0"/>
              <a:t>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hành</a:t>
            </a:r>
            <a:r>
              <a:rPr lang="en" dirty="0"/>
              <a:t> </a:t>
            </a:r>
            <a:r>
              <a:rPr lang="en" dirty="0" err="1"/>
              <a:t>hình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tù</a:t>
            </a:r>
            <a:r>
              <a:rPr lang="en" dirty="0"/>
              <a:t> </a:t>
            </a:r>
            <a:r>
              <a:rPr lang="en" dirty="0" err="1"/>
              <a:t>nhân</a:t>
            </a:r>
            <a:r>
              <a:rPr lang="en" dirty="0"/>
              <a:t>, </a:t>
            </a:r>
            <a:r>
              <a:rPr lang="en" dirty="0" err="1"/>
              <a:t>thay</a:t>
            </a:r>
            <a:r>
              <a:rPr lang="en" dirty="0"/>
              <a:t> </a:t>
            </a:r>
            <a:r>
              <a:rPr lang="en" dirty="0" err="1"/>
              <a:t>mặt</a:t>
            </a:r>
            <a:r>
              <a:rPr lang="en" dirty="0"/>
              <a:t> </a:t>
            </a:r>
            <a:r>
              <a:rPr lang="en" dirty="0" err="1"/>
              <a:t>trong</a:t>
            </a:r>
            <a:r>
              <a:rPr lang="en" dirty="0"/>
              <a:t> </a:t>
            </a:r>
            <a:r>
              <a:rPr lang="en" dirty="0" err="1"/>
              <a:t>các</a:t>
            </a:r>
            <a:r>
              <a:rPr lang="en" dirty="0"/>
              <a:t> </a:t>
            </a:r>
            <a:r>
              <a:rPr lang="en" dirty="0" err="1"/>
              <a:t>đàm</a:t>
            </a:r>
            <a:r>
              <a:rPr lang="en" dirty="0"/>
              <a:t> </a:t>
            </a:r>
            <a:r>
              <a:rPr lang="en" dirty="0" err="1"/>
              <a:t>phán</a:t>
            </a:r>
            <a:r>
              <a:rPr lang="en" dirty="0"/>
              <a:t> </a:t>
            </a:r>
            <a:r>
              <a:rPr lang="en" dirty="0" err="1"/>
              <a:t>hiệp</a:t>
            </a:r>
            <a:r>
              <a:rPr lang="en" dirty="0"/>
              <a:t> </a:t>
            </a:r>
            <a:r>
              <a:rPr lang="en" dirty="0" err="1"/>
              <a:t>ước</a:t>
            </a:r>
            <a:r>
              <a:rPr lang="en" dirty="0"/>
              <a:t>, </a:t>
            </a:r>
            <a:r>
              <a:rPr lang="en" dirty="0" err="1"/>
              <a:t>đúc</a:t>
            </a:r>
            <a:r>
              <a:rPr lang="en" dirty="0"/>
              <a:t> </a:t>
            </a:r>
            <a:r>
              <a:rPr lang="en" dirty="0" err="1"/>
              <a:t>tiền</a:t>
            </a:r>
            <a:r>
              <a:rPr lang="en" dirty="0"/>
              <a:t> </a:t>
            </a:r>
            <a:r>
              <a:rPr lang="en" dirty="0" err="1"/>
              <a:t>và</a:t>
            </a:r>
            <a:r>
              <a:rPr lang="en" dirty="0"/>
              <a:t> </a:t>
            </a:r>
            <a:r>
              <a:rPr lang="en" dirty="0" err="1"/>
              <a:t>thành</a:t>
            </a:r>
            <a:r>
              <a:rPr lang="en" dirty="0"/>
              <a:t> </a:t>
            </a:r>
            <a:r>
              <a:rPr lang="en" dirty="0" err="1"/>
              <a:t>lập</a:t>
            </a:r>
            <a:r>
              <a:rPr lang="en" dirty="0"/>
              <a:t> </a:t>
            </a:r>
            <a:r>
              <a:rPr lang="en" dirty="0" err="1"/>
              <a:t>thuộc</a:t>
            </a:r>
            <a:r>
              <a:rPr lang="en" dirty="0"/>
              <a:t> </a:t>
            </a:r>
            <a:r>
              <a:rPr lang="en" dirty="0" err="1"/>
              <a:t>địa</a:t>
            </a:r>
            <a:endParaRPr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" grpId="0" build="p"/>
      <p:bldP spid="576" grpId="0" build="p"/>
      <p:bldP spid="57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9"/>
          <p:cNvSpPr txBox="1">
            <a:spLocks noGrp="1"/>
          </p:cNvSpPr>
          <p:nvPr>
            <p:ph type="title"/>
          </p:nvPr>
        </p:nvSpPr>
        <p:spPr>
          <a:xfrm>
            <a:off x="360000" y="271075"/>
            <a:ext cx="8424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ahkwang"/>
                <a:ea typeface="Fahkwang"/>
                <a:cs typeface="Fahkwang"/>
                <a:sym typeface="Fahkwang"/>
              </a:rPr>
              <a:t>2. SỰ NẢY SINH CHỦ NGHĨA TƯ BẢN VÀ NHỮNG BIẾN ĐỔI CHÍNH TRONG XÃ HỘI TÂY ÂU</a:t>
            </a:r>
            <a:endParaRPr/>
          </a:p>
        </p:txBody>
      </p:sp>
      <p:sp>
        <p:nvSpPr>
          <p:cNvPr id="586" name="Google Shape;586;p49"/>
          <p:cNvSpPr txBox="1">
            <a:spLocks noGrp="1"/>
          </p:cNvSpPr>
          <p:nvPr>
            <p:ph type="subTitle" idx="1"/>
          </p:nvPr>
        </p:nvSpPr>
        <p:spPr>
          <a:xfrm>
            <a:off x="5753132" y="2625398"/>
            <a:ext cx="2688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err="1"/>
              <a:t>Gồm</a:t>
            </a:r>
            <a:r>
              <a:rPr lang="en" dirty="0"/>
              <a:t> </a:t>
            </a:r>
            <a:r>
              <a:rPr lang="en" dirty="0" err="1"/>
              <a:t>những</a:t>
            </a:r>
            <a:r>
              <a:rPr lang="en" dirty="0"/>
              <a:t> </a:t>
            </a:r>
            <a:r>
              <a:rPr lang="en" dirty="0" err="1"/>
              <a:t>người</a:t>
            </a:r>
            <a:r>
              <a:rPr lang="en" dirty="0"/>
              <a:t> </a:t>
            </a:r>
            <a:r>
              <a:rPr lang="en" dirty="0" err="1"/>
              <a:t>lao</a:t>
            </a:r>
            <a:r>
              <a:rPr lang="en" dirty="0"/>
              <a:t> </a:t>
            </a:r>
            <a:r>
              <a:rPr lang="en" dirty="0" err="1"/>
              <a:t>động</a:t>
            </a:r>
            <a:r>
              <a:rPr lang="en" dirty="0"/>
              <a:t> </a:t>
            </a:r>
            <a:r>
              <a:rPr lang="en" dirty="0" err="1"/>
              <a:t>làm</a:t>
            </a:r>
            <a:r>
              <a:rPr lang="en" dirty="0"/>
              <a:t> </a:t>
            </a:r>
            <a:r>
              <a:rPr lang="en" dirty="0" err="1"/>
              <a:t>thuê</a:t>
            </a:r>
            <a:r>
              <a:rPr lang="en" dirty="0"/>
              <a:t> </a:t>
            </a:r>
            <a:r>
              <a:rPr lang="en" dirty="0" err="1"/>
              <a:t>cho</a:t>
            </a:r>
            <a:r>
              <a:rPr lang="en" dirty="0"/>
              <a:t> </a:t>
            </a:r>
            <a:r>
              <a:rPr lang="en" dirty="0" err="1"/>
              <a:t>chủ</a:t>
            </a:r>
            <a:r>
              <a:rPr lang="en" dirty="0"/>
              <a:t> </a:t>
            </a:r>
            <a:r>
              <a:rPr lang="en" dirty="0" err="1"/>
              <a:t>tư</a:t>
            </a:r>
            <a:r>
              <a:rPr lang="en" dirty="0"/>
              <a:t> </a:t>
            </a:r>
            <a:r>
              <a:rPr lang="en" dirty="0" err="1"/>
              <a:t>bản</a:t>
            </a:r>
            <a:r>
              <a:rPr lang="en" dirty="0"/>
              <a:t>.</a:t>
            </a:r>
            <a:endParaRPr dirty="0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Trong </a:t>
            </a:r>
            <a:r>
              <a:rPr lang="en" dirty="0" err="1"/>
              <a:t>thời</a:t>
            </a:r>
            <a:r>
              <a:rPr lang="en" dirty="0"/>
              <a:t> </a:t>
            </a:r>
            <a:r>
              <a:rPr lang="en" dirty="0" err="1"/>
              <a:t>gian</a:t>
            </a:r>
            <a:r>
              <a:rPr lang="en" dirty="0"/>
              <a:t> </a:t>
            </a:r>
            <a:r>
              <a:rPr lang="en" dirty="0" err="1"/>
              <a:t>đầu</a:t>
            </a:r>
            <a:r>
              <a:rPr lang="en" dirty="0"/>
              <a:t>, </a:t>
            </a:r>
            <a:r>
              <a:rPr lang="en" dirty="0" err="1"/>
              <a:t>họ</a:t>
            </a:r>
            <a:r>
              <a:rPr lang="en" dirty="0"/>
              <a:t> </a:t>
            </a:r>
            <a:r>
              <a:rPr lang="en" dirty="0" err="1"/>
              <a:t>đi</a:t>
            </a:r>
            <a:r>
              <a:rPr lang="en" dirty="0"/>
              <a:t> </a:t>
            </a:r>
            <a:r>
              <a:rPr lang="en" dirty="0" err="1"/>
              <a:t>theo</a:t>
            </a:r>
            <a:r>
              <a:rPr lang="en" dirty="0"/>
              <a:t> </a:t>
            </a:r>
            <a:r>
              <a:rPr lang="en" dirty="0" err="1"/>
              <a:t>giai</a:t>
            </a:r>
            <a:r>
              <a:rPr lang="en" dirty="0"/>
              <a:t> </a:t>
            </a:r>
            <a:r>
              <a:rPr lang="en" dirty="0" err="1"/>
              <a:t>cấp</a:t>
            </a:r>
            <a:r>
              <a:rPr lang="en" dirty="0"/>
              <a:t> </a:t>
            </a:r>
            <a:r>
              <a:rPr lang="en" dirty="0" err="1"/>
              <a:t>tư</a:t>
            </a:r>
            <a:r>
              <a:rPr lang="en" dirty="0"/>
              <a:t> </a:t>
            </a:r>
            <a:r>
              <a:rPr lang="en" dirty="0" err="1"/>
              <a:t>sản</a:t>
            </a:r>
            <a:r>
              <a:rPr lang="en" dirty="0"/>
              <a:t> </a:t>
            </a:r>
            <a:r>
              <a:rPr lang="en" dirty="0" err="1"/>
              <a:t>để</a:t>
            </a:r>
            <a:r>
              <a:rPr lang="en" dirty="0"/>
              <a:t> </a:t>
            </a:r>
            <a:r>
              <a:rPr lang="en" dirty="0" err="1"/>
              <a:t>làm</a:t>
            </a:r>
            <a:r>
              <a:rPr lang="en" dirty="0"/>
              <a:t> </a:t>
            </a:r>
            <a:r>
              <a:rPr lang="en" dirty="0" err="1"/>
              <a:t>cách</a:t>
            </a:r>
            <a:r>
              <a:rPr lang="en" dirty="0"/>
              <a:t> </a:t>
            </a:r>
            <a:r>
              <a:rPr lang="en" dirty="0" err="1"/>
              <a:t>mạng</a:t>
            </a:r>
            <a:r>
              <a:rPr lang="en" dirty="0"/>
              <a:t> </a:t>
            </a:r>
            <a:r>
              <a:rPr lang="en" dirty="0" err="1"/>
              <a:t>chống</a:t>
            </a:r>
            <a:r>
              <a:rPr lang="en" dirty="0"/>
              <a:t> </a:t>
            </a:r>
            <a:r>
              <a:rPr lang="en" dirty="0" err="1"/>
              <a:t>chế</a:t>
            </a:r>
            <a:r>
              <a:rPr lang="en" dirty="0"/>
              <a:t> </a:t>
            </a:r>
            <a:r>
              <a:rPr lang="en" dirty="0" err="1"/>
              <a:t>độ</a:t>
            </a:r>
            <a:r>
              <a:rPr lang="en" dirty="0"/>
              <a:t> </a:t>
            </a:r>
            <a:r>
              <a:rPr lang="en" dirty="0" err="1"/>
              <a:t>phong</a:t>
            </a:r>
            <a:r>
              <a:rPr lang="en" dirty="0"/>
              <a:t> </a:t>
            </a:r>
            <a:r>
              <a:rPr lang="en" dirty="0" err="1"/>
              <a:t>kiến</a:t>
            </a:r>
            <a:r>
              <a:rPr lang="en" dirty="0"/>
              <a:t> </a:t>
            </a:r>
            <a:r>
              <a:rPr lang="en" dirty="0" err="1"/>
              <a:t>lỗi</a:t>
            </a:r>
            <a:r>
              <a:rPr lang="en" dirty="0"/>
              <a:t> </a:t>
            </a:r>
            <a:r>
              <a:rPr lang="en" dirty="0" err="1"/>
              <a:t>thời</a:t>
            </a:r>
            <a:r>
              <a:rPr lang="en" dirty="0"/>
              <a:t>.</a:t>
            </a:r>
            <a:endParaRPr dirty="0"/>
          </a:p>
        </p:txBody>
      </p:sp>
      <p:sp>
        <p:nvSpPr>
          <p:cNvPr id="587" name="Google Shape;587;p49"/>
          <p:cNvSpPr txBox="1">
            <a:spLocks noGrp="1"/>
          </p:cNvSpPr>
          <p:nvPr>
            <p:ph type="subTitle" idx="2"/>
          </p:nvPr>
        </p:nvSpPr>
        <p:spPr>
          <a:xfrm>
            <a:off x="702899" y="2625400"/>
            <a:ext cx="40938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err="1"/>
              <a:t>Vốn</a:t>
            </a:r>
            <a:r>
              <a:rPr lang="en" dirty="0"/>
              <a:t> </a:t>
            </a:r>
            <a:r>
              <a:rPr lang="en" dirty="0" err="1"/>
              <a:t>là</a:t>
            </a:r>
            <a:r>
              <a:rPr lang="en" dirty="0"/>
              <a:t> </a:t>
            </a:r>
            <a:r>
              <a:rPr lang="en" dirty="0" err="1"/>
              <a:t>những</a:t>
            </a:r>
            <a:r>
              <a:rPr lang="en" dirty="0"/>
              <a:t> </a:t>
            </a:r>
            <a:r>
              <a:rPr lang="en" dirty="0" err="1"/>
              <a:t>người</a:t>
            </a:r>
            <a:r>
              <a:rPr lang="en" dirty="0"/>
              <a:t> </a:t>
            </a:r>
            <a:r>
              <a:rPr lang="en" dirty="0" err="1"/>
              <a:t>thợ</a:t>
            </a:r>
            <a:r>
              <a:rPr lang="en" dirty="0"/>
              <a:t> </a:t>
            </a:r>
            <a:r>
              <a:rPr lang="en" dirty="0" err="1"/>
              <a:t>cả</a:t>
            </a:r>
            <a:r>
              <a:rPr lang="en" dirty="0"/>
              <a:t> </a:t>
            </a:r>
            <a:r>
              <a:rPr lang="en" dirty="0" err="1"/>
              <a:t>đứng</a:t>
            </a:r>
            <a:r>
              <a:rPr lang="en" dirty="0"/>
              <a:t> </a:t>
            </a:r>
            <a:r>
              <a:rPr lang="en" dirty="0" err="1"/>
              <a:t>đầu</a:t>
            </a:r>
            <a:r>
              <a:rPr lang="en" dirty="0"/>
              <a:t> </a:t>
            </a:r>
            <a:r>
              <a:rPr lang="en" dirty="0" err="1"/>
              <a:t>phường</a:t>
            </a:r>
            <a:r>
              <a:rPr lang="en" dirty="0"/>
              <a:t> </a:t>
            </a:r>
            <a:r>
              <a:rPr lang="en" dirty="0" err="1"/>
              <a:t>hội</a:t>
            </a:r>
            <a:r>
              <a:rPr lang="en" dirty="0"/>
              <a:t>, </a:t>
            </a:r>
            <a:r>
              <a:rPr lang="en" dirty="0" err="1"/>
              <a:t>những</a:t>
            </a:r>
            <a:r>
              <a:rPr lang="en" dirty="0"/>
              <a:t> </a:t>
            </a:r>
            <a:r>
              <a:rPr lang="en" dirty="0" err="1"/>
              <a:t>thương</a:t>
            </a:r>
            <a:r>
              <a:rPr lang="en" dirty="0"/>
              <a:t> </a:t>
            </a:r>
            <a:r>
              <a:rPr lang="en" dirty="0" err="1"/>
              <a:t>nhân</a:t>
            </a:r>
            <a:r>
              <a:rPr lang="en" dirty="0"/>
              <a:t> </a:t>
            </a:r>
            <a:r>
              <a:rPr lang="en" dirty="0" err="1"/>
              <a:t>hoặc</a:t>
            </a:r>
            <a:r>
              <a:rPr lang="en" dirty="0"/>
              <a:t> </a:t>
            </a:r>
            <a:r>
              <a:rPr lang="en" dirty="0" err="1"/>
              <a:t>thị</a:t>
            </a:r>
            <a:r>
              <a:rPr lang="en" dirty="0"/>
              <a:t> </a:t>
            </a:r>
            <a:r>
              <a:rPr lang="en" dirty="0" err="1"/>
              <a:t>dân</a:t>
            </a:r>
            <a:r>
              <a:rPr lang="en" dirty="0"/>
              <a:t> </a:t>
            </a:r>
            <a:r>
              <a:rPr lang="en" dirty="0" err="1"/>
              <a:t>giàu</a:t>
            </a:r>
            <a:r>
              <a:rPr lang="en" dirty="0"/>
              <a:t> </a:t>
            </a:r>
            <a:r>
              <a:rPr lang="en" dirty="0" err="1"/>
              <a:t>có</a:t>
            </a:r>
            <a:r>
              <a:rPr lang="en" dirty="0"/>
              <a:t>, </a:t>
            </a:r>
            <a:r>
              <a:rPr lang="en" dirty="0" err="1"/>
              <a:t>trở</a:t>
            </a:r>
            <a:r>
              <a:rPr lang="en" dirty="0"/>
              <a:t> </a:t>
            </a:r>
            <a:r>
              <a:rPr lang="en" dirty="0" err="1"/>
              <a:t>thành</a:t>
            </a:r>
            <a:r>
              <a:rPr lang="en" dirty="0"/>
              <a:t> </a:t>
            </a:r>
            <a:r>
              <a:rPr lang="en" dirty="0" err="1"/>
              <a:t>chủ</a:t>
            </a:r>
            <a:r>
              <a:rPr lang="en" dirty="0"/>
              <a:t> </a:t>
            </a:r>
            <a:r>
              <a:rPr lang="en" dirty="0" err="1"/>
              <a:t>công</a:t>
            </a:r>
            <a:r>
              <a:rPr lang="en" dirty="0"/>
              <a:t> </a:t>
            </a:r>
            <a:r>
              <a:rPr lang="en" dirty="0" err="1"/>
              <a:t>trường</a:t>
            </a:r>
            <a:r>
              <a:rPr lang="en" dirty="0"/>
              <a:t> </a:t>
            </a:r>
            <a:r>
              <a:rPr lang="en" dirty="0" err="1"/>
              <a:t>thủ</a:t>
            </a:r>
            <a:r>
              <a:rPr lang="en" dirty="0"/>
              <a:t> </a:t>
            </a:r>
            <a:r>
              <a:rPr lang="en" dirty="0" err="1"/>
              <a:t>công</a:t>
            </a:r>
            <a:r>
              <a:rPr lang="en" dirty="0"/>
              <a:t>, </a:t>
            </a:r>
            <a:r>
              <a:rPr lang="en" dirty="0" err="1"/>
              <a:t>chủ</a:t>
            </a:r>
            <a:r>
              <a:rPr lang="en" dirty="0"/>
              <a:t> </a:t>
            </a:r>
            <a:r>
              <a:rPr lang="en" dirty="0" err="1"/>
              <a:t>đồn</a:t>
            </a:r>
            <a:r>
              <a:rPr lang="en" dirty="0"/>
              <a:t> </a:t>
            </a:r>
            <a:r>
              <a:rPr lang="en" dirty="0" err="1"/>
              <a:t>điền</a:t>
            </a:r>
            <a:r>
              <a:rPr lang="en" dirty="0"/>
              <a:t> </a:t>
            </a:r>
            <a:r>
              <a:rPr lang="en" dirty="0" err="1"/>
              <a:t>hoặc</a:t>
            </a:r>
            <a:r>
              <a:rPr lang="en" dirty="0"/>
              <a:t> </a:t>
            </a:r>
            <a:r>
              <a:rPr lang="en" dirty="0" err="1"/>
              <a:t>nhà</a:t>
            </a:r>
            <a:r>
              <a:rPr lang="en" dirty="0"/>
              <a:t> </a:t>
            </a:r>
            <a:r>
              <a:rPr lang="en" dirty="0" err="1"/>
              <a:t>buôn</a:t>
            </a:r>
            <a:r>
              <a:rPr lang="en" dirty="0"/>
              <a:t> </a:t>
            </a:r>
            <a:r>
              <a:rPr lang="en" dirty="0" err="1"/>
              <a:t>lớn</a:t>
            </a:r>
            <a:r>
              <a:rPr lang="en" dirty="0"/>
              <a:t>.</a:t>
            </a:r>
            <a:endParaRPr dirty="0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 err="1"/>
              <a:t>Nắm</a:t>
            </a:r>
            <a:r>
              <a:rPr lang="en" dirty="0"/>
              <a:t> </a:t>
            </a:r>
            <a:r>
              <a:rPr lang="en" dirty="0" err="1"/>
              <a:t>giữ</a:t>
            </a:r>
            <a:r>
              <a:rPr lang="en" dirty="0"/>
              <a:t> </a:t>
            </a:r>
            <a:r>
              <a:rPr lang="en" dirty="0" err="1"/>
              <a:t>nhiều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cải</a:t>
            </a:r>
            <a:r>
              <a:rPr lang="en" dirty="0"/>
              <a:t>, </a:t>
            </a:r>
            <a:r>
              <a:rPr lang="en" dirty="0" err="1"/>
              <a:t>có</a:t>
            </a:r>
            <a:r>
              <a:rPr lang="en" dirty="0"/>
              <a:t> </a:t>
            </a:r>
            <a:r>
              <a:rPr lang="en" dirty="0" err="1"/>
              <a:t>thế</a:t>
            </a:r>
            <a:r>
              <a:rPr lang="en" dirty="0"/>
              <a:t> </a:t>
            </a:r>
            <a:r>
              <a:rPr lang="en" dirty="0" err="1"/>
              <a:t>lực</a:t>
            </a:r>
            <a:r>
              <a:rPr lang="en" dirty="0"/>
              <a:t> </a:t>
            </a:r>
            <a:r>
              <a:rPr lang="en" dirty="0" err="1"/>
              <a:t>kinh</a:t>
            </a:r>
            <a:r>
              <a:rPr lang="en" dirty="0"/>
              <a:t> </a:t>
            </a:r>
            <a:r>
              <a:rPr lang="en" dirty="0" err="1"/>
              <a:t>tế</a:t>
            </a:r>
            <a:r>
              <a:rPr lang="en" dirty="0"/>
              <a:t>, </a:t>
            </a:r>
            <a:r>
              <a:rPr lang="en" dirty="0" err="1"/>
              <a:t>nhưng</a:t>
            </a:r>
            <a:r>
              <a:rPr lang="en" dirty="0"/>
              <a:t> </a:t>
            </a:r>
            <a:r>
              <a:rPr lang="en" dirty="0" err="1"/>
              <a:t>chưa</a:t>
            </a:r>
            <a:r>
              <a:rPr lang="en" dirty="0"/>
              <a:t> </a:t>
            </a:r>
            <a:r>
              <a:rPr lang="en" dirty="0" err="1"/>
              <a:t>có</a:t>
            </a:r>
            <a:r>
              <a:rPr lang="en" dirty="0"/>
              <a:t> </a:t>
            </a:r>
            <a:r>
              <a:rPr lang="en" dirty="0" err="1"/>
              <a:t>địa</a:t>
            </a:r>
            <a:r>
              <a:rPr lang="en" dirty="0"/>
              <a:t> </a:t>
            </a:r>
            <a:r>
              <a:rPr lang="en" dirty="0" err="1"/>
              <a:t>vị</a:t>
            </a:r>
            <a:r>
              <a:rPr lang="en" dirty="0"/>
              <a:t> </a:t>
            </a:r>
            <a:r>
              <a:rPr lang="en" dirty="0" err="1"/>
              <a:t>chính</a:t>
            </a:r>
            <a:r>
              <a:rPr lang="en" dirty="0"/>
              <a:t> </a:t>
            </a:r>
            <a:r>
              <a:rPr lang="en" dirty="0" err="1"/>
              <a:t>trị</a:t>
            </a:r>
            <a:r>
              <a:rPr lang="en" dirty="0"/>
              <a:t> </a:t>
            </a:r>
            <a:r>
              <a:rPr lang="en" dirty="0" err="1"/>
              <a:t>trong</a:t>
            </a:r>
            <a:r>
              <a:rPr lang="en" dirty="0"/>
              <a:t> </a:t>
            </a:r>
            <a:r>
              <a:rPr lang="en" dirty="0" err="1"/>
              <a:t>xã</a:t>
            </a:r>
            <a:r>
              <a:rPr lang="en" dirty="0"/>
              <a:t> </a:t>
            </a:r>
            <a:r>
              <a:rPr lang="en" dirty="0" err="1"/>
              <a:t>hội</a:t>
            </a:r>
            <a:r>
              <a:rPr lang="en" dirty="0"/>
              <a:t>.</a:t>
            </a:r>
            <a:endParaRPr dirty="0"/>
          </a:p>
        </p:txBody>
      </p:sp>
      <p:sp>
        <p:nvSpPr>
          <p:cNvPr id="588" name="Google Shape;588;p49"/>
          <p:cNvSpPr txBox="1">
            <a:spLocks noGrp="1"/>
          </p:cNvSpPr>
          <p:nvPr>
            <p:ph type="subTitle" idx="3"/>
          </p:nvPr>
        </p:nvSpPr>
        <p:spPr>
          <a:xfrm>
            <a:off x="702881" y="2104750"/>
            <a:ext cx="4093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ahkwang"/>
                <a:ea typeface="Fahkwang"/>
                <a:cs typeface="Fahkwang"/>
                <a:sym typeface="Fahkwang"/>
              </a:rPr>
              <a:t>+ </a:t>
            </a:r>
            <a:r>
              <a:rPr lang="en" sz="1800" u="sng">
                <a:latin typeface="Fahkwang"/>
                <a:ea typeface="Fahkwang"/>
                <a:cs typeface="Fahkwang"/>
                <a:sym typeface="Fahkwang"/>
              </a:rPr>
              <a:t>GIAI CẤP TƯ SẢN</a:t>
            </a:r>
            <a:r>
              <a:rPr lang="en" sz="1800">
                <a:latin typeface="Fahkwang"/>
                <a:ea typeface="Fahkwang"/>
                <a:cs typeface="Fahkwang"/>
                <a:sym typeface="Fahkwang"/>
              </a:rPr>
              <a:t>:</a:t>
            </a:r>
            <a:endParaRPr sz="18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89" name="Google Shape;589;p49"/>
          <p:cNvSpPr txBox="1">
            <a:spLocks noGrp="1"/>
          </p:cNvSpPr>
          <p:nvPr>
            <p:ph type="subTitle" idx="4"/>
          </p:nvPr>
        </p:nvSpPr>
        <p:spPr>
          <a:xfrm>
            <a:off x="5753136" y="2104750"/>
            <a:ext cx="2688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ahkwang"/>
                <a:ea typeface="Fahkwang"/>
                <a:cs typeface="Fahkwang"/>
                <a:sym typeface="Fahkwang"/>
              </a:rPr>
              <a:t>+ </a:t>
            </a:r>
            <a:r>
              <a:rPr lang="en" sz="1800" u="sng">
                <a:latin typeface="Fahkwang"/>
                <a:ea typeface="Fahkwang"/>
                <a:cs typeface="Fahkwang"/>
                <a:sym typeface="Fahkwang"/>
              </a:rPr>
              <a:t>GIAI CẤP VÔ SẢN</a:t>
            </a:r>
            <a:r>
              <a:rPr lang="en" sz="1800">
                <a:latin typeface="Fahkwang"/>
                <a:ea typeface="Fahkwang"/>
                <a:cs typeface="Fahkwang"/>
                <a:sym typeface="Fahkwang"/>
              </a:rPr>
              <a:t>:</a:t>
            </a:r>
            <a:endParaRPr sz="18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90" name="Google Shape;590;p49"/>
          <p:cNvSpPr txBox="1">
            <a:spLocks noGrp="1"/>
          </p:cNvSpPr>
          <p:nvPr>
            <p:ph type="subTitle" idx="1"/>
          </p:nvPr>
        </p:nvSpPr>
        <p:spPr>
          <a:xfrm>
            <a:off x="2316900" y="1281775"/>
            <a:ext cx="45102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b. </a:t>
            </a:r>
            <a:r>
              <a:rPr lang="en" sz="1800" b="1" dirty="0" err="1"/>
              <a:t>Sự</a:t>
            </a:r>
            <a:r>
              <a:rPr lang="en" sz="1800" b="1" dirty="0"/>
              <a:t> </a:t>
            </a:r>
            <a:r>
              <a:rPr lang="en" sz="1800" b="1" dirty="0" err="1"/>
              <a:t>biến</a:t>
            </a:r>
            <a:r>
              <a:rPr lang="en" sz="1800" b="1" dirty="0"/>
              <a:t> </a:t>
            </a:r>
            <a:r>
              <a:rPr lang="en" sz="1800" b="1" dirty="0" err="1"/>
              <a:t>đổi</a:t>
            </a:r>
            <a:r>
              <a:rPr lang="en" sz="1800" b="1" dirty="0"/>
              <a:t> </a:t>
            </a:r>
            <a:r>
              <a:rPr lang="en" sz="1800" b="1" dirty="0" err="1"/>
              <a:t>của</a:t>
            </a:r>
            <a:r>
              <a:rPr lang="en" sz="1800" b="1" dirty="0"/>
              <a:t> </a:t>
            </a:r>
            <a:r>
              <a:rPr lang="en" sz="1800" b="1" dirty="0" err="1"/>
              <a:t>xã</a:t>
            </a:r>
            <a:r>
              <a:rPr lang="en" sz="1800" b="1" dirty="0"/>
              <a:t> </a:t>
            </a:r>
            <a:r>
              <a:rPr lang="en" sz="1800" b="1" dirty="0" err="1"/>
              <a:t>hội</a:t>
            </a:r>
            <a:r>
              <a:rPr lang="en" sz="1800" b="1" dirty="0"/>
              <a:t> Tây </a:t>
            </a:r>
            <a:r>
              <a:rPr lang="en" sz="1800" b="1" dirty="0" err="1"/>
              <a:t>Âu</a:t>
            </a:r>
            <a:endParaRPr lang="en" sz="1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- </a:t>
            </a:r>
            <a:r>
              <a:rPr lang="en" sz="1800" dirty="0" err="1"/>
              <a:t>Hình</a:t>
            </a:r>
            <a:r>
              <a:rPr lang="en" sz="1800" dirty="0"/>
              <a:t> </a:t>
            </a:r>
            <a:r>
              <a:rPr lang="en" sz="1800" dirty="0" err="1"/>
              <a:t>thành</a:t>
            </a:r>
            <a:r>
              <a:rPr lang="en" sz="1800" dirty="0"/>
              <a:t> </a:t>
            </a:r>
            <a:r>
              <a:rPr lang="en" sz="1800" dirty="0" err="1"/>
              <a:t>các</a:t>
            </a:r>
            <a:r>
              <a:rPr lang="en" sz="1800" dirty="0"/>
              <a:t> </a:t>
            </a:r>
            <a:r>
              <a:rPr lang="en" sz="1800" dirty="0" err="1"/>
              <a:t>giai</a:t>
            </a:r>
            <a:r>
              <a:rPr lang="en" sz="1800" dirty="0"/>
              <a:t> </a:t>
            </a:r>
            <a:r>
              <a:rPr lang="en" sz="1800" dirty="0" err="1"/>
              <a:t>cấp</a:t>
            </a:r>
            <a:r>
              <a:rPr lang="en" sz="1800" dirty="0"/>
              <a:t> </a:t>
            </a:r>
            <a:r>
              <a:rPr lang="en" sz="1800" dirty="0" err="1"/>
              <a:t>mới</a:t>
            </a:r>
            <a:r>
              <a:rPr lang="en" sz="1800" dirty="0"/>
              <a:t> </a:t>
            </a:r>
            <a:r>
              <a:rPr lang="en" sz="1800" dirty="0" err="1"/>
              <a:t>trong</a:t>
            </a:r>
            <a:r>
              <a:rPr lang="en" sz="1800" dirty="0"/>
              <a:t> </a:t>
            </a:r>
            <a:r>
              <a:rPr lang="en" sz="1800" dirty="0" err="1"/>
              <a:t>xã</a:t>
            </a:r>
            <a:r>
              <a:rPr lang="en" sz="1800" dirty="0"/>
              <a:t> </a:t>
            </a:r>
            <a:r>
              <a:rPr lang="en" sz="1800" dirty="0" err="1"/>
              <a:t>hội</a:t>
            </a:r>
            <a:r>
              <a:rPr lang="en" sz="1800" dirty="0"/>
              <a:t>:</a:t>
            </a:r>
            <a:endParaRPr sz="1800" dirty="0"/>
          </a:p>
        </p:txBody>
      </p:sp>
      <p:sp>
        <p:nvSpPr>
          <p:cNvPr id="591" name="Google Shape;591;p49"/>
          <p:cNvSpPr txBox="1">
            <a:spLocks noGrp="1"/>
          </p:cNvSpPr>
          <p:nvPr>
            <p:ph type="subTitle" idx="1"/>
          </p:nvPr>
        </p:nvSpPr>
        <p:spPr>
          <a:xfrm>
            <a:off x="2316900" y="4420813"/>
            <a:ext cx="45102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- </a:t>
            </a:r>
            <a:r>
              <a:rPr lang="en" sz="1800" dirty="0" err="1"/>
              <a:t>Mối</a:t>
            </a:r>
            <a:r>
              <a:rPr lang="en" sz="1800" dirty="0"/>
              <a:t> </a:t>
            </a:r>
            <a:r>
              <a:rPr lang="en" sz="1800" dirty="0" err="1"/>
              <a:t>quan</a:t>
            </a:r>
            <a:r>
              <a:rPr lang="en" sz="1800" dirty="0"/>
              <a:t> </a:t>
            </a:r>
            <a:r>
              <a:rPr lang="en" sz="1800" dirty="0" err="1"/>
              <a:t>hệ</a:t>
            </a:r>
            <a:r>
              <a:rPr lang="en" sz="1800" dirty="0"/>
              <a:t>: </a:t>
            </a:r>
            <a:r>
              <a:rPr lang="en" sz="1800" b="1" i="1" dirty="0" err="1"/>
              <a:t>tư</a:t>
            </a:r>
            <a:r>
              <a:rPr lang="en" sz="1800" b="1" i="1" dirty="0"/>
              <a:t> </a:t>
            </a:r>
            <a:r>
              <a:rPr lang="en" sz="1800" b="1" i="1" dirty="0" err="1"/>
              <a:t>sản</a:t>
            </a:r>
            <a:r>
              <a:rPr lang="en" sz="1800" b="1" i="1" dirty="0"/>
              <a:t> </a:t>
            </a:r>
            <a:r>
              <a:rPr lang="en" sz="1800" b="1" i="1" dirty="0" err="1"/>
              <a:t>bóc</a:t>
            </a:r>
            <a:r>
              <a:rPr lang="en" sz="1800" b="1" i="1" dirty="0"/>
              <a:t> </a:t>
            </a:r>
            <a:r>
              <a:rPr lang="en" sz="1800" b="1" i="1" dirty="0" err="1"/>
              <a:t>lột</a:t>
            </a:r>
            <a:r>
              <a:rPr lang="en" sz="1800" b="1" i="1" dirty="0"/>
              <a:t> </a:t>
            </a:r>
            <a:r>
              <a:rPr lang="en" sz="1800" b="1" i="1" dirty="0" err="1"/>
              <a:t>vô</a:t>
            </a:r>
            <a:r>
              <a:rPr lang="en" sz="1800" b="1" i="1" dirty="0"/>
              <a:t> </a:t>
            </a:r>
            <a:r>
              <a:rPr lang="en" sz="1800" b="1" i="1" dirty="0" err="1"/>
              <a:t>sản</a:t>
            </a:r>
            <a:r>
              <a:rPr lang="en" sz="1800" dirty="0"/>
              <a:t>.</a:t>
            </a:r>
            <a:endParaRPr sz="1800" dirty="0"/>
          </a:p>
        </p:txBody>
      </p:sp>
      <p:cxnSp>
        <p:nvCxnSpPr>
          <p:cNvPr id="592" name="Google Shape;592;p49"/>
          <p:cNvCxnSpPr>
            <a:stCxn id="590" idx="2"/>
            <a:endCxn id="588" idx="0"/>
          </p:cNvCxnSpPr>
          <p:nvPr/>
        </p:nvCxnSpPr>
        <p:spPr>
          <a:xfrm flipH="1">
            <a:off x="2749800" y="1840675"/>
            <a:ext cx="1822200" cy="26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49"/>
          <p:cNvCxnSpPr>
            <a:stCxn id="590" idx="2"/>
            <a:endCxn id="589" idx="0"/>
          </p:cNvCxnSpPr>
          <p:nvPr/>
        </p:nvCxnSpPr>
        <p:spPr>
          <a:xfrm>
            <a:off x="4572000" y="1840675"/>
            <a:ext cx="2525100" cy="26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0" build="p"/>
      <p:bldP spid="587" grpId="0" build="p"/>
      <p:bldP spid="588" grpId="0" build="p"/>
      <p:bldP spid="589" grpId="0" build="p"/>
      <p:bldP spid="590" grpId="0" build="p"/>
      <p:bldP spid="59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0"/>
          <p:cNvSpPr txBox="1">
            <a:spLocks noGrp="1"/>
          </p:cNvSpPr>
          <p:nvPr>
            <p:ph type="title"/>
          </p:nvPr>
        </p:nvSpPr>
        <p:spPr>
          <a:xfrm>
            <a:off x="2448900" y="371014"/>
            <a:ext cx="42462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Fahkwang"/>
                <a:ea typeface="Fahkwang"/>
                <a:cs typeface="Fahkwang"/>
                <a:sym typeface="Fahkwang"/>
              </a:rPr>
              <a:t>TỔNG KẾT</a:t>
            </a:r>
            <a:endParaRPr sz="3600" dirty="0"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5" name="các-cuộc-phát-kiến-địa-lí.mp4">
            <a:hlinkClick r:id="" action="ppaction://media"/>
            <a:extLst>
              <a:ext uri="{FF2B5EF4-FFF2-40B4-BE49-F238E27FC236}">
                <a16:creationId xmlns:a16="http://schemas.microsoft.com/office/drawing/2014/main" id="{54C921B6-550A-9FA2-BCC2-4F8D2A154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457" y="1094014"/>
            <a:ext cx="7199086" cy="404948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9"/>
          <p:cNvSpPr txBox="1">
            <a:spLocks noGrp="1"/>
          </p:cNvSpPr>
          <p:nvPr>
            <p:ph type="ctrTitle"/>
          </p:nvPr>
        </p:nvSpPr>
        <p:spPr>
          <a:xfrm>
            <a:off x="713225" y="976625"/>
            <a:ext cx="4659000" cy="2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latin typeface="Fahkwang"/>
                <a:ea typeface="Fahkwang"/>
                <a:cs typeface="Fahkwang"/>
                <a:sym typeface="Fahkwang"/>
              </a:rPr>
              <a:t>BÀI 2</a:t>
            </a: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: CÁC CUỘC PHÁT KIẾN ĐỊA LÝ VÀ SỰ HÌNH THÀNH QUAN HỆ SẢN XUẤT TƯ BẢN CHỦ NGHĨA Ở TÂY ÂU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494" name="Google Shape;494;p39" title="BOAC World Air Routes Western Hemisphere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642" b="2642"/>
          <a:stretch/>
        </p:blipFill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0"/>
          <p:cNvSpPr txBox="1">
            <a:spLocks noGrp="1"/>
          </p:cNvSpPr>
          <p:nvPr>
            <p:ph type="title"/>
          </p:nvPr>
        </p:nvSpPr>
        <p:spPr>
          <a:xfrm>
            <a:off x="5663625" y="2969200"/>
            <a:ext cx="276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CÁC CUỘC PHÁT KIẾN ĐỊA LÝ LỚN TRÊN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THẾ GIỚI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00" name="Google Shape;500;p40"/>
          <p:cNvSpPr txBox="1">
            <a:spLocks noGrp="1"/>
          </p:cNvSpPr>
          <p:nvPr>
            <p:ph type="title" idx="3"/>
          </p:nvPr>
        </p:nvSpPr>
        <p:spPr>
          <a:xfrm>
            <a:off x="7158450" y="911600"/>
            <a:ext cx="1272300" cy="9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01" name="Google Shape;501;p40" title="_ (12)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9" r="79"/>
          <a:stretch/>
        </p:blipFill>
        <p:spPr>
          <a:xfrm>
            <a:off x="713225" y="365850"/>
            <a:ext cx="3084900" cy="4411800"/>
          </a:xfrm>
          <a:prstGeom prst="roundRect">
            <a:avLst>
              <a:gd name="adj" fmla="val 16667"/>
            </a:avLst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41" title="1-cac-cuoc-phat-kien-dia-li-lon-tren-the-gioicau-hoi-1-dua-vao-hinh-1-va-thong-tin-trong-muc--ct0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28" r="1028"/>
          <a:stretch/>
        </p:blipFill>
        <p:spPr>
          <a:xfrm>
            <a:off x="-6650" y="-6650"/>
            <a:ext cx="9150602" cy="5143501"/>
          </a:xfrm>
          <a:prstGeom prst="rect">
            <a:avLst/>
          </a:prstGeom>
        </p:spPr>
      </p:pic>
      <p:sp>
        <p:nvSpPr>
          <p:cNvPr id="507" name="Google Shape;507;p41"/>
          <p:cNvSpPr/>
          <p:nvPr/>
        </p:nvSpPr>
        <p:spPr>
          <a:xfrm>
            <a:off x="961938" y="3961725"/>
            <a:ext cx="7955400" cy="642300"/>
          </a:xfrm>
          <a:prstGeom prst="roundRect">
            <a:avLst>
              <a:gd name="adj" fmla="val 30184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8" name="Google Shape;508;p41"/>
          <p:cNvSpPr txBox="1">
            <a:spLocks noGrp="1"/>
          </p:cNvSpPr>
          <p:nvPr>
            <p:ph type="title"/>
          </p:nvPr>
        </p:nvSpPr>
        <p:spPr>
          <a:xfrm>
            <a:off x="1098329" y="4057100"/>
            <a:ext cx="7641000" cy="4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ahkwang"/>
                <a:ea typeface="Fahkwang"/>
                <a:cs typeface="Fahkwang"/>
                <a:sym typeface="Fahkwang"/>
              </a:rPr>
              <a:t>CHỈ RA MỘT SỐ CUỘC PHÁT KIẾN ĐỊA LÝ LỚN</a:t>
            </a:r>
            <a:endParaRPr sz="2400">
              <a:latin typeface="Fahkwang"/>
              <a:ea typeface="Fahkwang"/>
              <a:cs typeface="Fahkwang"/>
              <a:sym typeface="Fahkwang"/>
            </a:endParaRPr>
          </a:p>
        </p:txBody>
      </p:sp>
      <p:grpSp>
        <p:nvGrpSpPr>
          <p:cNvPr id="509" name="Google Shape;509;p41"/>
          <p:cNvGrpSpPr/>
          <p:nvPr/>
        </p:nvGrpSpPr>
        <p:grpSpPr>
          <a:xfrm>
            <a:off x="-1766250" y="-2463456"/>
            <a:ext cx="13411778" cy="6169755"/>
            <a:chOff x="-1766250" y="-2463456"/>
            <a:chExt cx="13411778" cy="6169755"/>
          </a:xfrm>
        </p:grpSpPr>
        <p:pic>
          <p:nvPicPr>
            <p:cNvPr id="510" name="Google Shape;510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494772">
              <a:off x="-2708222" y="484509"/>
              <a:ext cx="4763693" cy="1461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099997">
              <a:off x="7654571" y="-1479758"/>
              <a:ext cx="3729005" cy="22855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Fahkwang"/>
                <a:ea typeface="Fahkwang"/>
                <a:cs typeface="Fahkwang"/>
                <a:sym typeface="Fahkwang"/>
              </a:rPr>
              <a:t>1. CÁC CUỘC PHÁT KIẾN ĐỊA LÝ LỚN TRÊN THẾ GIỚI</a:t>
            </a:r>
            <a:endParaRPr sz="3000" dirty="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17" name="Google Shape;517;p42"/>
          <p:cNvSpPr txBox="1">
            <a:spLocks noGrp="1"/>
          </p:cNvSpPr>
          <p:nvPr>
            <p:ph type="subTitle" idx="1"/>
          </p:nvPr>
        </p:nvSpPr>
        <p:spPr>
          <a:xfrm>
            <a:off x="359988" y="2281525"/>
            <a:ext cx="3773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Đi-a-xơ đến được mũi Hảo Vọng (mũi cực Nam châu Phi).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8" name="Google Shape;518;p42"/>
          <p:cNvSpPr txBox="1">
            <a:spLocks noGrp="1"/>
          </p:cNvSpPr>
          <p:nvPr>
            <p:ph type="subTitle" idx="2"/>
          </p:nvPr>
        </p:nvSpPr>
        <p:spPr>
          <a:xfrm>
            <a:off x="4572000" y="2281531"/>
            <a:ext cx="4211995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C. Cô-lôm-bô đi về phía tây, vượt Đại Tây Dương tìm ra châu lục mới (hiểu nhầm đó là Tây Ấn Độ).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19" name="Google Shape;519;p42"/>
          <p:cNvSpPr txBox="1">
            <a:spLocks noGrp="1"/>
          </p:cNvSpPr>
          <p:nvPr>
            <p:ph type="subTitle" idx="3"/>
          </p:nvPr>
        </p:nvSpPr>
        <p:spPr>
          <a:xfrm>
            <a:off x="359988" y="4025454"/>
            <a:ext cx="3773100" cy="111804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"/>
                <a:ea typeface="Lora"/>
                <a:cs typeface="Lora"/>
                <a:sym typeface="Lora"/>
              </a:rPr>
              <a:t>Ga-ma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cũng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vòng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qua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điểm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cực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Nam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Phi,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cập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bến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Ca-li-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cút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Ấn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Độ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).</a:t>
            </a:r>
            <a:endParaRPr sz="18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0" name="Google Shape;520;p42"/>
          <p:cNvSpPr txBox="1">
            <a:spLocks noGrp="1"/>
          </p:cNvSpPr>
          <p:nvPr>
            <p:ph type="subTitle" idx="4"/>
          </p:nvPr>
        </p:nvSpPr>
        <p:spPr>
          <a:xfrm>
            <a:off x="4572001" y="4025455"/>
            <a:ext cx="4211963" cy="11180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"/>
                <a:ea typeface="Lora"/>
                <a:cs typeface="Lora"/>
                <a:sym typeface="Lora"/>
              </a:rPr>
              <a:t>Đoàn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thám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hiểm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của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Ph. Ma-gien-lăng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hoàn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thành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chuyến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vòng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quanh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thế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giới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bằng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đường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biển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.</a:t>
            </a:r>
            <a:endParaRPr sz="18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21" name="Google Shape;521;p42"/>
          <p:cNvSpPr txBox="1">
            <a:spLocks noGrp="1"/>
          </p:cNvSpPr>
          <p:nvPr>
            <p:ph type="subTitle" idx="5"/>
          </p:nvPr>
        </p:nvSpPr>
        <p:spPr>
          <a:xfrm>
            <a:off x="360011" y="1845300"/>
            <a:ext cx="377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+ NĂM 1487:</a:t>
            </a:r>
            <a:endParaRPr sz="2400" dirty="0"/>
          </a:p>
        </p:txBody>
      </p:sp>
      <p:sp>
        <p:nvSpPr>
          <p:cNvPr id="522" name="Google Shape;522;p42"/>
          <p:cNvSpPr txBox="1">
            <a:spLocks noGrp="1"/>
          </p:cNvSpPr>
          <p:nvPr>
            <p:ph type="subTitle" idx="6"/>
          </p:nvPr>
        </p:nvSpPr>
        <p:spPr>
          <a:xfrm>
            <a:off x="360012" y="3597505"/>
            <a:ext cx="37731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+ NĂM 1497:</a:t>
            </a:r>
            <a:endParaRPr sz="2400" dirty="0"/>
          </a:p>
        </p:txBody>
      </p:sp>
      <p:sp>
        <p:nvSpPr>
          <p:cNvPr id="523" name="Google Shape;523;p42"/>
          <p:cNvSpPr txBox="1">
            <a:spLocks noGrp="1"/>
          </p:cNvSpPr>
          <p:nvPr>
            <p:ph type="subTitle" idx="7"/>
          </p:nvPr>
        </p:nvSpPr>
        <p:spPr>
          <a:xfrm>
            <a:off x="5383279" y="1845300"/>
            <a:ext cx="2742469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+ NĂM 1492:</a:t>
            </a:r>
            <a:endParaRPr sz="2400" dirty="0"/>
          </a:p>
        </p:txBody>
      </p:sp>
      <p:sp>
        <p:nvSpPr>
          <p:cNvPr id="524" name="Google Shape;524;p42"/>
          <p:cNvSpPr txBox="1">
            <a:spLocks noGrp="1"/>
          </p:cNvSpPr>
          <p:nvPr>
            <p:ph type="subTitle" idx="8"/>
          </p:nvPr>
        </p:nvSpPr>
        <p:spPr>
          <a:xfrm>
            <a:off x="4572008" y="3597506"/>
            <a:ext cx="4211995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+ NĂM 1519-1522:</a:t>
            </a:r>
            <a:endParaRPr sz="2400" dirty="0"/>
          </a:p>
        </p:txBody>
      </p:sp>
      <p:sp>
        <p:nvSpPr>
          <p:cNvPr id="525" name="Google Shape;525;p42"/>
          <p:cNvSpPr txBox="1">
            <a:spLocks noGrp="1"/>
          </p:cNvSpPr>
          <p:nvPr>
            <p:ph type="subTitle" idx="1"/>
          </p:nvPr>
        </p:nvSpPr>
        <p:spPr>
          <a:xfrm>
            <a:off x="2181000" y="1239475"/>
            <a:ext cx="47820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- Các cuộc phát kiến địa lý tiêu biểu: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build="p"/>
      <p:bldP spid="518" grpId="0" build="p"/>
      <p:bldP spid="519" grpId="0" build="p"/>
      <p:bldP spid="520" grpId="0" build="p"/>
      <p:bldP spid="521" grpId="0" build="p"/>
      <p:bldP spid="522" grpId="0" build="p"/>
      <p:bldP spid="523" grpId="0" build="p"/>
      <p:bldP spid="5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1. CÁC CUỘC PHÁT KIẾN ĐỊA LÝ LỚN TRÊN THẾ GIỚI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31" name="Google Shape;531;p43"/>
          <p:cNvSpPr txBox="1">
            <a:spLocks noGrp="1"/>
          </p:cNvSpPr>
          <p:nvPr>
            <p:ph type="subTitle" idx="1"/>
          </p:nvPr>
        </p:nvSpPr>
        <p:spPr>
          <a:xfrm>
            <a:off x="5183523" y="2029575"/>
            <a:ext cx="3489300" cy="2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"/>
                <a:ea typeface="Lora"/>
                <a:cs typeface="Lora"/>
                <a:sym typeface="Lora"/>
              </a:rPr>
              <a:t>+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Hệ</a:t>
            </a:r>
            <a:r>
              <a:rPr lang="en" sz="1800" b="1" u="sng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quả</a:t>
            </a:r>
            <a:r>
              <a:rPr lang="en" sz="1800" b="1" u="sng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tiêu</a:t>
            </a:r>
            <a:r>
              <a:rPr lang="en" sz="1800" b="1" u="sng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cực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: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làm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nảy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sinh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nạn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buôn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bán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nô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lệ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da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đen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và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sự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cướp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bóc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thuộc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địa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,.</a:t>
            </a:r>
            <a:endParaRPr sz="18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32" name="Google Shape;532;p43"/>
          <p:cNvSpPr txBox="1">
            <a:spLocks noGrp="1"/>
          </p:cNvSpPr>
          <p:nvPr>
            <p:ph type="subTitle" idx="2"/>
          </p:nvPr>
        </p:nvSpPr>
        <p:spPr>
          <a:xfrm>
            <a:off x="471175" y="2029575"/>
            <a:ext cx="4431600" cy="26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"/>
                <a:ea typeface="Lora"/>
                <a:cs typeface="Lora"/>
                <a:sym typeface="Lora"/>
              </a:rPr>
              <a:t>+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Hệ</a:t>
            </a:r>
            <a:r>
              <a:rPr lang="en" sz="1800" b="1" u="sng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quả</a:t>
            </a:r>
            <a:r>
              <a:rPr lang="en" sz="1800" b="1" u="sng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tích</a:t>
            </a:r>
            <a:r>
              <a:rPr lang="en" sz="1800" b="1" u="sng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b="1" u="sng" dirty="0" err="1">
                <a:latin typeface="Lora"/>
                <a:ea typeface="Lora"/>
                <a:cs typeface="Lora"/>
                <a:sym typeface="Lora"/>
              </a:rPr>
              <a:t>cực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:</a:t>
            </a:r>
            <a:endParaRPr sz="18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</a:pP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đem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về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cho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thương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nhân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nguồn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nguyên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liệu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của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cải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quý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giá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từ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Mỹ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Á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và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Phi,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thúc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đẩy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nền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sản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xuất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và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thương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nghiệp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ở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Âu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phát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triển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;</a:t>
            </a:r>
            <a:endParaRPr sz="18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●"/>
            </a:pP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mở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mang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tri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thức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cho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con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người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về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những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vùng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đất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mới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những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con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đường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hàng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hải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1800" dirty="0" err="1">
                <a:latin typeface="Lora"/>
                <a:ea typeface="Lora"/>
                <a:cs typeface="Lora"/>
                <a:sym typeface="Lora"/>
              </a:rPr>
              <a:t>mới</a:t>
            </a:r>
            <a:r>
              <a:rPr lang="en" sz="1800" dirty="0">
                <a:latin typeface="Lora"/>
                <a:ea typeface="Lora"/>
                <a:cs typeface="Lora"/>
                <a:sym typeface="Lora"/>
              </a:rPr>
              <a:t>…</a:t>
            </a:r>
            <a:endParaRPr sz="18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33" name="Google Shape;533;p43"/>
          <p:cNvSpPr txBox="1">
            <a:spLocks noGrp="1"/>
          </p:cNvSpPr>
          <p:nvPr>
            <p:ph type="subTitle" idx="2"/>
          </p:nvPr>
        </p:nvSpPr>
        <p:spPr>
          <a:xfrm>
            <a:off x="1884900" y="1456863"/>
            <a:ext cx="5374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ra"/>
                <a:ea typeface="Lora"/>
                <a:cs typeface="Lora"/>
                <a:sym typeface="Lora"/>
              </a:rPr>
              <a:t>- Hệ quả của các cuộc phát kiến địa lý: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 build="p"/>
      <p:bldP spid="53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4"/>
          <p:cNvSpPr txBox="1">
            <a:spLocks noGrp="1"/>
          </p:cNvSpPr>
          <p:nvPr>
            <p:ph type="title"/>
          </p:nvPr>
        </p:nvSpPr>
        <p:spPr>
          <a:xfrm>
            <a:off x="713225" y="1741375"/>
            <a:ext cx="4502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SỰ NẢY SINH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CHỦ NGHĨA TƯ BẢN VÀ NHỮNG BIẾN ĐỔI CHÍNH TRONG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Fahkwang"/>
                <a:ea typeface="Fahkwang"/>
                <a:cs typeface="Fahkwang"/>
                <a:sym typeface="Fahkwang"/>
              </a:rPr>
              <a:t>XÃ HỘI TÂY ÂU</a:t>
            </a:r>
            <a:endParaRPr sz="30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39" name="Google Shape;539;p44"/>
          <p:cNvSpPr txBox="1">
            <a:spLocks noGrp="1"/>
          </p:cNvSpPr>
          <p:nvPr>
            <p:ph type="title" idx="2"/>
          </p:nvPr>
        </p:nvSpPr>
        <p:spPr>
          <a:xfrm>
            <a:off x="2328275" y="750775"/>
            <a:ext cx="1272300" cy="9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540" name="Google Shape;540;p44" title="_ (13)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4799" b="14792"/>
          <a:stretch/>
        </p:blipFill>
        <p:spPr>
          <a:xfrm>
            <a:off x="5563675" y="365850"/>
            <a:ext cx="3084900" cy="44118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5"/>
          <p:cNvSpPr txBox="1">
            <a:spLocks noGrp="1"/>
          </p:cNvSpPr>
          <p:nvPr>
            <p:ph type="title"/>
          </p:nvPr>
        </p:nvSpPr>
        <p:spPr>
          <a:xfrm>
            <a:off x="4049875" y="1754100"/>
            <a:ext cx="4380900" cy="16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ahkwang"/>
                <a:ea typeface="Fahkwang"/>
                <a:cs typeface="Fahkwang"/>
                <a:sym typeface="Fahkwang"/>
              </a:rPr>
              <a:t>“RÀO ĐẤT</a:t>
            </a:r>
            <a:endParaRPr sz="3600">
              <a:latin typeface="Fahkwang"/>
              <a:ea typeface="Fahkwang"/>
              <a:cs typeface="Fahkwang"/>
              <a:sym typeface="Fahkwang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ahkwang"/>
                <a:ea typeface="Fahkwang"/>
                <a:cs typeface="Fahkwang"/>
                <a:sym typeface="Fahkwang"/>
              </a:rPr>
              <a:t>CƯỚP RUỘNG”, “CỪU ĂN THỊT NGƯỜI” LÀ GÌ?</a:t>
            </a:r>
            <a:endParaRPr sz="3600"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546" name="Google Shape;546;p45" title="bai-7-cac-cuoc-cach-mang-cong-nghiep-thoi-ki-can-dai-sbt-lich-su-10-ket-noi-tri-thuc-1680063017.jpg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029300"/>
            <a:ext cx="3084900" cy="30849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6"/>
          <p:cNvSpPr txBox="1">
            <a:spLocks noGrp="1"/>
          </p:cNvSpPr>
          <p:nvPr>
            <p:ph type="title"/>
          </p:nvPr>
        </p:nvSpPr>
        <p:spPr>
          <a:xfrm>
            <a:off x="360000" y="234050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ahkwang"/>
                <a:ea typeface="Fahkwang"/>
                <a:cs typeface="Fahkwang"/>
                <a:sym typeface="Fahkwang"/>
              </a:rPr>
              <a:t>2. SỰ NẢY SINH CHỦ NGHĨA TƯ BẢN VÀ NHỮNG BIẾN ĐỔI CHÍNH TRONG XÃ HỘI TÂY ÂU</a:t>
            </a:r>
            <a:endParaRPr sz="2400"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552" name="Google Shape;552;p46"/>
          <p:cNvSpPr txBox="1">
            <a:spLocks noGrp="1"/>
          </p:cNvSpPr>
          <p:nvPr>
            <p:ph type="subTitle" idx="1"/>
          </p:nvPr>
        </p:nvSpPr>
        <p:spPr>
          <a:xfrm>
            <a:off x="800887" y="27222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+ Đẩy mạnh cướp bóc của cải, tài nguyên từ các nước thuộc địa châu Á, châu Phi, châu Mỹ đem về châu Âu.</a:t>
            </a:r>
            <a:endParaRPr sz="1600"/>
          </a:p>
        </p:txBody>
      </p:sp>
      <p:sp>
        <p:nvSpPr>
          <p:cNvPr id="553" name="Google Shape;553;p46"/>
          <p:cNvSpPr txBox="1">
            <a:spLocks noGrp="1"/>
          </p:cNvSpPr>
          <p:nvPr>
            <p:ph type="subTitle" idx="3"/>
          </p:nvPr>
        </p:nvSpPr>
        <p:spPr>
          <a:xfrm>
            <a:off x="400500" y="1164619"/>
            <a:ext cx="8343000" cy="11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a.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Sự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nảy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sinh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chủ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nghĩa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tư</a:t>
            </a:r>
            <a:r>
              <a:rPr lang="en" sz="1800" b="1" dirty="0"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" sz="1800" b="1" dirty="0" err="1">
                <a:latin typeface="Fahkwang"/>
                <a:ea typeface="Fahkwang"/>
                <a:cs typeface="Fahkwang"/>
                <a:sym typeface="Fahkwang"/>
              </a:rPr>
              <a:t>bản</a:t>
            </a:r>
            <a:endParaRPr sz="1800" b="1" dirty="0">
              <a:latin typeface="Fahkwang"/>
              <a:ea typeface="Fahkwang"/>
              <a:cs typeface="Fahkwang"/>
              <a:sym typeface="Fahkwang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-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Quá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trình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tích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luỹ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vốn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và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tập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trung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nhân</a:t>
            </a:r>
            <a:r>
              <a:rPr lang="en" sz="1800" b="1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b="1" dirty="0" err="1">
                <a:latin typeface="Caladea"/>
                <a:ea typeface="Caladea"/>
                <a:cs typeface="Caladea"/>
                <a:sym typeface="Caladea"/>
              </a:rPr>
              <a:t>công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của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giai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cấp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tư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sản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trong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giai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đoạn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đầu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làm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nảy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sinh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chủ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nghĩa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tư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bản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ở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Tây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Âu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được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tiến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hành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thông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qua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các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hình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" sz="1800" dirty="0" err="1">
                <a:latin typeface="Caladea"/>
                <a:ea typeface="Caladea"/>
                <a:cs typeface="Caladea"/>
                <a:sym typeface="Caladea"/>
              </a:rPr>
              <a:t>thức</a:t>
            </a:r>
            <a:r>
              <a:rPr lang="en" sz="1800" dirty="0">
                <a:latin typeface="Caladea"/>
                <a:ea typeface="Caladea"/>
                <a:cs typeface="Caladea"/>
                <a:sym typeface="Caladea"/>
              </a:rPr>
              <a:t>:</a:t>
            </a:r>
            <a:endParaRPr sz="1800" dirty="0"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554" name="Google Shape;554;p46"/>
          <p:cNvSpPr txBox="1">
            <a:spLocks noGrp="1"/>
          </p:cNvSpPr>
          <p:nvPr>
            <p:ph type="subTitle" idx="4"/>
          </p:nvPr>
        </p:nvSpPr>
        <p:spPr>
          <a:xfrm>
            <a:off x="3419262" y="27222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+ Dùng bạo lực và nhiều thủ đoạn để tước đoạt ruộng đất của nông nô, tư liệu sản xuất của thợ thủ công, như “rào đất cướp ruộng”.</a:t>
            </a:r>
            <a:endParaRPr sz="1600"/>
          </a:p>
        </p:txBody>
      </p:sp>
      <p:sp>
        <p:nvSpPr>
          <p:cNvPr id="555" name="Google Shape;555;p46"/>
          <p:cNvSpPr txBox="1">
            <a:spLocks noGrp="1"/>
          </p:cNvSpPr>
          <p:nvPr>
            <p:ph type="subTitle" idx="7"/>
          </p:nvPr>
        </p:nvSpPr>
        <p:spPr>
          <a:xfrm>
            <a:off x="6037637" y="27222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+ Bán nô lệ da đen từ châu Phi cho các chủ đồn điền, hầm mỏ ở châu Âu, châu Mỹ làm nhân công.</a:t>
            </a:r>
            <a:endParaRPr sz="1600"/>
          </a:p>
        </p:txBody>
      </p:sp>
      <p:cxnSp>
        <p:nvCxnSpPr>
          <p:cNvPr id="556" name="Google Shape;556;p46"/>
          <p:cNvCxnSpPr>
            <a:stCxn id="553" idx="2"/>
            <a:endCxn id="552" idx="0"/>
          </p:cNvCxnSpPr>
          <p:nvPr/>
        </p:nvCxnSpPr>
        <p:spPr>
          <a:xfrm flipH="1">
            <a:off x="1953600" y="2364319"/>
            <a:ext cx="2618400" cy="35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7" name="Google Shape;557;p46"/>
          <p:cNvCxnSpPr>
            <a:stCxn id="553" idx="2"/>
            <a:endCxn id="554" idx="0"/>
          </p:cNvCxnSpPr>
          <p:nvPr/>
        </p:nvCxnSpPr>
        <p:spPr>
          <a:xfrm>
            <a:off x="4572000" y="2364319"/>
            <a:ext cx="0" cy="35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8" name="Google Shape;558;p46"/>
          <p:cNvCxnSpPr>
            <a:stCxn id="553" idx="2"/>
            <a:endCxn id="555" idx="0"/>
          </p:cNvCxnSpPr>
          <p:nvPr/>
        </p:nvCxnSpPr>
        <p:spPr>
          <a:xfrm>
            <a:off x="4572000" y="2364319"/>
            <a:ext cx="2618400" cy="35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 build="p"/>
      <p:bldP spid="553" grpId="0" build="p"/>
      <p:bldP spid="554" grpId="0" build="p"/>
      <p:bldP spid="555" grpId="0" build="p"/>
    </p:bldLst>
  </p:timing>
</p:sld>
</file>

<file path=ppt/theme/theme1.xml><?xml version="1.0" encoding="utf-8"?>
<a:theme xmlns:a="http://schemas.openxmlformats.org/drawingml/2006/main" name="My Presentation Template">
  <a:themeElements>
    <a:clrScheme name="Simple Light">
      <a:dk1>
        <a:srgbClr val="42401C"/>
      </a:dk1>
      <a:lt1>
        <a:srgbClr val="F8F2EA"/>
      </a:lt1>
      <a:dk2>
        <a:srgbClr val="9A8F89"/>
      </a:dk2>
      <a:lt2>
        <a:srgbClr val="CBA77D"/>
      </a:lt2>
      <a:accent1>
        <a:srgbClr val="8A8145"/>
      </a:accent1>
      <a:accent2>
        <a:srgbClr val="4C7247"/>
      </a:accent2>
      <a:accent3>
        <a:srgbClr val="C5BE95"/>
      </a:accent3>
      <a:accent4>
        <a:srgbClr val="EFE8E1"/>
      </a:accent4>
      <a:accent5>
        <a:srgbClr val="E0D0C0"/>
      </a:accent5>
      <a:accent6>
        <a:srgbClr val="FFFFFF"/>
      </a:accent6>
      <a:hlink>
        <a:srgbClr val="4E27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858</Words>
  <Application>Microsoft Macintosh PowerPoint</Application>
  <PresentationFormat>On-screen Show (16:9)</PresentationFormat>
  <Paragraphs>56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Lora</vt:lpstr>
      <vt:lpstr>Arial</vt:lpstr>
      <vt:lpstr>Girassol</vt:lpstr>
      <vt:lpstr>Fahkwang</vt:lpstr>
      <vt:lpstr>Nunito Light</vt:lpstr>
      <vt:lpstr>Caladea</vt:lpstr>
      <vt:lpstr>Georgia</vt:lpstr>
      <vt:lpstr>Bebas Neue</vt:lpstr>
      <vt:lpstr>My Presentation Template</vt:lpstr>
      <vt:lpstr>KHỞI ĐỘNG</vt:lpstr>
      <vt:lpstr>BÀI 2: CÁC CUỘC PHÁT KIẾN ĐỊA LÝ VÀ SỰ HÌNH THÀNH QUAN HỆ SẢN XUẤT TƯ BẢN CHỦ NGHĨA Ở TÂY ÂU</vt:lpstr>
      <vt:lpstr>CÁC CUỘC PHÁT KIẾN ĐỊA LÝ LỚN TRÊN THẾ GIỚI</vt:lpstr>
      <vt:lpstr>CHỈ RA MỘT SỐ CUỘC PHÁT KIẾN ĐỊA LÝ LỚN</vt:lpstr>
      <vt:lpstr>1. CÁC CUỘC PHÁT KIẾN ĐỊA LÝ LỚN TRÊN THẾ GIỚI</vt:lpstr>
      <vt:lpstr>1. CÁC CUỘC PHÁT KIẾN ĐỊA LÝ LỚN TRÊN THẾ GIỚI</vt:lpstr>
      <vt:lpstr>SỰ NẢY SINH CHỦ NGHĨA TƯ BẢN VÀ NHỮNG BIẾN ĐỔI CHÍNH TRONG XÃ HỘI TÂY ÂU</vt:lpstr>
      <vt:lpstr>“RÀO ĐẤT CƯỚP RUỘNG”, “CỪU ĂN THỊT NGƯỜI” LÀ GÌ?</vt:lpstr>
      <vt:lpstr>2. SỰ NẢY SINH CHỦ NGHĨA TƯ BẢN VÀ NHỮNG BIẾN ĐỔI CHÍNH TRONG XÃ HỘI TÂY ÂU</vt:lpstr>
      <vt:lpstr>2. SỰ NẢY SINH CHỦ NGHĨA TƯ BẢN VÀ NHỮNG BIẾN ĐỔI CHÍNH TRONG XÃ HỘI TÂY ÂU</vt:lpstr>
      <vt:lpstr>CÔNG TY ĐÔNG ẤN HÀ LAN</vt:lpstr>
      <vt:lpstr>2. SỰ NẢY SINH CHỦ NGHĨA TƯ BẢN VÀ NHỮNG BIẾN ĐỔI CHÍNH TRONG XÃ HỘI TÂY ÂU</vt:lpstr>
      <vt:lpstr>TỔNG KẾT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Phạm Minh-Anh</cp:lastModifiedBy>
  <cp:revision>6</cp:revision>
  <dcterms:modified xsi:type="dcterms:W3CDTF">2025-10-08T04:10:22Z</dcterms:modified>
</cp:coreProperties>
</file>