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Bebas Neue" panose="020B0606020202050201" pitchFamily="34" charset="77"/>
      <p:regular r:id="rId23"/>
    </p:embeddedFont>
    <p:embeddedFont>
      <p:font typeface="Epilogue" pitchFamily="2" charset="77"/>
      <p:regular r:id="rId24"/>
      <p:bold r:id="rId25"/>
      <p:italic r:id="rId26"/>
      <p:boldItalic r:id="rId27"/>
    </p:embeddedFont>
    <p:embeddedFont>
      <p:font typeface="Inter" panose="02000503000000020004" pitchFamily="2" charset="0"/>
      <p:regular r:id="rId28"/>
      <p:bold r:id="rId29"/>
      <p:italic r:id="rId30"/>
      <p:boldItalic r:id="rId31"/>
    </p:embeddedFont>
    <p:embeddedFont>
      <p:font typeface="PT Sans" panose="020B0503020203020204" pitchFamily="34"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718"/>
  </p:normalViewPr>
  <p:slideViewPr>
    <p:cSldViewPr snapToGrid="0">
      <p:cViewPr varScale="1">
        <p:scale>
          <a:sx n="117" d="100"/>
          <a:sy n="117" d="100"/>
        </p:scale>
        <p:origin x="104"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533c78a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8533c78a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7c61dc5cfc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7c61dc5cf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7c61dc5cf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7c61dc5cf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7c61dc5cfc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7c61dc5cf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7c61dc5cf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7c61dc5cf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c61dc5cfc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7c61dc5cfc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7c61dc5cfc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7c61dc5cf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7c61dc5cf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7c61dc5cf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7c61dc5cfc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7c61dc5cf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7c61dc5cfc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7c61dc5cf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7c61dc5cfc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7c61dc5cfc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beab76c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beab76c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7c61dc5cf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7c61dc5cfc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c61dc5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7c61dc5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c61dc5cf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7c61dc5cf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7c61dc5cf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7c61dc5cf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7c61dc5cf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7c61dc5cf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7c61dc5cf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7c61dc5cf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7c61dc5cf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7c61dc5cf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7c61dc5cf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7c61dc5cf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tBDfr" TargetMode="External"/><Relationship Id="rId5" Type="http://schemas.openxmlformats.org/officeDocument/2006/relationships/hyperlink" Target="http://bit.ly/2TyoMsr" TargetMode="External"/><Relationship Id="rId4" Type="http://schemas.openxmlformats.org/officeDocument/2006/relationships/hyperlink" Target="https://bit.ly/3A1uf1Q"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50" r="-180"/>
          <a:stretch/>
        </p:blipFill>
        <p:spPr>
          <a:xfrm rot="-763903">
            <a:off x="-1178939" y="3880442"/>
            <a:ext cx="2685853" cy="2254967"/>
          </a:xfrm>
          <a:prstGeom prst="rect">
            <a:avLst/>
          </a:prstGeom>
          <a:noFill/>
          <a:ln>
            <a:noFill/>
          </a:ln>
        </p:spPr>
      </p:pic>
      <p:sp>
        <p:nvSpPr>
          <p:cNvPr id="10" name="Google Shape;10;p2"/>
          <p:cNvSpPr txBox="1">
            <a:spLocks noGrp="1"/>
          </p:cNvSpPr>
          <p:nvPr>
            <p:ph type="ctrTitle"/>
          </p:nvPr>
        </p:nvSpPr>
        <p:spPr>
          <a:xfrm>
            <a:off x="715100" y="806875"/>
            <a:ext cx="4861500" cy="23562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5100" y="3327025"/>
            <a:ext cx="4231800" cy="520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r="4021"/>
          <a:stretch/>
        </p:blipFill>
        <p:spPr>
          <a:xfrm rot="5400000">
            <a:off x="4582462" y="2494875"/>
            <a:ext cx="6920125" cy="3926075"/>
          </a:xfrm>
          <a:prstGeom prst="rect">
            <a:avLst/>
          </a:prstGeom>
          <a:noFill/>
          <a:ln>
            <a:noFill/>
          </a:ln>
        </p:spPr>
      </p:pic>
      <p:pic>
        <p:nvPicPr>
          <p:cNvPr id="55" name="Google Shape;55;p11"/>
          <p:cNvPicPr preferRelativeResize="0"/>
          <p:nvPr/>
        </p:nvPicPr>
        <p:blipFill rotWithShape="1">
          <a:blip r:embed="rId3">
            <a:alphaModFix/>
          </a:blip>
          <a:srcRect t="-120" b="-120"/>
          <a:stretch/>
        </p:blipFill>
        <p:spPr>
          <a:xfrm rot="6357670">
            <a:off x="5725111" y="-1327440"/>
            <a:ext cx="1479629" cy="1729655"/>
          </a:xfrm>
          <a:prstGeom prst="rect">
            <a:avLst/>
          </a:prstGeom>
          <a:noFill/>
          <a:ln>
            <a:noFill/>
          </a:ln>
        </p:spPr>
      </p:pic>
      <p:pic>
        <p:nvPicPr>
          <p:cNvPr id="56" name="Google Shape;56;p11"/>
          <p:cNvPicPr preferRelativeResize="0"/>
          <p:nvPr/>
        </p:nvPicPr>
        <p:blipFill>
          <a:blip r:embed="rId4">
            <a:alphaModFix/>
          </a:blip>
          <a:stretch>
            <a:fillRect/>
          </a:stretch>
        </p:blipFill>
        <p:spPr>
          <a:xfrm>
            <a:off x="1295200" y="4830924"/>
            <a:ext cx="1673485" cy="1614126"/>
          </a:xfrm>
          <a:prstGeom prst="rect">
            <a:avLst/>
          </a:prstGeom>
          <a:noFill/>
          <a:ln>
            <a:noFill/>
          </a:ln>
        </p:spPr>
      </p:pic>
      <p:pic>
        <p:nvPicPr>
          <p:cNvPr id="57" name="Google Shape;57;p11"/>
          <p:cNvPicPr preferRelativeResize="0"/>
          <p:nvPr/>
        </p:nvPicPr>
        <p:blipFill rotWithShape="1">
          <a:blip r:embed="rId5">
            <a:alphaModFix/>
          </a:blip>
          <a:srcRect/>
          <a:stretch/>
        </p:blipFill>
        <p:spPr>
          <a:xfrm rot="5400000" flipH="1">
            <a:off x="-3506875" y="1304050"/>
            <a:ext cx="6980600" cy="2535400"/>
          </a:xfrm>
          <a:prstGeom prst="rect">
            <a:avLst/>
          </a:prstGeom>
          <a:noFill/>
          <a:ln>
            <a:noFill/>
          </a:ln>
        </p:spPr>
      </p:pic>
      <p:sp>
        <p:nvSpPr>
          <p:cNvPr id="58" name="Google Shape;58;p11"/>
          <p:cNvSpPr txBox="1">
            <a:spLocks noGrp="1"/>
          </p:cNvSpPr>
          <p:nvPr>
            <p:ph type="title" hasCustomPrompt="1"/>
          </p:nvPr>
        </p:nvSpPr>
        <p:spPr>
          <a:xfrm>
            <a:off x="2584500" y="1614450"/>
            <a:ext cx="3975000" cy="1121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9600"/>
              <a:buNone/>
              <a:defRPr sz="6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a:spLocks noGrp="1"/>
          </p:cNvSpPr>
          <p:nvPr>
            <p:ph type="subTitle" idx="1"/>
          </p:nvPr>
        </p:nvSpPr>
        <p:spPr>
          <a:xfrm>
            <a:off x="2584500" y="2736150"/>
            <a:ext cx="3975000" cy="79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3" name="Google Shape;63;p13"/>
          <p:cNvSpPr txBox="1">
            <a:spLocks noGrp="1"/>
          </p:cNvSpPr>
          <p:nvPr>
            <p:ph type="title" idx="2" hasCustomPrompt="1"/>
          </p:nvPr>
        </p:nvSpPr>
        <p:spPr>
          <a:xfrm>
            <a:off x="720000" y="1480883"/>
            <a:ext cx="734700" cy="44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title" idx="3" hasCustomPrompt="1"/>
          </p:nvPr>
        </p:nvSpPr>
        <p:spPr>
          <a:xfrm>
            <a:off x="720000" y="3142891"/>
            <a:ext cx="734700" cy="44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title" idx="4" hasCustomPrompt="1"/>
          </p:nvPr>
        </p:nvSpPr>
        <p:spPr>
          <a:xfrm>
            <a:off x="3419275" y="1480883"/>
            <a:ext cx="734700" cy="44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title" idx="5" hasCustomPrompt="1"/>
          </p:nvPr>
        </p:nvSpPr>
        <p:spPr>
          <a:xfrm>
            <a:off x="3419275" y="3142891"/>
            <a:ext cx="734700" cy="44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title" idx="6" hasCustomPrompt="1"/>
          </p:nvPr>
        </p:nvSpPr>
        <p:spPr>
          <a:xfrm>
            <a:off x="6118550" y="1480883"/>
            <a:ext cx="734700" cy="44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title" idx="7" hasCustomPrompt="1"/>
          </p:nvPr>
        </p:nvSpPr>
        <p:spPr>
          <a:xfrm>
            <a:off x="6118550" y="3142891"/>
            <a:ext cx="734700" cy="44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1"/>
          </p:nvPr>
        </p:nvSpPr>
        <p:spPr>
          <a:xfrm>
            <a:off x="720000" y="2132775"/>
            <a:ext cx="2305500" cy="75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0" name="Google Shape;70;p13"/>
          <p:cNvSpPr txBox="1">
            <a:spLocks noGrp="1"/>
          </p:cNvSpPr>
          <p:nvPr>
            <p:ph type="subTitle" idx="8"/>
          </p:nvPr>
        </p:nvSpPr>
        <p:spPr>
          <a:xfrm>
            <a:off x="3419275" y="2132775"/>
            <a:ext cx="2305500" cy="75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1" name="Google Shape;71;p13"/>
          <p:cNvSpPr txBox="1">
            <a:spLocks noGrp="1"/>
          </p:cNvSpPr>
          <p:nvPr>
            <p:ph type="subTitle" idx="9"/>
          </p:nvPr>
        </p:nvSpPr>
        <p:spPr>
          <a:xfrm>
            <a:off x="6118550" y="2132775"/>
            <a:ext cx="2305500" cy="75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2" name="Google Shape;72;p13"/>
          <p:cNvSpPr txBox="1">
            <a:spLocks noGrp="1"/>
          </p:cNvSpPr>
          <p:nvPr>
            <p:ph type="subTitle" idx="13"/>
          </p:nvPr>
        </p:nvSpPr>
        <p:spPr>
          <a:xfrm>
            <a:off x="720000" y="3718650"/>
            <a:ext cx="2305500" cy="75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3" name="Google Shape;73;p13"/>
          <p:cNvSpPr txBox="1">
            <a:spLocks noGrp="1"/>
          </p:cNvSpPr>
          <p:nvPr>
            <p:ph type="subTitle" idx="14"/>
          </p:nvPr>
        </p:nvSpPr>
        <p:spPr>
          <a:xfrm>
            <a:off x="3419275" y="3718650"/>
            <a:ext cx="2305500" cy="75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4" name="Google Shape;74;p13"/>
          <p:cNvSpPr txBox="1">
            <a:spLocks noGrp="1"/>
          </p:cNvSpPr>
          <p:nvPr>
            <p:ph type="subTitle" idx="15"/>
          </p:nvPr>
        </p:nvSpPr>
        <p:spPr>
          <a:xfrm>
            <a:off x="6118550" y="3718650"/>
            <a:ext cx="2305500" cy="75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75" name="Google Shape;75;p13"/>
          <p:cNvPicPr preferRelativeResize="0"/>
          <p:nvPr/>
        </p:nvPicPr>
        <p:blipFill rotWithShape="1">
          <a:blip r:embed="rId2">
            <a:alphaModFix/>
          </a:blip>
          <a:srcRect/>
          <a:stretch/>
        </p:blipFill>
        <p:spPr>
          <a:xfrm>
            <a:off x="-270875" y="4713325"/>
            <a:ext cx="828701" cy="804162"/>
          </a:xfrm>
          <a:prstGeom prst="rect">
            <a:avLst/>
          </a:prstGeom>
          <a:noFill/>
          <a:ln>
            <a:noFill/>
          </a:ln>
        </p:spPr>
      </p:pic>
      <p:pic>
        <p:nvPicPr>
          <p:cNvPr id="76" name="Google Shape;76;p13"/>
          <p:cNvPicPr preferRelativeResize="0"/>
          <p:nvPr/>
        </p:nvPicPr>
        <p:blipFill rotWithShape="1">
          <a:blip r:embed="rId3">
            <a:alphaModFix/>
          </a:blip>
          <a:srcRect t="-120" b="-120"/>
          <a:stretch/>
        </p:blipFill>
        <p:spPr>
          <a:xfrm rot="6357670">
            <a:off x="7756161" y="4380935"/>
            <a:ext cx="1479629" cy="1729655"/>
          </a:xfrm>
          <a:prstGeom prst="rect">
            <a:avLst/>
          </a:prstGeom>
          <a:noFill/>
          <a:ln>
            <a:noFill/>
          </a:ln>
        </p:spPr>
      </p:pic>
      <p:pic>
        <p:nvPicPr>
          <p:cNvPr id="77" name="Google Shape;77;p13"/>
          <p:cNvPicPr preferRelativeResize="0"/>
          <p:nvPr/>
        </p:nvPicPr>
        <p:blipFill>
          <a:blip r:embed="rId4">
            <a:alphaModFix/>
          </a:blip>
          <a:stretch>
            <a:fillRect/>
          </a:stretch>
        </p:blipFill>
        <p:spPr>
          <a:xfrm>
            <a:off x="4445075" y="-1208451"/>
            <a:ext cx="1673485" cy="16141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BLANK_1_1_1_2_1_1">
    <p:spTree>
      <p:nvGrpSpPr>
        <p:cNvPr id="1" name="Shape 78"/>
        <p:cNvGrpSpPr/>
        <p:nvPr/>
      </p:nvGrpSpPr>
      <p:grpSpPr>
        <a:xfrm>
          <a:off x="0" y="0"/>
          <a:ext cx="0" cy="0"/>
          <a:chOff x="0" y="0"/>
          <a:chExt cx="0" cy="0"/>
        </a:xfrm>
      </p:grpSpPr>
      <p:pic>
        <p:nvPicPr>
          <p:cNvPr id="79" name="Google Shape;79;p14"/>
          <p:cNvPicPr preferRelativeResize="0"/>
          <p:nvPr/>
        </p:nvPicPr>
        <p:blipFill>
          <a:blip r:embed="rId2">
            <a:alphaModFix/>
          </a:blip>
          <a:stretch>
            <a:fillRect/>
          </a:stretch>
        </p:blipFill>
        <p:spPr>
          <a:xfrm>
            <a:off x="-1366425" y="177437"/>
            <a:ext cx="1673485" cy="1614126"/>
          </a:xfrm>
          <a:prstGeom prst="rect">
            <a:avLst/>
          </a:prstGeom>
          <a:noFill/>
          <a:ln>
            <a:noFill/>
          </a:ln>
        </p:spPr>
      </p:pic>
      <p:pic>
        <p:nvPicPr>
          <p:cNvPr id="80" name="Google Shape;80;p14"/>
          <p:cNvPicPr preferRelativeResize="0"/>
          <p:nvPr/>
        </p:nvPicPr>
        <p:blipFill>
          <a:blip r:embed="rId3">
            <a:alphaModFix/>
          </a:blip>
          <a:stretch>
            <a:fillRect/>
          </a:stretch>
        </p:blipFill>
        <p:spPr>
          <a:xfrm rot="-2373903">
            <a:off x="7879109" y="-303949"/>
            <a:ext cx="2703851" cy="2366400"/>
          </a:xfrm>
          <a:prstGeom prst="rect">
            <a:avLst/>
          </a:prstGeom>
          <a:noFill/>
          <a:ln>
            <a:noFill/>
          </a:ln>
        </p:spPr>
      </p:pic>
      <p:pic>
        <p:nvPicPr>
          <p:cNvPr id="81" name="Google Shape;81;p14"/>
          <p:cNvPicPr preferRelativeResize="0"/>
          <p:nvPr/>
        </p:nvPicPr>
        <p:blipFill>
          <a:blip r:embed="rId2">
            <a:alphaModFix/>
          </a:blip>
          <a:stretch>
            <a:fillRect/>
          </a:stretch>
        </p:blipFill>
        <p:spPr>
          <a:xfrm rot="-5524220">
            <a:off x="3865949" y="4821662"/>
            <a:ext cx="1673485" cy="1614126"/>
          </a:xfrm>
          <a:prstGeom prst="rect">
            <a:avLst/>
          </a:prstGeom>
          <a:noFill/>
          <a:ln>
            <a:noFill/>
          </a:ln>
        </p:spPr>
      </p:pic>
      <p:sp>
        <p:nvSpPr>
          <p:cNvPr id="82" name="Google Shape;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14"/>
          <p:cNvSpPr txBox="1">
            <a:spLocks noGrp="1"/>
          </p:cNvSpPr>
          <p:nvPr>
            <p:ph type="subTitle" idx="1"/>
          </p:nvPr>
        </p:nvSpPr>
        <p:spPr>
          <a:xfrm>
            <a:off x="1493412" y="1730252"/>
            <a:ext cx="5922900" cy="46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Bebas Neue"/>
              <a:buNone/>
              <a:defRPr sz="2000">
                <a:latin typeface="Epilogue"/>
                <a:ea typeface="Epilogue"/>
                <a:cs typeface="Epilogue"/>
                <a:sym typeface="Epilogue"/>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84" name="Google Shape;84;p14"/>
          <p:cNvSpPr txBox="1">
            <a:spLocks noGrp="1"/>
          </p:cNvSpPr>
          <p:nvPr>
            <p:ph type="subTitle" idx="2"/>
          </p:nvPr>
        </p:nvSpPr>
        <p:spPr>
          <a:xfrm>
            <a:off x="1493412" y="2873751"/>
            <a:ext cx="5922900" cy="46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Bebas Neue"/>
              <a:buNone/>
              <a:defRPr sz="2000">
                <a:latin typeface="Epilogue"/>
                <a:ea typeface="Epilogue"/>
                <a:cs typeface="Epilogue"/>
                <a:sym typeface="Epilogue"/>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85" name="Google Shape;85;p14"/>
          <p:cNvSpPr txBox="1">
            <a:spLocks noGrp="1"/>
          </p:cNvSpPr>
          <p:nvPr>
            <p:ph type="subTitle" idx="3"/>
          </p:nvPr>
        </p:nvSpPr>
        <p:spPr>
          <a:xfrm>
            <a:off x="1493412" y="4017250"/>
            <a:ext cx="5922900" cy="46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Bebas Neue"/>
              <a:buNone/>
              <a:defRPr sz="2000">
                <a:latin typeface="Epilogue"/>
                <a:ea typeface="Epilogue"/>
                <a:cs typeface="Epilogue"/>
                <a:sym typeface="Epilogue"/>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86" name="Google Shape;86;p14"/>
          <p:cNvSpPr txBox="1">
            <a:spLocks noGrp="1"/>
          </p:cNvSpPr>
          <p:nvPr>
            <p:ph type="subTitle" idx="4"/>
          </p:nvPr>
        </p:nvSpPr>
        <p:spPr>
          <a:xfrm>
            <a:off x="1486300" y="1332875"/>
            <a:ext cx="59229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 name="Google Shape;87;p14"/>
          <p:cNvSpPr txBox="1">
            <a:spLocks noGrp="1"/>
          </p:cNvSpPr>
          <p:nvPr>
            <p:ph type="subTitle" idx="5"/>
          </p:nvPr>
        </p:nvSpPr>
        <p:spPr>
          <a:xfrm>
            <a:off x="1486300" y="2476379"/>
            <a:ext cx="59229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4"/>
          <p:cNvSpPr txBox="1">
            <a:spLocks noGrp="1"/>
          </p:cNvSpPr>
          <p:nvPr>
            <p:ph type="subTitle" idx="6"/>
          </p:nvPr>
        </p:nvSpPr>
        <p:spPr>
          <a:xfrm>
            <a:off x="1486300" y="3619882"/>
            <a:ext cx="59229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9"/>
        <p:cNvGrpSpPr/>
        <p:nvPr/>
      </p:nvGrpSpPr>
      <p:grpSpPr>
        <a:xfrm>
          <a:off x="0" y="0"/>
          <a:ext cx="0" cy="0"/>
          <a:chOff x="0" y="0"/>
          <a:chExt cx="0" cy="0"/>
        </a:xfrm>
      </p:grpSpPr>
      <p:sp>
        <p:nvSpPr>
          <p:cNvPr id="90" name="Google Shape;90;p15"/>
          <p:cNvSpPr txBox="1">
            <a:spLocks noGrp="1"/>
          </p:cNvSpPr>
          <p:nvPr>
            <p:ph type="title" hasCustomPrompt="1"/>
          </p:nvPr>
        </p:nvSpPr>
        <p:spPr>
          <a:xfrm>
            <a:off x="4857688" y="1073213"/>
            <a:ext cx="3492600" cy="768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1" name="Google Shape;91;p15"/>
          <p:cNvSpPr txBox="1">
            <a:spLocks noGrp="1"/>
          </p:cNvSpPr>
          <p:nvPr>
            <p:ph type="subTitle" idx="1"/>
          </p:nvPr>
        </p:nvSpPr>
        <p:spPr>
          <a:xfrm>
            <a:off x="4857700" y="1842112"/>
            <a:ext cx="3492600" cy="3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92" name="Google Shape;92;p15"/>
          <p:cNvSpPr txBox="1">
            <a:spLocks noGrp="1"/>
          </p:cNvSpPr>
          <p:nvPr>
            <p:ph type="title" idx="2" hasCustomPrompt="1"/>
          </p:nvPr>
        </p:nvSpPr>
        <p:spPr>
          <a:xfrm>
            <a:off x="1201650" y="2000250"/>
            <a:ext cx="2583300" cy="768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3" name="Google Shape;93;p15"/>
          <p:cNvSpPr txBox="1">
            <a:spLocks noGrp="1"/>
          </p:cNvSpPr>
          <p:nvPr>
            <p:ph type="subTitle" idx="3"/>
          </p:nvPr>
        </p:nvSpPr>
        <p:spPr>
          <a:xfrm>
            <a:off x="1201650" y="2769152"/>
            <a:ext cx="2583300" cy="3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94" name="Google Shape;94;p15"/>
          <p:cNvSpPr txBox="1">
            <a:spLocks noGrp="1"/>
          </p:cNvSpPr>
          <p:nvPr>
            <p:ph type="title" idx="4" hasCustomPrompt="1"/>
          </p:nvPr>
        </p:nvSpPr>
        <p:spPr>
          <a:xfrm>
            <a:off x="4857688" y="2927288"/>
            <a:ext cx="3492600" cy="768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5" name="Google Shape;95;p15"/>
          <p:cNvSpPr txBox="1">
            <a:spLocks noGrp="1"/>
          </p:cNvSpPr>
          <p:nvPr>
            <p:ph type="subTitle" idx="5"/>
          </p:nvPr>
        </p:nvSpPr>
        <p:spPr>
          <a:xfrm>
            <a:off x="4857700" y="3696186"/>
            <a:ext cx="3492600" cy="3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pic>
        <p:nvPicPr>
          <p:cNvPr id="96" name="Google Shape;96;p15"/>
          <p:cNvPicPr preferRelativeResize="0"/>
          <p:nvPr/>
        </p:nvPicPr>
        <p:blipFill rotWithShape="1">
          <a:blip r:embed="rId2">
            <a:alphaModFix/>
          </a:blip>
          <a:srcRect l="-50" r="-180"/>
          <a:stretch/>
        </p:blipFill>
        <p:spPr>
          <a:xfrm rot="-8236207">
            <a:off x="8358585" y="1476393"/>
            <a:ext cx="2685852" cy="225496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7"/>
        <p:cNvGrpSpPr/>
        <p:nvPr/>
      </p:nvGrpSpPr>
      <p:grpSpPr>
        <a:xfrm>
          <a:off x="0" y="0"/>
          <a:ext cx="0" cy="0"/>
          <a:chOff x="0" y="0"/>
          <a:chExt cx="0" cy="0"/>
        </a:xfrm>
      </p:grpSpPr>
      <p:pic>
        <p:nvPicPr>
          <p:cNvPr id="98" name="Google Shape;98;p16"/>
          <p:cNvPicPr preferRelativeResize="0"/>
          <p:nvPr/>
        </p:nvPicPr>
        <p:blipFill>
          <a:blip r:embed="rId2">
            <a:alphaModFix/>
          </a:blip>
          <a:stretch>
            <a:fillRect/>
          </a:stretch>
        </p:blipFill>
        <p:spPr>
          <a:xfrm rot="-4202594">
            <a:off x="-671438" y="4322925"/>
            <a:ext cx="1673484" cy="1614125"/>
          </a:xfrm>
          <a:prstGeom prst="rect">
            <a:avLst/>
          </a:prstGeom>
          <a:noFill/>
          <a:ln>
            <a:noFill/>
          </a:ln>
        </p:spPr>
      </p:pic>
      <p:pic>
        <p:nvPicPr>
          <p:cNvPr id="99" name="Google Shape;99;p16"/>
          <p:cNvPicPr preferRelativeResize="0"/>
          <p:nvPr/>
        </p:nvPicPr>
        <p:blipFill>
          <a:blip r:embed="rId3">
            <a:alphaModFix/>
          </a:blip>
          <a:stretch>
            <a:fillRect/>
          </a:stretch>
        </p:blipFill>
        <p:spPr>
          <a:xfrm rot="-3475133">
            <a:off x="7807560" y="-779901"/>
            <a:ext cx="2703854" cy="2366403"/>
          </a:xfrm>
          <a:prstGeom prst="rect">
            <a:avLst/>
          </a:prstGeom>
          <a:noFill/>
          <a:ln>
            <a:noFill/>
          </a:ln>
        </p:spPr>
      </p:pic>
      <p:sp>
        <p:nvSpPr>
          <p:cNvPr id="100" name="Google Shape;1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1" name="Google Shape;101;p16"/>
          <p:cNvSpPr txBox="1">
            <a:spLocks noGrp="1"/>
          </p:cNvSpPr>
          <p:nvPr>
            <p:ph type="subTitle" idx="1"/>
          </p:nvPr>
        </p:nvSpPr>
        <p:spPr>
          <a:xfrm>
            <a:off x="720000" y="2660903"/>
            <a:ext cx="2203800" cy="129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6"/>
          <p:cNvSpPr txBox="1">
            <a:spLocks noGrp="1"/>
          </p:cNvSpPr>
          <p:nvPr>
            <p:ph type="subTitle" idx="2"/>
          </p:nvPr>
        </p:nvSpPr>
        <p:spPr>
          <a:xfrm>
            <a:off x="3470095" y="2660903"/>
            <a:ext cx="2203800" cy="129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3" name="Google Shape;103;p16"/>
          <p:cNvSpPr txBox="1">
            <a:spLocks noGrp="1"/>
          </p:cNvSpPr>
          <p:nvPr>
            <p:ph type="subTitle" idx="3"/>
          </p:nvPr>
        </p:nvSpPr>
        <p:spPr>
          <a:xfrm>
            <a:off x="6227228" y="2660900"/>
            <a:ext cx="2203800" cy="129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6"/>
          <p:cNvSpPr txBox="1">
            <a:spLocks noGrp="1"/>
          </p:cNvSpPr>
          <p:nvPr>
            <p:ph type="subTitle" idx="4"/>
          </p:nvPr>
        </p:nvSpPr>
        <p:spPr>
          <a:xfrm>
            <a:off x="720000" y="2103120"/>
            <a:ext cx="2203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 name="Google Shape;105;p16"/>
          <p:cNvSpPr txBox="1">
            <a:spLocks noGrp="1"/>
          </p:cNvSpPr>
          <p:nvPr>
            <p:ph type="subTitle" idx="5"/>
          </p:nvPr>
        </p:nvSpPr>
        <p:spPr>
          <a:xfrm>
            <a:off x="3470102" y="2103120"/>
            <a:ext cx="2203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6" name="Google Shape;106;p16"/>
          <p:cNvSpPr txBox="1">
            <a:spLocks noGrp="1"/>
          </p:cNvSpPr>
          <p:nvPr>
            <p:ph type="subTitle" idx="6"/>
          </p:nvPr>
        </p:nvSpPr>
        <p:spPr>
          <a:xfrm>
            <a:off x="6227236" y="2103125"/>
            <a:ext cx="2203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7"/>
        <p:cNvGrpSpPr/>
        <p:nvPr/>
      </p:nvGrpSpPr>
      <p:grpSpPr>
        <a:xfrm>
          <a:off x="0" y="0"/>
          <a:ext cx="0" cy="0"/>
          <a:chOff x="0" y="0"/>
          <a:chExt cx="0" cy="0"/>
        </a:xfrm>
      </p:grpSpPr>
      <p:pic>
        <p:nvPicPr>
          <p:cNvPr id="108" name="Google Shape;108;p17"/>
          <p:cNvPicPr preferRelativeResize="0"/>
          <p:nvPr/>
        </p:nvPicPr>
        <p:blipFill rotWithShape="1">
          <a:blip r:embed="rId2">
            <a:alphaModFix/>
          </a:blip>
          <a:srcRect l="-29" r="229"/>
          <a:stretch/>
        </p:blipFill>
        <p:spPr>
          <a:xfrm rot="1737912">
            <a:off x="7363659" y="4043758"/>
            <a:ext cx="2936906" cy="2290410"/>
          </a:xfrm>
          <a:prstGeom prst="rect">
            <a:avLst/>
          </a:prstGeom>
          <a:noFill/>
          <a:ln>
            <a:noFill/>
          </a:ln>
        </p:spPr>
      </p:pic>
      <p:pic>
        <p:nvPicPr>
          <p:cNvPr id="109" name="Google Shape;109;p17"/>
          <p:cNvPicPr preferRelativeResize="0"/>
          <p:nvPr/>
        </p:nvPicPr>
        <p:blipFill rotWithShape="1">
          <a:blip r:embed="rId3">
            <a:alphaModFix/>
          </a:blip>
          <a:srcRect t="-120" b="-120"/>
          <a:stretch/>
        </p:blipFill>
        <p:spPr>
          <a:xfrm rot="6357670">
            <a:off x="3832186" y="-1239840"/>
            <a:ext cx="1479629" cy="1729655"/>
          </a:xfrm>
          <a:prstGeom prst="rect">
            <a:avLst/>
          </a:prstGeom>
          <a:noFill/>
          <a:ln>
            <a:noFill/>
          </a:ln>
        </p:spPr>
      </p:pic>
      <p:pic>
        <p:nvPicPr>
          <p:cNvPr id="110" name="Google Shape;110;p17"/>
          <p:cNvPicPr preferRelativeResize="0"/>
          <p:nvPr/>
        </p:nvPicPr>
        <p:blipFill>
          <a:blip r:embed="rId4">
            <a:alphaModFix/>
          </a:blip>
          <a:stretch>
            <a:fillRect/>
          </a:stretch>
        </p:blipFill>
        <p:spPr>
          <a:xfrm>
            <a:off x="488052" y="4654450"/>
            <a:ext cx="692499" cy="785650"/>
          </a:xfrm>
          <a:prstGeom prst="rect">
            <a:avLst/>
          </a:prstGeom>
          <a:noFill/>
          <a:ln>
            <a:noFill/>
          </a:ln>
        </p:spPr>
      </p:pic>
      <p:sp>
        <p:nvSpPr>
          <p:cNvPr id="111" name="Google Shape;11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2" name="Google Shape;112;p17"/>
          <p:cNvSpPr txBox="1">
            <a:spLocks noGrp="1"/>
          </p:cNvSpPr>
          <p:nvPr>
            <p:ph type="subTitle" idx="1"/>
          </p:nvPr>
        </p:nvSpPr>
        <p:spPr>
          <a:xfrm>
            <a:off x="1514325" y="1306475"/>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3" name="Google Shape;113;p17"/>
          <p:cNvSpPr txBox="1">
            <a:spLocks noGrp="1"/>
          </p:cNvSpPr>
          <p:nvPr>
            <p:ph type="subTitle" idx="2"/>
          </p:nvPr>
        </p:nvSpPr>
        <p:spPr>
          <a:xfrm>
            <a:off x="1514325" y="1756175"/>
            <a:ext cx="2967000" cy="874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4" name="Google Shape;114;p17"/>
          <p:cNvSpPr txBox="1">
            <a:spLocks noGrp="1"/>
          </p:cNvSpPr>
          <p:nvPr>
            <p:ph type="subTitle" idx="3"/>
          </p:nvPr>
        </p:nvSpPr>
        <p:spPr>
          <a:xfrm>
            <a:off x="5457000" y="1756175"/>
            <a:ext cx="2967000" cy="874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5" name="Google Shape;115;p17"/>
          <p:cNvSpPr txBox="1">
            <a:spLocks noGrp="1"/>
          </p:cNvSpPr>
          <p:nvPr>
            <p:ph type="subTitle" idx="4"/>
          </p:nvPr>
        </p:nvSpPr>
        <p:spPr>
          <a:xfrm>
            <a:off x="1514325" y="3504500"/>
            <a:ext cx="2967000" cy="874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17"/>
          <p:cNvSpPr txBox="1">
            <a:spLocks noGrp="1"/>
          </p:cNvSpPr>
          <p:nvPr>
            <p:ph type="subTitle" idx="5"/>
          </p:nvPr>
        </p:nvSpPr>
        <p:spPr>
          <a:xfrm>
            <a:off x="5457000" y="3504500"/>
            <a:ext cx="2967000" cy="874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7" name="Google Shape;117;p17"/>
          <p:cNvSpPr txBox="1">
            <a:spLocks noGrp="1"/>
          </p:cNvSpPr>
          <p:nvPr>
            <p:ph type="subTitle" idx="6"/>
          </p:nvPr>
        </p:nvSpPr>
        <p:spPr>
          <a:xfrm>
            <a:off x="1514325" y="3054800"/>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8" name="Google Shape;118;p17"/>
          <p:cNvSpPr txBox="1">
            <a:spLocks noGrp="1"/>
          </p:cNvSpPr>
          <p:nvPr>
            <p:ph type="subTitle" idx="7"/>
          </p:nvPr>
        </p:nvSpPr>
        <p:spPr>
          <a:xfrm>
            <a:off x="5457000" y="1306475"/>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9" name="Google Shape;119;p17"/>
          <p:cNvSpPr txBox="1">
            <a:spLocks noGrp="1"/>
          </p:cNvSpPr>
          <p:nvPr>
            <p:ph type="subTitle" idx="8"/>
          </p:nvPr>
        </p:nvSpPr>
        <p:spPr>
          <a:xfrm>
            <a:off x="5457000" y="3054800"/>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20"/>
        <p:cNvGrpSpPr/>
        <p:nvPr/>
      </p:nvGrpSpPr>
      <p:grpSpPr>
        <a:xfrm>
          <a:off x="0" y="0"/>
          <a:ext cx="0" cy="0"/>
          <a:chOff x="0" y="0"/>
          <a:chExt cx="0" cy="0"/>
        </a:xfrm>
      </p:grpSpPr>
      <p:pic>
        <p:nvPicPr>
          <p:cNvPr id="121" name="Google Shape;121;p18"/>
          <p:cNvPicPr preferRelativeResize="0"/>
          <p:nvPr/>
        </p:nvPicPr>
        <p:blipFill rotWithShape="1">
          <a:blip r:embed="rId2">
            <a:alphaModFix/>
          </a:blip>
          <a:srcRect/>
          <a:stretch/>
        </p:blipFill>
        <p:spPr>
          <a:xfrm>
            <a:off x="7662925" y="-205175"/>
            <a:ext cx="3276976" cy="1784376"/>
          </a:xfrm>
          <a:prstGeom prst="rect">
            <a:avLst/>
          </a:prstGeom>
          <a:noFill/>
          <a:ln>
            <a:noFill/>
          </a:ln>
        </p:spPr>
      </p:pic>
      <p:pic>
        <p:nvPicPr>
          <p:cNvPr id="122" name="Google Shape;122;p18"/>
          <p:cNvPicPr preferRelativeResize="0"/>
          <p:nvPr/>
        </p:nvPicPr>
        <p:blipFill>
          <a:blip r:embed="rId3">
            <a:alphaModFix/>
          </a:blip>
          <a:stretch>
            <a:fillRect/>
          </a:stretch>
        </p:blipFill>
        <p:spPr>
          <a:xfrm>
            <a:off x="-1230500" y="2674949"/>
            <a:ext cx="1673485" cy="1614126"/>
          </a:xfrm>
          <a:prstGeom prst="rect">
            <a:avLst/>
          </a:prstGeom>
          <a:noFill/>
          <a:ln>
            <a:noFill/>
          </a:ln>
        </p:spPr>
      </p:pic>
      <p:pic>
        <p:nvPicPr>
          <p:cNvPr id="123" name="Google Shape;123;p18"/>
          <p:cNvPicPr preferRelativeResize="0"/>
          <p:nvPr/>
        </p:nvPicPr>
        <p:blipFill>
          <a:blip r:embed="rId3">
            <a:alphaModFix/>
          </a:blip>
          <a:stretch>
            <a:fillRect/>
          </a:stretch>
        </p:blipFill>
        <p:spPr>
          <a:xfrm rot="5224018">
            <a:off x="4996449" y="4787799"/>
            <a:ext cx="1673486" cy="1614126"/>
          </a:xfrm>
          <a:prstGeom prst="rect">
            <a:avLst/>
          </a:prstGeom>
          <a:noFill/>
          <a:ln>
            <a:noFill/>
          </a:ln>
        </p:spPr>
      </p:pic>
      <p:sp>
        <p:nvSpPr>
          <p:cNvPr id="124" name="Google Shape;12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8"/>
          <p:cNvSpPr txBox="1">
            <a:spLocks noGrp="1"/>
          </p:cNvSpPr>
          <p:nvPr>
            <p:ph type="subTitle" idx="1"/>
          </p:nvPr>
        </p:nvSpPr>
        <p:spPr>
          <a:xfrm>
            <a:off x="720000" y="1633950"/>
            <a:ext cx="1986000" cy="10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6" name="Google Shape;126;p18"/>
          <p:cNvSpPr txBox="1">
            <a:spLocks noGrp="1"/>
          </p:cNvSpPr>
          <p:nvPr>
            <p:ph type="subTitle" idx="2"/>
          </p:nvPr>
        </p:nvSpPr>
        <p:spPr>
          <a:xfrm>
            <a:off x="3579000" y="1633950"/>
            <a:ext cx="1986000" cy="10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7" name="Google Shape;127;p18"/>
          <p:cNvSpPr txBox="1">
            <a:spLocks noGrp="1"/>
          </p:cNvSpPr>
          <p:nvPr>
            <p:ph type="subTitle" idx="3"/>
          </p:nvPr>
        </p:nvSpPr>
        <p:spPr>
          <a:xfrm>
            <a:off x="720000" y="3516650"/>
            <a:ext cx="1986000" cy="10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8" name="Google Shape;128;p18"/>
          <p:cNvSpPr txBox="1">
            <a:spLocks noGrp="1"/>
          </p:cNvSpPr>
          <p:nvPr>
            <p:ph type="subTitle" idx="4"/>
          </p:nvPr>
        </p:nvSpPr>
        <p:spPr>
          <a:xfrm>
            <a:off x="3579000" y="3516650"/>
            <a:ext cx="1986000" cy="10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9" name="Google Shape;129;p18"/>
          <p:cNvSpPr txBox="1">
            <a:spLocks noGrp="1"/>
          </p:cNvSpPr>
          <p:nvPr>
            <p:ph type="subTitle" idx="5"/>
          </p:nvPr>
        </p:nvSpPr>
        <p:spPr>
          <a:xfrm>
            <a:off x="6437999" y="1633950"/>
            <a:ext cx="1986000" cy="10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0" name="Google Shape;130;p18"/>
          <p:cNvSpPr txBox="1">
            <a:spLocks noGrp="1"/>
          </p:cNvSpPr>
          <p:nvPr>
            <p:ph type="subTitle" idx="6"/>
          </p:nvPr>
        </p:nvSpPr>
        <p:spPr>
          <a:xfrm>
            <a:off x="6437999" y="3516650"/>
            <a:ext cx="1986000" cy="10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1" name="Google Shape;131;p18"/>
          <p:cNvSpPr txBox="1">
            <a:spLocks noGrp="1"/>
          </p:cNvSpPr>
          <p:nvPr>
            <p:ph type="subTitle" idx="7"/>
          </p:nvPr>
        </p:nvSpPr>
        <p:spPr>
          <a:xfrm>
            <a:off x="720000" y="1336263"/>
            <a:ext cx="198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2" name="Google Shape;132;p18"/>
          <p:cNvSpPr txBox="1">
            <a:spLocks noGrp="1"/>
          </p:cNvSpPr>
          <p:nvPr>
            <p:ph type="subTitle" idx="8"/>
          </p:nvPr>
        </p:nvSpPr>
        <p:spPr>
          <a:xfrm>
            <a:off x="3579000" y="1336263"/>
            <a:ext cx="198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18"/>
          <p:cNvSpPr txBox="1">
            <a:spLocks noGrp="1"/>
          </p:cNvSpPr>
          <p:nvPr>
            <p:ph type="subTitle" idx="9"/>
          </p:nvPr>
        </p:nvSpPr>
        <p:spPr>
          <a:xfrm>
            <a:off x="6437999" y="1336263"/>
            <a:ext cx="198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18"/>
          <p:cNvSpPr txBox="1">
            <a:spLocks noGrp="1"/>
          </p:cNvSpPr>
          <p:nvPr>
            <p:ph type="subTitle" idx="13"/>
          </p:nvPr>
        </p:nvSpPr>
        <p:spPr>
          <a:xfrm>
            <a:off x="720000" y="3222905"/>
            <a:ext cx="198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 name="Google Shape;135;p18"/>
          <p:cNvSpPr txBox="1">
            <a:spLocks noGrp="1"/>
          </p:cNvSpPr>
          <p:nvPr>
            <p:ph type="subTitle" idx="14"/>
          </p:nvPr>
        </p:nvSpPr>
        <p:spPr>
          <a:xfrm>
            <a:off x="3579000" y="3222905"/>
            <a:ext cx="198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8"/>
          <p:cNvSpPr txBox="1">
            <a:spLocks noGrp="1"/>
          </p:cNvSpPr>
          <p:nvPr>
            <p:ph type="subTitle" idx="15"/>
          </p:nvPr>
        </p:nvSpPr>
        <p:spPr>
          <a:xfrm>
            <a:off x="6437999" y="3222905"/>
            <a:ext cx="198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2">
            <a:alphaModFix/>
          </a:blip>
          <a:srcRect/>
          <a:stretch/>
        </p:blipFill>
        <p:spPr>
          <a:xfrm>
            <a:off x="8645950" y="4206425"/>
            <a:ext cx="828701" cy="804162"/>
          </a:xfrm>
          <a:prstGeom prst="rect">
            <a:avLst/>
          </a:prstGeom>
          <a:noFill/>
          <a:ln>
            <a:noFill/>
          </a:ln>
        </p:spPr>
      </p:pic>
      <p:pic>
        <p:nvPicPr>
          <p:cNvPr id="139" name="Google Shape;139;p19"/>
          <p:cNvPicPr preferRelativeResize="0"/>
          <p:nvPr/>
        </p:nvPicPr>
        <p:blipFill rotWithShape="1">
          <a:blip r:embed="rId3">
            <a:alphaModFix/>
          </a:blip>
          <a:srcRect t="-120" b="-120"/>
          <a:stretch/>
        </p:blipFill>
        <p:spPr>
          <a:xfrm rot="6357670">
            <a:off x="-1054739" y="3867710"/>
            <a:ext cx="1479629" cy="1729655"/>
          </a:xfrm>
          <a:prstGeom prst="rect">
            <a:avLst/>
          </a:prstGeom>
          <a:noFill/>
          <a:ln>
            <a:noFill/>
          </a:ln>
        </p:spPr>
      </p:pic>
      <p:pic>
        <p:nvPicPr>
          <p:cNvPr id="140" name="Google Shape;140;p19"/>
          <p:cNvPicPr preferRelativeResize="0"/>
          <p:nvPr/>
        </p:nvPicPr>
        <p:blipFill>
          <a:blip r:embed="rId4">
            <a:alphaModFix/>
          </a:blip>
          <a:stretch>
            <a:fillRect/>
          </a:stretch>
        </p:blipFill>
        <p:spPr>
          <a:xfrm>
            <a:off x="4915600" y="-1169101"/>
            <a:ext cx="1673485" cy="1614126"/>
          </a:xfrm>
          <a:prstGeom prst="rect">
            <a:avLst/>
          </a:prstGeom>
          <a:noFill/>
          <a:ln>
            <a:noFill/>
          </a:ln>
        </p:spPr>
      </p:pic>
      <p:sp>
        <p:nvSpPr>
          <p:cNvPr id="141" name="Google Shape;14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42"/>
        <p:cNvGrpSpPr/>
        <p:nvPr/>
      </p:nvGrpSpPr>
      <p:grpSpPr>
        <a:xfrm>
          <a:off x="0" y="0"/>
          <a:ext cx="0" cy="0"/>
          <a:chOff x="0" y="0"/>
          <a:chExt cx="0" cy="0"/>
        </a:xfrm>
      </p:grpSpPr>
      <p:pic>
        <p:nvPicPr>
          <p:cNvPr id="143" name="Google Shape;143;p20"/>
          <p:cNvPicPr preferRelativeResize="0"/>
          <p:nvPr/>
        </p:nvPicPr>
        <p:blipFill rotWithShape="1">
          <a:blip r:embed="rId2">
            <a:alphaModFix/>
          </a:blip>
          <a:srcRect l="-50" r="-180"/>
          <a:stretch/>
        </p:blipFill>
        <p:spPr>
          <a:xfrm rot="-6174483" flipH="1">
            <a:off x="7485709" y="-1444283"/>
            <a:ext cx="2685853" cy="2254966"/>
          </a:xfrm>
          <a:prstGeom prst="rect">
            <a:avLst/>
          </a:prstGeom>
          <a:noFill/>
          <a:ln>
            <a:noFill/>
          </a:ln>
        </p:spPr>
      </p:pic>
      <p:pic>
        <p:nvPicPr>
          <p:cNvPr id="144" name="Google Shape;144;p20"/>
          <p:cNvPicPr preferRelativeResize="0"/>
          <p:nvPr/>
        </p:nvPicPr>
        <p:blipFill>
          <a:blip r:embed="rId3">
            <a:alphaModFix/>
          </a:blip>
          <a:stretch>
            <a:fillRect/>
          </a:stretch>
        </p:blipFill>
        <p:spPr>
          <a:xfrm rot="5898283">
            <a:off x="-1416691" y="3862350"/>
            <a:ext cx="2703852" cy="2366401"/>
          </a:xfrm>
          <a:prstGeom prst="rect">
            <a:avLst/>
          </a:prstGeom>
          <a:noFill/>
          <a:ln>
            <a:noFill/>
          </a:ln>
        </p:spPr>
      </p:pic>
      <p:sp>
        <p:nvSpPr>
          <p:cNvPr id="145" name="Google Shape;14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5100" y="1818475"/>
            <a:ext cx="4930200" cy="1712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15100" y="835125"/>
            <a:ext cx="1117500" cy="84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15" name="Google Shape;15;p3"/>
          <p:cNvPicPr preferRelativeResize="0"/>
          <p:nvPr/>
        </p:nvPicPr>
        <p:blipFill rotWithShape="1">
          <a:blip r:embed="rId2">
            <a:alphaModFix/>
          </a:blip>
          <a:srcRect l="337" r="337"/>
          <a:stretch/>
        </p:blipFill>
        <p:spPr>
          <a:xfrm rot="-3362133">
            <a:off x="6626845" y="-929925"/>
            <a:ext cx="4725206" cy="4163423"/>
          </a:xfrm>
          <a:prstGeom prst="rect">
            <a:avLst/>
          </a:prstGeom>
          <a:noFill/>
          <a:ln>
            <a:noFill/>
          </a:ln>
        </p:spPr>
      </p:pic>
      <p:pic>
        <p:nvPicPr>
          <p:cNvPr id="16" name="Google Shape;16;p3"/>
          <p:cNvPicPr preferRelativeResize="0"/>
          <p:nvPr/>
        </p:nvPicPr>
        <p:blipFill rotWithShape="1">
          <a:blip r:embed="rId3">
            <a:alphaModFix/>
          </a:blip>
          <a:srcRect/>
          <a:stretch/>
        </p:blipFill>
        <p:spPr>
          <a:xfrm>
            <a:off x="7726550" y="2905375"/>
            <a:ext cx="1352425" cy="13043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_ONLY_1_2">
    <p:spTree>
      <p:nvGrpSpPr>
        <p:cNvPr id="1" name="Shape 146"/>
        <p:cNvGrpSpPr/>
        <p:nvPr/>
      </p:nvGrpSpPr>
      <p:grpSpPr>
        <a:xfrm>
          <a:off x="0" y="0"/>
          <a:ext cx="0" cy="0"/>
          <a:chOff x="0" y="0"/>
          <a:chExt cx="0" cy="0"/>
        </a:xfrm>
      </p:grpSpPr>
      <p:pic>
        <p:nvPicPr>
          <p:cNvPr id="147" name="Google Shape;147;p21"/>
          <p:cNvPicPr preferRelativeResize="0"/>
          <p:nvPr/>
        </p:nvPicPr>
        <p:blipFill rotWithShape="1">
          <a:blip r:embed="rId2">
            <a:alphaModFix/>
          </a:blip>
          <a:srcRect/>
          <a:stretch/>
        </p:blipFill>
        <p:spPr>
          <a:xfrm rot="8433701" flipH="1">
            <a:off x="6847300" y="3808101"/>
            <a:ext cx="4131946" cy="1500750"/>
          </a:xfrm>
          <a:prstGeom prst="rect">
            <a:avLst/>
          </a:prstGeom>
          <a:noFill/>
          <a:ln>
            <a:noFill/>
          </a:ln>
        </p:spPr>
      </p:pic>
      <p:pic>
        <p:nvPicPr>
          <p:cNvPr id="148" name="Google Shape;148;p21"/>
          <p:cNvPicPr preferRelativeResize="0"/>
          <p:nvPr/>
        </p:nvPicPr>
        <p:blipFill rotWithShape="1">
          <a:blip r:embed="rId3">
            <a:alphaModFix/>
          </a:blip>
          <a:srcRect t="-120" b="-120"/>
          <a:stretch/>
        </p:blipFill>
        <p:spPr>
          <a:xfrm rot="-7737211">
            <a:off x="-759139" y="-696566"/>
            <a:ext cx="1479630" cy="1729656"/>
          </a:xfrm>
          <a:prstGeom prst="rect">
            <a:avLst/>
          </a:prstGeom>
          <a:noFill/>
          <a:ln>
            <a:noFill/>
          </a:ln>
        </p:spPr>
      </p:pic>
      <p:sp>
        <p:nvSpPr>
          <p:cNvPr id="149" name="Google Shape;14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2">
            <a:alphaModFix/>
          </a:blip>
          <a:srcRect l="-50" r="-180"/>
          <a:stretch/>
        </p:blipFill>
        <p:spPr>
          <a:xfrm rot="-763903">
            <a:off x="-905289" y="4517242"/>
            <a:ext cx="2685853" cy="2254967"/>
          </a:xfrm>
          <a:prstGeom prst="rect">
            <a:avLst/>
          </a:prstGeom>
          <a:noFill/>
          <a:ln>
            <a:noFill/>
          </a:ln>
        </p:spPr>
      </p:pic>
      <p:pic>
        <p:nvPicPr>
          <p:cNvPr id="152" name="Google Shape;152;p22"/>
          <p:cNvPicPr preferRelativeResize="0"/>
          <p:nvPr/>
        </p:nvPicPr>
        <p:blipFill>
          <a:blip r:embed="rId3">
            <a:alphaModFix/>
          </a:blip>
          <a:stretch>
            <a:fillRect/>
          </a:stretch>
        </p:blipFill>
        <p:spPr>
          <a:xfrm rot="-9032083">
            <a:off x="-914292" y="-1720850"/>
            <a:ext cx="2703852" cy="2366401"/>
          </a:xfrm>
          <a:prstGeom prst="rect">
            <a:avLst/>
          </a:prstGeom>
          <a:noFill/>
          <a:ln>
            <a:noFill/>
          </a:ln>
        </p:spPr>
      </p:pic>
      <p:sp>
        <p:nvSpPr>
          <p:cNvPr id="153" name="Google Shape;153;p22"/>
          <p:cNvSpPr txBox="1">
            <a:spLocks noGrp="1"/>
          </p:cNvSpPr>
          <p:nvPr>
            <p:ph type="ctrTitle"/>
          </p:nvPr>
        </p:nvSpPr>
        <p:spPr>
          <a:xfrm>
            <a:off x="715100" y="838963"/>
            <a:ext cx="30126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4" name="Google Shape;154;p22"/>
          <p:cNvSpPr txBox="1">
            <a:spLocks noGrp="1"/>
          </p:cNvSpPr>
          <p:nvPr>
            <p:ph type="subTitle" idx="1"/>
          </p:nvPr>
        </p:nvSpPr>
        <p:spPr>
          <a:xfrm>
            <a:off x="715100" y="1876613"/>
            <a:ext cx="4787100" cy="7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5" name="Google Shape;155;p22"/>
          <p:cNvSpPr txBox="1"/>
          <p:nvPr/>
        </p:nvSpPr>
        <p:spPr>
          <a:xfrm>
            <a:off x="715100" y="3472900"/>
            <a:ext cx="43470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a:solidFill>
                  <a:schemeClr val="dk1"/>
                </a:solidFill>
                <a:latin typeface="Inter"/>
                <a:ea typeface="Inter"/>
                <a:cs typeface="Inter"/>
                <a:sym typeface="Inter"/>
              </a:rPr>
              <a:t>CREDITS:</a:t>
            </a:r>
            <a:r>
              <a:rPr lang="en" sz="1000">
                <a:solidFill>
                  <a:schemeClr val="dk1"/>
                </a:solidFill>
                <a:latin typeface="Inter"/>
                <a:ea typeface="Inter"/>
                <a:cs typeface="Inter"/>
                <a:sym typeface="Inter"/>
              </a:rPr>
              <a:t> This presentation template was created by </a:t>
            </a:r>
            <a:r>
              <a:rPr lang="en" sz="1000" b="1" u="sng">
                <a:solidFill>
                  <a:schemeClr val="dk1"/>
                </a:solidFill>
                <a:latin typeface="Inter"/>
                <a:ea typeface="Inter"/>
                <a:cs typeface="Inter"/>
                <a:sym typeface="Inter"/>
                <a:hlinkClick r:id="rId4">
                  <a:extLst>
                    <a:ext uri="{A12FA001-AC4F-418D-AE19-62706E023703}">
                      <ahyp:hlinkClr xmlns:ahyp="http://schemas.microsoft.com/office/drawing/2018/hyperlinkcolor" val="tx"/>
                    </a:ext>
                  </a:extLst>
                </a:hlinkClick>
              </a:rPr>
              <a:t>Slidesgo</a:t>
            </a:r>
            <a:r>
              <a:rPr lang="en" sz="1000" b="1" u="sng">
                <a:solidFill>
                  <a:schemeClr val="dk1"/>
                </a:solidFill>
                <a:latin typeface="Inter"/>
                <a:ea typeface="Inter"/>
                <a:cs typeface="Inter"/>
                <a:sym typeface="Inter"/>
              </a:rPr>
              <a:t>,</a:t>
            </a:r>
            <a:r>
              <a:rPr lang="en" sz="1000" b="1">
                <a:solidFill>
                  <a:schemeClr val="dk1"/>
                </a:solidFill>
                <a:latin typeface="Inter"/>
                <a:ea typeface="Inter"/>
                <a:cs typeface="Inter"/>
                <a:sym typeface="Inter"/>
              </a:rPr>
              <a:t> </a:t>
            </a:r>
            <a:r>
              <a:rPr lang="en" sz="1000">
                <a:solidFill>
                  <a:schemeClr val="dk1"/>
                </a:solidFill>
                <a:latin typeface="Inter"/>
                <a:ea typeface="Inter"/>
                <a:cs typeface="Inter"/>
                <a:sym typeface="Inter"/>
              </a:rPr>
              <a:t>and includes icons by </a:t>
            </a:r>
            <a:r>
              <a:rPr lang="en" sz="1000" b="1" u="sng">
                <a:solidFill>
                  <a:schemeClr val="dk1"/>
                </a:solidFill>
                <a:latin typeface="Inter"/>
                <a:ea typeface="Inter"/>
                <a:cs typeface="Inter"/>
                <a:sym typeface="Inter"/>
                <a:hlinkClick r:id="rId5">
                  <a:extLst>
                    <a:ext uri="{A12FA001-AC4F-418D-AE19-62706E023703}">
                      <ahyp:hlinkClr xmlns:ahyp="http://schemas.microsoft.com/office/drawing/2018/hyperlinkcolor" val="tx"/>
                    </a:ext>
                  </a:extLst>
                </a:hlinkClick>
              </a:rPr>
              <a:t>Flaticon</a:t>
            </a:r>
            <a:r>
              <a:rPr lang="en" sz="1000" b="1">
                <a:solidFill>
                  <a:schemeClr val="dk1"/>
                </a:solidFill>
                <a:latin typeface="Inter"/>
                <a:ea typeface="Inter"/>
                <a:cs typeface="Inter"/>
                <a:sym typeface="Inter"/>
              </a:rPr>
              <a:t> </a:t>
            </a:r>
            <a:r>
              <a:rPr lang="en" sz="1000">
                <a:solidFill>
                  <a:schemeClr val="dk1"/>
                </a:solidFill>
                <a:latin typeface="Inter"/>
                <a:ea typeface="Inter"/>
                <a:cs typeface="Inter"/>
                <a:sym typeface="Inter"/>
              </a:rPr>
              <a:t>and infographics &amp; images by </a:t>
            </a:r>
            <a:r>
              <a:rPr lang="en" sz="1000" b="1" u="sng">
                <a:solidFill>
                  <a:schemeClr val="dk1"/>
                </a:solidFill>
                <a:latin typeface="Inter"/>
                <a:ea typeface="Inter"/>
                <a:cs typeface="Inter"/>
                <a:sym typeface="Inter"/>
                <a:hlinkClick r:id="rId6">
                  <a:extLst>
                    <a:ext uri="{A12FA001-AC4F-418D-AE19-62706E023703}">
                      <ahyp:hlinkClr xmlns:ahyp="http://schemas.microsoft.com/office/drawing/2018/hyperlinkcolor" val="tx"/>
                    </a:ext>
                  </a:extLst>
                </a:hlinkClick>
              </a:rPr>
              <a:t>Freepik</a:t>
            </a:r>
            <a:endParaRPr sz="1000" b="1" u="sng">
              <a:solidFill>
                <a:schemeClr val="dk1"/>
              </a:solidFill>
              <a:highlight>
                <a:srgbClr val="DFDEFC"/>
              </a:highlight>
              <a:latin typeface="Inter"/>
              <a:ea typeface="Inter"/>
              <a:cs typeface="Inter"/>
              <a:sym typeface="Inte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6"/>
        <p:cNvGrpSpPr/>
        <p:nvPr/>
      </p:nvGrpSpPr>
      <p:grpSpPr>
        <a:xfrm>
          <a:off x="0" y="0"/>
          <a:ext cx="0" cy="0"/>
          <a:chOff x="0" y="0"/>
          <a:chExt cx="0" cy="0"/>
        </a:xfrm>
      </p:grpSpPr>
      <p:pic>
        <p:nvPicPr>
          <p:cNvPr id="157" name="Google Shape;157;p23"/>
          <p:cNvPicPr preferRelativeResize="0"/>
          <p:nvPr/>
        </p:nvPicPr>
        <p:blipFill rotWithShape="1">
          <a:blip r:embed="rId2">
            <a:alphaModFix/>
          </a:blip>
          <a:srcRect/>
          <a:stretch/>
        </p:blipFill>
        <p:spPr>
          <a:xfrm>
            <a:off x="3788925" y="4495625"/>
            <a:ext cx="6980600" cy="2535400"/>
          </a:xfrm>
          <a:prstGeom prst="rect">
            <a:avLst/>
          </a:prstGeom>
          <a:noFill/>
          <a:ln>
            <a:noFill/>
          </a:ln>
        </p:spPr>
      </p:pic>
      <p:pic>
        <p:nvPicPr>
          <p:cNvPr id="158" name="Google Shape;158;p23"/>
          <p:cNvPicPr preferRelativeResize="0"/>
          <p:nvPr/>
        </p:nvPicPr>
        <p:blipFill rotWithShape="1">
          <a:blip r:embed="rId3">
            <a:alphaModFix/>
          </a:blip>
          <a:srcRect r="4021"/>
          <a:stretch/>
        </p:blipFill>
        <p:spPr>
          <a:xfrm rot="10800000" flipH="1">
            <a:off x="-1080275" y="-3244250"/>
            <a:ext cx="6920125" cy="3926075"/>
          </a:xfrm>
          <a:prstGeom prst="rect">
            <a:avLst/>
          </a:prstGeom>
          <a:noFill/>
          <a:ln>
            <a:noFill/>
          </a:ln>
        </p:spPr>
      </p:pic>
      <p:pic>
        <p:nvPicPr>
          <p:cNvPr id="159" name="Google Shape;159;p23"/>
          <p:cNvPicPr preferRelativeResize="0"/>
          <p:nvPr/>
        </p:nvPicPr>
        <p:blipFill rotWithShape="1">
          <a:blip r:embed="rId4">
            <a:alphaModFix/>
          </a:blip>
          <a:srcRect l="-50" r="-180"/>
          <a:stretch/>
        </p:blipFill>
        <p:spPr>
          <a:xfrm rot="-5662154" flipH="1">
            <a:off x="7203061" y="-1291409"/>
            <a:ext cx="2685852" cy="2254967"/>
          </a:xfrm>
          <a:prstGeom prst="rect">
            <a:avLst/>
          </a:prstGeom>
          <a:noFill/>
          <a:ln>
            <a:noFill/>
          </a:ln>
        </p:spPr>
      </p:pic>
      <p:pic>
        <p:nvPicPr>
          <p:cNvPr id="160" name="Google Shape;160;p23"/>
          <p:cNvPicPr preferRelativeResize="0"/>
          <p:nvPr/>
        </p:nvPicPr>
        <p:blipFill rotWithShape="1">
          <a:blip r:embed="rId5">
            <a:alphaModFix/>
          </a:blip>
          <a:srcRect t="-120" b="-120"/>
          <a:stretch/>
        </p:blipFill>
        <p:spPr>
          <a:xfrm rot="6357670">
            <a:off x="-644389" y="3919860"/>
            <a:ext cx="1479629" cy="172965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1"/>
        <p:cNvGrpSpPr/>
        <p:nvPr/>
      </p:nvGrpSpPr>
      <p:grpSpPr>
        <a:xfrm>
          <a:off x="0" y="0"/>
          <a:ext cx="0" cy="0"/>
          <a:chOff x="0" y="0"/>
          <a:chExt cx="0" cy="0"/>
        </a:xfrm>
      </p:grpSpPr>
      <p:pic>
        <p:nvPicPr>
          <p:cNvPr id="162" name="Google Shape;162;p24"/>
          <p:cNvPicPr preferRelativeResize="0"/>
          <p:nvPr/>
        </p:nvPicPr>
        <p:blipFill rotWithShape="1">
          <a:blip r:embed="rId2">
            <a:alphaModFix/>
          </a:blip>
          <a:srcRect l="-29" r="229"/>
          <a:stretch/>
        </p:blipFill>
        <p:spPr>
          <a:xfrm rot="-3833756">
            <a:off x="6629338" y="-1523033"/>
            <a:ext cx="4083324" cy="3184461"/>
          </a:xfrm>
          <a:prstGeom prst="rect">
            <a:avLst/>
          </a:prstGeom>
          <a:noFill/>
          <a:ln>
            <a:noFill/>
          </a:ln>
        </p:spPr>
      </p:pic>
      <p:pic>
        <p:nvPicPr>
          <p:cNvPr id="163" name="Google Shape;163;p24"/>
          <p:cNvPicPr preferRelativeResize="0"/>
          <p:nvPr/>
        </p:nvPicPr>
        <p:blipFill>
          <a:blip r:embed="rId3">
            <a:alphaModFix/>
          </a:blip>
          <a:stretch>
            <a:fillRect/>
          </a:stretch>
        </p:blipFill>
        <p:spPr>
          <a:xfrm>
            <a:off x="1278950" y="-1216826"/>
            <a:ext cx="1673485" cy="1614126"/>
          </a:xfrm>
          <a:prstGeom prst="rect">
            <a:avLst/>
          </a:prstGeom>
          <a:noFill/>
          <a:ln>
            <a:noFill/>
          </a:ln>
        </p:spPr>
      </p:pic>
      <p:pic>
        <p:nvPicPr>
          <p:cNvPr id="164" name="Google Shape;164;p24"/>
          <p:cNvPicPr preferRelativeResize="0"/>
          <p:nvPr/>
        </p:nvPicPr>
        <p:blipFill>
          <a:blip r:embed="rId4">
            <a:alphaModFix/>
          </a:blip>
          <a:stretch>
            <a:fillRect/>
          </a:stretch>
        </p:blipFill>
        <p:spPr>
          <a:xfrm rot="3280807">
            <a:off x="-1110454" y="4254525"/>
            <a:ext cx="3809902" cy="33343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l="-50" r="-180"/>
          <a:stretch/>
        </p:blipFill>
        <p:spPr>
          <a:xfrm rot="3381253" flipH="1">
            <a:off x="-733202" y="4478491"/>
            <a:ext cx="2685853" cy="2254968"/>
          </a:xfrm>
          <a:prstGeom prst="rect">
            <a:avLst/>
          </a:prstGeom>
          <a:noFill/>
          <a:ln>
            <a:noFill/>
          </a:ln>
        </p:spPr>
      </p:pic>
      <p:pic>
        <p:nvPicPr>
          <p:cNvPr id="19" name="Google Shape;19;p4"/>
          <p:cNvPicPr preferRelativeResize="0"/>
          <p:nvPr/>
        </p:nvPicPr>
        <p:blipFill rotWithShape="1">
          <a:blip r:embed="rId3">
            <a:alphaModFix/>
          </a:blip>
          <a:srcRect t="-120" b="-120"/>
          <a:stretch/>
        </p:blipFill>
        <p:spPr>
          <a:xfrm rot="-709974">
            <a:off x="8107761" y="-747915"/>
            <a:ext cx="1479628" cy="1729655"/>
          </a:xfrm>
          <a:prstGeom prst="rect">
            <a:avLst/>
          </a:prstGeom>
          <a:noFill/>
          <a:ln>
            <a:noFill/>
          </a:ln>
        </p:spPr>
      </p:pic>
      <p:sp>
        <p:nvSpPr>
          <p:cNvPr id="20" name="Google Shape;2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720000" y="1152149"/>
            <a:ext cx="7704000" cy="127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rot="10800000" flipH="1">
            <a:off x="7111000" y="-112125"/>
            <a:ext cx="6980600" cy="2535400"/>
          </a:xfrm>
          <a:prstGeom prst="rect">
            <a:avLst/>
          </a:prstGeom>
          <a:noFill/>
          <a:ln>
            <a:noFill/>
          </a:ln>
        </p:spPr>
      </p:pic>
      <p:pic>
        <p:nvPicPr>
          <p:cNvPr id="24" name="Google Shape;24;p5"/>
          <p:cNvPicPr preferRelativeResize="0"/>
          <p:nvPr/>
        </p:nvPicPr>
        <p:blipFill rotWithShape="1">
          <a:blip r:embed="rId3">
            <a:alphaModFix/>
          </a:blip>
          <a:srcRect t="-120" b="-120"/>
          <a:stretch/>
        </p:blipFill>
        <p:spPr>
          <a:xfrm rot="6357670">
            <a:off x="2970486" y="4331660"/>
            <a:ext cx="1479629" cy="1729655"/>
          </a:xfrm>
          <a:prstGeom prst="rect">
            <a:avLst/>
          </a:prstGeom>
          <a:noFill/>
          <a:ln>
            <a:noFill/>
          </a:ln>
        </p:spPr>
      </p:pic>
      <p:pic>
        <p:nvPicPr>
          <p:cNvPr id="25" name="Google Shape;25;p5"/>
          <p:cNvPicPr preferRelativeResize="0"/>
          <p:nvPr/>
        </p:nvPicPr>
        <p:blipFill>
          <a:blip r:embed="rId4">
            <a:alphaModFix/>
          </a:blip>
          <a:stretch>
            <a:fillRect/>
          </a:stretch>
        </p:blipFill>
        <p:spPr>
          <a:xfrm>
            <a:off x="-1053650" y="-871576"/>
            <a:ext cx="1673485" cy="1614126"/>
          </a:xfrm>
          <a:prstGeom prst="rect">
            <a:avLst/>
          </a:prstGeom>
          <a:noFill/>
          <a:ln>
            <a:noFill/>
          </a:ln>
        </p:spPr>
      </p:pic>
      <p:sp>
        <p:nvSpPr>
          <p:cNvPr id="26" name="Google Shape;2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 name="Google Shape;27;p5"/>
          <p:cNvSpPr txBox="1">
            <a:spLocks noGrp="1"/>
          </p:cNvSpPr>
          <p:nvPr>
            <p:ph type="subTitle" idx="1"/>
          </p:nvPr>
        </p:nvSpPr>
        <p:spPr>
          <a:xfrm>
            <a:off x="4532562" y="2658825"/>
            <a:ext cx="2505600" cy="16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2"/>
          </p:nvPr>
        </p:nvSpPr>
        <p:spPr>
          <a:xfrm>
            <a:off x="715088" y="2658825"/>
            <a:ext cx="2505600" cy="16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subTitle" idx="3"/>
          </p:nvPr>
        </p:nvSpPr>
        <p:spPr>
          <a:xfrm>
            <a:off x="715200" y="2099915"/>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 name="Google Shape;30;p5"/>
          <p:cNvSpPr txBox="1">
            <a:spLocks noGrp="1"/>
          </p:cNvSpPr>
          <p:nvPr>
            <p:ph type="subTitle" idx="4"/>
          </p:nvPr>
        </p:nvSpPr>
        <p:spPr>
          <a:xfrm>
            <a:off x="4532675" y="2099915"/>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l="-29" r="229"/>
          <a:stretch/>
        </p:blipFill>
        <p:spPr>
          <a:xfrm rot="-3833750">
            <a:off x="7495585" y="-1499567"/>
            <a:ext cx="2936907" cy="2290409"/>
          </a:xfrm>
          <a:prstGeom prst="rect">
            <a:avLst/>
          </a:prstGeom>
          <a:noFill/>
          <a:ln>
            <a:noFill/>
          </a:ln>
        </p:spPr>
      </p:pic>
      <p:pic>
        <p:nvPicPr>
          <p:cNvPr id="33" name="Google Shape;33;p6"/>
          <p:cNvPicPr preferRelativeResize="0"/>
          <p:nvPr/>
        </p:nvPicPr>
        <p:blipFill rotWithShape="1">
          <a:blip r:embed="rId3">
            <a:alphaModFix/>
          </a:blip>
          <a:srcRect/>
          <a:stretch/>
        </p:blipFill>
        <p:spPr>
          <a:xfrm>
            <a:off x="8428900" y="4608500"/>
            <a:ext cx="590175" cy="572700"/>
          </a:xfrm>
          <a:prstGeom prst="rect">
            <a:avLst/>
          </a:prstGeom>
          <a:noFill/>
          <a:ln>
            <a:noFill/>
          </a:ln>
        </p:spPr>
      </p:pic>
      <p:pic>
        <p:nvPicPr>
          <p:cNvPr id="34" name="Google Shape;34;p6"/>
          <p:cNvPicPr preferRelativeResize="0"/>
          <p:nvPr/>
        </p:nvPicPr>
        <p:blipFill rotWithShape="1">
          <a:blip r:embed="rId4">
            <a:alphaModFix/>
          </a:blip>
          <a:srcRect t="-120" b="-120"/>
          <a:stretch/>
        </p:blipFill>
        <p:spPr>
          <a:xfrm rot="6357670">
            <a:off x="-1179389" y="2128360"/>
            <a:ext cx="1479629" cy="1729655"/>
          </a:xfrm>
          <a:prstGeom prst="rect">
            <a:avLst/>
          </a:prstGeom>
          <a:noFill/>
          <a:ln>
            <a:noFill/>
          </a:ln>
        </p:spPr>
      </p:pic>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l="-50" r="-180"/>
          <a:stretch/>
        </p:blipFill>
        <p:spPr>
          <a:xfrm rot="5157242">
            <a:off x="-914238" y="-1092808"/>
            <a:ext cx="2685852" cy="2254966"/>
          </a:xfrm>
          <a:prstGeom prst="rect">
            <a:avLst/>
          </a:prstGeom>
          <a:noFill/>
          <a:ln>
            <a:noFill/>
          </a:ln>
        </p:spPr>
      </p:pic>
      <p:pic>
        <p:nvPicPr>
          <p:cNvPr id="38" name="Google Shape;38;p7"/>
          <p:cNvPicPr preferRelativeResize="0"/>
          <p:nvPr/>
        </p:nvPicPr>
        <p:blipFill rotWithShape="1">
          <a:blip r:embed="rId3">
            <a:alphaModFix/>
          </a:blip>
          <a:srcRect t="-120" b="-120"/>
          <a:stretch/>
        </p:blipFill>
        <p:spPr>
          <a:xfrm rot="6357670">
            <a:off x="8217386" y="4120235"/>
            <a:ext cx="1479629" cy="1729655"/>
          </a:xfrm>
          <a:prstGeom prst="rect">
            <a:avLst/>
          </a:prstGeom>
          <a:noFill/>
          <a:ln>
            <a:noFill/>
          </a:ln>
        </p:spPr>
      </p:pic>
      <p:sp>
        <p:nvSpPr>
          <p:cNvPr id="39" name="Google Shape;39;p7"/>
          <p:cNvSpPr txBox="1">
            <a:spLocks noGrp="1"/>
          </p:cNvSpPr>
          <p:nvPr>
            <p:ph type="title"/>
          </p:nvPr>
        </p:nvSpPr>
        <p:spPr>
          <a:xfrm>
            <a:off x="770100" y="1486250"/>
            <a:ext cx="37083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0" name="Google Shape;40;p7"/>
          <p:cNvSpPr txBox="1">
            <a:spLocks noGrp="1"/>
          </p:cNvSpPr>
          <p:nvPr>
            <p:ph type="body" idx="1"/>
          </p:nvPr>
        </p:nvSpPr>
        <p:spPr>
          <a:xfrm>
            <a:off x="756300" y="2058950"/>
            <a:ext cx="3735900" cy="1977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41" name="Google Shape;41;p7"/>
          <p:cNvSpPr>
            <a:spLocks noGrp="1"/>
          </p:cNvSpPr>
          <p:nvPr>
            <p:ph type="pic" idx="2"/>
          </p:nvPr>
        </p:nvSpPr>
        <p:spPr>
          <a:xfrm>
            <a:off x="5053500" y="904650"/>
            <a:ext cx="3334200" cy="3334200"/>
          </a:xfrm>
          <a:prstGeom prst="ellipse">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rot="4633852">
            <a:off x="5924450" y="-1213225"/>
            <a:ext cx="1673484" cy="1614125"/>
          </a:xfrm>
          <a:prstGeom prst="rect">
            <a:avLst/>
          </a:prstGeom>
          <a:noFill/>
          <a:ln>
            <a:noFill/>
          </a:ln>
        </p:spPr>
      </p:pic>
      <p:pic>
        <p:nvPicPr>
          <p:cNvPr id="46" name="Google Shape;46;p9"/>
          <p:cNvPicPr preferRelativeResize="0"/>
          <p:nvPr/>
        </p:nvPicPr>
        <p:blipFill>
          <a:blip r:embed="rId3">
            <a:alphaModFix/>
          </a:blip>
          <a:stretch>
            <a:fillRect/>
          </a:stretch>
        </p:blipFill>
        <p:spPr>
          <a:xfrm rot="10600357">
            <a:off x="-1731316" y="-1418825"/>
            <a:ext cx="2703852" cy="2366401"/>
          </a:xfrm>
          <a:prstGeom prst="rect">
            <a:avLst/>
          </a:prstGeom>
          <a:noFill/>
          <a:ln>
            <a:noFill/>
          </a:ln>
        </p:spPr>
      </p:pic>
      <p:pic>
        <p:nvPicPr>
          <p:cNvPr id="47" name="Google Shape;47;p9"/>
          <p:cNvPicPr preferRelativeResize="0"/>
          <p:nvPr/>
        </p:nvPicPr>
        <p:blipFill>
          <a:blip r:embed="rId3">
            <a:alphaModFix/>
          </a:blip>
          <a:stretch>
            <a:fillRect/>
          </a:stretch>
        </p:blipFill>
        <p:spPr>
          <a:xfrm rot="1822395">
            <a:off x="7557960" y="4149850"/>
            <a:ext cx="2703852" cy="2366401"/>
          </a:xfrm>
          <a:prstGeom prst="rect">
            <a:avLst/>
          </a:prstGeom>
          <a:noFill/>
          <a:ln>
            <a:noFill/>
          </a:ln>
        </p:spPr>
      </p:pic>
      <p:sp>
        <p:nvSpPr>
          <p:cNvPr id="48" name="Google Shape;48;p9"/>
          <p:cNvSpPr txBox="1">
            <a:spLocks noGrp="1"/>
          </p:cNvSpPr>
          <p:nvPr>
            <p:ph type="title"/>
          </p:nvPr>
        </p:nvSpPr>
        <p:spPr>
          <a:xfrm>
            <a:off x="722376" y="448056"/>
            <a:ext cx="7708500" cy="576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713225" y="1152150"/>
            <a:ext cx="7708500" cy="345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Char char="●"/>
              <a:defRPr sz="160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6875" y="0"/>
            <a:ext cx="9144000" cy="5157300"/>
          </a:xfrm>
          <a:prstGeom prst="rect">
            <a:avLst/>
          </a:prstGeom>
          <a:noFill/>
          <a:ln>
            <a:noFill/>
          </a:ln>
        </p:spPr>
      </p:sp>
      <p:sp>
        <p:nvSpPr>
          <p:cNvPr id="52" name="Google Shape;52;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l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Epilogue"/>
              <a:buNone/>
              <a:defRPr sz="2800">
                <a:solidFill>
                  <a:schemeClr val="dk1"/>
                </a:solidFill>
                <a:latin typeface="Epilogue"/>
                <a:ea typeface="Epilogue"/>
                <a:cs typeface="Epilogue"/>
                <a:sym typeface="Epilogue"/>
              </a:defRPr>
            </a:lvl1pPr>
            <a:lvl2pPr lvl="1"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2pPr>
            <a:lvl3pPr lvl="2"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3pPr>
            <a:lvl4pPr lvl="3"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4pPr>
            <a:lvl5pPr lvl="4"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5pPr>
            <a:lvl6pPr lvl="5"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6pPr>
            <a:lvl7pPr lvl="6"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7pPr>
            <a:lvl8pPr lvl="7"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8pPr>
            <a:lvl9pPr lvl="8" rtl="0">
              <a:spcBef>
                <a:spcPts val="0"/>
              </a:spcBef>
              <a:spcAft>
                <a:spcPts val="0"/>
              </a:spcAft>
              <a:buClr>
                <a:schemeClr val="dk1"/>
              </a:buClr>
              <a:buSzPts val="3200"/>
              <a:buFont typeface="Epilogue"/>
              <a:buNone/>
              <a:defRPr sz="3200">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marL="914400" lvl="1"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2pPr>
            <a:lvl3pPr marL="1371600" lvl="2"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3pPr>
            <a:lvl4pPr marL="1828800" lvl="3"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4pPr>
            <a:lvl5pPr marL="2286000" lvl="4"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5pPr>
            <a:lvl6pPr marL="2743200" lvl="5"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6pPr>
            <a:lvl7pPr marL="3200400" lvl="6"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7pPr>
            <a:lvl8pPr marL="3657600" lvl="7"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8pPr>
            <a:lvl9pPr marL="4114800" lvl="8"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slide" Target="slide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slide" Target="slide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slide" Target="slide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0.jpg"/><Relationship Id="rId7"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slide" Target="slide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slide" Target="slide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slide" Target="slide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slide" Target="slide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subTitle" idx="1"/>
          </p:nvPr>
        </p:nvSpPr>
        <p:spPr>
          <a:xfrm>
            <a:off x="715100" y="2736100"/>
            <a:ext cx="7713900" cy="1872300"/>
          </a:xfrm>
          <a:prstGeom prst="rect">
            <a:avLst/>
          </a:prstGeom>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800" i="1"/>
              <a:t>Con có bao nhiêu người bạn thân?</a:t>
            </a:r>
            <a:endParaRPr sz="1800" i="1"/>
          </a:p>
          <a:p>
            <a:pPr marL="0" lvl="0" indent="0" algn="r" rtl="0">
              <a:lnSpc>
                <a:spcPct val="115000"/>
              </a:lnSpc>
              <a:spcBef>
                <a:spcPts val="0"/>
              </a:spcBef>
              <a:spcAft>
                <a:spcPts val="0"/>
              </a:spcAft>
              <a:buNone/>
            </a:pPr>
            <a:r>
              <a:rPr lang="en" sz="1800" i="1"/>
              <a:t>Điều gì khiến bọn con thân thiết với nhau?</a:t>
            </a:r>
            <a:endParaRPr sz="1800" i="1"/>
          </a:p>
          <a:p>
            <a:pPr marL="0" lvl="0" indent="0" algn="r" rtl="0">
              <a:lnSpc>
                <a:spcPct val="115000"/>
              </a:lnSpc>
              <a:spcBef>
                <a:spcPts val="0"/>
              </a:spcBef>
              <a:spcAft>
                <a:spcPts val="0"/>
              </a:spcAft>
              <a:buNone/>
            </a:pPr>
            <a:r>
              <a:rPr lang="en" sz="1800" i="1"/>
              <a:t>Khi ở bên cạnh các bạn, con cảm thấy như thế nào?</a:t>
            </a:r>
            <a:endParaRPr sz="1800" i="1"/>
          </a:p>
        </p:txBody>
      </p:sp>
      <p:sp>
        <p:nvSpPr>
          <p:cNvPr id="170" name="Google Shape;170;p25"/>
          <p:cNvSpPr txBox="1">
            <a:spLocks noGrp="1"/>
          </p:cNvSpPr>
          <p:nvPr>
            <p:ph type="title"/>
          </p:nvPr>
        </p:nvSpPr>
        <p:spPr>
          <a:xfrm>
            <a:off x="715100" y="535000"/>
            <a:ext cx="5844300" cy="220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600"/>
              <a:t>- Hạnh phúc đi đâu đấy?</a:t>
            </a:r>
            <a:endParaRPr sz="3600"/>
          </a:p>
          <a:p>
            <a:pPr marL="0" lvl="0" indent="0" algn="l" rtl="0">
              <a:lnSpc>
                <a:spcPct val="115000"/>
              </a:lnSpc>
              <a:spcBef>
                <a:spcPts val="0"/>
              </a:spcBef>
              <a:spcAft>
                <a:spcPts val="0"/>
              </a:spcAft>
              <a:buNone/>
            </a:pPr>
            <a:r>
              <a:rPr lang="en" sz="3600"/>
              <a:t>- Đến chỗ có tình bạn!</a:t>
            </a:r>
            <a:endParaRPr sz="3600"/>
          </a:p>
          <a:p>
            <a:pPr marL="0" lvl="0" indent="0" algn="r" rtl="0">
              <a:lnSpc>
                <a:spcPct val="115000"/>
              </a:lnSpc>
              <a:spcBef>
                <a:spcPts val="0"/>
              </a:spcBef>
              <a:spcAft>
                <a:spcPts val="0"/>
              </a:spcAft>
              <a:buNone/>
            </a:pPr>
            <a:r>
              <a:rPr lang="en" sz="1800"/>
              <a:t>(Ngạn ngữ phương Tây)</a:t>
            </a:r>
            <a:endParaRPr sz="1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4287700" y="1267025"/>
            <a:ext cx="42339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400"/>
              <a:t>05. Người kể chuyện là nhân vật do nhà văn </a:t>
            </a:r>
            <a:r>
              <a:rPr lang="en" sz="1400" b="1"/>
              <a:t>tạo ra</a:t>
            </a:r>
            <a:r>
              <a:rPr lang="en" sz="1400"/>
              <a:t> để </a:t>
            </a:r>
            <a:r>
              <a:rPr lang="en" sz="1400" b="1"/>
              <a:t>kể lại câu chuyện</a:t>
            </a:r>
            <a:r>
              <a:rPr lang="en" sz="1400"/>
              <a:t>. Người kể chuyện có thể </a:t>
            </a:r>
            <a:r>
              <a:rPr lang="en" sz="1400" b="1" u="sng"/>
              <a:t>trực tiếp</a:t>
            </a:r>
            <a:r>
              <a:rPr lang="en" sz="1400"/>
              <a:t> xuất hiện trong tác phẩm, xưng “</a:t>
            </a:r>
            <a:r>
              <a:rPr lang="en" sz="1400" b="1"/>
              <a:t>tôi</a:t>
            </a:r>
            <a:r>
              <a:rPr lang="en" sz="1400"/>
              <a:t>” (người kể chuyện ngôi thứ </a:t>
            </a:r>
            <a:r>
              <a:rPr lang="en" sz="1400" b="1" u="sng"/>
              <a:t>nhất</a:t>
            </a:r>
            <a:r>
              <a:rPr lang="en" sz="1400"/>
              <a:t>), kể về những gì mình </a:t>
            </a:r>
            <a:r>
              <a:rPr lang="en" sz="1400" b="1"/>
              <a:t>chứng kiến</a:t>
            </a:r>
            <a:r>
              <a:rPr lang="en" sz="1400"/>
              <a:t> hoặc </a:t>
            </a:r>
            <a:r>
              <a:rPr lang="en" sz="1400" b="1"/>
              <a:t>tham gia</a:t>
            </a:r>
            <a:r>
              <a:rPr lang="en" sz="1400"/>
              <a:t>. Người kể chuyện cũng có thể “</a:t>
            </a:r>
            <a:r>
              <a:rPr lang="en" sz="1400" b="1"/>
              <a:t>giấu mình</a:t>
            </a:r>
            <a:r>
              <a:rPr lang="en" sz="1400"/>
              <a:t>” (người kể chuyện ngôi thứ </a:t>
            </a:r>
            <a:r>
              <a:rPr lang="en" sz="1400" b="1" u="sng"/>
              <a:t>ba</a:t>
            </a:r>
            <a:r>
              <a:rPr lang="en" sz="1400"/>
              <a:t>), </a:t>
            </a:r>
            <a:r>
              <a:rPr lang="en" sz="1400" b="1"/>
              <a:t>không tham gia</a:t>
            </a:r>
            <a:r>
              <a:rPr lang="en" sz="1400"/>
              <a:t> vào câu chuyện nhưng lại có khả năng “</a:t>
            </a:r>
            <a:r>
              <a:rPr lang="en" sz="1400" b="1"/>
              <a:t>biết hết</a:t>
            </a:r>
            <a:r>
              <a:rPr lang="en" sz="1400"/>
              <a:t>” mọi chuyện.</a:t>
            </a:r>
            <a:endParaRPr sz="1400"/>
          </a:p>
        </p:txBody>
      </p:sp>
      <p:sp>
        <p:nvSpPr>
          <p:cNvPr id="253" name="Google Shape;253;p34"/>
          <p:cNvSpPr txBox="1">
            <a:spLocks noGrp="1"/>
          </p:cNvSpPr>
          <p:nvPr>
            <p:ph type="title" idx="2"/>
          </p:nvPr>
        </p:nvSpPr>
        <p:spPr>
          <a:xfrm>
            <a:off x="622400" y="1267025"/>
            <a:ext cx="34926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400"/>
              <a:t>05. Người kể chuyện là nhân vật do nhà văn …………… để ………………. Người kể chuyện có thể …………… xuất hiện trong tác phẩm, xưng “...” (người kể chuyện ngôi thứ ……), kể về những gì mình …………… hoặc ……………. Người kể chuyện cũng có thể “……………” (người kể chuyện ngôi thứ …………), ……………… vào câu chuyện nhưng lại có khả năng “……………” mọi chuyện.</a:t>
            </a:r>
            <a:endParaRPr sz="1400"/>
          </a:p>
        </p:txBody>
      </p:sp>
      <p:pic>
        <p:nvPicPr>
          <p:cNvPr id="254" name="Google Shape;254;p34"/>
          <p:cNvPicPr preferRelativeResize="0"/>
          <p:nvPr/>
        </p:nvPicPr>
        <p:blipFill rotWithShape="1">
          <a:blip r:embed="rId3">
            <a:alphaModFix/>
          </a:blip>
          <a:srcRect/>
          <a:stretch/>
        </p:blipFill>
        <p:spPr>
          <a:xfrm flipH="1">
            <a:off x="-2859875" y="3525075"/>
            <a:ext cx="6980600" cy="2535400"/>
          </a:xfrm>
          <a:prstGeom prst="rect">
            <a:avLst/>
          </a:prstGeom>
          <a:noFill/>
          <a:ln>
            <a:noFill/>
          </a:ln>
        </p:spPr>
      </p:pic>
      <p:pic>
        <p:nvPicPr>
          <p:cNvPr id="255" name="Google Shape;255;p34"/>
          <p:cNvPicPr preferRelativeResize="0"/>
          <p:nvPr/>
        </p:nvPicPr>
        <p:blipFill>
          <a:blip r:embed="rId4">
            <a:alphaModFix/>
          </a:blip>
          <a:stretch>
            <a:fillRect/>
          </a:stretch>
        </p:blipFill>
        <p:spPr>
          <a:xfrm rot="9052890" flipH="1">
            <a:off x="1159095" y="-1998751"/>
            <a:ext cx="3814401" cy="3338350"/>
          </a:xfrm>
          <a:prstGeom prst="rect">
            <a:avLst/>
          </a:prstGeom>
          <a:noFill/>
          <a:ln>
            <a:noFill/>
          </a:ln>
        </p:spPr>
      </p:pic>
      <p:sp>
        <p:nvSpPr>
          <p:cNvPr id="2" name="Left Arrow 1">
            <a:hlinkClick r:id="rId5" action="ppaction://hlinksldjump"/>
            <a:extLst>
              <a:ext uri="{FF2B5EF4-FFF2-40B4-BE49-F238E27FC236}">
                <a16:creationId xmlns:a16="http://schemas.microsoft.com/office/drawing/2014/main" id="{34C6B637-28B0-E9FD-A063-7F2EDD5CEBAE}"/>
              </a:ext>
            </a:extLst>
          </p:cNvPr>
          <p:cNvSpPr/>
          <p:nvPr/>
        </p:nvSpPr>
        <p:spPr>
          <a:xfrm>
            <a:off x="8066910" y="45504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p:cTn id="7" dur="500" fill="hold"/>
                                        <p:tgtEl>
                                          <p:spTgt spid="252"/>
                                        </p:tgtEl>
                                        <p:attrNameLst>
                                          <p:attrName>ppt_w</p:attrName>
                                        </p:attrNameLst>
                                      </p:cBhvr>
                                      <p:tavLst>
                                        <p:tav tm="0">
                                          <p:val>
                                            <p:fltVal val="0"/>
                                          </p:val>
                                        </p:tav>
                                        <p:tav tm="100000">
                                          <p:val>
                                            <p:strVal val="#ppt_w"/>
                                          </p:val>
                                        </p:tav>
                                      </p:tavLst>
                                    </p:anim>
                                    <p:anim calcmode="lin" valueType="num">
                                      <p:cBhvr>
                                        <p:cTn id="8" dur="500" fill="hold"/>
                                        <p:tgtEl>
                                          <p:spTgt spid="252"/>
                                        </p:tgtEl>
                                        <p:attrNameLst>
                                          <p:attrName>ppt_h</p:attrName>
                                        </p:attrNameLst>
                                      </p:cBhvr>
                                      <p:tavLst>
                                        <p:tav tm="0">
                                          <p:val>
                                            <p:fltVal val="0"/>
                                          </p:val>
                                        </p:tav>
                                        <p:tav tm="100000">
                                          <p:val>
                                            <p:strVal val="#ppt_h"/>
                                          </p:val>
                                        </p:tav>
                                      </p:tavLst>
                                    </p:anim>
                                    <p:animEffect transition="in" filter="fade">
                                      <p:cBhvr>
                                        <p:cTn id="9"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4287700" y="1267025"/>
            <a:ext cx="42339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06. Lời người kể chuyện đảm nhận việc </a:t>
            </a:r>
            <a:r>
              <a:rPr lang="en" sz="1800" b="1"/>
              <a:t>thuật lại</a:t>
            </a:r>
            <a:r>
              <a:rPr lang="en" sz="1800"/>
              <a:t> các </a:t>
            </a:r>
            <a:r>
              <a:rPr lang="en" sz="1800" b="1"/>
              <a:t>sự việc</a:t>
            </a:r>
            <a:r>
              <a:rPr lang="en" sz="1800"/>
              <a:t> trong bối cảnh câu chuyện, bao gồm cả việc thuật lại mọi </a:t>
            </a:r>
            <a:r>
              <a:rPr lang="en" sz="1800" b="1"/>
              <a:t>hoạt động của nhân vật</a:t>
            </a:r>
            <a:r>
              <a:rPr lang="en" sz="1800"/>
              <a:t> và miêu tả bối cảnh </a:t>
            </a:r>
            <a:r>
              <a:rPr lang="en" sz="1800" b="1"/>
              <a:t>không gian, thời gian</a:t>
            </a:r>
            <a:r>
              <a:rPr lang="en" sz="1800"/>
              <a:t> của các sự việc, hoạt động ấy.</a:t>
            </a:r>
            <a:endParaRPr sz="1800"/>
          </a:p>
        </p:txBody>
      </p:sp>
      <p:sp>
        <p:nvSpPr>
          <p:cNvPr id="261" name="Google Shape;261;p35"/>
          <p:cNvSpPr txBox="1">
            <a:spLocks noGrp="1"/>
          </p:cNvSpPr>
          <p:nvPr>
            <p:ph type="title" idx="2"/>
          </p:nvPr>
        </p:nvSpPr>
        <p:spPr>
          <a:xfrm>
            <a:off x="622400" y="1267025"/>
            <a:ext cx="34926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06. Lời người kể chuyện đảm nhận việc …………… các …………… trong bối cảnh câu chuyện, bao gồm cả việc thuật lại mọi ………………………… và miêu tả bối cảnh ……………, …………… của các sự việc, hoạt động ấy.</a:t>
            </a:r>
            <a:endParaRPr sz="1800"/>
          </a:p>
        </p:txBody>
      </p:sp>
      <p:pic>
        <p:nvPicPr>
          <p:cNvPr id="262" name="Google Shape;262;p35"/>
          <p:cNvPicPr preferRelativeResize="0"/>
          <p:nvPr/>
        </p:nvPicPr>
        <p:blipFill rotWithShape="1">
          <a:blip r:embed="rId3">
            <a:alphaModFix/>
          </a:blip>
          <a:srcRect/>
          <a:stretch/>
        </p:blipFill>
        <p:spPr>
          <a:xfrm flipH="1">
            <a:off x="-2859875" y="3525075"/>
            <a:ext cx="6980600" cy="2535400"/>
          </a:xfrm>
          <a:prstGeom prst="rect">
            <a:avLst/>
          </a:prstGeom>
          <a:noFill/>
          <a:ln>
            <a:noFill/>
          </a:ln>
        </p:spPr>
      </p:pic>
      <p:pic>
        <p:nvPicPr>
          <p:cNvPr id="263" name="Google Shape;263;p35"/>
          <p:cNvPicPr preferRelativeResize="0"/>
          <p:nvPr/>
        </p:nvPicPr>
        <p:blipFill>
          <a:blip r:embed="rId4">
            <a:alphaModFix/>
          </a:blip>
          <a:stretch>
            <a:fillRect/>
          </a:stretch>
        </p:blipFill>
        <p:spPr>
          <a:xfrm rot="9052890" flipH="1">
            <a:off x="1159095" y="-1998751"/>
            <a:ext cx="3814401" cy="3338350"/>
          </a:xfrm>
          <a:prstGeom prst="rect">
            <a:avLst/>
          </a:prstGeom>
          <a:noFill/>
          <a:ln>
            <a:noFill/>
          </a:ln>
        </p:spPr>
      </p:pic>
      <p:sp>
        <p:nvSpPr>
          <p:cNvPr id="2" name="Left Arrow 1">
            <a:hlinkClick r:id="rId5" action="ppaction://hlinksldjump"/>
            <a:extLst>
              <a:ext uri="{FF2B5EF4-FFF2-40B4-BE49-F238E27FC236}">
                <a16:creationId xmlns:a16="http://schemas.microsoft.com/office/drawing/2014/main" id="{044B6C78-2C7E-0117-4F3E-BA3EE06147C0}"/>
              </a:ext>
            </a:extLst>
          </p:cNvPr>
          <p:cNvSpPr/>
          <p:nvPr/>
        </p:nvSpPr>
        <p:spPr>
          <a:xfrm>
            <a:off x="8066910" y="45504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p:cTn id="7" dur="500" fill="hold"/>
                                        <p:tgtEl>
                                          <p:spTgt spid="260"/>
                                        </p:tgtEl>
                                        <p:attrNameLst>
                                          <p:attrName>ppt_w</p:attrName>
                                        </p:attrNameLst>
                                      </p:cBhvr>
                                      <p:tavLst>
                                        <p:tav tm="0">
                                          <p:val>
                                            <p:fltVal val="0"/>
                                          </p:val>
                                        </p:tav>
                                        <p:tav tm="100000">
                                          <p:val>
                                            <p:strVal val="#ppt_w"/>
                                          </p:val>
                                        </p:tav>
                                      </p:tavLst>
                                    </p:anim>
                                    <p:anim calcmode="lin" valueType="num">
                                      <p:cBhvr>
                                        <p:cTn id="8" dur="500" fill="hold"/>
                                        <p:tgtEl>
                                          <p:spTgt spid="260"/>
                                        </p:tgtEl>
                                        <p:attrNameLst>
                                          <p:attrName>ppt_h</p:attrName>
                                        </p:attrNameLst>
                                      </p:cBhvr>
                                      <p:tavLst>
                                        <p:tav tm="0">
                                          <p:val>
                                            <p:fltVal val="0"/>
                                          </p:val>
                                        </p:tav>
                                        <p:tav tm="100000">
                                          <p:val>
                                            <p:strVal val="#ppt_h"/>
                                          </p:val>
                                        </p:tav>
                                      </p:tavLst>
                                    </p:anim>
                                    <p:animEffect transition="in" filter="fade">
                                      <p:cBhvr>
                                        <p:cTn id="9"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4866950" y="1454724"/>
            <a:ext cx="3492600" cy="22341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07. Lời nhân vật là </a:t>
            </a:r>
            <a:r>
              <a:rPr lang="en" sz="1800" b="1"/>
              <a:t>lời nói trực tiếp</a:t>
            </a:r>
            <a:r>
              <a:rPr lang="en" sz="1800"/>
              <a:t> của nhân vật (đối thoại, độc thoại), có thể được trình bày </a:t>
            </a:r>
            <a:r>
              <a:rPr lang="en" sz="1800" b="1"/>
              <a:t>tách riêng</a:t>
            </a:r>
            <a:r>
              <a:rPr lang="en" sz="1800"/>
              <a:t> hoặc </a:t>
            </a:r>
            <a:r>
              <a:rPr lang="en" sz="1800" b="1"/>
              <a:t>xen lẫn</a:t>
            </a:r>
            <a:r>
              <a:rPr lang="en" sz="1800"/>
              <a:t> với </a:t>
            </a:r>
            <a:r>
              <a:rPr lang="en" sz="1800" b="1"/>
              <a:t>lời người kể chuyện</a:t>
            </a:r>
            <a:r>
              <a:rPr lang="en" sz="1800"/>
              <a:t>.</a:t>
            </a:r>
            <a:endParaRPr sz="1800"/>
          </a:p>
        </p:txBody>
      </p:sp>
      <p:sp>
        <p:nvSpPr>
          <p:cNvPr id="269" name="Google Shape;269;p36"/>
          <p:cNvSpPr txBox="1">
            <a:spLocks noGrp="1"/>
          </p:cNvSpPr>
          <p:nvPr>
            <p:ph type="title" idx="2"/>
          </p:nvPr>
        </p:nvSpPr>
        <p:spPr>
          <a:xfrm>
            <a:off x="1201650" y="1454700"/>
            <a:ext cx="2583300" cy="22341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07. Lời nhân vật là ……………… của nhân vật (đối thoại, độc thoại), có thể được trình bày …………… hoặc …………… với ……………….</a:t>
            </a:r>
            <a:endParaRPr sz="1800"/>
          </a:p>
        </p:txBody>
      </p:sp>
      <p:pic>
        <p:nvPicPr>
          <p:cNvPr id="270" name="Google Shape;270;p36"/>
          <p:cNvPicPr preferRelativeResize="0"/>
          <p:nvPr/>
        </p:nvPicPr>
        <p:blipFill rotWithShape="1">
          <a:blip r:embed="rId3">
            <a:alphaModFix/>
          </a:blip>
          <a:srcRect/>
          <a:stretch/>
        </p:blipFill>
        <p:spPr>
          <a:xfrm flipH="1">
            <a:off x="-2859875" y="3525075"/>
            <a:ext cx="6980600" cy="2535400"/>
          </a:xfrm>
          <a:prstGeom prst="rect">
            <a:avLst/>
          </a:prstGeom>
          <a:noFill/>
          <a:ln>
            <a:noFill/>
          </a:ln>
        </p:spPr>
      </p:pic>
      <p:pic>
        <p:nvPicPr>
          <p:cNvPr id="271" name="Google Shape;271;p36"/>
          <p:cNvPicPr preferRelativeResize="0"/>
          <p:nvPr/>
        </p:nvPicPr>
        <p:blipFill>
          <a:blip r:embed="rId4">
            <a:alphaModFix/>
          </a:blip>
          <a:stretch>
            <a:fillRect/>
          </a:stretch>
        </p:blipFill>
        <p:spPr>
          <a:xfrm rot="9052890" flipH="1">
            <a:off x="1159095" y="-1998751"/>
            <a:ext cx="3814401" cy="3338350"/>
          </a:xfrm>
          <a:prstGeom prst="rect">
            <a:avLst/>
          </a:prstGeom>
          <a:noFill/>
          <a:ln>
            <a:noFill/>
          </a:ln>
        </p:spPr>
      </p:pic>
      <p:sp>
        <p:nvSpPr>
          <p:cNvPr id="2" name="Left Arrow 1">
            <a:hlinkClick r:id="rId5" action="ppaction://hlinksldjump"/>
            <a:extLst>
              <a:ext uri="{FF2B5EF4-FFF2-40B4-BE49-F238E27FC236}">
                <a16:creationId xmlns:a16="http://schemas.microsoft.com/office/drawing/2014/main" id="{9BB9FE05-EFA1-90B0-A797-C50DFE6F2376}"/>
              </a:ext>
            </a:extLst>
          </p:cNvPr>
          <p:cNvSpPr/>
          <p:nvPr/>
        </p:nvSpPr>
        <p:spPr>
          <a:xfrm>
            <a:off x="8066910" y="45504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p:cTn id="7" dur="500" fill="hold"/>
                                        <p:tgtEl>
                                          <p:spTgt spid="268"/>
                                        </p:tgtEl>
                                        <p:attrNameLst>
                                          <p:attrName>ppt_w</p:attrName>
                                        </p:attrNameLst>
                                      </p:cBhvr>
                                      <p:tavLst>
                                        <p:tav tm="0">
                                          <p:val>
                                            <p:fltVal val="0"/>
                                          </p:val>
                                        </p:tav>
                                        <p:tav tm="100000">
                                          <p:val>
                                            <p:strVal val="#ppt_w"/>
                                          </p:val>
                                        </p:tav>
                                      </p:tavLst>
                                    </p:anim>
                                    <p:anim calcmode="lin" valueType="num">
                                      <p:cBhvr>
                                        <p:cTn id="8" dur="500" fill="hold"/>
                                        <p:tgtEl>
                                          <p:spTgt spid="268"/>
                                        </p:tgtEl>
                                        <p:attrNameLst>
                                          <p:attrName>ppt_h</p:attrName>
                                        </p:attrNameLst>
                                      </p:cBhvr>
                                      <p:tavLst>
                                        <p:tav tm="0">
                                          <p:val>
                                            <p:fltVal val="0"/>
                                          </p:val>
                                        </p:tav>
                                        <p:tav tm="100000">
                                          <p:val>
                                            <p:strVal val="#ppt_h"/>
                                          </p:val>
                                        </p:tav>
                                      </p:tavLst>
                                    </p:anim>
                                    <p:animEffect transition="in" filter="fade">
                                      <p:cBhvr>
                                        <p:cTn id="9"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715100" y="19300"/>
            <a:ext cx="491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Tô Hoài (1920 - 2014)</a:t>
            </a:r>
            <a:endParaRPr/>
          </a:p>
        </p:txBody>
      </p:sp>
      <p:sp>
        <p:nvSpPr>
          <p:cNvPr id="277" name="Google Shape;277;p37"/>
          <p:cNvSpPr txBox="1">
            <a:spLocks noGrp="1"/>
          </p:cNvSpPr>
          <p:nvPr>
            <p:ph type="subTitle" idx="4"/>
          </p:nvPr>
        </p:nvSpPr>
        <p:spPr>
          <a:xfrm>
            <a:off x="720000" y="592000"/>
            <a:ext cx="4914600" cy="458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400"/>
              <a:t>Trình bày hiểu biết về tác giả Tô Hoài, sử dụng gợi ý từ </a:t>
            </a:r>
            <a:r>
              <a:rPr lang="en" sz="1400" b="1"/>
              <a:t>SGK trang 19</a:t>
            </a:r>
            <a:r>
              <a:rPr lang="en" sz="1400"/>
              <a:t> và các hình ảnh, nhận định sau.</a:t>
            </a:r>
            <a:endParaRPr sz="1400"/>
          </a:p>
        </p:txBody>
      </p:sp>
      <p:pic>
        <p:nvPicPr>
          <p:cNvPr id="278" name="Google Shape;278;p37"/>
          <p:cNvPicPr preferRelativeResize="0"/>
          <p:nvPr/>
        </p:nvPicPr>
        <p:blipFill>
          <a:blip r:embed="rId3">
            <a:alphaModFix/>
          </a:blip>
          <a:stretch>
            <a:fillRect/>
          </a:stretch>
        </p:blipFill>
        <p:spPr>
          <a:xfrm>
            <a:off x="5634453" y="0"/>
            <a:ext cx="3509547" cy="5143500"/>
          </a:xfrm>
          <a:prstGeom prst="rect">
            <a:avLst/>
          </a:prstGeom>
          <a:noFill/>
          <a:ln>
            <a:noFill/>
          </a:ln>
        </p:spPr>
      </p:pic>
      <p:pic>
        <p:nvPicPr>
          <p:cNvPr id="279" name="Google Shape;279;p37"/>
          <p:cNvPicPr preferRelativeResize="0"/>
          <p:nvPr/>
        </p:nvPicPr>
        <p:blipFill>
          <a:blip r:embed="rId4">
            <a:alphaModFix/>
          </a:blip>
          <a:stretch>
            <a:fillRect/>
          </a:stretch>
        </p:blipFill>
        <p:spPr>
          <a:xfrm>
            <a:off x="2851771" y="2851025"/>
            <a:ext cx="2292392" cy="2292392"/>
          </a:xfrm>
          <a:prstGeom prst="rect">
            <a:avLst/>
          </a:prstGeom>
          <a:noFill/>
          <a:ln>
            <a:noFill/>
          </a:ln>
        </p:spPr>
      </p:pic>
      <p:pic>
        <p:nvPicPr>
          <p:cNvPr id="280" name="Google Shape;280;p37"/>
          <p:cNvPicPr preferRelativeResize="0"/>
          <p:nvPr/>
        </p:nvPicPr>
        <p:blipFill>
          <a:blip r:embed="rId5">
            <a:alphaModFix/>
          </a:blip>
          <a:stretch>
            <a:fillRect/>
          </a:stretch>
        </p:blipFill>
        <p:spPr>
          <a:xfrm>
            <a:off x="1210438" y="2851025"/>
            <a:ext cx="1641331" cy="2292392"/>
          </a:xfrm>
          <a:prstGeom prst="rect">
            <a:avLst/>
          </a:prstGeom>
          <a:noFill/>
          <a:ln>
            <a:noFill/>
          </a:ln>
        </p:spPr>
      </p:pic>
      <p:sp>
        <p:nvSpPr>
          <p:cNvPr id="281" name="Google Shape;281;p37"/>
          <p:cNvSpPr txBox="1">
            <a:spLocks noGrp="1"/>
          </p:cNvSpPr>
          <p:nvPr>
            <p:ph type="title"/>
          </p:nvPr>
        </p:nvSpPr>
        <p:spPr>
          <a:xfrm>
            <a:off x="715100" y="1243925"/>
            <a:ext cx="4914600" cy="1607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400"/>
              <a:t>“Tô Hoài đã miêu tả những nhân vật của mình với tình cảm trân trọng, mến yêu. Không có khoảng cách giữa tác giả và nhân vật. Ông không nhìn ngắm họ với cặp mắt dò la, tìm hiểu. Ông không quan sát họ với sự chăm chú, lạ lùng. Ông đến với họ như những người bạn chân tình”. (Hà Minh Đức)</a:t>
            </a:r>
            <a:endParaRPr sz="1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Đọc văn bản: </a:t>
            </a:r>
            <a:r>
              <a:rPr lang="en" b="1"/>
              <a:t>“Bài học đường đời đầu tiên”</a:t>
            </a:r>
            <a:endParaRPr b="1"/>
          </a:p>
        </p:txBody>
      </p:sp>
      <p:sp>
        <p:nvSpPr>
          <p:cNvPr id="287" name="Google Shape;287;p38"/>
          <p:cNvSpPr txBox="1"/>
          <p:nvPr/>
        </p:nvSpPr>
        <p:spPr>
          <a:xfrm flipH="1">
            <a:off x="360000" y="1017725"/>
            <a:ext cx="8424000" cy="3590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dk1"/>
              </a:buClr>
              <a:buSzPts val="1800"/>
              <a:buFont typeface="Inter"/>
              <a:buChar char="●"/>
            </a:pPr>
            <a:r>
              <a:rPr lang="en" sz="1800" b="1">
                <a:solidFill>
                  <a:schemeClr val="dk1"/>
                </a:solidFill>
                <a:latin typeface="Inter"/>
                <a:ea typeface="Inter"/>
                <a:cs typeface="Inter"/>
                <a:sym typeface="Inter"/>
              </a:rPr>
              <a:t>Đọc phân vai văn bản.</a:t>
            </a:r>
            <a:endParaRPr sz="1800" b="1">
              <a:solidFill>
                <a:schemeClr val="dk1"/>
              </a:solidFill>
              <a:latin typeface="Inter"/>
              <a:ea typeface="Inter"/>
              <a:cs typeface="Inter"/>
              <a:sym typeface="Inter"/>
            </a:endParaRPr>
          </a:p>
          <a:p>
            <a:pPr marL="457200" lvl="0" indent="-342900" algn="just" rtl="0">
              <a:lnSpc>
                <a:spcPct val="115000"/>
              </a:lnSpc>
              <a:spcBef>
                <a:spcPts val="0"/>
              </a:spcBef>
              <a:spcAft>
                <a:spcPts val="0"/>
              </a:spcAft>
              <a:buClr>
                <a:schemeClr val="dk1"/>
              </a:buClr>
              <a:buSzPts val="1800"/>
              <a:buFont typeface="Inter"/>
              <a:buChar char="●"/>
            </a:pPr>
            <a:r>
              <a:rPr lang="en" sz="1800" b="1">
                <a:solidFill>
                  <a:schemeClr val="dk1"/>
                </a:solidFill>
                <a:latin typeface="Inter"/>
                <a:ea typeface="Inter"/>
                <a:cs typeface="Inter"/>
                <a:sym typeface="Inter"/>
              </a:rPr>
              <a:t>Theo dõi, suy nghĩ để trả lời các câu hỏi:</a:t>
            </a:r>
            <a:endParaRPr sz="1800" b="1">
              <a:solidFill>
                <a:schemeClr val="dk1"/>
              </a:solidFill>
              <a:latin typeface="Inter"/>
              <a:ea typeface="Inter"/>
              <a:cs typeface="Inter"/>
              <a:sym typeface="Inter"/>
            </a:endParaRPr>
          </a:p>
          <a:p>
            <a:pPr marL="914400" lvl="1" indent="-342900" algn="just" rtl="0">
              <a:lnSpc>
                <a:spcPct val="115000"/>
              </a:lnSpc>
              <a:spcBef>
                <a:spcPts val="0"/>
              </a:spcBef>
              <a:spcAft>
                <a:spcPts val="0"/>
              </a:spcAft>
              <a:buClr>
                <a:schemeClr val="dk1"/>
              </a:buClr>
              <a:buSzPts val="1800"/>
              <a:buFont typeface="Inter"/>
              <a:buChar char="○"/>
            </a:pPr>
            <a:r>
              <a:rPr lang="en" sz="1800">
                <a:solidFill>
                  <a:schemeClr val="dk1"/>
                </a:solidFill>
                <a:latin typeface="Inter"/>
                <a:ea typeface="Inter"/>
                <a:cs typeface="Inter"/>
                <a:sym typeface="Inter"/>
              </a:rPr>
              <a:t>Văn bản có xuất xứ từ đâu? (được in trong tác phẩm nào, là phần/chương nào của tác phẩm đó…)</a:t>
            </a:r>
            <a:endParaRPr sz="1800">
              <a:solidFill>
                <a:schemeClr val="dk1"/>
              </a:solidFill>
              <a:latin typeface="Inter"/>
              <a:ea typeface="Inter"/>
              <a:cs typeface="Inter"/>
              <a:sym typeface="Inter"/>
            </a:endParaRPr>
          </a:p>
          <a:p>
            <a:pPr marL="914400" lvl="1" indent="-342900" algn="just" rtl="0">
              <a:lnSpc>
                <a:spcPct val="115000"/>
              </a:lnSpc>
              <a:spcBef>
                <a:spcPts val="0"/>
              </a:spcBef>
              <a:spcAft>
                <a:spcPts val="0"/>
              </a:spcAft>
              <a:buClr>
                <a:schemeClr val="dk1"/>
              </a:buClr>
              <a:buSzPts val="1800"/>
              <a:buFont typeface="Inter"/>
              <a:buChar char="○"/>
            </a:pPr>
            <a:r>
              <a:rPr lang="en" sz="1800">
                <a:solidFill>
                  <a:schemeClr val="dk1"/>
                </a:solidFill>
                <a:latin typeface="Inter"/>
                <a:ea typeface="Inter"/>
                <a:cs typeface="Inter"/>
                <a:sym typeface="Inter"/>
              </a:rPr>
              <a:t>Có thể chia văn bản làm mấy phần? Mỗi phần tương ứng với nội dung nào?</a:t>
            </a:r>
            <a:endParaRPr sz="1800">
              <a:solidFill>
                <a:schemeClr val="dk1"/>
              </a:solidFill>
              <a:latin typeface="Inter"/>
              <a:ea typeface="Inter"/>
              <a:cs typeface="Inter"/>
              <a:sym typeface="Inter"/>
            </a:endParaRPr>
          </a:p>
          <a:p>
            <a:pPr marL="914400" lvl="1" indent="-342900" algn="just" rtl="0">
              <a:lnSpc>
                <a:spcPct val="115000"/>
              </a:lnSpc>
              <a:spcBef>
                <a:spcPts val="0"/>
              </a:spcBef>
              <a:spcAft>
                <a:spcPts val="0"/>
              </a:spcAft>
              <a:buClr>
                <a:schemeClr val="dk1"/>
              </a:buClr>
              <a:buSzPts val="1800"/>
              <a:buFont typeface="Inter"/>
              <a:buChar char="○"/>
            </a:pPr>
            <a:r>
              <a:rPr lang="en" sz="1800">
                <a:solidFill>
                  <a:schemeClr val="dk1"/>
                </a:solidFill>
                <a:latin typeface="Inter"/>
                <a:ea typeface="Inter"/>
                <a:cs typeface="Inter"/>
                <a:sym typeface="Inter"/>
              </a:rPr>
              <a:t>Văn bản sử dụng ngôi kể nào? Nhân vật nào là người kể chuyện?</a:t>
            </a:r>
            <a:endParaRPr sz="1800">
              <a:solidFill>
                <a:schemeClr val="dk1"/>
              </a:solidFill>
              <a:latin typeface="Inter"/>
              <a:ea typeface="Inter"/>
              <a:cs typeface="Inter"/>
              <a:sym typeface="Inte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463500" y="471650"/>
            <a:ext cx="2164200" cy="81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Tìm hiểu</a:t>
            </a:r>
            <a:endParaRPr/>
          </a:p>
          <a:p>
            <a:pPr marL="0" lvl="0" indent="0" algn="l" rtl="0">
              <a:lnSpc>
                <a:spcPct val="115000"/>
              </a:lnSpc>
              <a:spcBef>
                <a:spcPts val="0"/>
              </a:spcBef>
              <a:spcAft>
                <a:spcPts val="0"/>
              </a:spcAft>
              <a:buNone/>
            </a:pPr>
            <a:r>
              <a:rPr lang="en"/>
              <a:t>nhân vật</a:t>
            </a:r>
            <a:endParaRPr/>
          </a:p>
          <a:p>
            <a:pPr marL="0" lvl="0" indent="0" algn="l" rtl="0">
              <a:lnSpc>
                <a:spcPct val="115000"/>
              </a:lnSpc>
              <a:spcBef>
                <a:spcPts val="0"/>
              </a:spcBef>
              <a:spcAft>
                <a:spcPts val="0"/>
              </a:spcAft>
              <a:buNone/>
            </a:pPr>
            <a:r>
              <a:rPr lang="en" b="1"/>
              <a:t>Dế Mèn</a:t>
            </a:r>
            <a:endParaRPr b="1"/>
          </a:p>
        </p:txBody>
      </p:sp>
      <p:sp>
        <p:nvSpPr>
          <p:cNvPr id="293" name="Google Shape;293;p39"/>
          <p:cNvSpPr txBox="1"/>
          <p:nvPr/>
        </p:nvSpPr>
        <p:spPr>
          <a:xfrm flipH="1">
            <a:off x="0" y="1552800"/>
            <a:ext cx="2627700" cy="3590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dk1"/>
              </a:buClr>
              <a:buSzPts val="1800"/>
              <a:buFont typeface="Inter"/>
              <a:buChar char="●"/>
            </a:pPr>
            <a:r>
              <a:rPr lang="en" sz="1800" b="1">
                <a:solidFill>
                  <a:schemeClr val="dk1"/>
                </a:solidFill>
                <a:latin typeface="Inter"/>
                <a:ea typeface="Inter"/>
                <a:cs typeface="Inter"/>
                <a:sym typeface="Inter"/>
              </a:rPr>
              <a:t>Làm việc theo nhóm cặp đôi, thực hiện Phiếu học tập số 01 để tìm hiểu về nhân vật Dế Mèn.</a:t>
            </a:r>
            <a:endParaRPr sz="1800">
              <a:solidFill>
                <a:schemeClr val="dk1"/>
              </a:solidFill>
              <a:latin typeface="Inter"/>
              <a:ea typeface="Inter"/>
              <a:cs typeface="Inter"/>
              <a:sym typeface="Inter"/>
            </a:endParaRPr>
          </a:p>
        </p:txBody>
      </p:sp>
      <p:pic>
        <p:nvPicPr>
          <p:cNvPr id="294" name="Google Shape;294;p39" title="1.png"/>
          <p:cNvPicPr preferRelativeResize="0"/>
          <p:nvPr/>
        </p:nvPicPr>
        <p:blipFill>
          <a:blip r:embed="rId3">
            <a:alphaModFix/>
          </a:blip>
          <a:stretch>
            <a:fillRect/>
          </a:stretch>
        </p:blipFill>
        <p:spPr>
          <a:xfrm>
            <a:off x="2627695" y="267538"/>
            <a:ext cx="3258153" cy="4608420"/>
          </a:xfrm>
          <a:prstGeom prst="rect">
            <a:avLst/>
          </a:prstGeom>
          <a:noFill/>
          <a:ln>
            <a:noFill/>
          </a:ln>
        </p:spPr>
      </p:pic>
      <p:pic>
        <p:nvPicPr>
          <p:cNvPr id="295" name="Google Shape;295;p39" title="2.png"/>
          <p:cNvPicPr preferRelativeResize="0"/>
          <p:nvPr/>
        </p:nvPicPr>
        <p:blipFill>
          <a:blip r:embed="rId4">
            <a:alphaModFix/>
          </a:blip>
          <a:stretch>
            <a:fillRect/>
          </a:stretch>
        </p:blipFill>
        <p:spPr>
          <a:xfrm>
            <a:off x="5885846" y="267538"/>
            <a:ext cx="3258153" cy="460842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720000" y="445025"/>
            <a:ext cx="36363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Tìm hiểu nhân vật </a:t>
            </a:r>
            <a:r>
              <a:rPr lang="en" b="1"/>
              <a:t>Dế Choắt</a:t>
            </a:r>
            <a:endParaRPr b="1"/>
          </a:p>
        </p:txBody>
      </p:sp>
      <p:sp>
        <p:nvSpPr>
          <p:cNvPr id="301" name="Google Shape;301;p40"/>
          <p:cNvSpPr txBox="1"/>
          <p:nvPr/>
        </p:nvSpPr>
        <p:spPr>
          <a:xfrm flipH="1">
            <a:off x="360000" y="1017725"/>
            <a:ext cx="4356300" cy="3590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dk1"/>
              </a:buClr>
              <a:buSzPts val="1800"/>
              <a:buFont typeface="Inter"/>
              <a:buChar char="●"/>
            </a:pPr>
            <a:r>
              <a:rPr lang="en" sz="1800">
                <a:solidFill>
                  <a:schemeClr val="dk1"/>
                </a:solidFill>
                <a:latin typeface="Inter"/>
                <a:ea typeface="Inter"/>
                <a:cs typeface="Inter"/>
                <a:sym typeface="Inter"/>
              </a:rPr>
              <a:t>So với Dế Mèn, Dế Choắt hiện lên như thế nào? Dế Choắt đã làm gì để khắc phục điểm yếu của mình?</a:t>
            </a:r>
            <a:endParaRPr sz="1800">
              <a:solidFill>
                <a:schemeClr val="dk1"/>
              </a:solidFill>
              <a:latin typeface="Inter"/>
              <a:ea typeface="Inter"/>
              <a:cs typeface="Inter"/>
              <a:sym typeface="Inter"/>
            </a:endParaRPr>
          </a:p>
          <a:p>
            <a:pPr marL="457200" lvl="0" indent="-342900" algn="just" rtl="0">
              <a:lnSpc>
                <a:spcPct val="115000"/>
              </a:lnSpc>
              <a:spcBef>
                <a:spcPts val="0"/>
              </a:spcBef>
              <a:spcAft>
                <a:spcPts val="0"/>
              </a:spcAft>
              <a:buClr>
                <a:schemeClr val="dk1"/>
              </a:buClr>
              <a:buSzPts val="1800"/>
              <a:buFont typeface="Inter"/>
              <a:buChar char="●"/>
            </a:pPr>
            <a:r>
              <a:rPr lang="en" sz="1800">
                <a:solidFill>
                  <a:schemeClr val="dk1"/>
                </a:solidFill>
                <a:latin typeface="Inter"/>
                <a:ea typeface="Inter"/>
                <a:cs typeface="Inter"/>
                <a:sym typeface="Inter"/>
              </a:rPr>
              <a:t>Trước khi chết, Dế Choắt đã nói điều gì với Dế Mèn? Qua đó, con có cảm nhận gì về Dế Choắt?</a:t>
            </a:r>
            <a:endParaRPr sz="1800">
              <a:solidFill>
                <a:schemeClr val="dk1"/>
              </a:solidFill>
              <a:latin typeface="Inter"/>
              <a:ea typeface="Inter"/>
              <a:cs typeface="Inter"/>
              <a:sym typeface="Inter"/>
            </a:endParaRPr>
          </a:p>
        </p:txBody>
      </p:sp>
      <p:pic>
        <p:nvPicPr>
          <p:cNvPr id="302" name="Google Shape;302;p40" title="Page 2 of I am an Ant Book #illustrations #kidsbook.jpeg"/>
          <p:cNvPicPr preferRelativeResize="0"/>
          <p:nvPr/>
        </p:nvPicPr>
        <p:blipFill>
          <a:blip r:embed="rId3">
            <a:alphaModFix/>
          </a:blip>
          <a:stretch>
            <a:fillRect/>
          </a:stretch>
        </p:blipFill>
        <p:spPr>
          <a:xfrm>
            <a:off x="5167515" y="0"/>
            <a:ext cx="3976485" cy="514349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720000" y="445025"/>
            <a:ext cx="39963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Tìm hiểu </a:t>
            </a:r>
            <a:r>
              <a:rPr lang="en" b="1"/>
              <a:t>nghệ thuật kể chuyện</a:t>
            </a:r>
            <a:endParaRPr b="1"/>
          </a:p>
        </p:txBody>
      </p:sp>
      <p:sp>
        <p:nvSpPr>
          <p:cNvPr id="308" name="Google Shape;308;p41"/>
          <p:cNvSpPr txBox="1"/>
          <p:nvPr/>
        </p:nvSpPr>
        <p:spPr>
          <a:xfrm flipH="1">
            <a:off x="360000" y="1017725"/>
            <a:ext cx="3996300" cy="3590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dk1"/>
              </a:buClr>
              <a:buSzPts val="1800"/>
              <a:buFont typeface="Inter"/>
              <a:buChar char="●"/>
            </a:pPr>
            <a:r>
              <a:rPr lang="en" sz="1800" b="1">
                <a:solidFill>
                  <a:schemeClr val="dk1"/>
                </a:solidFill>
                <a:latin typeface="Inter"/>
                <a:ea typeface="Inter"/>
                <a:cs typeface="Inter"/>
                <a:sym typeface="Inter"/>
              </a:rPr>
              <a:t>Việc người kể chuyện là nhân vật chính có tác dụng gì? </a:t>
            </a:r>
            <a:r>
              <a:rPr lang="en" sz="1800">
                <a:solidFill>
                  <a:schemeClr val="dk1"/>
                </a:solidFill>
                <a:latin typeface="Inter"/>
                <a:ea typeface="Inter"/>
                <a:cs typeface="Inter"/>
                <a:sym typeface="Inter"/>
              </a:rPr>
              <a:t>(Gợi ý: Quan sát kĩ những đoạn được bôi vàng)</a:t>
            </a:r>
            <a:endParaRPr sz="1800">
              <a:solidFill>
                <a:schemeClr val="dk1"/>
              </a:solidFill>
              <a:latin typeface="Inter"/>
              <a:ea typeface="Inter"/>
              <a:cs typeface="Inter"/>
              <a:sym typeface="Inter"/>
            </a:endParaRPr>
          </a:p>
        </p:txBody>
      </p:sp>
      <p:pic>
        <p:nvPicPr>
          <p:cNvPr id="309" name="Google Shape;309;p41"/>
          <p:cNvPicPr preferRelativeResize="0"/>
          <p:nvPr/>
        </p:nvPicPr>
        <p:blipFill>
          <a:blip r:embed="rId3">
            <a:alphaModFix/>
          </a:blip>
          <a:stretch>
            <a:fillRect/>
          </a:stretch>
        </p:blipFill>
        <p:spPr>
          <a:xfrm>
            <a:off x="4716300" y="351250"/>
            <a:ext cx="4427700" cy="465380"/>
          </a:xfrm>
          <a:prstGeom prst="rect">
            <a:avLst/>
          </a:prstGeom>
          <a:noFill/>
          <a:ln>
            <a:noFill/>
          </a:ln>
        </p:spPr>
      </p:pic>
      <p:pic>
        <p:nvPicPr>
          <p:cNvPr id="310" name="Google Shape;310;p41"/>
          <p:cNvPicPr preferRelativeResize="0"/>
          <p:nvPr/>
        </p:nvPicPr>
        <p:blipFill>
          <a:blip r:embed="rId4">
            <a:alphaModFix/>
          </a:blip>
          <a:stretch>
            <a:fillRect/>
          </a:stretch>
        </p:blipFill>
        <p:spPr>
          <a:xfrm>
            <a:off x="4716300" y="816627"/>
            <a:ext cx="4427700" cy="3975623"/>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720000" y="445025"/>
            <a:ext cx="39963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Tìm hiểu </a:t>
            </a:r>
            <a:r>
              <a:rPr lang="en" b="1"/>
              <a:t>nghệ thuật kể chuyện</a:t>
            </a:r>
            <a:endParaRPr b="1"/>
          </a:p>
        </p:txBody>
      </p:sp>
      <p:sp>
        <p:nvSpPr>
          <p:cNvPr id="316" name="Google Shape;316;p42"/>
          <p:cNvSpPr txBox="1"/>
          <p:nvPr/>
        </p:nvSpPr>
        <p:spPr>
          <a:xfrm flipH="1">
            <a:off x="360000" y="1017725"/>
            <a:ext cx="3996300" cy="3590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dk1"/>
              </a:buClr>
              <a:buSzPts val="1800"/>
              <a:buFont typeface="Inter"/>
              <a:buChar char="●"/>
            </a:pPr>
            <a:r>
              <a:rPr lang="en" sz="1800" b="1">
                <a:solidFill>
                  <a:schemeClr val="dk1"/>
                </a:solidFill>
                <a:latin typeface="Inter"/>
                <a:ea typeface="Inter"/>
                <a:cs typeface="Inter"/>
                <a:sym typeface="Inter"/>
              </a:rPr>
              <a:t>Những từ được gạch chân và những câu được bôi xanh có gì đặc biệt? Nêu tác dụng.</a:t>
            </a:r>
            <a:endParaRPr sz="1800">
              <a:solidFill>
                <a:schemeClr val="dk1"/>
              </a:solidFill>
              <a:latin typeface="Inter"/>
              <a:ea typeface="Inter"/>
              <a:cs typeface="Inter"/>
              <a:sym typeface="Inter"/>
            </a:endParaRPr>
          </a:p>
        </p:txBody>
      </p:sp>
      <p:pic>
        <p:nvPicPr>
          <p:cNvPr id="317" name="Google Shape;317;p42"/>
          <p:cNvPicPr preferRelativeResize="0"/>
          <p:nvPr/>
        </p:nvPicPr>
        <p:blipFill>
          <a:blip r:embed="rId3">
            <a:alphaModFix/>
          </a:blip>
          <a:stretch>
            <a:fillRect/>
          </a:stretch>
        </p:blipFill>
        <p:spPr>
          <a:xfrm>
            <a:off x="4356300" y="1572513"/>
            <a:ext cx="4787700" cy="199846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Luyện tập &amp; Vận dụng</a:t>
            </a:r>
            <a:endParaRPr b="1"/>
          </a:p>
        </p:txBody>
      </p:sp>
      <p:sp>
        <p:nvSpPr>
          <p:cNvPr id="323" name="Google Shape;323;p43"/>
          <p:cNvSpPr txBox="1"/>
          <p:nvPr/>
        </p:nvSpPr>
        <p:spPr>
          <a:xfrm flipH="1">
            <a:off x="540000" y="1017725"/>
            <a:ext cx="8064000" cy="3590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dk1"/>
              </a:buClr>
              <a:buSzPts val="1800"/>
              <a:buFont typeface="Inter"/>
              <a:buChar char="●"/>
            </a:pPr>
            <a:r>
              <a:rPr lang="en" sz="1800">
                <a:solidFill>
                  <a:schemeClr val="dk1"/>
                </a:solidFill>
                <a:latin typeface="Inter"/>
                <a:ea typeface="Inter"/>
                <a:cs typeface="Inter"/>
                <a:sym typeface="Inter"/>
              </a:rPr>
              <a:t>Viết một đoạn văn ngắn (khoảng 5-7 câu) kể lại một sự việc trong đoạn trích “Bài học đường đời đầu tiên” bằng lời của một nhân vật do con tự chọn.</a:t>
            </a:r>
            <a:endParaRPr sz="1800">
              <a:solidFill>
                <a:schemeClr val="dk1"/>
              </a:solidFill>
              <a:latin typeface="Inter"/>
              <a:ea typeface="Inter"/>
              <a:cs typeface="Inter"/>
              <a:sym typeface="Inter"/>
            </a:endParaRPr>
          </a:p>
          <a:p>
            <a:pPr marL="457200" lvl="0" indent="-342900" algn="just" rtl="0">
              <a:lnSpc>
                <a:spcPct val="115000"/>
              </a:lnSpc>
              <a:spcBef>
                <a:spcPts val="0"/>
              </a:spcBef>
              <a:spcAft>
                <a:spcPts val="0"/>
              </a:spcAft>
              <a:buClr>
                <a:schemeClr val="dk1"/>
              </a:buClr>
              <a:buSzPts val="1800"/>
              <a:buFont typeface="Inter"/>
              <a:buChar char="●"/>
            </a:pPr>
            <a:r>
              <a:rPr lang="en" sz="1800">
                <a:solidFill>
                  <a:schemeClr val="dk1"/>
                </a:solidFill>
                <a:latin typeface="Inter"/>
                <a:ea typeface="Inter"/>
                <a:cs typeface="Inter"/>
                <a:sym typeface="Inter"/>
              </a:rPr>
              <a:t>Có ý kiến cho rằng, Dế Mèn có lý khi không đồng ý giúp Dế Choắt đào ngách sang hang của mình. Con có đồng tình với cách làm của Dế Mèn trong tác phẩm hay không, vì sao? Nếu con là Dế Mèn, con sẽ làm gì? Qua tình huống này, con rút ra bài học gì cho bản thân?</a:t>
            </a:r>
            <a:endParaRPr sz="1800">
              <a:solidFill>
                <a:schemeClr val="dk1"/>
              </a:solidFill>
              <a:latin typeface="Inter"/>
              <a:ea typeface="Inter"/>
              <a:cs typeface="Inter"/>
              <a:sym typeface="Inte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p:cNvPicPr preferRelativeResize="0"/>
          <p:nvPr/>
        </p:nvPicPr>
        <p:blipFill rotWithShape="1">
          <a:blip r:embed="rId3">
            <a:alphaModFix/>
          </a:blip>
          <a:srcRect r="4021"/>
          <a:stretch/>
        </p:blipFill>
        <p:spPr>
          <a:xfrm>
            <a:off x="5304775" y="-963325"/>
            <a:ext cx="6920125" cy="3926075"/>
          </a:xfrm>
          <a:prstGeom prst="rect">
            <a:avLst/>
          </a:prstGeom>
          <a:noFill/>
          <a:ln>
            <a:noFill/>
          </a:ln>
        </p:spPr>
      </p:pic>
      <p:pic>
        <p:nvPicPr>
          <p:cNvPr id="176" name="Google Shape;176;p26"/>
          <p:cNvPicPr preferRelativeResize="0"/>
          <p:nvPr/>
        </p:nvPicPr>
        <p:blipFill rotWithShape="1">
          <a:blip r:embed="rId4">
            <a:alphaModFix/>
          </a:blip>
          <a:srcRect/>
          <a:stretch/>
        </p:blipFill>
        <p:spPr>
          <a:xfrm>
            <a:off x="4478950" y="3528725"/>
            <a:ext cx="6980600" cy="2535400"/>
          </a:xfrm>
          <a:prstGeom prst="rect">
            <a:avLst/>
          </a:prstGeom>
          <a:noFill/>
          <a:ln>
            <a:noFill/>
          </a:ln>
        </p:spPr>
      </p:pic>
      <p:sp>
        <p:nvSpPr>
          <p:cNvPr id="177" name="Google Shape;177;p26"/>
          <p:cNvSpPr txBox="1">
            <a:spLocks noGrp="1"/>
          </p:cNvSpPr>
          <p:nvPr>
            <p:ph type="ctrTitle"/>
          </p:nvPr>
        </p:nvSpPr>
        <p:spPr>
          <a:xfrm>
            <a:off x="715100" y="806875"/>
            <a:ext cx="4861500" cy="235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Bài 1:</a:t>
            </a:r>
            <a:endParaRPr/>
          </a:p>
          <a:p>
            <a:pPr marL="0" lvl="0" indent="0" algn="l" rtl="0">
              <a:spcBef>
                <a:spcPts val="0"/>
              </a:spcBef>
              <a:spcAft>
                <a:spcPts val="0"/>
              </a:spcAft>
              <a:buNone/>
            </a:pPr>
            <a:r>
              <a:rPr lang="en"/>
              <a:t>Tôi và các bạn</a:t>
            </a:r>
            <a:endParaRPr/>
          </a:p>
        </p:txBody>
      </p:sp>
      <p:sp>
        <p:nvSpPr>
          <p:cNvPr id="178" name="Google Shape;178;p26"/>
          <p:cNvSpPr txBox="1">
            <a:spLocks noGrp="1"/>
          </p:cNvSpPr>
          <p:nvPr>
            <p:ph type="subTitle" idx="1"/>
          </p:nvPr>
        </p:nvSpPr>
        <p:spPr>
          <a:xfrm>
            <a:off x="715100" y="3327025"/>
            <a:ext cx="4231800" cy="52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Ngữ văn 6 - Học kì I - Năm học 2025-2026</a:t>
            </a: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ctrTitle"/>
          </p:nvPr>
        </p:nvSpPr>
        <p:spPr>
          <a:xfrm>
            <a:off x="715100" y="838975"/>
            <a:ext cx="5701200" cy="3769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4800"/>
              <a:t>Cảm ơn các con đã chú ý tham gia buổi học!</a:t>
            </a:r>
            <a:endParaRPr sz="4800"/>
          </a:p>
        </p:txBody>
      </p:sp>
      <p:pic>
        <p:nvPicPr>
          <p:cNvPr id="329" name="Google Shape;329;p44"/>
          <p:cNvPicPr preferRelativeResize="0"/>
          <p:nvPr/>
        </p:nvPicPr>
        <p:blipFill rotWithShape="1">
          <a:blip r:embed="rId3">
            <a:alphaModFix/>
          </a:blip>
          <a:srcRect r="4021"/>
          <a:stretch/>
        </p:blipFill>
        <p:spPr>
          <a:xfrm rot="-5400000">
            <a:off x="5170700" y="-564712"/>
            <a:ext cx="6920125" cy="3926075"/>
          </a:xfrm>
          <a:prstGeom prst="rect">
            <a:avLst/>
          </a:prstGeom>
          <a:noFill/>
          <a:ln>
            <a:noFill/>
          </a:ln>
        </p:spPr>
      </p:pic>
      <p:pic>
        <p:nvPicPr>
          <p:cNvPr id="330" name="Google Shape;330;p44"/>
          <p:cNvPicPr preferRelativeResize="0"/>
          <p:nvPr/>
        </p:nvPicPr>
        <p:blipFill rotWithShape="1">
          <a:blip r:embed="rId4">
            <a:alphaModFix/>
          </a:blip>
          <a:srcRect t="-120" b="-120"/>
          <a:stretch/>
        </p:blipFill>
        <p:spPr>
          <a:xfrm rot="6357669">
            <a:off x="6626592" y="242491"/>
            <a:ext cx="1053994" cy="123209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subTitle" idx="1"/>
          </p:nvPr>
        </p:nvSpPr>
        <p:spPr>
          <a:xfrm>
            <a:off x="715100" y="2736100"/>
            <a:ext cx="7713900" cy="1872300"/>
          </a:xfrm>
          <a:prstGeom prst="rect">
            <a:avLst/>
          </a:prstGeom>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800" i="1"/>
              <a:t>Ở Bài 1: Tôi và các bạn, con sẽ được học những văn bản nào?</a:t>
            </a:r>
            <a:endParaRPr sz="1800" i="1"/>
          </a:p>
          <a:p>
            <a:pPr marL="0" lvl="0" indent="0" algn="r" rtl="0">
              <a:lnSpc>
                <a:spcPct val="115000"/>
              </a:lnSpc>
              <a:spcBef>
                <a:spcPts val="0"/>
              </a:spcBef>
              <a:spcAft>
                <a:spcPts val="0"/>
              </a:spcAft>
              <a:buNone/>
            </a:pPr>
            <a:r>
              <a:rPr lang="en" sz="1800" i="1"/>
              <a:t>Những văn bản đó thuộc thể loại nào?</a:t>
            </a:r>
            <a:endParaRPr sz="1800" i="1"/>
          </a:p>
        </p:txBody>
      </p:sp>
      <p:sp>
        <p:nvSpPr>
          <p:cNvPr id="184" name="Google Shape;184;p27"/>
          <p:cNvSpPr txBox="1">
            <a:spLocks noGrp="1"/>
          </p:cNvSpPr>
          <p:nvPr>
            <p:ph type="title"/>
          </p:nvPr>
        </p:nvSpPr>
        <p:spPr>
          <a:xfrm>
            <a:off x="715100" y="535000"/>
            <a:ext cx="5844300" cy="220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600"/>
              <a:t>Chủ đề bài học</a:t>
            </a:r>
            <a:endParaRPr sz="3600"/>
          </a:p>
          <a:p>
            <a:pPr marL="0" lvl="0" indent="0" algn="just" rtl="0">
              <a:lnSpc>
                <a:spcPct val="115000"/>
              </a:lnSpc>
              <a:spcBef>
                <a:spcPts val="0"/>
              </a:spcBef>
              <a:spcAft>
                <a:spcPts val="0"/>
              </a:spcAft>
              <a:buNone/>
            </a:pPr>
            <a:r>
              <a:rPr lang="en" sz="1800"/>
              <a:t>Tình bạn là một món quà kì diệu của cuộc sống. Tình bạn sưởi ấm tâm hồn con người và khiến cho thế giới quanh ta trở nên phong phú, đẹp đẽ. Ai mà không mong ước đón nhận và gìn giữ mãi món quà kì diệu ấy?</a:t>
            </a:r>
            <a:endParaRPr sz="1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720000" y="2486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Bài 1: </a:t>
            </a:r>
            <a:r>
              <a:rPr lang="en"/>
              <a:t>Tôi và các bạn</a:t>
            </a:r>
            <a:endParaRPr/>
          </a:p>
        </p:txBody>
      </p:sp>
      <p:sp>
        <p:nvSpPr>
          <p:cNvPr id="190" name="Google Shape;190;p28"/>
          <p:cNvSpPr txBox="1">
            <a:spLocks noGrp="1"/>
          </p:cNvSpPr>
          <p:nvPr>
            <p:ph type="subTitle" idx="4"/>
          </p:nvPr>
        </p:nvSpPr>
        <p:spPr>
          <a:xfrm>
            <a:off x="712975" y="1030648"/>
            <a:ext cx="2203800" cy="2863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b="1" dirty="0"/>
              <a:t>Văn </a:t>
            </a:r>
            <a:r>
              <a:rPr lang="en" b="1" dirty="0" err="1"/>
              <a:t>bản</a:t>
            </a:r>
            <a:r>
              <a:rPr lang="en" b="1" dirty="0"/>
              <a:t> 1.</a:t>
            </a:r>
            <a:r>
              <a:rPr lang="en" dirty="0"/>
              <a:t> “</a:t>
            </a:r>
            <a:r>
              <a:rPr lang="en" dirty="0" err="1"/>
              <a:t>Bài</a:t>
            </a:r>
            <a:r>
              <a:rPr lang="en" dirty="0"/>
              <a:t> </a:t>
            </a:r>
            <a:r>
              <a:rPr lang="en" dirty="0" err="1"/>
              <a:t>học</a:t>
            </a:r>
            <a:r>
              <a:rPr lang="en" dirty="0"/>
              <a:t> </a:t>
            </a:r>
            <a:r>
              <a:rPr lang="en" dirty="0" err="1"/>
              <a:t>đường</a:t>
            </a:r>
            <a:r>
              <a:rPr lang="en" dirty="0"/>
              <a:t> </a:t>
            </a:r>
            <a:r>
              <a:rPr lang="en" dirty="0" err="1"/>
              <a:t>đời</a:t>
            </a:r>
            <a:r>
              <a:rPr lang="en" dirty="0"/>
              <a:t> </a:t>
            </a:r>
            <a:r>
              <a:rPr lang="en" dirty="0" err="1"/>
              <a:t>đầu</a:t>
            </a:r>
            <a:r>
              <a:rPr lang="en" dirty="0"/>
              <a:t> </a:t>
            </a:r>
            <a:r>
              <a:rPr lang="en" dirty="0" err="1"/>
              <a:t>tiên</a:t>
            </a:r>
            <a:r>
              <a:rPr lang="en" dirty="0"/>
              <a:t>” (</a:t>
            </a:r>
            <a:r>
              <a:rPr lang="en" dirty="0" err="1"/>
              <a:t>trích</a:t>
            </a:r>
            <a:r>
              <a:rPr lang="en" dirty="0"/>
              <a:t> “</a:t>
            </a:r>
            <a:r>
              <a:rPr lang="en" dirty="0" err="1"/>
              <a:t>Dế</a:t>
            </a:r>
            <a:r>
              <a:rPr lang="en" dirty="0"/>
              <a:t> </a:t>
            </a:r>
            <a:r>
              <a:rPr lang="en" dirty="0" err="1"/>
              <a:t>Mèn</a:t>
            </a:r>
            <a:r>
              <a:rPr lang="en" dirty="0"/>
              <a:t> </a:t>
            </a:r>
            <a:r>
              <a:rPr lang="en" dirty="0" err="1"/>
              <a:t>phiêu</a:t>
            </a:r>
            <a:r>
              <a:rPr lang="en" dirty="0"/>
              <a:t> </a:t>
            </a:r>
            <a:r>
              <a:rPr lang="en" dirty="0" err="1"/>
              <a:t>lưu</a:t>
            </a:r>
            <a:r>
              <a:rPr lang="en" dirty="0"/>
              <a:t> </a:t>
            </a:r>
            <a:r>
              <a:rPr lang="en" dirty="0" err="1"/>
              <a:t>ký</a:t>
            </a:r>
            <a:r>
              <a:rPr lang="en" dirty="0"/>
              <a:t>”, </a:t>
            </a:r>
            <a:r>
              <a:rPr lang="en" dirty="0" err="1"/>
              <a:t>Tô</a:t>
            </a:r>
            <a:r>
              <a:rPr lang="en" dirty="0"/>
              <a:t> Hoài)</a:t>
            </a:r>
            <a:endParaRPr dirty="0"/>
          </a:p>
        </p:txBody>
      </p:sp>
      <p:sp>
        <p:nvSpPr>
          <p:cNvPr id="191" name="Google Shape;191;p28"/>
          <p:cNvSpPr txBox="1">
            <a:spLocks noGrp="1"/>
          </p:cNvSpPr>
          <p:nvPr>
            <p:ph type="subTitle" idx="1"/>
          </p:nvPr>
        </p:nvSpPr>
        <p:spPr>
          <a:xfrm>
            <a:off x="712975" y="3924536"/>
            <a:ext cx="2203800" cy="1179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u="sng" dirty="0" err="1"/>
              <a:t>Thể</a:t>
            </a:r>
            <a:r>
              <a:rPr lang="en" sz="1800" u="sng" dirty="0"/>
              <a:t> </a:t>
            </a:r>
            <a:r>
              <a:rPr lang="en" sz="1800" u="sng" dirty="0" err="1"/>
              <a:t>loại</a:t>
            </a:r>
            <a:r>
              <a:rPr lang="en" sz="1800" dirty="0"/>
              <a:t>: </a:t>
            </a:r>
            <a:r>
              <a:rPr lang="en" sz="1800" dirty="0" err="1"/>
              <a:t>Truyện</a:t>
            </a:r>
            <a:r>
              <a:rPr lang="en" sz="1800" dirty="0"/>
              <a:t> </a:t>
            </a:r>
            <a:r>
              <a:rPr lang="en" sz="1800" dirty="0" err="1"/>
              <a:t>đồng</a:t>
            </a:r>
            <a:r>
              <a:rPr lang="en" sz="1800" dirty="0"/>
              <a:t> </a:t>
            </a:r>
            <a:r>
              <a:rPr lang="en" sz="1800" dirty="0" err="1"/>
              <a:t>thoại</a:t>
            </a:r>
            <a:endParaRPr sz="1800" dirty="0"/>
          </a:p>
        </p:txBody>
      </p:sp>
      <p:sp>
        <p:nvSpPr>
          <p:cNvPr id="192" name="Google Shape;192;p28"/>
          <p:cNvSpPr txBox="1">
            <a:spLocks noGrp="1"/>
          </p:cNvSpPr>
          <p:nvPr>
            <p:ph type="subTitle" idx="4"/>
          </p:nvPr>
        </p:nvSpPr>
        <p:spPr>
          <a:xfrm>
            <a:off x="3470100" y="1017726"/>
            <a:ext cx="2203800" cy="2863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b="1" dirty="0"/>
              <a:t>Văn </a:t>
            </a:r>
            <a:r>
              <a:rPr lang="en" b="1" dirty="0" err="1"/>
              <a:t>bản</a:t>
            </a:r>
            <a:r>
              <a:rPr lang="en" b="1" dirty="0"/>
              <a:t> 2.</a:t>
            </a:r>
            <a:r>
              <a:rPr lang="en" dirty="0"/>
              <a:t> “</a:t>
            </a:r>
            <a:r>
              <a:rPr lang="en" dirty="0" err="1"/>
              <a:t>Nếu</a:t>
            </a:r>
            <a:r>
              <a:rPr lang="en" dirty="0"/>
              <a:t> </a:t>
            </a:r>
            <a:r>
              <a:rPr lang="en" dirty="0" err="1"/>
              <a:t>cậu</a:t>
            </a:r>
            <a:r>
              <a:rPr lang="en" dirty="0"/>
              <a:t> </a:t>
            </a:r>
            <a:r>
              <a:rPr lang="en" dirty="0" err="1"/>
              <a:t>muốn</a:t>
            </a:r>
            <a:r>
              <a:rPr lang="en" dirty="0"/>
              <a:t> </a:t>
            </a:r>
            <a:r>
              <a:rPr lang="en" dirty="0" err="1"/>
              <a:t>có</a:t>
            </a:r>
            <a:r>
              <a:rPr lang="en" dirty="0"/>
              <a:t> </a:t>
            </a:r>
            <a:r>
              <a:rPr lang="en" dirty="0" err="1"/>
              <a:t>một</a:t>
            </a:r>
            <a:r>
              <a:rPr lang="en" dirty="0"/>
              <a:t> </a:t>
            </a:r>
            <a:r>
              <a:rPr lang="en" dirty="0" err="1"/>
              <a:t>người</a:t>
            </a:r>
            <a:r>
              <a:rPr lang="en" dirty="0"/>
              <a:t> </a:t>
            </a:r>
            <a:r>
              <a:rPr lang="en" dirty="0" err="1"/>
              <a:t>bạn</a:t>
            </a:r>
            <a:r>
              <a:rPr lang="en" dirty="0"/>
              <a:t>…” (</a:t>
            </a:r>
            <a:r>
              <a:rPr lang="en" dirty="0" err="1"/>
              <a:t>trích</a:t>
            </a:r>
            <a:r>
              <a:rPr lang="en" dirty="0"/>
              <a:t> “Hoàng </a:t>
            </a:r>
            <a:r>
              <a:rPr lang="en" dirty="0" err="1"/>
              <a:t>tử</a:t>
            </a:r>
            <a:r>
              <a:rPr lang="en" dirty="0"/>
              <a:t> </a:t>
            </a:r>
            <a:r>
              <a:rPr lang="en" dirty="0" err="1"/>
              <a:t>bé</a:t>
            </a:r>
            <a:r>
              <a:rPr lang="en" dirty="0"/>
              <a:t>”, </a:t>
            </a:r>
            <a:r>
              <a:rPr lang="en" dirty="0" err="1"/>
              <a:t>Ăng-toan</a:t>
            </a:r>
            <a:r>
              <a:rPr lang="en" dirty="0"/>
              <a:t> </a:t>
            </a:r>
            <a:r>
              <a:rPr lang="en" dirty="0" err="1"/>
              <a:t>đơ</a:t>
            </a:r>
            <a:r>
              <a:rPr lang="en" dirty="0"/>
              <a:t> Xanh-</a:t>
            </a:r>
            <a:r>
              <a:rPr lang="en" dirty="0" err="1"/>
              <a:t>tơ</a:t>
            </a:r>
            <a:r>
              <a:rPr lang="en" dirty="0"/>
              <a:t> </a:t>
            </a:r>
            <a:r>
              <a:rPr lang="en" dirty="0" err="1"/>
              <a:t>Ê</a:t>
            </a:r>
            <a:r>
              <a:rPr lang="en" dirty="0"/>
              <a:t>-xu-pe-</a:t>
            </a:r>
            <a:r>
              <a:rPr lang="en" dirty="0" err="1"/>
              <a:t>ri</a:t>
            </a:r>
            <a:r>
              <a:rPr lang="en" dirty="0"/>
              <a:t>)</a:t>
            </a:r>
            <a:endParaRPr dirty="0"/>
          </a:p>
        </p:txBody>
      </p:sp>
      <p:sp>
        <p:nvSpPr>
          <p:cNvPr id="193" name="Google Shape;193;p28"/>
          <p:cNvSpPr txBox="1">
            <a:spLocks noGrp="1"/>
          </p:cNvSpPr>
          <p:nvPr>
            <p:ph type="subTitle" idx="1"/>
          </p:nvPr>
        </p:nvSpPr>
        <p:spPr>
          <a:xfrm>
            <a:off x="3470100" y="3911623"/>
            <a:ext cx="2203800" cy="1179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u="sng" dirty="0" err="1"/>
              <a:t>Thể</a:t>
            </a:r>
            <a:r>
              <a:rPr lang="en" sz="1800" u="sng" dirty="0"/>
              <a:t> </a:t>
            </a:r>
            <a:r>
              <a:rPr lang="en" sz="1800" u="sng" dirty="0" err="1"/>
              <a:t>loại</a:t>
            </a:r>
            <a:r>
              <a:rPr lang="en" sz="1800" dirty="0"/>
              <a:t>: </a:t>
            </a:r>
            <a:r>
              <a:rPr lang="en" sz="1800" dirty="0" err="1"/>
              <a:t>Truyện</a:t>
            </a:r>
            <a:r>
              <a:rPr lang="en" sz="1800" dirty="0"/>
              <a:t> </a:t>
            </a:r>
            <a:r>
              <a:rPr lang="en" sz="1800" dirty="0" err="1"/>
              <a:t>đồng</a:t>
            </a:r>
            <a:r>
              <a:rPr lang="en" sz="1800" dirty="0"/>
              <a:t> </a:t>
            </a:r>
            <a:r>
              <a:rPr lang="en" sz="1800" dirty="0" err="1"/>
              <a:t>thoại</a:t>
            </a:r>
            <a:endParaRPr sz="1800" dirty="0"/>
          </a:p>
        </p:txBody>
      </p:sp>
      <p:sp>
        <p:nvSpPr>
          <p:cNvPr id="194" name="Google Shape;194;p28"/>
          <p:cNvSpPr txBox="1">
            <a:spLocks noGrp="1"/>
          </p:cNvSpPr>
          <p:nvPr>
            <p:ph type="subTitle" idx="4"/>
          </p:nvPr>
        </p:nvSpPr>
        <p:spPr>
          <a:xfrm>
            <a:off x="6227225" y="1030651"/>
            <a:ext cx="2203800" cy="2863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b="1" dirty="0"/>
              <a:t>Văn </a:t>
            </a:r>
            <a:r>
              <a:rPr lang="en" b="1" dirty="0" err="1"/>
              <a:t>bản</a:t>
            </a:r>
            <a:r>
              <a:rPr lang="en" b="1" dirty="0"/>
              <a:t> 3.</a:t>
            </a:r>
            <a:r>
              <a:rPr lang="en" dirty="0"/>
              <a:t> “</a:t>
            </a:r>
            <a:r>
              <a:rPr lang="en" dirty="0" err="1"/>
              <a:t>Bắt</a:t>
            </a:r>
            <a:r>
              <a:rPr lang="en" dirty="0"/>
              <a:t> </a:t>
            </a:r>
            <a:r>
              <a:rPr lang="en" dirty="0" err="1"/>
              <a:t>nạt</a:t>
            </a:r>
            <a:r>
              <a:rPr lang="en" dirty="0"/>
              <a:t>” (Nguyễn </a:t>
            </a:r>
            <a:r>
              <a:rPr lang="en" dirty="0" err="1"/>
              <a:t>Thế</a:t>
            </a:r>
            <a:r>
              <a:rPr lang="en" dirty="0"/>
              <a:t> Hoàng Linh)</a:t>
            </a:r>
            <a:endParaRPr dirty="0"/>
          </a:p>
        </p:txBody>
      </p:sp>
      <p:sp>
        <p:nvSpPr>
          <p:cNvPr id="195" name="Google Shape;195;p28"/>
          <p:cNvSpPr txBox="1">
            <a:spLocks noGrp="1"/>
          </p:cNvSpPr>
          <p:nvPr>
            <p:ph type="subTitle" idx="1"/>
          </p:nvPr>
        </p:nvSpPr>
        <p:spPr>
          <a:xfrm>
            <a:off x="6227225" y="3924548"/>
            <a:ext cx="2203800" cy="1179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u="sng" dirty="0" err="1"/>
              <a:t>Thể</a:t>
            </a:r>
            <a:r>
              <a:rPr lang="en" sz="1800" u="sng" dirty="0"/>
              <a:t> </a:t>
            </a:r>
            <a:r>
              <a:rPr lang="en" sz="1800" u="sng" dirty="0" err="1"/>
              <a:t>loại</a:t>
            </a:r>
            <a:r>
              <a:rPr lang="en" sz="1800" dirty="0"/>
              <a:t>: Thơ </a:t>
            </a:r>
            <a:r>
              <a:rPr lang="en" sz="1800" dirty="0" err="1"/>
              <a:t>năm</a:t>
            </a:r>
            <a:r>
              <a:rPr lang="en" sz="1800" dirty="0"/>
              <a:t> </a:t>
            </a:r>
            <a:r>
              <a:rPr lang="en" sz="1800" dirty="0" err="1"/>
              <a:t>chữ</a:t>
            </a:r>
            <a:endParaRPr sz="1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 calcmode="lin" valueType="num">
                                      <p:cBhvr>
                                        <p:cTn id="7" dur="500" fill="hold"/>
                                        <p:tgtEl>
                                          <p:spTgt spid="1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1">
                                            <p:txEl>
                                              <p:pRg st="0" end="0"/>
                                            </p:txEl>
                                          </p:spTgt>
                                        </p:tgtEl>
                                        <p:attrNameLst>
                                          <p:attrName>style.visibility</p:attrName>
                                        </p:attrNameLst>
                                      </p:cBhvr>
                                      <p:to>
                                        <p:strVal val="visible"/>
                                      </p:to>
                                    </p:set>
                                    <p:anim calcmode="lin" valueType="num">
                                      <p:cBhvr>
                                        <p:cTn id="14" dur="500" fill="hold"/>
                                        <p:tgtEl>
                                          <p:spTgt spid="1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2">
                                            <p:txEl>
                                              <p:pRg st="0" end="0"/>
                                            </p:txEl>
                                          </p:spTgt>
                                        </p:tgtEl>
                                        <p:attrNameLst>
                                          <p:attrName>style.visibility</p:attrName>
                                        </p:attrNameLst>
                                      </p:cBhvr>
                                      <p:to>
                                        <p:strVal val="visible"/>
                                      </p:to>
                                    </p:set>
                                    <p:anim calcmode="lin" valueType="num">
                                      <p:cBhvr>
                                        <p:cTn id="21" dur="500" fill="hold"/>
                                        <p:tgtEl>
                                          <p:spTgt spid="19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9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9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3">
                                            <p:txEl>
                                              <p:pRg st="0" end="0"/>
                                            </p:txEl>
                                          </p:spTgt>
                                        </p:tgtEl>
                                        <p:attrNameLst>
                                          <p:attrName>style.visibility</p:attrName>
                                        </p:attrNameLst>
                                      </p:cBhvr>
                                      <p:to>
                                        <p:strVal val="visible"/>
                                      </p:to>
                                    </p:set>
                                    <p:anim calcmode="lin" valueType="num">
                                      <p:cBhvr>
                                        <p:cTn id="28" dur="500" fill="hold"/>
                                        <p:tgtEl>
                                          <p:spTgt spid="19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9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9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4">
                                            <p:txEl>
                                              <p:pRg st="0" end="0"/>
                                            </p:txEl>
                                          </p:spTgt>
                                        </p:tgtEl>
                                        <p:attrNameLst>
                                          <p:attrName>style.visibility</p:attrName>
                                        </p:attrNameLst>
                                      </p:cBhvr>
                                      <p:to>
                                        <p:strVal val="visible"/>
                                      </p:to>
                                    </p:set>
                                    <p:anim calcmode="lin" valueType="num">
                                      <p:cBhvr>
                                        <p:cTn id="35" dur="500" fill="hold"/>
                                        <p:tgtEl>
                                          <p:spTgt spid="19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9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9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95">
                                            <p:txEl>
                                              <p:pRg st="0" end="0"/>
                                            </p:txEl>
                                          </p:spTgt>
                                        </p:tgtEl>
                                        <p:attrNameLst>
                                          <p:attrName>style.visibility</p:attrName>
                                        </p:attrNameLst>
                                      </p:cBhvr>
                                      <p:to>
                                        <p:strVal val="visible"/>
                                      </p:to>
                                    </p:set>
                                    <p:anim calcmode="lin" valueType="num">
                                      <p:cBhvr>
                                        <p:cTn id="42" dur="500" fill="hold"/>
                                        <p:tgtEl>
                                          <p:spTgt spid="19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9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p:bldP spid="191" grpId="0" build="p"/>
      <p:bldP spid="192" grpId="0" build="p"/>
      <p:bldP spid="193" grpId="0" build="p"/>
      <p:bldP spid="194" grpId="0" build="p"/>
      <p:bldP spid="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770100" y="1486250"/>
            <a:ext cx="42834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Chiếc bánh </a:t>
            </a:r>
            <a:r>
              <a:rPr lang="en" b="1"/>
              <a:t>may mắn</a:t>
            </a:r>
            <a:endParaRPr b="1"/>
          </a:p>
        </p:txBody>
      </p:sp>
      <p:sp>
        <p:nvSpPr>
          <p:cNvPr id="201" name="Google Shape;201;p29"/>
          <p:cNvSpPr txBox="1">
            <a:spLocks noGrp="1"/>
          </p:cNvSpPr>
          <p:nvPr>
            <p:ph type="body" idx="1"/>
          </p:nvPr>
        </p:nvSpPr>
        <p:spPr>
          <a:xfrm>
            <a:off x="756300" y="2058950"/>
            <a:ext cx="3735900" cy="19770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a:solidFill>
                  <a:schemeClr val="dk1"/>
                </a:solidFill>
              </a:rPr>
              <a:t>Sử dụng phần </a:t>
            </a:r>
            <a:r>
              <a:rPr lang="en" sz="1800" b="1">
                <a:solidFill>
                  <a:schemeClr val="dk1"/>
                </a:solidFill>
              </a:rPr>
              <a:t>Tri thức ngữ văn (SGK trang 11)</a:t>
            </a:r>
            <a:r>
              <a:rPr lang="en" sz="1800">
                <a:solidFill>
                  <a:schemeClr val="dk1"/>
                </a:solidFill>
              </a:rPr>
              <a:t> để điền vào chỗ trống, và </a:t>
            </a:r>
            <a:r>
              <a:rPr lang="en" sz="1800" b="1">
                <a:solidFill>
                  <a:schemeClr val="dk1"/>
                </a:solidFill>
              </a:rPr>
              <a:t>với mỗi thông điệp, hãy lấy một ví dụ</a:t>
            </a:r>
            <a:r>
              <a:rPr lang="en" sz="1800">
                <a:solidFill>
                  <a:schemeClr val="dk1"/>
                </a:solidFill>
              </a:rPr>
              <a:t> bằng một tác phẩm văn học con đã học hoặc đã đọc.</a:t>
            </a:r>
            <a:endParaRPr sz="1800">
              <a:solidFill>
                <a:schemeClr val="dk1"/>
              </a:solidFill>
            </a:endParaRPr>
          </a:p>
        </p:txBody>
      </p:sp>
      <p:pic>
        <p:nvPicPr>
          <p:cNvPr id="202" name="Google Shape;202;p29" title="Фотографии на тему «Печенье» — скачивайте бесплатные изображения высокого качества _ Freepik.jpeg"/>
          <p:cNvPicPr preferRelativeResize="0"/>
          <p:nvPr/>
        </p:nvPicPr>
        <p:blipFill>
          <a:blip r:embed="rId3">
            <a:alphaModFix/>
          </a:blip>
          <a:stretch>
            <a:fillRect/>
          </a:stretch>
        </p:blipFill>
        <p:spPr>
          <a:xfrm>
            <a:off x="4819125" y="1985027"/>
            <a:ext cx="1304745" cy="1173445"/>
          </a:xfrm>
          <a:prstGeom prst="rect">
            <a:avLst/>
          </a:prstGeom>
          <a:noFill/>
          <a:ln>
            <a:noFill/>
          </a:ln>
        </p:spPr>
      </p:pic>
      <p:pic>
        <p:nvPicPr>
          <p:cNvPr id="203" name="Google Shape;203;p29" title="Фотографии на тему «Печенье» — скачивайте бесплатные изображения высокого качества _ Freepik.jpeg"/>
          <p:cNvPicPr preferRelativeResize="0"/>
          <p:nvPr/>
        </p:nvPicPr>
        <p:blipFill>
          <a:blip r:embed="rId3">
            <a:alphaModFix/>
          </a:blip>
          <a:stretch>
            <a:fillRect/>
          </a:stretch>
        </p:blipFill>
        <p:spPr>
          <a:xfrm>
            <a:off x="6329198" y="1985027"/>
            <a:ext cx="1304745" cy="1173445"/>
          </a:xfrm>
          <a:prstGeom prst="rect">
            <a:avLst/>
          </a:prstGeom>
          <a:noFill/>
          <a:ln>
            <a:noFill/>
          </a:ln>
        </p:spPr>
      </p:pic>
      <p:pic>
        <p:nvPicPr>
          <p:cNvPr id="204" name="Google Shape;204;p29" title="Фотографии на тему «Печенье» — скачивайте бесплатные изображения высокого качества _ Freepik.jpeg"/>
          <p:cNvPicPr preferRelativeResize="0"/>
          <p:nvPr/>
        </p:nvPicPr>
        <p:blipFill>
          <a:blip r:embed="rId3">
            <a:alphaModFix/>
          </a:blip>
          <a:stretch>
            <a:fillRect/>
          </a:stretch>
        </p:blipFill>
        <p:spPr>
          <a:xfrm>
            <a:off x="7839255" y="1985027"/>
            <a:ext cx="1304745" cy="1173445"/>
          </a:xfrm>
          <a:prstGeom prst="rect">
            <a:avLst/>
          </a:prstGeom>
          <a:noFill/>
          <a:ln>
            <a:noFill/>
          </a:ln>
        </p:spPr>
      </p:pic>
      <p:pic>
        <p:nvPicPr>
          <p:cNvPr id="205" name="Google Shape;205;p29" title="Фотографии на тему «Печенье» — скачивайте бесплатные изображения высокого качества _ Freepik.jpeg"/>
          <p:cNvPicPr preferRelativeResize="0"/>
          <p:nvPr/>
        </p:nvPicPr>
        <p:blipFill>
          <a:blip r:embed="rId3">
            <a:alphaModFix/>
          </a:blip>
          <a:stretch>
            <a:fillRect/>
          </a:stretch>
        </p:blipFill>
        <p:spPr>
          <a:xfrm>
            <a:off x="5574169" y="735325"/>
            <a:ext cx="1304745" cy="1173445"/>
          </a:xfrm>
          <a:prstGeom prst="rect">
            <a:avLst/>
          </a:prstGeom>
          <a:noFill/>
          <a:ln>
            <a:noFill/>
          </a:ln>
        </p:spPr>
      </p:pic>
      <p:pic>
        <p:nvPicPr>
          <p:cNvPr id="206" name="Google Shape;206;p29" title="Фотографии на тему «Печенье» — скачивайте бесплатные изображения высокого качества _ Freepik.jpeg"/>
          <p:cNvPicPr preferRelativeResize="0"/>
          <p:nvPr/>
        </p:nvPicPr>
        <p:blipFill>
          <a:blip r:embed="rId3">
            <a:alphaModFix/>
          </a:blip>
          <a:stretch>
            <a:fillRect/>
          </a:stretch>
        </p:blipFill>
        <p:spPr>
          <a:xfrm>
            <a:off x="7084226" y="735325"/>
            <a:ext cx="1304745" cy="1173445"/>
          </a:xfrm>
          <a:prstGeom prst="rect">
            <a:avLst/>
          </a:prstGeom>
          <a:noFill/>
          <a:ln>
            <a:noFill/>
          </a:ln>
        </p:spPr>
      </p:pic>
      <p:pic>
        <p:nvPicPr>
          <p:cNvPr id="207" name="Google Shape;207;p29" title="Фотографии на тему «Печенье» — скачивайте бесплатные изображения высокого качества _ Freepik.jpeg"/>
          <p:cNvPicPr preferRelativeResize="0"/>
          <p:nvPr/>
        </p:nvPicPr>
        <p:blipFill>
          <a:blip r:embed="rId3">
            <a:alphaModFix/>
          </a:blip>
          <a:stretch>
            <a:fillRect/>
          </a:stretch>
        </p:blipFill>
        <p:spPr>
          <a:xfrm>
            <a:off x="5574180" y="3234728"/>
            <a:ext cx="1304745" cy="1173445"/>
          </a:xfrm>
          <a:prstGeom prst="rect">
            <a:avLst/>
          </a:prstGeom>
          <a:noFill/>
          <a:ln>
            <a:noFill/>
          </a:ln>
        </p:spPr>
      </p:pic>
      <p:pic>
        <p:nvPicPr>
          <p:cNvPr id="208" name="Google Shape;208;p29" title="Фотографии на тему «Печенье» — скачивайте бесплатные изображения высокого качества _ Freepik.jpeg"/>
          <p:cNvPicPr preferRelativeResize="0"/>
          <p:nvPr/>
        </p:nvPicPr>
        <p:blipFill>
          <a:blip r:embed="rId3">
            <a:alphaModFix/>
          </a:blip>
          <a:stretch>
            <a:fillRect/>
          </a:stretch>
        </p:blipFill>
        <p:spPr>
          <a:xfrm>
            <a:off x="7084237" y="3234728"/>
            <a:ext cx="1304745" cy="1173445"/>
          </a:xfrm>
          <a:prstGeom prst="rect">
            <a:avLst/>
          </a:prstGeom>
          <a:noFill/>
          <a:ln>
            <a:noFill/>
          </a:ln>
        </p:spPr>
      </p:pic>
      <p:sp>
        <p:nvSpPr>
          <p:cNvPr id="209" name="Google Shape;209;p29"/>
          <p:cNvSpPr txBox="1">
            <a:spLocks noGrp="1"/>
          </p:cNvSpPr>
          <p:nvPr>
            <p:ph type="title"/>
          </p:nvPr>
        </p:nvSpPr>
        <p:spPr>
          <a:xfrm>
            <a:off x="5951750" y="998625"/>
            <a:ext cx="549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hlinkClick r:id="rId4" action="ppaction://hlinksldjump">
                  <a:extLst>
                    <a:ext uri="{A12FA001-AC4F-418D-AE19-62706E023703}">
                      <ahyp:hlinkClr xmlns:ahyp="http://schemas.microsoft.com/office/drawing/2018/hyperlinkcolor" val="tx"/>
                    </a:ext>
                  </a:extLst>
                </a:hlinkClick>
              </a:rPr>
              <a:t>01</a:t>
            </a:r>
            <a:endParaRPr b="1" dirty="0">
              <a:solidFill>
                <a:schemeClr val="tx1"/>
              </a:solidFill>
              <a:hlinkClick r:id="rId4" action="ppaction://hlinksldjump">
                <a:extLst>
                  <a:ext uri="{A12FA001-AC4F-418D-AE19-62706E023703}">
                    <ahyp:hlinkClr xmlns:ahyp="http://schemas.microsoft.com/office/drawing/2018/hyperlinkcolor" val="tx"/>
                  </a:ext>
                </a:extLst>
              </a:hlinkClick>
            </a:endParaRPr>
          </a:p>
        </p:txBody>
      </p:sp>
      <p:sp>
        <p:nvSpPr>
          <p:cNvPr id="210" name="Google Shape;210;p29"/>
          <p:cNvSpPr txBox="1">
            <a:spLocks noGrp="1"/>
          </p:cNvSpPr>
          <p:nvPr>
            <p:ph type="title"/>
          </p:nvPr>
        </p:nvSpPr>
        <p:spPr>
          <a:xfrm>
            <a:off x="7084350" y="1035700"/>
            <a:ext cx="1304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hlinkClick r:id="rId5" action="ppaction://hlinksldjump"/>
              </a:rPr>
              <a:t>02</a:t>
            </a:r>
            <a:endParaRPr b="1" dirty="0">
              <a:hlinkClick r:id="rId5" action="ppaction://hlinksldjump"/>
            </a:endParaRPr>
          </a:p>
        </p:txBody>
      </p:sp>
      <p:sp>
        <p:nvSpPr>
          <p:cNvPr id="211" name="Google Shape;211;p29"/>
          <p:cNvSpPr txBox="1">
            <a:spLocks noGrp="1"/>
          </p:cNvSpPr>
          <p:nvPr>
            <p:ph type="title"/>
          </p:nvPr>
        </p:nvSpPr>
        <p:spPr>
          <a:xfrm>
            <a:off x="4819200" y="2285400"/>
            <a:ext cx="1304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solidFill>
                <a:hlinkClick r:id="rId6" action="ppaction://hlinksldjump">
                  <a:extLst>
                    <a:ext uri="{A12FA001-AC4F-418D-AE19-62706E023703}">
                      <ahyp:hlinkClr xmlns:ahyp="http://schemas.microsoft.com/office/drawing/2018/hyperlinkcolor" val="tx"/>
                    </a:ext>
                  </a:extLst>
                </a:hlinkClick>
              </a:rPr>
              <a:t>03</a:t>
            </a:r>
            <a:endParaRPr b="1" dirty="0">
              <a:solidFill>
                <a:schemeClr val="tx1"/>
              </a:solidFill>
              <a:hlinkClick r:id="rId6" action="ppaction://hlinksldjump">
                <a:extLst>
                  <a:ext uri="{A12FA001-AC4F-418D-AE19-62706E023703}">
                    <ahyp:hlinkClr xmlns:ahyp="http://schemas.microsoft.com/office/drawing/2018/hyperlinkcolor" val="tx"/>
                  </a:ext>
                </a:extLst>
              </a:hlinkClick>
            </a:endParaRPr>
          </a:p>
        </p:txBody>
      </p:sp>
      <p:sp>
        <p:nvSpPr>
          <p:cNvPr id="212" name="Google Shape;212;p29"/>
          <p:cNvSpPr txBox="1">
            <a:spLocks noGrp="1"/>
          </p:cNvSpPr>
          <p:nvPr>
            <p:ph type="title"/>
          </p:nvPr>
        </p:nvSpPr>
        <p:spPr>
          <a:xfrm>
            <a:off x="6329213" y="2285400"/>
            <a:ext cx="1304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hlinkClick r:id="rId7" action="ppaction://hlinksldjump"/>
              </a:rPr>
              <a:t>04</a:t>
            </a:r>
            <a:endParaRPr b="1" dirty="0">
              <a:hlinkClick r:id="rId7" action="ppaction://hlinksldjump"/>
            </a:endParaRPr>
          </a:p>
        </p:txBody>
      </p:sp>
      <p:sp>
        <p:nvSpPr>
          <p:cNvPr id="213" name="Google Shape;213;p29"/>
          <p:cNvSpPr txBox="1">
            <a:spLocks noGrp="1"/>
          </p:cNvSpPr>
          <p:nvPr>
            <p:ph type="title"/>
          </p:nvPr>
        </p:nvSpPr>
        <p:spPr>
          <a:xfrm>
            <a:off x="7839238" y="2285400"/>
            <a:ext cx="1304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solidFill>
                <a:hlinkClick r:id="rId8" action="ppaction://hlinksldjump">
                  <a:extLst>
                    <a:ext uri="{A12FA001-AC4F-418D-AE19-62706E023703}">
                      <ahyp:hlinkClr xmlns:ahyp="http://schemas.microsoft.com/office/drawing/2018/hyperlinkcolor" val="tx"/>
                    </a:ext>
                  </a:extLst>
                </a:hlinkClick>
              </a:rPr>
              <a:t>05</a:t>
            </a:r>
            <a:endParaRPr b="1" dirty="0">
              <a:solidFill>
                <a:schemeClr val="tx1"/>
              </a:solidFill>
              <a:hlinkClick r:id="rId8" action="ppaction://hlinksldjump">
                <a:extLst>
                  <a:ext uri="{A12FA001-AC4F-418D-AE19-62706E023703}">
                    <ahyp:hlinkClr xmlns:ahyp="http://schemas.microsoft.com/office/drawing/2018/hyperlinkcolor" val="tx"/>
                  </a:ext>
                </a:extLst>
              </a:hlinkClick>
            </a:endParaRPr>
          </a:p>
        </p:txBody>
      </p:sp>
      <p:sp>
        <p:nvSpPr>
          <p:cNvPr id="214" name="Google Shape;214;p29"/>
          <p:cNvSpPr txBox="1">
            <a:spLocks noGrp="1"/>
          </p:cNvSpPr>
          <p:nvPr>
            <p:ph type="title"/>
          </p:nvPr>
        </p:nvSpPr>
        <p:spPr>
          <a:xfrm>
            <a:off x="5574188" y="3535100"/>
            <a:ext cx="1304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hlinkClick r:id="rId9" action="ppaction://hlinksldjump"/>
              </a:rPr>
              <a:t>06</a:t>
            </a:r>
            <a:endParaRPr b="1" dirty="0">
              <a:hlinkClick r:id="rId9" action="ppaction://hlinksldjump"/>
            </a:endParaRPr>
          </a:p>
        </p:txBody>
      </p:sp>
      <p:sp>
        <p:nvSpPr>
          <p:cNvPr id="215" name="Google Shape;215;p29"/>
          <p:cNvSpPr txBox="1">
            <a:spLocks noGrp="1"/>
          </p:cNvSpPr>
          <p:nvPr>
            <p:ph type="title"/>
          </p:nvPr>
        </p:nvSpPr>
        <p:spPr>
          <a:xfrm>
            <a:off x="7084238" y="3535100"/>
            <a:ext cx="1304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solidFill>
                <a:hlinkClick r:id="rId10" action="ppaction://hlinksldjump">
                  <a:extLst>
                    <a:ext uri="{A12FA001-AC4F-418D-AE19-62706E023703}">
                      <ahyp:hlinkClr xmlns:ahyp="http://schemas.microsoft.com/office/drawing/2018/hyperlinkcolor" val="tx"/>
                    </a:ext>
                  </a:extLst>
                </a:hlinkClick>
              </a:rPr>
              <a:t>07</a:t>
            </a:r>
            <a:endParaRPr b="1" dirty="0">
              <a:solidFill>
                <a:schemeClr val="tx1"/>
              </a:solidFill>
              <a:hlinkClick r:id="rId10"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866950" y="1454724"/>
            <a:ext cx="3689164" cy="22341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dirty="0"/>
              <a:t>01. </a:t>
            </a:r>
            <a:r>
              <a:rPr lang="en" sz="1800" dirty="0" err="1"/>
              <a:t>Truyện</a:t>
            </a:r>
            <a:r>
              <a:rPr lang="en" sz="1800" dirty="0"/>
              <a:t> </a:t>
            </a:r>
            <a:r>
              <a:rPr lang="en" sz="1800" dirty="0" err="1"/>
              <a:t>là</a:t>
            </a:r>
            <a:r>
              <a:rPr lang="en" sz="1800" dirty="0"/>
              <a:t> </a:t>
            </a:r>
            <a:r>
              <a:rPr lang="en" sz="1800" dirty="0" err="1"/>
              <a:t>loại</a:t>
            </a:r>
            <a:r>
              <a:rPr lang="en" sz="1800" dirty="0"/>
              <a:t> </a:t>
            </a:r>
            <a:r>
              <a:rPr lang="en" sz="1800" dirty="0" err="1"/>
              <a:t>tác</a:t>
            </a:r>
            <a:r>
              <a:rPr lang="en" sz="1800" dirty="0"/>
              <a:t> </a:t>
            </a:r>
            <a:r>
              <a:rPr lang="en" sz="1800" dirty="0" err="1"/>
              <a:t>phẩm</a:t>
            </a:r>
            <a:r>
              <a:rPr lang="en" sz="1800" dirty="0"/>
              <a:t> </a:t>
            </a:r>
            <a:r>
              <a:rPr lang="en" sz="1800" dirty="0" err="1"/>
              <a:t>văn</a:t>
            </a:r>
            <a:r>
              <a:rPr lang="en" sz="1800" dirty="0"/>
              <a:t> </a:t>
            </a:r>
            <a:r>
              <a:rPr lang="en" sz="1800" dirty="0" err="1"/>
              <a:t>học</a:t>
            </a:r>
            <a:r>
              <a:rPr lang="en" sz="1800" dirty="0"/>
              <a:t> </a:t>
            </a:r>
            <a:r>
              <a:rPr lang="en" sz="1800" dirty="0" err="1"/>
              <a:t>kể</a:t>
            </a:r>
            <a:r>
              <a:rPr lang="en" sz="1800" dirty="0"/>
              <a:t> </a:t>
            </a:r>
            <a:r>
              <a:rPr lang="en" sz="1800" dirty="0" err="1"/>
              <a:t>lại</a:t>
            </a:r>
            <a:r>
              <a:rPr lang="en" sz="1800" dirty="0"/>
              <a:t> </a:t>
            </a:r>
            <a:r>
              <a:rPr lang="en" sz="1800" dirty="0" err="1"/>
              <a:t>một</a:t>
            </a:r>
            <a:r>
              <a:rPr lang="en" sz="1800" dirty="0"/>
              <a:t> </a:t>
            </a:r>
            <a:r>
              <a:rPr lang="en" sz="1800" b="1" dirty="0" err="1"/>
              <a:t>câu</a:t>
            </a:r>
            <a:r>
              <a:rPr lang="en" sz="1800" b="1" dirty="0"/>
              <a:t> </a:t>
            </a:r>
            <a:r>
              <a:rPr lang="en" sz="1800" b="1" dirty="0" err="1"/>
              <a:t>chuyện</a:t>
            </a:r>
            <a:r>
              <a:rPr lang="en" sz="1800" dirty="0"/>
              <a:t>, </a:t>
            </a:r>
            <a:r>
              <a:rPr lang="en" sz="1800" dirty="0" err="1"/>
              <a:t>có</a:t>
            </a:r>
            <a:r>
              <a:rPr lang="en" sz="1800" dirty="0"/>
              <a:t> </a:t>
            </a:r>
            <a:r>
              <a:rPr lang="en" sz="1800" b="1" dirty="0" err="1"/>
              <a:t>cốt</a:t>
            </a:r>
            <a:r>
              <a:rPr lang="en" sz="1800" b="1" dirty="0"/>
              <a:t> </a:t>
            </a:r>
            <a:r>
              <a:rPr lang="en" sz="1800" b="1" dirty="0" err="1"/>
              <a:t>truyện</a:t>
            </a:r>
            <a:r>
              <a:rPr lang="en" sz="1800" b="1" dirty="0"/>
              <a:t>, </a:t>
            </a:r>
            <a:r>
              <a:rPr lang="en" sz="1800" b="1" dirty="0" err="1"/>
              <a:t>nhân</a:t>
            </a:r>
            <a:r>
              <a:rPr lang="en" sz="1800" b="1" dirty="0"/>
              <a:t> </a:t>
            </a:r>
            <a:r>
              <a:rPr lang="en" sz="1800" b="1" dirty="0" err="1"/>
              <a:t>vật</a:t>
            </a:r>
            <a:r>
              <a:rPr lang="en" sz="1800" b="1" dirty="0"/>
              <a:t>, </a:t>
            </a:r>
            <a:r>
              <a:rPr lang="en" sz="1800" b="1" dirty="0" err="1"/>
              <a:t>không</a:t>
            </a:r>
            <a:r>
              <a:rPr lang="en" sz="1800" b="1" dirty="0"/>
              <a:t> </a:t>
            </a:r>
            <a:r>
              <a:rPr lang="en" sz="1800" b="1" dirty="0" err="1"/>
              <a:t>gian</a:t>
            </a:r>
            <a:r>
              <a:rPr lang="en" sz="1800" b="1" dirty="0"/>
              <a:t>, </a:t>
            </a:r>
            <a:r>
              <a:rPr lang="en" sz="1800" b="1" dirty="0" err="1"/>
              <a:t>thời</a:t>
            </a:r>
            <a:r>
              <a:rPr lang="en" sz="1800" b="1" dirty="0"/>
              <a:t> </a:t>
            </a:r>
            <a:r>
              <a:rPr lang="en" sz="1800" b="1" dirty="0" err="1"/>
              <a:t>gian</a:t>
            </a:r>
            <a:r>
              <a:rPr lang="en" sz="1800" b="1" dirty="0"/>
              <a:t>, </a:t>
            </a:r>
            <a:r>
              <a:rPr lang="en" sz="1800" b="1" dirty="0" err="1"/>
              <a:t>hoàn</a:t>
            </a:r>
            <a:r>
              <a:rPr lang="en" sz="1800" b="1" dirty="0"/>
              <a:t> </a:t>
            </a:r>
            <a:r>
              <a:rPr lang="en" sz="1800" b="1" dirty="0" err="1"/>
              <a:t>cảnh</a:t>
            </a:r>
            <a:r>
              <a:rPr lang="en" sz="1800" dirty="0"/>
              <a:t> </a:t>
            </a:r>
            <a:r>
              <a:rPr lang="en" sz="1800" dirty="0" err="1"/>
              <a:t>diễn</a:t>
            </a:r>
            <a:r>
              <a:rPr lang="en" sz="1800" dirty="0"/>
              <a:t> </a:t>
            </a:r>
            <a:r>
              <a:rPr lang="en" sz="1800" dirty="0" err="1"/>
              <a:t>ra</a:t>
            </a:r>
            <a:r>
              <a:rPr lang="en" sz="1800" dirty="0"/>
              <a:t> </a:t>
            </a:r>
            <a:r>
              <a:rPr lang="en" sz="1800" dirty="0" err="1"/>
              <a:t>các</a:t>
            </a:r>
            <a:r>
              <a:rPr lang="en" sz="1800" dirty="0"/>
              <a:t> </a:t>
            </a:r>
            <a:r>
              <a:rPr lang="en" sz="1800" dirty="0" err="1"/>
              <a:t>sự</a:t>
            </a:r>
            <a:r>
              <a:rPr lang="en" sz="1800" dirty="0"/>
              <a:t> </a:t>
            </a:r>
            <a:r>
              <a:rPr lang="en" sz="1800" dirty="0" err="1"/>
              <a:t>việc</a:t>
            </a:r>
            <a:r>
              <a:rPr lang="en" sz="1800" dirty="0"/>
              <a:t>.</a:t>
            </a:r>
            <a:endParaRPr sz="1800" dirty="0"/>
          </a:p>
        </p:txBody>
      </p:sp>
      <p:sp>
        <p:nvSpPr>
          <p:cNvPr id="221" name="Google Shape;221;p30"/>
          <p:cNvSpPr txBox="1">
            <a:spLocks noGrp="1"/>
          </p:cNvSpPr>
          <p:nvPr>
            <p:ph type="title" idx="2"/>
          </p:nvPr>
        </p:nvSpPr>
        <p:spPr>
          <a:xfrm>
            <a:off x="1201649" y="1454700"/>
            <a:ext cx="2919075" cy="22341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dirty="0"/>
              <a:t>01. </a:t>
            </a:r>
            <a:r>
              <a:rPr lang="en" sz="1800" dirty="0" err="1"/>
              <a:t>Truyện</a:t>
            </a:r>
            <a:r>
              <a:rPr lang="en" sz="1800" dirty="0"/>
              <a:t> </a:t>
            </a:r>
            <a:r>
              <a:rPr lang="en" sz="1800" dirty="0" err="1"/>
              <a:t>là</a:t>
            </a:r>
            <a:r>
              <a:rPr lang="en" sz="1800" dirty="0"/>
              <a:t> </a:t>
            </a:r>
            <a:r>
              <a:rPr lang="en" sz="1800" dirty="0" err="1"/>
              <a:t>loại</a:t>
            </a:r>
            <a:r>
              <a:rPr lang="en" sz="1800" dirty="0"/>
              <a:t> </a:t>
            </a:r>
            <a:r>
              <a:rPr lang="en" sz="1800" dirty="0" err="1"/>
              <a:t>tác</a:t>
            </a:r>
            <a:r>
              <a:rPr lang="en" sz="1800" dirty="0"/>
              <a:t> </a:t>
            </a:r>
            <a:r>
              <a:rPr lang="en" sz="1800" dirty="0" err="1"/>
              <a:t>phẩm</a:t>
            </a:r>
            <a:r>
              <a:rPr lang="en" sz="1800" dirty="0"/>
              <a:t> </a:t>
            </a:r>
            <a:r>
              <a:rPr lang="en" sz="1800" dirty="0" err="1"/>
              <a:t>văn</a:t>
            </a:r>
            <a:r>
              <a:rPr lang="en" sz="1800" dirty="0"/>
              <a:t> </a:t>
            </a:r>
            <a:r>
              <a:rPr lang="en" sz="1800" dirty="0" err="1"/>
              <a:t>học</a:t>
            </a:r>
            <a:r>
              <a:rPr lang="en" sz="1800" dirty="0"/>
              <a:t> </a:t>
            </a:r>
            <a:r>
              <a:rPr lang="en" sz="1800" dirty="0" err="1"/>
              <a:t>kể</a:t>
            </a:r>
            <a:r>
              <a:rPr lang="en" sz="1800" dirty="0"/>
              <a:t> </a:t>
            </a:r>
            <a:r>
              <a:rPr lang="en" sz="1800" dirty="0" err="1"/>
              <a:t>lại</a:t>
            </a:r>
            <a:r>
              <a:rPr lang="en" sz="1800" dirty="0"/>
              <a:t> </a:t>
            </a:r>
            <a:r>
              <a:rPr lang="en" sz="1800" dirty="0" err="1"/>
              <a:t>một</a:t>
            </a:r>
            <a:r>
              <a:rPr lang="en" sz="1800" dirty="0"/>
              <a:t> …………, </a:t>
            </a:r>
            <a:r>
              <a:rPr lang="en" sz="1800" dirty="0" err="1"/>
              <a:t>có</a:t>
            </a:r>
            <a:r>
              <a:rPr lang="en" sz="1800" dirty="0"/>
              <a:t> …………, …………, …………, …………, ………… </a:t>
            </a:r>
            <a:r>
              <a:rPr lang="en" sz="1800" dirty="0" err="1"/>
              <a:t>diễn</a:t>
            </a:r>
            <a:r>
              <a:rPr lang="en" sz="1800" dirty="0"/>
              <a:t> </a:t>
            </a:r>
            <a:r>
              <a:rPr lang="en" sz="1800" dirty="0" err="1"/>
              <a:t>ra</a:t>
            </a:r>
            <a:r>
              <a:rPr lang="en" sz="1800" dirty="0"/>
              <a:t> </a:t>
            </a:r>
            <a:r>
              <a:rPr lang="en" sz="1800" dirty="0" err="1"/>
              <a:t>các</a:t>
            </a:r>
            <a:r>
              <a:rPr lang="en" sz="1800" dirty="0"/>
              <a:t> </a:t>
            </a:r>
            <a:r>
              <a:rPr lang="en" sz="1800" dirty="0" err="1"/>
              <a:t>sự</a:t>
            </a:r>
            <a:r>
              <a:rPr lang="en" sz="1800" dirty="0"/>
              <a:t> </a:t>
            </a:r>
            <a:r>
              <a:rPr lang="en" sz="1800" dirty="0" err="1"/>
              <a:t>việc</a:t>
            </a:r>
            <a:r>
              <a:rPr lang="en" sz="1800" dirty="0"/>
              <a:t>.</a:t>
            </a:r>
            <a:endParaRPr sz="1800" dirty="0"/>
          </a:p>
        </p:txBody>
      </p:sp>
      <p:pic>
        <p:nvPicPr>
          <p:cNvPr id="222" name="Google Shape;222;p30"/>
          <p:cNvPicPr preferRelativeResize="0"/>
          <p:nvPr/>
        </p:nvPicPr>
        <p:blipFill rotWithShape="1">
          <a:blip r:embed="rId3">
            <a:alphaModFix/>
          </a:blip>
          <a:srcRect/>
          <a:stretch/>
        </p:blipFill>
        <p:spPr>
          <a:xfrm flipH="1">
            <a:off x="-2859875" y="3525075"/>
            <a:ext cx="6980600" cy="2535400"/>
          </a:xfrm>
          <a:prstGeom prst="rect">
            <a:avLst/>
          </a:prstGeom>
          <a:noFill/>
          <a:ln>
            <a:noFill/>
          </a:ln>
        </p:spPr>
      </p:pic>
      <p:pic>
        <p:nvPicPr>
          <p:cNvPr id="223" name="Google Shape;223;p30"/>
          <p:cNvPicPr preferRelativeResize="0"/>
          <p:nvPr/>
        </p:nvPicPr>
        <p:blipFill>
          <a:blip r:embed="rId4">
            <a:alphaModFix/>
          </a:blip>
          <a:stretch>
            <a:fillRect/>
          </a:stretch>
        </p:blipFill>
        <p:spPr>
          <a:xfrm rot="9052890" flipH="1">
            <a:off x="1159095" y="-1998751"/>
            <a:ext cx="3814401" cy="3338350"/>
          </a:xfrm>
          <a:prstGeom prst="rect">
            <a:avLst/>
          </a:prstGeom>
          <a:noFill/>
          <a:ln>
            <a:noFill/>
          </a:ln>
        </p:spPr>
      </p:pic>
      <p:sp>
        <p:nvSpPr>
          <p:cNvPr id="3" name="Left Arrow 2">
            <a:hlinkClick r:id="rId5" action="ppaction://hlinksldjump"/>
            <a:extLst>
              <a:ext uri="{FF2B5EF4-FFF2-40B4-BE49-F238E27FC236}">
                <a16:creationId xmlns:a16="http://schemas.microsoft.com/office/drawing/2014/main" id="{0AB425B5-FFA6-F145-1E8E-26B7383EA14C}"/>
              </a:ext>
            </a:extLst>
          </p:cNvPr>
          <p:cNvSpPr/>
          <p:nvPr/>
        </p:nvSpPr>
        <p:spPr>
          <a:xfrm>
            <a:off x="8066910" y="45504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p:cTn id="7" dur="500" fill="hold"/>
                                        <p:tgtEl>
                                          <p:spTgt spid="220"/>
                                        </p:tgtEl>
                                        <p:attrNameLst>
                                          <p:attrName>ppt_w</p:attrName>
                                        </p:attrNameLst>
                                      </p:cBhvr>
                                      <p:tavLst>
                                        <p:tav tm="0">
                                          <p:val>
                                            <p:fltVal val="0"/>
                                          </p:val>
                                        </p:tav>
                                        <p:tav tm="100000">
                                          <p:val>
                                            <p:strVal val="#ppt_w"/>
                                          </p:val>
                                        </p:tav>
                                      </p:tavLst>
                                    </p:anim>
                                    <p:anim calcmode="lin" valueType="num">
                                      <p:cBhvr>
                                        <p:cTn id="8" dur="500" fill="hold"/>
                                        <p:tgtEl>
                                          <p:spTgt spid="220"/>
                                        </p:tgtEl>
                                        <p:attrNameLst>
                                          <p:attrName>ppt_h</p:attrName>
                                        </p:attrNameLst>
                                      </p:cBhvr>
                                      <p:tavLst>
                                        <p:tav tm="0">
                                          <p:val>
                                            <p:fltVal val="0"/>
                                          </p:val>
                                        </p:tav>
                                        <p:tav tm="100000">
                                          <p:val>
                                            <p:strVal val="#ppt_h"/>
                                          </p:val>
                                        </p:tav>
                                      </p:tavLst>
                                    </p:anim>
                                    <p:animEffect transition="in" filter="fade">
                                      <p:cBhvr>
                                        <p:cTn id="9"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4287700" y="1267025"/>
            <a:ext cx="42339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02. Truyện đồng thoại là truyện viết cho </a:t>
            </a:r>
            <a:r>
              <a:rPr lang="en" sz="1800" b="1"/>
              <a:t>trẻ em</a:t>
            </a:r>
            <a:r>
              <a:rPr lang="en" sz="1800"/>
              <a:t>, có nhân vật thường là </a:t>
            </a:r>
            <a:r>
              <a:rPr lang="en" sz="1800" b="1"/>
              <a:t>loài vật</a:t>
            </a:r>
            <a:r>
              <a:rPr lang="en" sz="1800"/>
              <a:t> hoặc </a:t>
            </a:r>
            <a:r>
              <a:rPr lang="en" sz="1800" b="1"/>
              <a:t>đồ vật</a:t>
            </a:r>
            <a:r>
              <a:rPr lang="en" sz="1800"/>
              <a:t> được </a:t>
            </a:r>
            <a:r>
              <a:rPr lang="en" sz="1800" b="1"/>
              <a:t>nhân cách hoá</a:t>
            </a:r>
            <a:r>
              <a:rPr lang="en" sz="1800"/>
              <a:t>. Các nhân vật này vừa mang những </a:t>
            </a:r>
            <a:r>
              <a:rPr lang="en" sz="1800" b="1"/>
              <a:t>đặc tính</a:t>
            </a:r>
            <a:r>
              <a:rPr lang="en" sz="1800"/>
              <a:t> vốn có của loài vật hoặc đồ vật vừa mang đặc điểm của </a:t>
            </a:r>
            <a:r>
              <a:rPr lang="en" sz="1800" b="1"/>
              <a:t>con người</a:t>
            </a:r>
            <a:r>
              <a:rPr lang="en" sz="1800"/>
              <a:t>.</a:t>
            </a:r>
            <a:endParaRPr sz="1800"/>
          </a:p>
        </p:txBody>
      </p:sp>
      <p:sp>
        <p:nvSpPr>
          <p:cNvPr id="229" name="Google Shape;229;p31"/>
          <p:cNvSpPr txBox="1">
            <a:spLocks noGrp="1"/>
          </p:cNvSpPr>
          <p:nvPr>
            <p:ph type="title" idx="2"/>
          </p:nvPr>
        </p:nvSpPr>
        <p:spPr>
          <a:xfrm>
            <a:off x="622400" y="1267025"/>
            <a:ext cx="34926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02. Truyện đồng thoại là truyện viết cho …………, có nhân vật thường là ………… hoặc ………… được ………………. Các nhân vật này vừa mang những ……………… của loài vật hoặc đồ vật vừa mang đặc điểm của ………….</a:t>
            </a:r>
            <a:endParaRPr sz="1800"/>
          </a:p>
        </p:txBody>
      </p:sp>
      <p:pic>
        <p:nvPicPr>
          <p:cNvPr id="230" name="Google Shape;230;p31"/>
          <p:cNvPicPr preferRelativeResize="0"/>
          <p:nvPr/>
        </p:nvPicPr>
        <p:blipFill rotWithShape="1">
          <a:blip r:embed="rId3">
            <a:alphaModFix/>
          </a:blip>
          <a:srcRect/>
          <a:stretch/>
        </p:blipFill>
        <p:spPr>
          <a:xfrm flipH="1">
            <a:off x="-2859875" y="3525075"/>
            <a:ext cx="6980600" cy="2535400"/>
          </a:xfrm>
          <a:prstGeom prst="rect">
            <a:avLst/>
          </a:prstGeom>
          <a:noFill/>
          <a:ln>
            <a:noFill/>
          </a:ln>
        </p:spPr>
      </p:pic>
      <p:pic>
        <p:nvPicPr>
          <p:cNvPr id="231" name="Google Shape;231;p31"/>
          <p:cNvPicPr preferRelativeResize="0"/>
          <p:nvPr/>
        </p:nvPicPr>
        <p:blipFill>
          <a:blip r:embed="rId4">
            <a:alphaModFix/>
          </a:blip>
          <a:stretch>
            <a:fillRect/>
          </a:stretch>
        </p:blipFill>
        <p:spPr>
          <a:xfrm rot="9052890" flipH="1">
            <a:off x="1159095" y="-1998751"/>
            <a:ext cx="3814401" cy="3338350"/>
          </a:xfrm>
          <a:prstGeom prst="rect">
            <a:avLst/>
          </a:prstGeom>
          <a:noFill/>
          <a:ln>
            <a:noFill/>
          </a:ln>
        </p:spPr>
      </p:pic>
      <p:sp>
        <p:nvSpPr>
          <p:cNvPr id="2" name="Left Arrow 1">
            <a:hlinkClick r:id="rId5" action="ppaction://hlinksldjump"/>
            <a:extLst>
              <a:ext uri="{FF2B5EF4-FFF2-40B4-BE49-F238E27FC236}">
                <a16:creationId xmlns:a16="http://schemas.microsoft.com/office/drawing/2014/main" id="{84B71AE6-6B83-79E1-4D60-4C3EB7F0F5F7}"/>
              </a:ext>
            </a:extLst>
          </p:cNvPr>
          <p:cNvSpPr/>
          <p:nvPr/>
        </p:nvSpPr>
        <p:spPr>
          <a:xfrm>
            <a:off x="8066910" y="45504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p:cTn id="7" dur="500" fill="hold"/>
                                        <p:tgtEl>
                                          <p:spTgt spid="228"/>
                                        </p:tgtEl>
                                        <p:attrNameLst>
                                          <p:attrName>ppt_w</p:attrName>
                                        </p:attrNameLst>
                                      </p:cBhvr>
                                      <p:tavLst>
                                        <p:tav tm="0">
                                          <p:val>
                                            <p:fltVal val="0"/>
                                          </p:val>
                                        </p:tav>
                                        <p:tav tm="100000">
                                          <p:val>
                                            <p:strVal val="#ppt_w"/>
                                          </p:val>
                                        </p:tav>
                                      </p:tavLst>
                                    </p:anim>
                                    <p:anim calcmode="lin" valueType="num">
                                      <p:cBhvr>
                                        <p:cTn id="8" dur="500" fill="hold"/>
                                        <p:tgtEl>
                                          <p:spTgt spid="228"/>
                                        </p:tgtEl>
                                        <p:attrNameLst>
                                          <p:attrName>ppt_h</p:attrName>
                                        </p:attrNameLst>
                                      </p:cBhvr>
                                      <p:tavLst>
                                        <p:tav tm="0">
                                          <p:val>
                                            <p:fltVal val="0"/>
                                          </p:val>
                                        </p:tav>
                                        <p:tav tm="100000">
                                          <p:val>
                                            <p:strVal val="#ppt_h"/>
                                          </p:val>
                                        </p:tav>
                                      </p:tavLst>
                                    </p:anim>
                                    <p:animEffect transition="in" filter="fade">
                                      <p:cBhvr>
                                        <p:cTn id="9"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4866950" y="1454724"/>
            <a:ext cx="3492600" cy="22341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03. Cốt truyện là yếu tố </a:t>
            </a:r>
            <a:r>
              <a:rPr lang="en" sz="1800" b="1"/>
              <a:t>quan trọng nhất</a:t>
            </a:r>
            <a:r>
              <a:rPr lang="en" sz="1800"/>
              <a:t> của truyện kể, gồm các </a:t>
            </a:r>
            <a:r>
              <a:rPr lang="en" sz="1800" b="1"/>
              <a:t>sự kiện chính</a:t>
            </a:r>
            <a:r>
              <a:rPr lang="en" sz="1800"/>
              <a:t> được sắp xếp theo một </a:t>
            </a:r>
            <a:r>
              <a:rPr lang="en" sz="1800" b="1"/>
              <a:t>trình tự</a:t>
            </a:r>
            <a:r>
              <a:rPr lang="en" sz="1800"/>
              <a:t> nhất định; có </a:t>
            </a:r>
            <a:r>
              <a:rPr lang="en" sz="1800" b="1"/>
              <a:t>mở đầu, diễn biến</a:t>
            </a:r>
            <a:r>
              <a:rPr lang="en" sz="1800"/>
              <a:t> và </a:t>
            </a:r>
            <a:r>
              <a:rPr lang="en" sz="1800" b="1"/>
              <a:t>kết thúc</a:t>
            </a:r>
            <a:r>
              <a:rPr lang="en" sz="1800"/>
              <a:t>.</a:t>
            </a:r>
            <a:endParaRPr sz="1800"/>
          </a:p>
        </p:txBody>
      </p:sp>
      <p:sp>
        <p:nvSpPr>
          <p:cNvPr id="237" name="Google Shape;237;p32"/>
          <p:cNvSpPr txBox="1">
            <a:spLocks noGrp="1"/>
          </p:cNvSpPr>
          <p:nvPr>
            <p:ph type="title" idx="2"/>
          </p:nvPr>
        </p:nvSpPr>
        <p:spPr>
          <a:xfrm>
            <a:off x="1201650" y="1454700"/>
            <a:ext cx="2583300" cy="22341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3. Cốt truyện là yếu tố ……………… của truyện kể, gồm các ……………… được sắp xếp theo một ………………; có …………, ………… và ………….</a:t>
            </a:r>
            <a:endParaRPr sz="1800"/>
          </a:p>
        </p:txBody>
      </p:sp>
      <p:pic>
        <p:nvPicPr>
          <p:cNvPr id="238" name="Google Shape;238;p32"/>
          <p:cNvPicPr preferRelativeResize="0"/>
          <p:nvPr/>
        </p:nvPicPr>
        <p:blipFill rotWithShape="1">
          <a:blip r:embed="rId3">
            <a:alphaModFix/>
          </a:blip>
          <a:srcRect/>
          <a:stretch/>
        </p:blipFill>
        <p:spPr>
          <a:xfrm flipH="1">
            <a:off x="-2859875" y="3525075"/>
            <a:ext cx="6980600" cy="2535400"/>
          </a:xfrm>
          <a:prstGeom prst="rect">
            <a:avLst/>
          </a:prstGeom>
          <a:noFill/>
          <a:ln>
            <a:noFill/>
          </a:ln>
        </p:spPr>
      </p:pic>
      <p:pic>
        <p:nvPicPr>
          <p:cNvPr id="239" name="Google Shape;239;p32"/>
          <p:cNvPicPr preferRelativeResize="0"/>
          <p:nvPr/>
        </p:nvPicPr>
        <p:blipFill>
          <a:blip r:embed="rId4">
            <a:alphaModFix/>
          </a:blip>
          <a:stretch>
            <a:fillRect/>
          </a:stretch>
        </p:blipFill>
        <p:spPr>
          <a:xfrm rot="9052890" flipH="1">
            <a:off x="1159095" y="-1998751"/>
            <a:ext cx="3814401" cy="3338350"/>
          </a:xfrm>
          <a:prstGeom prst="rect">
            <a:avLst/>
          </a:prstGeom>
          <a:noFill/>
          <a:ln>
            <a:noFill/>
          </a:ln>
        </p:spPr>
      </p:pic>
      <p:sp>
        <p:nvSpPr>
          <p:cNvPr id="2" name="Left Arrow 1">
            <a:hlinkClick r:id="rId5" action="ppaction://hlinksldjump"/>
            <a:extLst>
              <a:ext uri="{FF2B5EF4-FFF2-40B4-BE49-F238E27FC236}">
                <a16:creationId xmlns:a16="http://schemas.microsoft.com/office/drawing/2014/main" id="{2CF7F1E8-B4AC-12A4-ECFF-4409ED8C72B3}"/>
              </a:ext>
            </a:extLst>
          </p:cNvPr>
          <p:cNvSpPr/>
          <p:nvPr/>
        </p:nvSpPr>
        <p:spPr>
          <a:xfrm>
            <a:off x="8066910" y="45504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p:cTn id="7" dur="500" fill="hold"/>
                                        <p:tgtEl>
                                          <p:spTgt spid="236"/>
                                        </p:tgtEl>
                                        <p:attrNameLst>
                                          <p:attrName>ppt_w</p:attrName>
                                        </p:attrNameLst>
                                      </p:cBhvr>
                                      <p:tavLst>
                                        <p:tav tm="0">
                                          <p:val>
                                            <p:fltVal val="0"/>
                                          </p:val>
                                        </p:tav>
                                        <p:tav tm="100000">
                                          <p:val>
                                            <p:strVal val="#ppt_w"/>
                                          </p:val>
                                        </p:tav>
                                      </p:tavLst>
                                    </p:anim>
                                    <p:anim calcmode="lin" valueType="num">
                                      <p:cBhvr>
                                        <p:cTn id="8" dur="500" fill="hold"/>
                                        <p:tgtEl>
                                          <p:spTgt spid="236"/>
                                        </p:tgtEl>
                                        <p:attrNameLst>
                                          <p:attrName>ppt_h</p:attrName>
                                        </p:attrNameLst>
                                      </p:cBhvr>
                                      <p:tavLst>
                                        <p:tav tm="0">
                                          <p:val>
                                            <p:fltVal val="0"/>
                                          </p:val>
                                        </p:tav>
                                        <p:tav tm="100000">
                                          <p:val>
                                            <p:strVal val="#ppt_h"/>
                                          </p:val>
                                        </p:tav>
                                      </p:tavLst>
                                    </p:anim>
                                    <p:animEffect transition="in" filter="fade">
                                      <p:cBhvr>
                                        <p:cTn id="9"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4287700" y="1267025"/>
            <a:ext cx="42339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04. Nhân vật là đối tượng có </a:t>
            </a:r>
            <a:r>
              <a:rPr lang="en" sz="1800" b="1"/>
              <a:t>hình dáng, cử chỉ, hành động, ngôn ngữ, cảm xúc, suy nghĩ</a:t>
            </a:r>
            <a:r>
              <a:rPr lang="en" sz="1800"/>
              <a:t>… được nhà văn khắc họa trong tác phẩm. Nhân vật thường là </a:t>
            </a:r>
            <a:r>
              <a:rPr lang="en" sz="1800" b="1"/>
              <a:t>con người</a:t>
            </a:r>
            <a:r>
              <a:rPr lang="en" sz="1800"/>
              <a:t> nhưng cũng có thể là </a:t>
            </a:r>
            <a:r>
              <a:rPr lang="en" sz="1800" b="1"/>
              <a:t>thần tiên, ma quỷ, con vật, đồ vật</a:t>
            </a:r>
            <a:r>
              <a:rPr lang="en" sz="1800"/>
              <a:t>…</a:t>
            </a:r>
            <a:endParaRPr sz="1800"/>
          </a:p>
        </p:txBody>
      </p:sp>
      <p:sp>
        <p:nvSpPr>
          <p:cNvPr id="245" name="Google Shape;245;p33"/>
          <p:cNvSpPr txBox="1">
            <a:spLocks noGrp="1"/>
          </p:cNvSpPr>
          <p:nvPr>
            <p:ph type="title" idx="2"/>
          </p:nvPr>
        </p:nvSpPr>
        <p:spPr>
          <a:xfrm>
            <a:off x="622400" y="1267025"/>
            <a:ext cx="3492600" cy="25353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800"/>
              <a:t>04. Nhân vật là đối tượng có …………, …………, …………, …………, …………, …………… được nhà văn khắc họa trong tác phẩm. Nhân vật thường là ………… nhưng cũng có thể là …………, …………, …………, ……………</a:t>
            </a:r>
            <a:endParaRPr sz="1800"/>
          </a:p>
        </p:txBody>
      </p:sp>
      <p:pic>
        <p:nvPicPr>
          <p:cNvPr id="246" name="Google Shape;246;p33"/>
          <p:cNvPicPr preferRelativeResize="0"/>
          <p:nvPr/>
        </p:nvPicPr>
        <p:blipFill rotWithShape="1">
          <a:blip r:embed="rId3">
            <a:alphaModFix/>
          </a:blip>
          <a:srcRect/>
          <a:stretch/>
        </p:blipFill>
        <p:spPr>
          <a:xfrm flipH="1">
            <a:off x="-2859875" y="3525075"/>
            <a:ext cx="6980600" cy="2535400"/>
          </a:xfrm>
          <a:prstGeom prst="rect">
            <a:avLst/>
          </a:prstGeom>
          <a:noFill/>
          <a:ln>
            <a:noFill/>
          </a:ln>
        </p:spPr>
      </p:pic>
      <p:pic>
        <p:nvPicPr>
          <p:cNvPr id="247" name="Google Shape;247;p33"/>
          <p:cNvPicPr preferRelativeResize="0"/>
          <p:nvPr/>
        </p:nvPicPr>
        <p:blipFill>
          <a:blip r:embed="rId4">
            <a:alphaModFix/>
          </a:blip>
          <a:stretch>
            <a:fillRect/>
          </a:stretch>
        </p:blipFill>
        <p:spPr>
          <a:xfrm rot="9052890" flipH="1">
            <a:off x="1159095" y="-1998751"/>
            <a:ext cx="3814401" cy="3338350"/>
          </a:xfrm>
          <a:prstGeom prst="rect">
            <a:avLst/>
          </a:prstGeom>
          <a:noFill/>
          <a:ln>
            <a:noFill/>
          </a:ln>
        </p:spPr>
      </p:pic>
      <p:sp>
        <p:nvSpPr>
          <p:cNvPr id="2" name="Left Arrow 1">
            <a:hlinkClick r:id="rId5" action="ppaction://hlinksldjump"/>
            <a:extLst>
              <a:ext uri="{FF2B5EF4-FFF2-40B4-BE49-F238E27FC236}">
                <a16:creationId xmlns:a16="http://schemas.microsoft.com/office/drawing/2014/main" id="{C7F46690-A1D3-1C4F-E987-1960998B73B8}"/>
              </a:ext>
            </a:extLst>
          </p:cNvPr>
          <p:cNvSpPr/>
          <p:nvPr/>
        </p:nvSpPr>
        <p:spPr>
          <a:xfrm>
            <a:off x="8066910" y="45504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fltVal val="0"/>
                                          </p:val>
                                        </p:tav>
                                        <p:tav tm="100000">
                                          <p:val>
                                            <p:strVal val="#ppt_h"/>
                                          </p:val>
                                        </p:tav>
                                      </p:tavLst>
                                    </p:anim>
                                    <p:animEffect transition="in" filter="fade">
                                      <p:cBhvr>
                                        <p:cTn id="9"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Lst>
  </p:timing>
</p:sld>
</file>

<file path=ppt/theme/theme1.xml><?xml version="1.0" encoding="utf-8"?>
<a:theme xmlns:a="http://schemas.openxmlformats.org/drawingml/2006/main" name="Hypertension Issues Breakthrough by Slidesgo">
  <a:themeElements>
    <a:clrScheme name="Simple Light">
      <a:dk1>
        <a:srgbClr val="344443"/>
      </a:dk1>
      <a:lt1>
        <a:srgbClr val="F3F3F3"/>
      </a:lt1>
      <a:dk2>
        <a:srgbClr val="35656D"/>
      </a:dk2>
      <a:lt2>
        <a:srgbClr val="588D94"/>
      </a:lt2>
      <a:accent1>
        <a:srgbClr val="CAE1B9"/>
      </a:accent1>
      <a:accent2>
        <a:srgbClr val="93C787"/>
      </a:accent2>
      <a:accent3>
        <a:srgbClr val="57A84F"/>
      </a:accent3>
      <a:accent4>
        <a:srgbClr val="FFFFFF"/>
      </a:accent4>
      <a:accent5>
        <a:srgbClr val="FFFFFF"/>
      </a:accent5>
      <a:accent6>
        <a:srgbClr val="FFFFFF"/>
      </a:accent6>
      <a:hlink>
        <a:srgbClr val="3444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1390</Words>
  <Application>Microsoft Macintosh PowerPoint</Application>
  <PresentationFormat>On-screen Show (16:9)</PresentationFormat>
  <Paragraphs>67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Inter</vt:lpstr>
      <vt:lpstr>Epilogue</vt:lpstr>
      <vt:lpstr>Bebas Neue</vt:lpstr>
      <vt:lpstr>Arial</vt:lpstr>
      <vt:lpstr>PT Sans</vt:lpstr>
      <vt:lpstr>Hypertension Issues Breakthrough by Slidesgo</vt:lpstr>
      <vt:lpstr>- Hạnh phúc đi đâu đấy? - Đến chỗ có tình bạn! (Ngạn ngữ phương Tây)</vt:lpstr>
      <vt:lpstr>Bài 1: Tôi và các bạn</vt:lpstr>
      <vt:lpstr>Chủ đề bài học Tình bạn là một món quà kì diệu của cuộc sống. Tình bạn sưởi ấm tâm hồn con người và khiến cho thế giới quanh ta trở nên phong phú, đẹp đẽ. Ai mà không mong ước đón nhận và gìn giữ mãi món quà kì diệu ấy?</vt:lpstr>
      <vt:lpstr>Bài 1: Tôi và các bạn</vt:lpstr>
      <vt:lpstr>Chiếc bánh may mắn</vt:lpstr>
      <vt:lpstr>01. Truyện là loại tác phẩm văn học kể lại một câu chuyện, có cốt truyện, nhân vật, không gian, thời gian, hoàn cảnh diễn ra các sự việc.</vt:lpstr>
      <vt:lpstr>02. Truyện đồng thoại là truyện viết cho trẻ em, có nhân vật thường là loài vật hoặc đồ vật được nhân cách hoá. Các nhân vật này vừa mang những đặc tính vốn có của loài vật hoặc đồ vật vừa mang đặc điểm của con người.</vt:lpstr>
      <vt:lpstr>03. Cốt truyện là yếu tố quan trọng nhất của truyện kể, gồm các sự kiện chính được sắp xếp theo một trình tự nhất định; có mở đầu, diễn biến và kết thúc.</vt:lpstr>
      <vt:lpstr>04. Nhân vật là đối tượng có hình dáng, cử chỉ, hành động, ngôn ngữ, cảm xúc, suy nghĩ… được nhà văn khắc họa trong tác phẩm. Nhân vật thường là con người nhưng cũng có thể là thần tiên, ma quỷ, con vật, đồ vật…</vt:lpstr>
      <vt:lpstr>05. Người kể chuyện là nhân vật do nhà văn tạo ra để kể lại câu chuyện. Người kể chuyện có thể trực tiếp xuất hiện trong tác phẩm, xưng “tôi” (người kể chuyện ngôi thứ nhất), kể về những gì mình chứng kiến hoặc tham gia. Người kể chuyện cũng có thể “giấu mình” (người kể chuyện ngôi thứ ba), không tham gia vào câu chuyện nhưng lại có khả năng “biết hết” mọi chuyện.</vt:lpstr>
      <vt:lpstr>06. Lời người kể chuyện đảm nhận việc thuật lại các sự việc trong bối cảnh câu chuyện, bao gồm cả việc thuật lại mọi hoạt động của nhân vật và miêu tả bối cảnh không gian, thời gian của các sự việc, hoạt động ấy.</vt:lpstr>
      <vt:lpstr>07. Lời nhân vật là lời nói trực tiếp của nhân vật (đối thoại, độc thoại), có thể được trình bày tách riêng hoặc xen lẫn với lời người kể chuyện.</vt:lpstr>
      <vt:lpstr>Tô Hoài (1920 - 2014)</vt:lpstr>
      <vt:lpstr>Đọc văn bản: “Bài học đường đời đầu tiên”</vt:lpstr>
      <vt:lpstr>Tìm hiểu nhân vật Dế Mèn</vt:lpstr>
      <vt:lpstr>Tìm hiểu nhân vật Dế Choắt</vt:lpstr>
      <vt:lpstr>Tìm hiểu nghệ thuật kể chuyện</vt:lpstr>
      <vt:lpstr>Tìm hiểu nghệ thuật kể chuyện</vt:lpstr>
      <vt:lpstr>Luyện tập &amp; Vận dụng</vt:lpstr>
      <vt:lpstr>Cảm ơn các con đã chú ý tham gia buổi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Phạm Minh-Anh</cp:lastModifiedBy>
  <cp:revision>2</cp:revision>
  <dcterms:modified xsi:type="dcterms:W3CDTF">2025-09-07T17:50:02Z</dcterms:modified>
</cp:coreProperties>
</file>