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56" r:id="rId3"/>
    <p:sldId id="857" r:id="rId4"/>
    <p:sldId id="981" r:id="rId5"/>
    <p:sldId id="1017" r:id="rId6"/>
    <p:sldId id="959" r:id="rId7"/>
    <p:sldId id="1018" r:id="rId8"/>
    <p:sldId id="257" r:id="rId9"/>
    <p:sldId id="258" r:id="rId10"/>
    <p:sldId id="259" r:id="rId11"/>
    <p:sldId id="1021" r:id="rId12"/>
    <p:sldId id="260" r:id="rId13"/>
    <p:sldId id="261" r:id="rId14"/>
    <p:sldId id="262" r:id="rId15"/>
    <p:sldId id="1026" r:id="rId16"/>
    <p:sldId id="263" r:id="rId17"/>
    <p:sldId id="1027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</p:sldIdLst>
  <p:sldSz cx="18288000" cy="10287000"/>
  <p:notesSz cx="6858000" cy="9144000"/>
  <p:embeddedFontLst>
    <p:embeddedFont>
      <p:font typeface="#9Slide04 SFU Toledo Medium" pitchFamily="2" charset="77"/>
      <p:regular r:id="rId28"/>
    </p:embeddedFont>
    <p:embeddedFont>
      <p:font typeface="#9Slide05 Fourth Medium" pitchFamily="2" charset="77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ITC Edwardian Script" panose="02000505090000020002" pitchFamily="2" charset="0"/>
      <p:regular r:id="rId34"/>
    </p:embeddedFont>
    <p:embeddedFont>
      <p:font typeface="Muli" pitchFamily="2" charset="77"/>
      <p:regular r:id="rId35"/>
    </p:embeddedFont>
    <p:embeddedFont>
      <p:font typeface="Muli Bold" pitchFamily="2" charset="77"/>
      <p:regular r:id="rId36"/>
      <p:bold r:id="rId37"/>
    </p:embeddedFont>
    <p:embeddedFont>
      <p:font typeface="UTM Centur" panose="02040603050506020204" pitchFamily="18"/>
      <p:regular r:id="rId38"/>
      <p:bold r:id="rId39"/>
      <p:italic r:id="rId40"/>
      <p:boldItalic r:id="rId41"/>
    </p:embeddedFont>
    <p:embeddedFont>
      <p:font typeface="Verdana" panose="020B0604030504040204" pitchFamily="3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599" autoAdjust="0"/>
  </p:normalViewPr>
  <p:slideViewPr>
    <p:cSldViewPr>
      <p:cViewPr varScale="1">
        <p:scale>
          <a:sx n="58" d="100"/>
          <a:sy n="58" d="100"/>
        </p:scale>
        <p:origin x="264" y="3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40441B-AFB3-574A-A1AD-F08BB46E31FD}" type="datetimeFigureOut">
              <a:rPr lang="en-VN" smtClean="0"/>
              <a:t>24/11/25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F2F10D-7A00-5842-94F0-AB28D0513B2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4227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309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507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408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850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740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271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698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07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  <a:prstGeom prst="rect">
            <a:avLst/>
          </a:prstGeom>
        </p:spPr>
        <p:txBody>
          <a:bodyPr anchor="t"/>
          <a:lstStyle>
            <a:lvl1pPr algn="l">
              <a:defRPr sz="800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998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3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798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798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798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798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798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7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41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411956"/>
            <a:ext cx="16459200" cy="17145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14400" y="1800227"/>
            <a:ext cx="8077200" cy="5091113"/>
          </a:xfrm>
          <a:prstGeom prst="rect">
            <a:avLst/>
          </a:prstGeom>
        </p:spPr>
        <p:txBody>
          <a:bodyPr/>
          <a:lstStyle>
            <a:lvl1pPr>
              <a:defRPr sz="5603"/>
            </a:lvl1pPr>
            <a:lvl2pPr>
              <a:defRPr sz="4800"/>
            </a:lvl2pPr>
            <a:lvl3pPr>
              <a:defRPr sz="3998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96400" y="1800227"/>
            <a:ext cx="8077200" cy="5091113"/>
          </a:xfrm>
          <a:prstGeom prst="rect">
            <a:avLst/>
          </a:prstGeom>
        </p:spPr>
        <p:txBody>
          <a:bodyPr/>
          <a:lstStyle>
            <a:lvl1pPr>
              <a:defRPr sz="5603"/>
            </a:lvl1pPr>
            <a:lvl2pPr>
              <a:defRPr sz="4800"/>
            </a:lvl2pPr>
            <a:lvl3pPr>
              <a:defRPr sz="3998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653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411956"/>
            <a:ext cx="16459200" cy="1714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3998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3" b="1"/>
            </a:lvl4pPr>
            <a:lvl5pPr marL="3657600" indent="0">
              <a:buNone/>
              <a:defRPr sz="3203" b="1"/>
            </a:lvl5pPr>
            <a:lvl6pPr marL="4572000" indent="0">
              <a:buNone/>
              <a:defRPr sz="3203" b="1"/>
            </a:lvl6pPr>
            <a:lvl7pPr marL="5486400" indent="0">
              <a:buNone/>
              <a:defRPr sz="3203" b="1"/>
            </a:lvl7pPr>
            <a:lvl8pPr marL="6400800" indent="0">
              <a:buNone/>
              <a:defRPr sz="3203" b="1"/>
            </a:lvl8pPr>
            <a:lvl9pPr marL="7315200" indent="0">
              <a:buNone/>
              <a:defRPr sz="320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14401" y="3262312"/>
            <a:ext cx="8080376" cy="5926932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3998"/>
            </a:lvl2pPr>
            <a:lvl3pPr>
              <a:defRPr sz="3600"/>
            </a:lvl3pPr>
            <a:lvl4pPr>
              <a:defRPr sz="3203"/>
            </a:lvl4pPr>
            <a:lvl5pPr>
              <a:defRPr sz="3203"/>
            </a:lvl5pPr>
            <a:lvl6pPr>
              <a:defRPr sz="3203"/>
            </a:lvl6pPr>
            <a:lvl7pPr>
              <a:defRPr sz="3203"/>
            </a:lvl7pPr>
            <a:lvl8pPr>
              <a:defRPr sz="3203"/>
            </a:lvl8pPr>
            <a:lvl9pPr>
              <a:defRPr sz="32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90054" y="2302670"/>
            <a:ext cx="8083550" cy="95964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3998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3" b="1"/>
            </a:lvl4pPr>
            <a:lvl5pPr marL="3657600" indent="0">
              <a:buNone/>
              <a:defRPr sz="3203" b="1"/>
            </a:lvl5pPr>
            <a:lvl6pPr marL="4572000" indent="0">
              <a:buNone/>
              <a:defRPr sz="3203" b="1"/>
            </a:lvl6pPr>
            <a:lvl7pPr marL="5486400" indent="0">
              <a:buNone/>
              <a:defRPr sz="3203" b="1"/>
            </a:lvl7pPr>
            <a:lvl8pPr marL="6400800" indent="0">
              <a:buNone/>
              <a:defRPr sz="3203" b="1"/>
            </a:lvl8pPr>
            <a:lvl9pPr marL="7315200" indent="0">
              <a:buNone/>
              <a:defRPr sz="320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90054" y="3262312"/>
            <a:ext cx="8083550" cy="5926932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3998"/>
            </a:lvl2pPr>
            <a:lvl3pPr>
              <a:defRPr sz="3600"/>
            </a:lvl3pPr>
            <a:lvl4pPr>
              <a:defRPr sz="3203"/>
            </a:lvl4pPr>
            <a:lvl5pPr>
              <a:defRPr sz="3203"/>
            </a:lvl5pPr>
            <a:lvl6pPr>
              <a:defRPr sz="3203"/>
            </a:lvl6pPr>
            <a:lvl7pPr>
              <a:defRPr sz="3203"/>
            </a:lvl7pPr>
            <a:lvl8pPr>
              <a:defRPr sz="3203"/>
            </a:lvl8pPr>
            <a:lvl9pPr>
              <a:defRPr sz="32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493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411956"/>
            <a:ext cx="16459200" cy="17145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8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70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7"/>
          </a:xfrm>
          <a:prstGeom prst="rect">
            <a:avLst/>
          </a:prstGeom>
        </p:spPr>
        <p:txBody>
          <a:bodyPr anchor="b"/>
          <a:lstStyle>
            <a:lvl1pPr algn="l">
              <a:defRPr sz="3998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50100" y="409578"/>
            <a:ext cx="10223501" cy="8779670"/>
          </a:xfrm>
          <a:prstGeom prst="rect">
            <a:avLst/>
          </a:prstGeom>
        </p:spPr>
        <p:txBody>
          <a:bodyPr/>
          <a:lstStyle>
            <a:lvl1pPr>
              <a:defRPr sz="6398"/>
            </a:lvl1pPr>
            <a:lvl2pPr>
              <a:defRPr sz="5603"/>
            </a:lvl2pPr>
            <a:lvl3pPr>
              <a:defRPr sz="4800"/>
            </a:lvl3pPr>
            <a:lvl4pPr>
              <a:defRPr sz="3998"/>
            </a:lvl4pPr>
            <a:lvl5pPr>
              <a:defRPr sz="3998"/>
            </a:lvl5pPr>
            <a:lvl6pPr>
              <a:defRPr sz="3998"/>
            </a:lvl6pPr>
            <a:lvl7pPr>
              <a:defRPr sz="3998"/>
            </a:lvl7pPr>
            <a:lvl8pPr>
              <a:defRPr sz="3998"/>
            </a:lvl8pPr>
            <a:lvl9pPr>
              <a:defRPr sz="399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98"/>
            </a:lvl1pPr>
            <a:lvl2pPr marL="914400" indent="0">
              <a:buNone/>
              <a:defRPr sz="2400"/>
            </a:lvl2pPr>
            <a:lvl3pPr marL="1828800" indent="0">
              <a:buNone/>
              <a:defRPr sz="2002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47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84576" y="7200901"/>
            <a:ext cx="10972800" cy="850109"/>
          </a:xfrm>
          <a:prstGeom prst="rect">
            <a:avLst/>
          </a:prstGeom>
        </p:spPr>
        <p:txBody>
          <a:bodyPr anchor="b"/>
          <a:lstStyle>
            <a:lvl1pPr algn="l">
              <a:defRPr sz="3998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398"/>
            </a:lvl1pPr>
            <a:lvl2pPr marL="914400" indent="0">
              <a:buNone/>
              <a:defRPr sz="5603"/>
            </a:lvl2pPr>
            <a:lvl3pPr marL="1828800" indent="0">
              <a:buNone/>
              <a:defRPr sz="4800"/>
            </a:lvl3pPr>
            <a:lvl4pPr marL="2743200" indent="0">
              <a:buNone/>
              <a:defRPr sz="3998"/>
            </a:lvl4pPr>
            <a:lvl5pPr marL="3657600" indent="0">
              <a:buNone/>
              <a:defRPr sz="3998"/>
            </a:lvl5pPr>
            <a:lvl6pPr marL="4572000" indent="0">
              <a:buNone/>
              <a:defRPr sz="3998"/>
            </a:lvl6pPr>
            <a:lvl7pPr marL="5486400" indent="0">
              <a:buNone/>
              <a:defRPr sz="3998"/>
            </a:lvl7pPr>
            <a:lvl8pPr marL="6400800" indent="0">
              <a:buNone/>
              <a:defRPr sz="3998"/>
            </a:lvl8pPr>
            <a:lvl9pPr marL="7315200" indent="0">
              <a:buNone/>
              <a:defRPr sz="3998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584576" y="8051008"/>
            <a:ext cx="10972800" cy="12072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98"/>
            </a:lvl1pPr>
            <a:lvl2pPr marL="914400" indent="0">
              <a:buNone/>
              <a:defRPr sz="2400"/>
            </a:lvl2pPr>
            <a:lvl3pPr marL="1828800" indent="0">
              <a:buNone/>
              <a:defRPr sz="2002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464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411956"/>
            <a:ext cx="16459200" cy="17145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57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258800" y="309563"/>
            <a:ext cx="4114800" cy="658177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4400" y="309563"/>
            <a:ext cx="12039600" cy="658177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86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458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812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1827848" rtl="0" eaLnBrk="1" latinLnBrk="0" hangingPunct="1"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7848" rtl="0" eaLnBrk="1" latinLnBrk="0" hangingPunct="1">
        <a:spcBef>
          <a:spcPct val="20000"/>
        </a:spcBef>
        <a:buFont typeface="Arial" panose="020B0604020202020204" pitchFamily="34" charset="0"/>
        <a:buChar char="•"/>
        <a:defRPr sz="6398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78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3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78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78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998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7848" rtl="0" eaLnBrk="1" latinLnBrk="0" hangingPunct="1">
        <a:spcBef>
          <a:spcPct val="20000"/>
        </a:spcBef>
        <a:buFont typeface="Arial" panose="020B0604020202020204" pitchFamily="34" charset="0"/>
        <a:buChar char="»"/>
        <a:defRPr sz="3998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78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998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78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998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78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998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78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9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784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784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784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784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784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784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784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784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784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.png"/><Relationship Id="rId9" Type="http://schemas.openxmlformats.org/officeDocument/2006/relationships/image" Target="../media/image4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2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.png"/><Relationship Id="rId7" Type="http://schemas.openxmlformats.org/officeDocument/2006/relationships/image" Target="../media/image5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sv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67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9.png"/><Relationship Id="rId10" Type="http://schemas.openxmlformats.org/officeDocument/2006/relationships/image" Target="../media/image54.svg"/><Relationship Id="rId4" Type="http://schemas.openxmlformats.org/officeDocument/2006/relationships/image" Target="../media/image41.png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7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20.png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2422" b="-82422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8668720" y="6399308"/>
            <a:ext cx="3768705" cy="8229600"/>
          </a:xfrm>
          <a:custGeom>
            <a:avLst/>
            <a:gdLst/>
            <a:ahLst/>
            <a:cxnLst/>
            <a:rect l="l" t="t" r="r" b="b"/>
            <a:pathLst>
              <a:path w="3768705" h="8229600">
                <a:moveTo>
                  <a:pt x="0" y="0"/>
                </a:moveTo>
                <a:lnTo>
                  <a:pt x="3768704" y="0"/>
                </a:lnTo>
                <a:lnTo>
                  <a:pt x="37687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8944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4" name="Group 4"/>
          <p:cNvGrpSpPr/>
          <p:nvPr/>
        </p:nvGrpSpPr>
        <p:grpSpPr>
          <a:xfrm>
            <a:off x="1528069" y="-3168554"/>
            <a:ext cx="14281302" cy="5872162"/>
            <a:chOff x="0" y="0"/>
            <a:chExt cx="19041735" cy="78295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041735" cy="7829550"/>
            </a:xfrm>
            <a:custGeom>
              <a:avLst/>
              <a:gdLst/>
              <a:ahLst/>
              <a:cxnLst/>
              <a:rect l="l" t="t" r="r" b="b"/>
              <a:pathLst>
                <a:path w="19041735" h="7829550">
                  <a:moveTo>
                    <a:pt x="0" y="0"/>
                  </a:moveTo>
                  <a:lnTo>
                    <a:pt x="19041735" y="0"/>
                  </a:lnTo>
                  <a:lnTo>
                    <a:pt x="19041735" y="7829550"/>
                  </a:lnTo>
                  <a:lnTo>
                    <a:pt x="0" y="7829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40145"/>
              </a:stretch>
            </a:blipFill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6" name="Freeform 6"/>
            <p:cNvSpPr/>
            <p:nvPr/>
          </p:nvSpPr>
          <p:spPr>
            <a:xfrm flipH="1">
              <a:off x="9114552" y="3031695"/>
              <a:ext cx="4798426" cy="2883378"/>
            </a:xfrm>
            <a:custGeom>
              <a:avLst/>
              <a:gdLst/>
              <a:ahLst/>
              <a:cxnLst/>
              <a:rect l="l" t="t" r="r" b="b"/>
              <a:pathLst>
                <a:path w="4798426" h="2883378">
                  <a:moveTo>
                    <a:pt x="4798426" y="0"/>
                  </a:moveTo>
                  <a:lnTo>
                    <a:pt x="0" y="0"/>
                  </a:lnTo>
                  <a:lnTo>
                    <a:pt x="0" y="2883378"/>
                  </a:lnTo>
                  <a:lnTo>
                    <a:pt x="4798426" y="2883378"/>
                  </a:lnTo>
                  <a:lnTo>
                    <a:pt x="4798426" y="0"/>
                  </a:lnTo>
                  <a:close/>
                </a:path>
              </a:pathLst>
            </a:custGeom>
            <a:blipFill>
              <a:blip r:embed="rId4"/>
              <a:stretch>
                <a:fillRect t="-280553" r="-151752"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7" name="Freeform 7"/>
          <p:cNvSpPr/>
          <p:nvPr/>
        </p:nvSpPr>
        <p:spPr>
          <a:xfrm rot="-10800000" flipH="1">
            <a:off x="5414006" y="1192671"/>
            <a:ext cx="785505" cy="874059"/>
          </a:xfrm>
          <a:custGeom>
            <a:avLst/>
            <a:gdLst/>
            <a:ahLst/>
            <a:cxnLst/>
            <a:rect l="l" t="t" r="r" b="b"/>
            <a:pathLst>
              <a:path w="785505" h="874059">
                <a:moveTo>
                  <a:pt x="785505" y="0"/>
                </a:moveTo>
                <a:lnTo>
                  <a:pt x="0" y="0"/>
                </a:lnTo>
                <a:lnTo>
                  <a:pt x="0" y="874059"/>
                </a:lnTo>
                <a:lnTo>
                  <a:pt x="785505" y="874059"/>
                </a:lnTo>
                <a:lnTo>
                  <a:pt x="785505" y="0"/>
                </a:lnTo>
                <a:close/>
              </a:path>
            </a:pathLst>
          </a:custGeom>
          <a:blipFill>
            <a:blip r:embed="rId4"/>
            <a:stretch>
              <a:fillRect t="-767832" r="-1053412" b="-73706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 rot="-10800000" flipH="1">
            <a:off x="12700631" y="8994117"/>
            <a:ext cx="785505" cy="874059"/>
          </a:xfrm>
          <a:custGeom>
            <a:avLst/>
            <a:gdLst/>
            <a:ahLst/>
            <a:cxnLst/>
            <a:rect l="l" t="t" r="r" b="b"/>
            <a:pathLst>
              <a:path w="785505" h="874059">
                <a:moveTo>
                  <a:pt x="785505" y="0"/>
                </a:moveTo>
                <a:lnTo>
                  <a:pt x="0" y="0"/>
                </a:lnTo>
                <a:lnTo>
                  <a:pt x="0" y="874058"/>
                </a:lnTo>
                <a:lnTo>
                  <a:pt x="785505" y="874058"/>
                </a:lnTo>
                <a:lnTo>
                  <a:pt x="785505" y="0"/>
                </a:lnTo>
                <a:close/>
              </a:path>
            </a:pathLst>
          </a:custGeom>
          <a:blipFill>
            <a:blip r:embed="rId4"/>
            <a:stretch>
              <a:fillRect t="-767832" r="-1053412" b="-73706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TextBox 9"/>
          <p:cNvSpPr txBox="1"/>
          <p:nvPr/>
        </p:nvSpPr>
        <p:spPr>
          <a:xfrm>
            <a:off x="1395707" y="2705844"/>
            <a:ext cx="14851393" cy="3795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82"/>
              </a:lnSpc>
              <a:spcBef>
                <a:spcPct val="0"/>
              </a:spcBef>
            </a:pPr>
            <a:r>
              <a:rPr lang="en-US" sz="21130" dirty="0" err="1">
                <a:solidFill>
                  <a:srgbClr val="FAF9F4"/>
                </a:solidFill>
                <a:latin typeface="ITC Edwardian Script"/>
                <a:ea typeface="ITC Edwardian Script"/>
                <a:cs typeface="ITC Edwardian Script"/>
                <a:sym typeface="ITC Edwardian Script"/>
              </a:rPr>
              <a:t>Cô</a:t>
            </a:r>
            <a:r>
              <a:rPr lang="en-US" sz="21130" dirty="0">
                <a:solidFill>
                  <a:srgbClr val="FAF9F4"/>
                </a:solidFill>
                <a:latin typeface="ITC Edwardian Script"/>
                <a:ea typeface="ITC Edwardian Script"/>
                <a:cs typeface="ITC Edwardian Script"/>
                <a:sym typeface="ITC Edwardian Script"/>
              </a:rPr>
              <a:t> </a:t>
            </a:r>
            <a:r>
              <a:rPr lang="en-US" sz="21130" dirty="0" err="1">
                <a:solidFill>
                  <a:srgbClr val="FAF9F4"/>
                </a:solidFill>
                <a:latin typeface="ITC Edwardian Script"/>
                <a:ea typeface="ITC Edwardian Script"/>
                <a:cs typeface="ITC Edwardian Script"/>
                <a:sym typeface="ITC Edwardian Script"/>
              </a:rPr>
              <a:t>bé</a:t>
            </a:r>
            <a:r>
              <a:rPr lang="en-US" sz="21130" dirty="0">
                <a:solidFill>
                  <a:srgbClr val="FAF9F4"/>
                </a:solidFill>
                <a:latin typeface="ITC Edwardian Script"/>
                <a:ea typeface="ITC Edwardian Script"/>
                <a:cs typeface="ITC Edwardian Script"/>
                <a:sym typeface="ITC Edwardian Script"/>
              </a:rPr>
              <a:t> </a:t>
            </a:r>
            <a:r>
              <a:rPr lang="en-US" sz="21130" dirty="0" err="1">
                <a:solidFill>
                  <a:srgbClr val="FAF9F4"/>
                </a:solidFill>
                <a:latin typeface="ITC Edwardian Script"/>
                <a:ea typeface="ITC Edwardian Script"/>
                <a:cs typeface="ITC Edwardian Script"/>
                <a:sym typeface="ITC Edwardian Script"/>
              </a:rPr>
              <a:t>bán</a:t>
            </a:r>
            <a:r>
              <a:rPr lang="en-US" sz="21130" dirty="0">
                <a:solidFill>
                  <a:srgbClr val="FAF9F4"/>
                </a:solidFill>
                <a:latin typeface="ITC Edwardian Script"/>
                <a:ea typeface="ITC Edwardian Script"/>
                <a:cs typeface="ITC Edwardian Script"/>
                <a:sym typeface="ITC Edwardian Script"/>
              </a:rPr>
              <a:t> </a:t>
            </a:r>
            <a:r>
              <a:rPr lang="en-US" sz="21130" dirty="0" err="1">
                <a:solidFill>
                  <a:srgbClr val="FAF9F4"/>
                </a:solidFill>
                <a:latin typeface="ITC Edwardian Script"/>
                <a:ea typeface="ITC Edwardian Script"/>
                <a:cs typeface="ITC Edwardian Script"/>
                <a:sym typeface="ITC Edwardian Script"/>
              </a:rPr>
              <a:t>diêm</a:t>
            </a:r>
            <a:endParaRPr lang="en-US" sz="21130" dirty="0">
              <a:solidFill>
                <a:srgbClr val="FAF9F4"/>
              </a:solidFill>
              <a:latin typeface="ITC Edwardian Script"/>
              <a:ea typeface="ITC Edwardian Script"/>
              <a:cs typeface="ITC Edwardian Script"/>
              <a:sym typeface="ITC Edwardian Script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-5277360" y="-1862018"/>
            <a:ext cx="12887054" cy="18162005"/>
            <a:chOff x="0" y="0"/>
            <a:chExt cx="17182738" cy="24216007"/>
          </a:xfrm>
        </p:grpSpPr>
        <p:sp>
          <p:nvSpPr>
            <p:cNvPr id="12" name="Freeform 12"/>
            <p:cNvSpPr/>
            <p:nvPr/>
          </p:nvSpPr>
          <p:spPr>
            <a:xfrm>
              <a:off x="6567839" y="0"/>
              <a:ext cx="6972300" cy="10972800"/>
            </a:xfrm>
            <a:custGeom>
              <a:avLst/>
              <a:gdLst/>
              <a:ahLst/>
              <a:cxnLst/>
              <a:rect l="l" t="t" r="r" b="b"/>
              <a:pathLst>
                <a:path w="6972300" h="10972800">
                  <a:moveTo>
                    <a:pt x="0" y="0"/>
                  </a:moveTo>
                  <a:lnTo>
                    <a:pt x="6972300" y="0"/>
                  </a:lnTo>
                  <a:lnTo>
                    <a:pt x="697230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6069202"/>
              <a:ext cx="12634070" cy="9807197"/>
            </a:xfrm>
            <a:custGeom>
              <a:avLst/>
              <a:gdLst/>
              <a:ahLst/>
              <a:cxnLst/>
              <a:rect l="l" t="t" r="r" b="b"/>
              <a:pathLst>
                <a:path w="12634070" h="9807197">
                  <a:moveTo>
                    <a:pt x="0" y="0"/>
                  </a:moveTo>
                  <a:lnTo>
                    <a:pt x="12634070" y="0"/>
                  </a:lnTo>
                  <a:lnTo>
                    <a:pt x="12634070" y="9807196"/>
                  </a:lnTo>
                  <a:lnTo>
                    <a:pt x="0" y="9807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7643743" y="10712290"/>
              <a:ext cx="9064963" cy="10972800"/>
            </a:xfrm>
            <a:custGeom>
              <a:avLst/>
              <a:gdLst/>
              <a:ahLst/>
              <a:cxnLst/>
              <a:rect l="l" t="t" r="r" b="b"/>
              <a:pathLst>
                <a:path w="9064963" h="10972800">
                  <a:moveTo>
                    <a:pt x="0" y="0"/>
                  </a:moveTo>
                  <a:lnTo>
                    <a:pt x="9064963" y="0"/>
                  </a:lnTo>
                  <a:lnTo>
                    <a:pt x="9064963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110058"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5102592" y="13243207"/>
              <a:ext cx="12080147" cy="10972800"/>
            </a:xfrm>
            <a:custGeom>
              <a:avLst/>
              <a:gdLst/>
              <a:ahLst/>
              <a:cxnLst/>
              <a:rect l="l" t="t" r="r" b="b"/>
              <a:pathLst>
                <a:path w="12080147" h="10972800">
                  <a:moveTo>
                    <a:pt x="0" y="0"/>
                  </a:moveTo>
                  <a:lnTo>
                    <a:pt x="12080146" y="0"/>
                  </a:lnTo>
                  <a:lnTo>
                    <a:pt x="12080146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7481356" y="3546000"/>
              <a:ext cx="2860326" cy="3488203"/>
            </a:xfrm>
            <a:custGeom>
              <a:avLst/>
              <a:gdLst/>
              <a:ahLst/>
              <a:cxnLst/>
              <a:rect l="l" t="t" r="r" b="b"/>
              <a:pathLst>
                <a:path w="2860326" h="3488203">
                  <a:moveTo>
                    <a:pt x="0" y="0"/>
                  </a:moveTo>
                  <a:lnTo>
                    <a:pt x="2860327" y="0"/>
                  </a:lnTo>
                  <a:lnTo>
                    <a:pt x="2860327" y="3488203"/>
                  </a:lnTo>
                  <a:lnTo>
                    <a:pt x="0" y="34882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675549" y="186484"/>
            <a:ext cx="10744024" cy="10839411"/>
            <a:chOff x="0" y="0"/>
            <a:chExt cx="14325365" cy="14452548"/>
          </a:xfrm>
        </p:grpSpPr>
        <p:sp>
          <p:nvSpPr>
            <p:cNvPr id="18" name="Freeform 18"/>
            <p:cNvSpPr/>
            <p:nvPr/>
          </p:nvSpPr>
          <p:spPr>
            <a:xfrm>
              <a:off x="764643" y="5895933"/>
              <a:ext cx="11623130" cy="7671266"/>
            </a:xfrm>
            <a:custGeom>
              <a:avLst/>
              <a:gdLst/>
              <a:ahLst/>
              <a:cxnLst/>
              <a:rect l="l" t="t" r="r" b="b"/>
              <a:pathLst>
                <a:path w="11623130" h="7671266">
                  <a:moveTo>
                    <a:pt x="0" y="0"/>
                  </a:moveTo>
                  <a:lnTo>
                    <a:pt x="11623129" y="0"/>
                  </a:lnTo>
                  <a:lnTo>
                    <a:pt x="11623129" y="7671266"/>
                  </a:lnTo>
                  <a:lnTo>
                    <a:pt x="0" y="7671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9" name="Freeform 19"/>
            <p:cNvSpPr/>
            <p:nvPr/>
          </p:nvSpPr>
          <p:spPr>
            <a:xfrm rot="5400000">
              <a:off x="5352815" y="-2000250"/>
              <a:ext cx="6972300" cy="10972800"/>
            </a:xfrm>
            <a:custGeom>
              <a:avLst/>
              <a:gdLst/>
              <a:ahLst/>
              <a:cxnLst/>
              <a:rect l="l" t="t" r="r" b="b"/>
              <a:pathLst>
                <a:path w="6972300" h="10972800">
                  <a:moveTo>
                    <a:pt x="0" y="0"/>
                  </a:moveTo>
                  <a:lnTo>
                    <a:pt x="6972300" y="0"/>
                  </a:lnTo>
                  <a:lnTo>
                    <a:pt x="697230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4178428" y="2127134"/>
              <a:ext cx="7852623" cy="11643032"/>
            </a:xfrm>
            <a:custGeom>
              <a:avLst/>
              <a:gdLst/>
              <a:ahLst/>
              <a:cxnLst/>
              <a:rect l="l" t="t" r="r" b="b"/>
              <a:pathLst>
                <a:path w="7852623" h="11643032">
                  <a:moveTo>
                    <a:pt x="0" y="0"/>
                  </a:moveTo>
                  <a:lnTo>
                    <a:pt x="7852623" y="0"/>
                  </a:lnTo>
                  <a:lnTo>
                    <a:pt x="7852623" y="11643032"/>
                  </a:lnTo>
                  <a:lnTo>
                    <a:pt x="0" y="11643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054" r="-154246"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21" name="Freeform 21"/>
            <p:cNvSpPr/>
            <p:nvPr/>
          </p:nvSpPr>
          <p:spPr>
            <a:xfrm flipH="1">
              <a:off x="0" y="9738961"/>
              <a:ext cx="3865141" cy="4713587"/>
            </a:xfrm>
            <a:custGeom>
              <a:avLst/>
              <a:gdLst/>
              <a:ahLst/>
              <a:cxnLst/>
              <a:rect l="l" t="t" r="r" b="b"/>
              <a:pathLst>
                <a:path w="3865141" h="4713587">
                  <a:moveTo>
                    <a:pt x="3865141" y="0"/>
                  </a:moveTo>
                  <a:lnTo>
                    <a:pt x="0" y="0"/>
                  </a:lnTo>
                  <a:lnTo>
                    <a:pt x="0" y="4713587"/>
                  </a:lnTo>
                  <a:lnTo>
                    <a:pt x="3865141" y="4713587"/>
                  </a:lnTo>
                  <a:lnTo>
                    <a:pt x="3865141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3352565" y="2059851"/>
              <a:ext cx="2357371" cy="2852598"/>
            </a:xfrm>
            <a:custGeom>
              <a:avLst/>
              <a:gdLst/>
              <a:ahLst/>
              <a:cxnLst/>
              <a:rect l="l" t="t" r="r" b="b"/>
              <a:pathLst>
                <a:path w="2357371" h="2852598">
                  <a:moveTo>
                    <a:pt x="0" y="0"/>
                  </a:moveTo>
                  <a:lnTo>
                    <a:pt x="2357371" y="0"/>
                  </a:lnTo>
                  <a:lnTo>
                    <a:pt x="2357371" y="2852598"/>
                  </a:lnTo>
                  <a:lnTo>
                    <a:pt x="0" y="28525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23" name="Freeform 23"/>
            <p:cNvSpPr/>
            <p:nvPr/>
          </p:nvSpPr>
          <p:spPr>
            <a:xfrm flipH="1">
              <a:off x="3543065" y="1593765"/>
              <a:ext cx="5604494" cy="6235670"/>
            </a:xfrm>
            <a:custGeom>
              <a:avLst/>
              <a:gdLst/>
              <a:ahLst/>
              <a:cxnLst/>
              <a:rect l="l" t="t" r="r" b="b"/>
              <a:pathLst>
                <a:path w="5604494" h="6235670">
                  <a:moveTo>
                    <a:pt x="5604494" y="0"/>
                  </a:moveTo>
                  <a:lnTo>
                    <a:pt x="0" y="0"/>
                  </a:lnTo>
                  <a:lnTo>
                    <a:pt x="0" y="6235669"/>
                  </a:lnTo>
                  <a:lnTo>
                    <a:pt x="5604494" y="6235669"/>
                  </a:lnTo>
                  <a:lnTo>
                    <a:pt x="5604494" y="0"/>
                  </a:lnTo>
                  <a:close/>
                </a:path>
              </a:pathLst>
            </a:custGeom>
            <a:blipFill>
              <a:blip r:embed="rId4"/>
              <a:stretch>
                <a:fillRect l="-98006" r="-17537" b="-75968"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24" name="Freeform 24"/>
          <p:cNvSpPr/>
          <p:nvPr/>
        </p:nvSpPr>
        <p:spPr>
          <a:xfrm>
            <a:off x="135554" y="6015945"/>
            <a:ext cx="4244449" cy="4101199"/>
          </a:xfrm>
          <a:custGeom>
            <a:avLst/>
            <a:gdLst/>
            <a:ahLst/>
            <a:cxnLst/>
            <a:rect l="l" t="t" r="r" b="b"/>
            <a:pathLst>
              <a:path w="4244449" h="4101199">
                <a:moveTo>
                  <a:pt x="0" y="0"/>
                </a:moveTo>
                <a:lnTo>
                  <a:pt x="4244449" y="0"/>
                </a:lnTo>
                <a:lnTo>
                  <a:pt x="4244449" y="4101199"/>
                </a:lnTo>
                <a:lnTo>
                  <a:pt x="0" y="41011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3FFCE92-93FC-4679-7A6D-EB34FAAD03D4}"/>
              </a:ext>
            </a:extLst>
          </p:cNvPr>
          <p:cNvSpPr txBox="1"/>
          <p:nvPr/>
        </p:nvSpPr>
        <p:spPr>
          <a:xfrm>
            <a:off x="2713867" y="2354748"/>
            <a:ext cx="47253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dirty="0">
                <a:solidFill>
                  <a:schemeClr val="bg1"/>
                </a:solidFill>
                <a:latin typeface="UTM Centur" panose="02040603050506020204" pitchFamily="18"/>
                <a:cs typeface="Times New Roman" panose="02020603050405020304" pitchFamily="18" charset="0"/>
              </a:rPr>
              <a:t>Tiết 27, 28, 29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3500879" y="287078"/>
            <a:ext cx="117925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09AA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algn="ctr" defTabSz="1827848">
              <a:defRPr/>
            </a:pPr>
            <a:r>
              <a:rPr lang="en-US" altLang="zh-CN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altLang="zh-CN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Bối</a:t>
            </a:r>
            <a:r>
              <a:rPr lang="en-US" altLang="zh-CN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zh-CN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zh-CN" alt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8DDBAF2-1AB6-3942-84A0-A2BC933C82BC}"/>
              </a:ext>
            </a:extLst>
          </p:cNvPr>
          <p:cNvSpPr/>
          <p:nvPr/>
        </p:nvSpPr>
        <p:spPr>
          <a:xfrm>
            <a:off x="4738577" y="2528675"/>
            <a:ext cx="12192000" cy="2314829"/>
          </a:xfrm>
          <a:custGeom>
            <a:avLst/>
            <a:gdLst>
              <a:gd name="connsiteX0" fmla="*/ 0 w 8128000"/>
              <a:gd name="connsiteY0" fmla="*/ 154322 h 1543219"/>
              <a:gd name="connsiteX1" fmla="*/ 154322 w 8128000"/>
              <a:gd name="connsiteY1" fmla="*/ 0 h 1543219"/>
              <a:gd name="connsiteX2" fmla="*/ 7973678 w 8128000"/>
              <a:gd name="connsiteY2" fmla="*/ 0 h 1543219"/>
              <a:gd name="connsiteX3" fmla="*/ 8128000 w 8128000"/>
              <a:gd name="connsiteY3" fmla="*/ 154322 h 1543219"/>
              <a:gd name="connsiteX4" fmla="*/ 8128000 w 8128000"/>
              <a:gd name="connsiteY4" fmla="*/ 1388897 h 1543219"/>
              <a:gd name="connsiteX5" fmla="*/ 7973678 w 8128000"/>
              <a:gd name="connsiteY5" fmla="*/ 1543219 h 1543219"/>
              <a:gd name="connsiteX6" fmla="*/ 154322 w 8128000"/>
              <a:gd name="connsiteY6" fmla="*/ 1543219 h 1543219"/>
              <a:gd name="connsiteX7" fmla="*/ 0 w 8128000"/>
              <a:gd name="connsiteY7" fmla="*/ 1388897 h 1543219"/>
              <a:gd name="connsiteX8" fmla="*/ 0 w 8128000"/>
              <a:gd name="connsiteY8" fmla="*/ 154322 h 15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28000" h="1543219">
                <a:moveTo>
                  <a:pt x="0" y="154322"/>
                </a:moveTo>
                <a:cubicBezTo>
                  <a:pt x="0" y="69092"/>
                  <a:pt x="69092" y="0"/>
                  <a:pt x="154322" y="0"/>
                </a:cubicBezTo>
                <a:lnTo>
                  <a:pt x="7973678" y="0"/>
                </a:lnTo>
                <a:cubicBezTo>
                  <a:pt x="8058908" y="0"/>
                  <a:pt x="8128000" y="69092"/>
                  <a:pt x="8128000" y="154322"/>
                </a:cubicBezTo>
                <a:lnTo>
                  <a:pt x="8128000" y="1388897"/>
                </a:lnTo>
                <a:cubicBezTo>
                  <a:pt x="8128000" y="1474127"/>
                  <a:pt x="8058908" y="1543219"/>
                  <a:pt x="7973678" y="1543219"/>
                </a:cubicBezTo>
                <a:lnTo>
                  <a:pt x="154322" y="1543219"/>
                </a:lnTo>
                <a:cubicBezTo>
                  <a:pt x="69092" y="1543219"/>
                  <a:pt x="0" y="1474127"/>
                  <a:pt x="0" y="1388897"/>
                </a:cubicBezTo>
                <a:lnTo>
                  <a:pt x="0" y="154322"/>
                </a:lnTo>
                <a:close/>
              </a:path>
            </a:pathLst>
          </a:custGeom>
          <a:solidFill>
            <a:srgbClr val="C5E1B3">
              <a:alpha val="90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69907" tIns="200025" rIns="200027" bIns="200025" numCol="1" spcCol="1270" anchor="ctr" anchorCtr="0">
            <a:noAutofit/>
          </a:bodyPr>
          <a:lstStyle/>
          <a:p>
            <a:pPr defTabSz="23336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525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THỜI GIAN: </a:t>
            </a:r>
            <a:r>
              <a:rPr lang="en-US" sz="5250" dirty="0" err="1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đêm</a:t>
            </a:r>
            <a:r>
              <a:rPr lang="en-US" sz="525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giao</a:t>
            </a:r>
            <a:r>
              <a:rPr lang="en-US" sz="525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thừa</a:t>
            </a:r>
            <a:r>
              <a:rPr lang="en-US" sz="525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, </a:t>
            </a:r>
            <a:r>
              <a:rPr lang="en-US" sz="5250" dirty="0" err="1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mùa</a:t>
            </a:r>
            <a:r>
              <a:rPr lang="en-US" sz="525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5250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đông</a:t>
            </a:r>
            <a:endParaRPr lang="en-US" sz="5250" dirty="0">
              <a:solidFill>
                <a:prstClr val="black"/>
              </a:solidFill>
              <a:latin typeface="Times New Roman" panose="02020603050405020304" pitchFamily="18" charset="0"/>
              <a:ea typeface="方正静蕾简体"/>
              <a:cs typeface="Times New Roman" panose="02020603050405020304" pitchFamily="18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C7ED2A5-3E37-7D41-8E68-40AD24F6F823}"/>
              </a:ext>
            </a:extLst>
          </p:cNvPr>
          <p:cNvSpPr/>
          <p:nvPr/>
        </p:nvSpPr>
        <p:spPr>
          <a:xfrm>
            <a:off x="4970058" y="2760157"/>
            <a:ext cx="2438400" cy="1851863"/>
          </a:xfrm>
          <a:prstGeom prst="roundRect">
            <a:avLst>
              <a:gd name="adj" fmla="val 10000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000" b="-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defTabSz="1371600"/>
            <a:endParaRPr lang="en-VN" sz="270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a typeface="方正静蕾简体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7163CE5-8E55-7746-B3DE-A7FB5997661A}"/>
              </a:ext>
            </a:extLst>
          </p:cNvPr>
          <p:cNvSpPr/>
          <p:nvPr/>
        </p:nvSpPr>
        <p:spPr>
          <a:xfrm>
            <a:off x="4738577" y="5074985"/>
            <a:ext cx="12192000" cy="2314829"/>
          </a:xfrm>
          <a:custGeom>
            <a:avLst/>
            <a:gdLst>
              <a:gd name="connsiteX0" fmla="*/ 0 w 8128000"/>
              <a:gd name="connsiteY0" fmla="*/ 154322 h 1543219"/>
              <a:gd name="connsiteX1" fmla="*/ 154322 w 8128000"/>
              <a:gd name="connsiteY1" fmla="*/ 0 h 1543219"/>
              <a:gd name="connsiteX2" fmla="*/ 7973678 w 8128000"/>
              <a:gd name="connsiteY2" fmla="*/ 0 h 1543219"/>
              <a:gd name="connsiteX3" fmla="*/ 8128000 w 8128000"/>
              <a:gd name="connsiteY3" fmla="*/ 154322 h 1543219"/>
              <a:gd name="connsiteX4" fmla="*/ 8128000 w 8128000"/>
              <a:gd name="connsiteY4" fmla="*/ 1388897 h 1543219"/>
              <a:gd name="connsiteX5" fmla="*/ 7973678 w 8128000"/>
              <a:gd name="connsiteY5" fmla="*/ 1543219 h 1543219"/>
              <a:gd name="connsiteX6" fmla="*/ 154322 w 8128000"/>
              <a:gd name="connsiteY6" fmla="*/ 1543219 h 1543219"/>
              <a:gd name="connsiteX7" fmla="*/ 0 w 8128000"/>
              <a:gd name="connsiteY7" fmla="*/ 1388897 h 1543219"/>
              <a:gd name="connsiteX8" fmla="*/ 0 w 8128000"/>
              <a:gd name="connsiteY8" fmla="*/ 154322 h 15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28000" h="1543219">
                <a:moveTo>
                  <a:pt x="0" y="154322"/>
                </a:moveTo>
                <a:cubicBezTo>
                  <a:pt x="0" y="69092"/>
                  <a:pt x="69092" y="0"/>
                  <a:pt x="154322" y="0"/>
                </a:cubicBezTo>
                <a:lnTo>
                  <a:pt x="7973678" y="0"/>
                </a:lnTo>
                <a:cubicBezTo>
                  <a:pt x="8058908" y="0"/>
                  <a:pt x="8128000" y="69092"/>
                  <a:pt x="8128000" y="154322"/>
                </a:cubicBezTo>
                <a:lnTo>
                  <a:pt x="8128000" y="1388897"/>
                </a:lnTo>
                <a:cubicBezTo>
                  <a:pt x="8128000" y="1474127"/>
                  <a:pt x="8058908" y="1543219"/>
                  <a:pt x="7973678" y="1543219"/>
                </a:cubicBezTo>
                <a:lnTo>
                  <a:pt x="154322" y="1543219"/>
                </a:lnTo>
                <a:cubicBezTo>
                  <a:pt x="69092" y="1543219"/>
                  <a:pt x="0" y="1474127"/>
                  <a:pt x="0" y="1388897"/>
                </a:cubicBezTo>
                <a:lnTo>
                  <a:pt x="0" y="154322"/>
                </a:lnTo>
                <a:close/>
              </a:path>
            </a:pathLst>
          </a:custGeom>
          <a:solidFill>
            <a:srgbClr val="FF9966">
              <a:alpha val="70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hueOff val="0"/>
              <a:satOff val="0"/>
              <a:lumOff val="0"/>
              <a:alphaOff val="-20000"/>
            </a:schemeClr>
          </a:effectRef>
          <a:fontRef idx="minor">
            <a:schemeClr val="lt1"/>
          </a:fontRef>
        </p:style>
        <p:txBody>
          <a:bodyPr spcFirstLastPara="0" vert="horz" wrap="square" lIns="2869907" tIns="200025" rIns="200027" bIns="200025" numCol="1" spcCol="1270" anchor="ctr" anchorCtr="0">
            <a:noAutofit/>
          </a:bodyPr>
          <a:lstStyle/>
          <a:p>
            <a:pPr defTabSz="23336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525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KHÔNG GIAN: </a:t>
            </a:r>
            <a:r>
              <a:rPr lang="en-US" sz="5250" dirty="0" err="1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nhiều</a:t>
            </a:r>
            <a:r>
              <a:rPr lang="en-US" sz="525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người</a:t>
            </a:r>
            <a:r>
              <a:rPr lang="en-US" sz="525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qua </a:t>
            </a:r>
            <a:r>
              <a:rPr lang="en-US" sz="5250" dirty="0" err="1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lại</a:t>
            </a:r>
            <a:r>
              <a:rPr lang="en-US" sz="525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, </a:t>
            </a:r>
            <a:r>
              <a:rPr lang="en-US" sz="5250" dirty="0" err="1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nhưng</a:t>
            </a:r>
            <a:r>
              <a:rPr lang="en-US" sz="525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không</a:t>
            </a:r>
            <a:r>
              <a:rPr lang="en-US" sz="525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ai </a:t>
            </a:r>
            <a:r>
              <a:rPr lang="en-US" sz="5250" dirty="0" err="1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đoái</a:t>
            </a:r>
            <a:r>
              <a:rPr lang="en-US" sz="525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hoài</a:t>
            </a:r>
            <a:endParaRPr lang="en-US" sz="5250" dirty="0">
              <a:solidFill>
                <a:prstClr val="black"/>
              </a:solidFill>
              <a:latin typeface="Times New Roman" panose="02020603050405020304" pitchFamily="18" charset="0"/>
              <a:ea typeface="方正静蕾简体"/>
              <a:cs typeface="Times New Roman" panose="02020603050405020304" pitchFamily="18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9A79D92-0A23-1B4D-A9DC-A8D34D4E1ADC}"/>
              </a:ext>
            </a:extLst>
          </p:cNvPr>
          <p:cNvSpPr/>
          <p:nvPr/>
        </p:nvSpPr>
        <p:spPr>
          <a:xfrm>
            <a:off x="4970058" y="5306468"/>
            <a:ext cx="2438400" cy="1851863"/>
          </a:xfrm>
          <a:prstGeom prst="roundRect">
            <a:avLst>
              <a:gd name="adj" fmla="val 10000"/>
            </a:avLst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2000" r="-2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90000"/>
              <a:hueOff val="39012"/>
              <a:satOff val="-1531"/>
              <a:lumOff val="5503"/>
              <a:alphaOff val="-2000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defTabSz="1371600"/>
            <a:endParaRPr lang="en-VN" sz="270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a typeface="方正静蕾简体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DC3CEEF-EAD9-1640-923B-D52CAF8B5917}"/>
              </a:ext>
            </a:extLst>
          </p:cNvPr>
          <p:cNvSpPr/>
          <p:nvPr/>
        </p:nvSpPr>
        <p:spPr>
          <a:xfrm>
            <a:off x="4738577" y="7621297"/>
            <a:ext cx="12192000" cy="2314829"/>
          </a:xfrm>
          <a:custGeom>
            <a:avLst/>
            <a:gdLst>
              <a:gd name="connsiteX0" fmla="*/ 0 w 8128000"/>
              <a:gd name="connsiteY0" fmla="*/ 154322 h 1543219"/>
              <a:gd name="connsiteX1" fmla="*/ 154322 w 8128000"/>
              <a:gd name="connsiteY1" fmla="*/ 0 h 1543219"/>
              <a:gd name="connsiteX2" fmla="*/ 7973678 w 8128000"/>
              <a:gd name="connsiteY2" fmla="*/ 0 h 1543219"/>
              <a:gd name="connsiteX3" fmla="*/ 8128000 w 8128000"/>
              <a:gd name="connsiteY3" fmla="*/ 154322 h 1543219"/>
              <a:gd name="connsiteX4" fmla="*/ 8128000 w 8128000"/>
              <a:gd name="connsiteY4" fmla="*/ 1388897 h 1543219"/>
              <a:gd name="connsiteX5" fmla="*/ 7973678 w 8128000"/>
              <a:gd name="connsiteY5" fmla="*/ 1543219 h 1543219"/>
              <a:gd name="connsiteX6" fmla="*/ 154322 w 8128000"/>
              <a:gd name="connsiteY6" fmla="*/ 1543219 h 1543219"/>
              <a:gd name="connsiteX7" fmla="*/ 0 w 8128000"/>
              <a:gd name="connsiteY7" fmla="*/ 1388897 h 1543219"/>
              <a:gd name="connsiteX8" fmla="*/ 0 w 8128000"/>
              <a:gd name="connsiteY8" fmla="*/ 154322 h 15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28000" h="1543219">
                <a:moveTo>
                  <a:pt x="0" y="154322"/>
                </a:moveTo>
                <a:cubicBezTo>
                  <a:pt x="0" y="69092"/>
                  <a:pt x="69092" y="0"/>
                  <a:pt x="154322" y="0"/>
                </a:cubicBezTo>
                <a:lnTo>
                  <a:pt x="7973678" y="0"/>
                </a:lnTo>
                <a:cubicBezTo>
                  <a:pt x="8058908" y="0"/>
                  <a:pt x="8128000" y="69092"/>
                  <a:pt x="8128000" y="154322"/>
                </a:cubicBezTo>
                <a:lnTo>
                  <a:pt x="8128000" y="1388897"/>
                </a:lnTo>
                <a:cubicBezTo>
                  <a:pt x="8128000" y="1474127"/>
                  <a:pt x="8058908" y="1543219"/>
                  <a:pt x="7973678" y="1543219"/>
                </a:cubicBezTo>
                <a:lnTo>
                  <a:pt x="154322" y="1543219"/>
                </a:lnTo>
                <a:cubicBezTo>
                  <a:pt x="69092" y="1543219"/>
                  <a:pt x="0" y="1474127"/>
                  <a:pt x="0" y="1388897"/>
                </a:cubicBezTo>
                <a:lnTo>
                  <a:pt x="0" y="154322"/>
                </a:lnTo>
                <a:close/>
              </a:path>
            </a:pathLst>
          </a:custGeom>
          <a:solidFill>
            <a:srgbClr val="FF33CC">
              <a:alpha val="50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hueOff val="0"/>
              <a:satOff val="0"/>
              <a:lumOff val="0"/>
              <a:alphaOff val="-40000"/>
            </a:schemeClr>
          </a:effectRef>
          <a:fontRef idx="minor">
            <a:schemeClr val="lt1"/>
          </a:fontRef>
        </p:style>
        <p:txBody>
          <a:bodyPr spcFirstLastPara="0" vert="horz" wrap="square" lIns="2869907" tIns="200025" rIns="200027" bIns="200025" numCol="1" spcCol="1270" anchor="ctr" anchorCtr="0">
            <a:noAutofit/>
          </a:bodyPr>
          <a:lstStyle/>
          <a:p>
            <a:pPr defTabSz="23336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525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THỜI TIẾT: </a:t>
            </a:r>
            <a:r>
              <a:rPr lang="en-US" sz="5250" dirty="0" err="1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gió</a:t>
            </a:r>
            <a:r>
              <a:rPr lang="en-US" sz="525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rét</a:t>
            </a:r>
            <a:r>
              <a:rPr lang="en-US" sz="525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, </a:t>
            </a:r>
            <a:r>
              <a:rPr lang="en-US" sz="5250" dirty="0" err="1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lạnh</a:t>
            </a:r>
            <a:r>
              <a:rPr lang="en-US" sz="525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5250" dirty="0" err="1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lẽo</a:t>
            </a:r>
            <a:endParaRPr lang="en-US" sz="5250" dirty="0">
              <a:solidFill>
                <a:prstClr val="black"/>
              </a:solidFill>
              <a:latin typeface="Times New Roman" panose="02020603050405020304" pitchFamily="18" charset="0"/>
              <a:ea typeface="方正静蕾简体"/>
              <a:cs typeface="Times New Roman" panose="02020603050405020304" pitchFamily="18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2BC715D-A211-5040-81E7-6FFEB6A841A1}"/>
              </a:ext>
            </a:extLst>
          </p:cNvPr>
          <p:cNvSpPr/>
          <p:nvPr/>
        </p:nvSpPr>
        <p:spPr>
          <a:xfrm>
            <a:off x="4970058" y="7852780"/>
            <a:ext cx="2438400" cy="1851863"/>
          </a:xfrm>
          <a:prstGeom prst="roundRect">
            <a:avLst>
              <a:gd name="adj" fmla="val 10000"/>
            </a:avLst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2000" b="-4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90000"/>
              <a:hueOff val="78023"/>
              <a:satOff val="-3063"/>
              <a:lumOff val="11007"/>
              <a:alphaOff val="-4000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defTabSz="1371600"/>
            <a:endParaRPr lang="en-VN" sz="2700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a typeface="方正静蕾简体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27D347-779E-1B42-A190-D72B01FE725A}"/>
              </a:ext>
            </a:extLst>
          </p:cNvPr>
          <p:cNvSpPr txBox="1"/>
          <p:nvPr/>
        </p:nvSpPr>
        <p:spPr>
          <a:xfrm rot="16200000">
            <a:off x="-362965" y="5333620"/>
            <a:ext cx="77276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VN" sz="9000" b="1" dirty="0">
                <a:solidFill>
                  <a:srgbClr val="C0000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BỐI CẢNH</a:t>
            </a:r>
          </a:p>
        </p:txBody>
      </p:sp>
      <p:pic>
        <p:nvPicPr>
          <p:cNvPr id="6" name="Picture 5" descr="A picture containing dark&#10;&#10;Description automatically generated">
            <a:extLst>
              <a:ext uri="{FF2B5EF4-FFF2-40B4-BE49-F238E27FC236}">
                <a16:creationId xmlns:a16="http://schemas.microsoft.com/office/drawing/2014/main" id="{DEE65032-4B8F-F949-8B6E-AE292D359F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10141" y="1388109"/>
            <a:ext cx="9375851" cy="1209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41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animBg="1"/>
      <p:bldP spid="8" grpId="0" animBg="1"/>
      <p:bldP spid="10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56975" y="7463461"/>
            <a:ext cx="2956892" cy="2657507"/>
          </a:xfrm>
          <a:custGeom>
            <a:avLst/>
            <a:gdLst/>
            <a:ahLst/>
            <a:cxnLst/>
            <a:rect l="l" t="t" r="r" b="b"/>
            <a:pathLst>
              <a:path w="2956892" h="2657507">
                <a:moveTo>
                  <a:pt x="0" y="0"/>
                </a:moveTo>
                <a:lnTo>
                  <a:pt x="2956892" y="0"/>
                </a:lnTo>
                <a:lnTo>
                  <a:pt x="2956892" y="2657507"/>
                </a:lnTo>
                <a:lnTo>
                  <a:pt x="0" y="26575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303566" y="1545357"/>
            <a:ext cx="8401871" cy="8422928"/>
          </a:xfrm>
          <a:custGeom>
            <a:avLst/>
            <a:gdLst/>
            <a:ahLst/>
            <a:cxnLst/>
            <a:rect l="l" t="t" r="r" b="b"/>
            <a:pathLst>
              <a:path w="8401871" h="8422928">
                <a:moveTo>
                  <a:pt x="0" y="0"/>
                </a:moveTo>
                <a:lnTo>
                  <a:pt x="8401871" y="0"/>
                </a:lnTo>
                <a:lnTo>
                  <a:pt x="8401871" y="8422928"/>
                </a:lnTo>
                <a:lnTo>
                  <a:pt x="0" y="84229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12153435" y="2530016"/>
            <a:ext cx="5549029" cy="4626503"/>
          </a:xfrm>
          <a:custGeom>
            <a:avLst/>
            <a:gdLst/>
            <a:ahLst/>
            <a:cxnLst/>
            <a:rect l="l" t="t" r="r" b="b"/>
            <a:pathLst>
              <a:path w="5549029" h="4626503">
                <a:moveTo>
                  <a:pt x="0" y="0"/>
                </a:moveTo>
                <a:lnTo>
                  <a:pt x="5549030" y="0"/>
                </a:lnTo>
                <a:lnTo>
                  <a:pt x="5549030" y="4626504"/>
                </a:lnTo>
                <a:lnTo>
                  <a:pt x="0" y="46265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TextBox 5"/>
          <p:cNvSpPr txBox="1"/>
          <p:nvPr/>
        </p:nvSpPr>
        <p:spPr>
          <a:xfrm>
            <a:off x="6663717" y="249898"/>
            <a:ext cx="4960565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60"/>
              </a:lnSpc>
            </a:pPr>
            <a:r>
              <a:rPr lang="en-US" sz="6800">
                <a:solidFill>
                  <a:srgbClr val="D64646"/>
                </a:solidFill>
                <a:latin typeface="#9Slide04 SFU Toledo Medium"/>
                <a:ea typeface="#9Slide04 SFU Toledo Medium"/>
                <a:cs typeface="#9Slide04 SFU Toledo Medium"/>
                <a:sym typeface="#9Slide04 SFU Toledo Medium"/>
              </a:rPr>
              <a:t>ĐÁP ÁN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292511" y="1750606"/>
            <a:ext cx="2621617" cy="794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0"/>
              </a:lnSpc>
            </a:pPr>
            <a:r>
              <a:rPr lang="en-US" sz="3000" b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MUA DONG</a:t>
            </a:r>
          </a:p>
          <a:p>
            <a:pPr algn="l">
              <a:lnSpc>
                <a:spcPts val="5310"/>
              </a:lnSpc>
            </a:pPr>
            <a:r>
              <a:rPr lang="en-US" sz="3000" b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GIAO THUA</a:t>
            </a:r>
          </a:p>
          <a:p>
            <a:pPr algn="l">
              <a:lnSpc>
                <a:spcPts val="5310"/>
              </a:lnSpc>
            </a:pPr>
            <a:r>
              <a:rPr lang="en-US" sz="3000" b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CHAN DAT</a:t>
            </a:r>
          </a:p>
          <a:p>
            <a:pPr algn="l">
              <a:lnSpc>
                <a:spcPts val="5310"/>
              </a:lnSpc>
            </a:pPr>
            <a:r>
              <a:rPr lang="en-US" sz="3000" b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BUNG DOI</a:t>
            </a:r>
          </a:p>
          <a:p>
            <a:pPr algn="l">
              <a:lnSpc>
                <a:spcPts val="5310"/>
              </a:lnSpc>
            </a:pPr>
            <a:r>
              <a:rPr lang="en-US" sz="3000" b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AO RACH</a:t>
            </a:r>
          </a:p>
          <a:p>
            <a:pPr algn="l">
              <a:lnSpc>
                <a:spcPts val="5310"/>
              </a:lnSpc>
            </a:pPr>
            <a:r>
              <a:rPr lang="en-US" sz="3000" b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DANH DAP</a:t>
            </a:r>
          </a:p>
          <a:p>
            <a:pPr algn="l">
              <a:lnSpc>
                <a:spcPts val="5310"/>
              </a:lnSpc>
            </a:pPr>
            <a:r>
              <a:rPr lang="en-US" sz="3000" b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LANH LEO</a:t>
            </a:r>
          </a:p>
          <a:p>
            <a:pPr algn="l">
              <a:lnSpc>
                <a:spcPts val="5310"/>
              </a:lnSpc>
            </a:pPr>
            <a:r>
              <a:rPr lang="en-US" sz="3000" b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CO DON</a:t>
            </a:r>
          </a:p>
          <a:p>
            <a:pPr algn="l">
              <a:lnSpc>
                <a:spcPts val="5310"/>
              </a:lnSpc>
            </a:pPr>
            <a:r>
              <a:rPr lang="en-US" sz="3000" b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BA NOI</a:t>
            </a:r>
          </a:p>
          <a:p>
            <a:pPr algn="l">
              <a:lnSpc>
                <a:spcPts val="5310"/>
              </a:lnSpc>
            </a:pPr>
            <a:r>
              <a:rPr lang="en-US" sz="3000" b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HAT HUI </a:t>
            </a:r>
          </a:p>
          <a:p>
            <a:pPr algn="l">
              <a:lnSpc>
                <a:spcPts val="5310"/>
              </a:lnSpc>
            </a:pPr>
            <a:r>
              <a:rPr lang="en-US" sz="3000" b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HOP DIEM</a:t>
            </a:r>
          </a:p>
          <a:p>
            <a:pPr algn="l">
              <a:lnSpc>
                <a:spcPts val="5310"/>
              </a:lnSpc>
            </a:pPr>
            <a:r>
              <a:rPr lang="en-US" sz="3000" b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TAP DE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680501" y="3733800"/>
            <a:ext cx="4800548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Hãy sử dụng 3 từ khoá để khái quát về hoàn cảnh của cô bé bán diêm.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74335" y="-1378343"/>
            <a:ext cx="11777320" cy="13120903"/>
            <a:chOff x="0" y="0"/>
            <a:chExt cx="15703093" cy="17494537"/>
          </a:xfrm>
        </p:grpSpPr>
        <p:grpSp>
          <p:nvGrpSpPr>
            <p:cNvPr id="3" name="Group 3"/>
            <p:cNvGrpSpPr/>
            <p:nvPr/>
          </p:nvGrpSpPr>
          <p:grpSpPr>
            <a:xfrm>
              <a:off x="4320745" y="1387413"/>
              <a:ext cx="8307025" cy="14846300"/>
              <a:chOff x="0" y="0"/>
              <a:chExt cx="1640894" cy="293260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640894" cy="2932602"/>
              </a:xfrm>
              <a:custGeom>
                <a:avLst/>
                <a:gdLst/>
                <a:ahLst/>
                <a:cxnLst/>
                <a:rect l="l" t="t" r="r" b="b"/>
                <a:pathLst>
                  <a:path w="1640894" h="2932602">
                    <a:moveTo>
                      <a:pt x="0" y="0"/>
                    </a:moveTo>
                    <a:lnTo>
                      <a:pt x="1640894" y="0"/>
                    </a:lnTo>
                    <a:lnTo>
                      <a:pt x="1640894" y="2932602"/>
                    </a:lnTo>
                    <a:lnTo>
                      <a:pt x="0" y="2932602"/>
                    </a:lnTo>
                    <a:close/>
                  </a:path>
                </a:pathLst>
              </a:custGeom>
              <a:solidFill>
                <a:srgbClr val="D64646"/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57150"/>
                <a:ext cx="1640894" cy="29897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flipH="1">
              <a:off x="4079963" y="9675101"/>
              <a:ext cx="11623130" cy="7671266"/>
            </a:xfrm>
            <a:custGeom>
              <a:avLst/>
              <a:gdLst/>
              <a:ahLst/>
              <a:cxnLst/>
              <a:rect l="l" t="t" r="r" b="b"/>
              <a:pathLst>
                <a:path w="11623130" h="7671266">
                  <a:moveTo>
                    <a:pt x="11623130" y="0"/>
                  </a:moveTo>
                  <a:lnTo>
                    <a:pt x="0" y="0"/>
                  </a:lnTo>
                  <a:lnTo>
                    <a:pt x="0" y="7671266"/>
                  </a:lnTo>
                  <a:lnTo>
                    <a:pt x="11623130" y="7671266"/>
                  </a:lnTo>
                  <a:lnTo>
                    <a:pt x="1162313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7" name="Freeform 7"/>
            <p:cNvSpPr/>
            <p:nvPr/>
          </p:nvSpPr>
          <p:spPr>
            <a:xfrm>
              <a:off x="3181894" y="1817501"/>
              <a:ext cx="2277702" cy="4975473"/>
            </a:xfrm>
            <a:custGeom>
              <a:avLst/>
              <a:gdLst/>
              <a:ahLst/>
              <a:cxnLst/>
              <a:rect l="l" t="t" r="r" b="b"/>
              <a:pathLst>
                <a:path w="2277702" h="4975473">
                  <a:moveTo>
                    <a:pt x="0" y="0"/>
                  </a:moveTo>
                  <a:lnTo>
                    <a:pt x="2277702" y="0"/>
                  </a:lnTo>
                  <a:lnTo>
                    <a:pt x="2277702" y="4975473"/>
                  </a:lnTo>
                  <a:lnTo>
                    <a:pt x="0" y="49754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4392086" y="338526"/>
              <a:ext cx="2277702" cy="4975473"/>
            </a:xfrm>
            <a:custGeom>
              <a:avLst/>
              <a:gdLst/>
              <a:ahLst/>
              <a:cxnLst/>
              <a:rect l="l" t="t" r="r" b="b"/>
              <a:pathLst>
                <a:path w="2277702" h="4975473">
                  <a:moveTo>
                    <a:pt x="0" y="0"/>
                  </a:moveTo>
                  <a:lnTo>
                    <a:pt x="2277703" y="0"/>
                  </a:lnTo>
                  <a:lnTo>
                    <a:pt x="2277703" y="4975473"/>
                  </a:lnTo>
                  <a:lnTo>
                    <a:pt x="0" y="49754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9" name="Freeform 9"/>
            <p:cNvSpPr/>
            <p:nvPr/>
          </p:nvSpPr>
          <p:spPr>
            <a:xfrm>
              <a:off x="2043042" y="0"/>
              <a:ext cx="2277702" cy="4975473"/>
            </a:xfrm>
            <a:custGeom>
              <a:avLst/>
              <a:gdLst/>
              <a:ahLst/>
              <a:cxnLst/>
              <a:rect l="l" t="t" r="r" b="b"/>
              <a:pathLst>
                <a:path w="2277702" h="4975473">
                  <a:moveTo>
                    <a:pt x="0" y="0"/>
                  </a:moveTo>
                  <a:lnTo>
                    <a:pt x="2277703" y="0"/>
                  </a:lnTo>
                  <a:lnTo>
                    <a:pt x="2277703" y="4975473"/>
                  </a:lnTo>
                  <a:lnTo>
                    <a:pt x="0" y="49754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922246"/>
              <a:ext cx="2277702" cy="4975473"/>
            </a:xfrm>
            <a:custGeom>
              <a:avLst/>
              <a:gdLst/>
              <a:ahLst/>
              <a:cxnLst/>
              <a:rect l="l" t="t" r="r" b="b"/>
              <a:pathLst>
                <a:path w="2277702" h="4975473">
                  <a:moveTo>
                    <a:pt x="0" y="0"/>
                  </a:moveTo>
                  <a:lnTo>
                    <a:pt x="2277702" y="0"/>
                  </a:lnTo>
                  <a:lnTo>
                    <a:pt x="2277702" y="4975472"/>
                  </a:lnTo>
                  <a:lnTo>
                    <a:pt x="0" y="49754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Freeform 11"/>
            <p:cNvSpPr/>
            <p:nvPr/>
          </p:nvSpPr>
          <p:spPr>
            <a:xfrm rot="-5400000" flipV="1">
              <a:off x="3505236" y="7300875"/>
              <a:ext cx="13024323" cy="7363003"/>
            </a:xfrm>
            <a:custGeom>
              <a:avLst/>
              <a:gdLst/>
              <a:ahLst/>
              <a:cxnLst/>
              <a:rect l="l" t="t" r="r" b="b"/>
              <a:pathLst>
                <a:path w="13024323" h="7363003">
                  <a:moveTo>
                    <a:pt x="0" y="7363002"/>
                  </a:moveTo>
                  <a:lnTo>
                    <a:pt x="13024323" y="7363002"/>
                  </a:lnTo>
                  <a:lnTo>
                    <a:pt x="13024323" y="0"/>
                  </a:lnTo>
                  <a:lnTo>
                    <a:pt x="0" y="0"/>
                  </a:lnTo>
                  <a:lnTo>
                    <a:pt x="0" y="7363002"/>
                  </a:lnTo>
                  <a:close/>
                </a:path>
              </a:pathLst>
            </a:custGeom>
            <a:blipFill>
              <a:blip r:embed="rId4"/>
              <a:stretch>
                <a:fillRect l="-22252" t="-24614"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12" name="Freeform 12"/>
          <p:cNvSpPr/>
          <p:nvPr/>
        </p:nvSpPr>
        <p:spPr>
          <a:xfrm>
            <a:off x="0" y="4191120"/>
            <a:ext cx="6356958" cy="6356958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TextBox 13"/>
          <p:cNvSpPr txBox="1"/>
          <p:nvPr/>
        </p:nvSpPr>
        <p:spPr>
          <a:xfrm>
            <a:off x="461720" y="633413"/>
            <a:ext cx="9235757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599"/>
              </a:lnSpc>
              <a:spcBef>
                <a:spcPct val="0"/>
              </a:spcBef>
            </a:pPr>
            <a:r>
              <a:rPr lang="en-US" sz="5499" b="1">
                <a:solidFill>
                  <a:srgbClr val="D64646"/>
                </a:solidFill>
                <a:latin typeface="#9Slide04 SFU Toledo Medium"/>
                <a:ea typeface="#9Slide04 SFU Toledo Medium"/>
                <a:cs typeface="#9Slide04 SFU Toledo Medium"/>
                <a:sym typeface="#9Slide04 SFU Toledo Medium"/>
              </a:rPr>
              <a:t>Hoàn cảnh của cô bé bán diêm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00469" y="1734022"/>
            <a:ext cx="8274094" cy="2304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6230"/>
              </a:lnSpc>
              <a:buFont typeface="Arial"/>
              <a:buChar char="•"/>
            </a:pPr>
            <a:r>
              <a:rPr lang="en-US" sz="3500" b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CÔ ĐƠN</a:t>
            </a:r>
          </a:p>
          <a:p>
            <a:pPr marL="755651" lvl="1" indent="-377825" algn="l">
              <a:lnSpc>
                <a:spcPts val="6230"/>
              </a:lnSpc>
              <a:buFont typeface="Arial"/>
              <a:buChar char="•"/>
            </a:pPr>
            <a:r>
              <a:rPr lang="en-US" sz="3500" b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TUYỆT VỌNG</a:t>
            </a:r>
          </a:p>
          <a:p>
            <a:pPr marL="755651" lvl="1" indent="-377825" algn="l">
              <a:lnSpc>
                <a:spcPts val="6230"/>
              </a:lnSpc>
              <a:buFont typeface="Arial"/>
              <a:buChar char="•"/>
            </a:pPr>
            <a:r>
              <a:rPr lang="en-US" sz="3500" b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BỊ RUỒNG BỎ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788" b="-139057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4006698" y="-4160995"/>
            <a:ext cx="14281302" cy="9172316"/>
            <a:chOff x="0" y="0"/>
            <a:chExt cx="19041735" cy="1222975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041735" cy="10972800"/>
            </a:xfrm>
            <a:custGeom>
              <a:avLst/>
              <a:gdLst/>
              <a:ahLst/>
              <a:cxnLst/>
              <a:rect l="l" t="t" r="r" b="b"/>
              <a:pathLst>
                <a:path w="19041735" h="10972800">
                  <a:moveTo>
                    <a:pt x="0" y="0"/>
                  </a:moveTo>
                  <a:lnTo>
                    <a:pt x="19041735" y="0"/>
                  </a:lnTo>
                  <a:lnTo>
                    <a:pt x="19041735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6745431" y="3418451"/>
              <a:ext cx="6818287" cy="8811304"/>
            </a:xfrm>
            <a:custGeom>
              <a:avLst/>
              <a:gdLst/>
              <a:ahLst/>
              <a:cxnLst/>
              <a:rect l="l" t="t" r="r" b="b"/>
              <a:pathLst>
                <a:path w="6818287" h="8811304">
                  <a:moveTo>
                    <a:pt x="6818287" y="0"/>
                  </a:moveTo>
                  <a:lnTo>
                    <a:pt x="0" y="0"/>
                  </a:lnTo>
                  <a:lnTo>
                    <a:pt x="0" y="8811304"/>
                  </a:lnTo>
                  <a:lnTo>
                    <a:pt x="6818287" y="8811304"/>
                  </a:lnTo>
                  <a:lnTo>
                    <a:pt x="6818287" y="0"/>
                  </a:lnTo>
                  <a:close/>
                </a:path>
              </a:pathLst>
            </a:custGeom>
            <a:blipFill>
              <a:blip r:embed="rId4"/>
              <a:stretch>
                <a:fillRect l="-116752" b="-52350"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625218" y="-757979"/>
            <a:ext cx="6619911" cy="5901479"/>
            <a:chOff x="0" y="0"/>
            <a:chExt cx="8826548" cy="7868638"/>
          </a:xfrm>
        </p:grpSpPr>
        <p:sp>
          <p:nvSpPr>
            <p:cNvPr id="7" name="Freeform 7"/>
            <p:cNvSpPr/>
            <p:nvPr/>
          </p:nvSpPr>
          <p:spPr>
            <a:xfrm>
              <a:off x="0" y="2316963"/>
              <a:ext cx="8826548" cy="3133425"/>
            </a:xfrm>
            <a:custGeom>
              <a:avLst/>
              <a:gdLst/>
              <a:ahLst/>
              <a:cxnLst/>
              <a:rect l="l" t="t" r="r" b="b"/>
              <a:pathLst>
                <a:path w="8826548" h="3133425">
                  <a:moveTo>
                    <a:pt x="0" y="0"/>
                  </a:moveTo>
                  <a:lnTo>
                    <a:pt x="8826548" y="0"/>
                  </a:lnTo>
                  <a:lnTo>
                    <a:pt x="8826548" y="3133425"/>
                  </a:lnTo>
                  <a:lnTo>
                    <a:pt x="0" y="31334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 rot="1583292" flipH="1">
              <a:off x="1077505" y="887682"/>
              <a:ext cx="5423014" cy="6093274"/>
            </a:xfrm>
            <a:custGeom>
              <a:avLst/>
              <a:gdLst/>
              <a:ahLst/>
              <a:cxnLst/>
              <a:rect l="l" t="t" r="r" b="b"/>
              <a:pathLst>
                <a:path w="5423014" h="6093274">
                  <a:moveTo>
                    <a:pt x="5423014" y="0"/>
                  </a:moveTo>
                  <a:lnTo>
                    <a:pt x="0" y="0"/>
                  </a:lnTo>
                  <a:lnTo>
                    <a:pt x="0" y="6093274"/>
                  </a:lnTo>
                  <a:lnTo>
                    <a:pt x="5423014" y="6093274"/>
                  </a:lnTo>
                  <a:lnTo>
                    <a:pt x="5423014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9" name="Freeform 9"/>
            <p:cNvSpPr/>
            <p:nvPr/>
          </p:nvSpPr>
          <p:spPr>
            <a:xfrm flipH="1">
              <a:off x="3268901" y="1995501"/>
              <a:ext cx="2424679" cy="3133425"/>
            </a:xfrm>
            <a:custGeom>
              <a:avLst/>
              <a:gdLst/>
              <a:ahLst/>
              <a:cxnLst/>
              <a:rect l="l" t="t" r="r" b="b"/>
              <a:pathLst>
                <a:path w="2424679" h="3133425">
                  <a:moveTo>
                    <a:pt x="2424679" y="0"/>
                  </a:moveTo>
                  <a:lnTo>
                    <a:pt x="0" y="0"/>
                  </a:lnTo>
                  <a:lnTo>
                    <a:pt x="0" y="3133424"/>
                  </a:lnTo>
                  <a:lnTo>
                    <a:pt x="2424679" y="3133424"/>
                  </a:lnTo>
                  <a:lnTo>
                    <a:pt x="2424679" y="0"/>
                  </a:lnTo>
                  <a:close/>
                </a:path>
              </a:pathLst>
            </a:custGeom>
            <a:blipFill>
              <a:blip r:embed="rId4"/>
              <a:stretch>
                <a:fillRect r="-116752" b="-52350"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10" name="Freeform 10"/>
          <p:cNvSpPr/>
          <p:nvPr/>
        </p:nvSpPr>
        <p:spPr>
          <a:xfrm>
            <a:off x="-3840840" y="7400214"/>
            <a:ext cx="11221812" cy="3983743"/>
          </a:xfrm>
          <a:custGeom>
            <a:avLst/>
            <a:gdLst/>
            <a:ahLst/>
            <a:cxnLst/>
            <a:rect l="l" t="t" r="r" b="b"/>
            <a:pathLst>
              <a:path w="11221812" h="3983743">
                <a:moveTo>
                  <a:pt x="0" y="0"/>
                </a:moveTo>
                <a:lnTo>
                  <a:pt x="11221812" y="0"/>
                </a:lnTo>
                <a:lnTo>
                  <a:pt x="11221812" y="3983743"/>
                </a:lnTo>
                <a:lnTo>
                  <a:pt x="0" y="39837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>
            <a:off x="-986388" y="4404973"/>
            <a:ext cx="5948350" cy="5747593"/>
          </a:xfrm>
          <a:custGeom>
            <a:avLst/>
            <a:gdLst/>
            <a:ahLst/>
            <a:cxnLst/>
            <a:rect l="l" t="t" r="r" b="b"/>
            <a:pathLst>
              <a:path w="5948350" h="5747593">
                <a:moveTo>
                  <a:pt x="0" y="0"/>
                </a:moveTo>
                <a:lnTo>
                  <a:pt x="5948350" y="0"/>
                </a:lnTo>
                <a:lnTo>
                  <a:pt x="5948350" y="5747593"/>
                </a:lnTo>
                <a:lnTo>
                  <a:pt x="0" y="57475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>
            <a:off x="8529807" y="2265427"/>
            <a:ext cx="1228386" cy="1228386"/>
          </a:xfrm>
          <a:custGeom>
            <a:avLst/>
            <a:gdLst/>
            <a:ahLst/>
            <a:cxnLst/>
            <a:rect l="l" t="t" r="r" b="b"/>
            <a:pathLst>
              <a:path w="1228386" h="1228386">
                <a:moveTo>
                  <a:pt x="0" y="0"/>
                </a:moveTo>
                <a:lnTo>
                  <a:pt x="1228386" y="0"/>
                </a:lnTo>
                <a:lnTo>
                  <a:pt x="1228386" y="1228386"/>
                </a:lnTo>
                <a:lnTo>
                  <a:pt x="0" y="12283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TextBox 13"/>
          <p:cNvSpPr txBox="1"/>
          <p:nvPr/>
        </p:nvSpPr>
        <p:spPr>
          <a:xfrm>
            <a:off x="4058559" y="3800136"/>
            <a:ext cx="10170883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sz="7999" b="1">
                <a:solidFill>
                  <a:srgbClr val="FAF9F4"/>
                </a:solidFill>
                <a:latin typeface="#9Slide04 SFU Toledo Medium"/>
                <a:ea typeface="#9Slide04 SFU Toledo Medium"/>
                <a:cs typeface="#9Slide04 SFU Toledo Medium"/>
                <a:sym typeface="#9Slide04 SFU Toledo Medium"/>
              </a:rPr>
              <a:t>PHÂN TÍCH NHÂN VẬT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3500879" y="287078"/>
            <a:ext cx="117925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09AA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algn="ctr" defTabSz="1827848">
              <a:defRPr/>
            </a:pPr>
            <a:r>
              <a:rPr lang="en-US" altLang="zh-CN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altLang="zh-CN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zh-CN" sz="6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endParaRPr lang="zh-CN" alt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ô bé bán diêm | Nhà xuất bản Kim Đồng">
            <a:extLst>
              <a:ext uri="{FF2B5EF4-FFF2-40B4-BE49-F238E27FC236}">
                <a16:creationId xmlns:a16="http://schemas.microsoft.com/office/drawing/2014/main" id="{9AD17B68-00C0-724D-9291-E7B82862C6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t="26192" r="16192" b="12040"/>
          <a:stretch/>
        </p:blipFill>
        <p:spPr bwMode="auto">
          <a:xfrm>
            <a:off x="765547" y="2009555"/>
            <a:ext cx="6283841" cy="76180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, sign, plate, dishware&#10;&#10;Description automatically generated">
            <a:extLst>
              <a:ext uri="{FF2B5EF4-FFF2-40B4-BE49-F238E27FC236}">
                <a16:creationId xmlns:a16="http://schemas.microsoft.com/office/drawing/2014/main" id="{62F3B47D-C7FC-0245-BA84-2398E1562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698" y="1626785"/>
            <a:ext cx="1315526" cy="1315526"/>
          </a:xfrm>
          <a:prstGeom prst="rect">
            <a:avLst/>
          </a:prstGeom>
        </p:spPr>
      </p:pic>
      <p:pic>
        <p:nvPicPr>
          <p:cNvPr id="9" name="Picture 8" descr="A picture containing text, sign, plate, dishware&#10;&#10;Description automatically generated">
            <a:extLst>
              <a:ext uri="{FF2B5EF4-FFF2-40B4-BE49-F238E27FC236}">
                <a16:creationId xmlns:a16="http://schemas.microsoft.com/office/drawing/2014/main" id="{482C6E8C-7A4D-4B4B-A938-CABB5D8CDD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873" y="4209478"/>
            <a:ext cx="1315526" cy="1315526"/>
          </a:xfrm>
          <a:prstGeom prst="rect">
            <a:avLst/>
          </a:prstGeom>
        </p:spPr>
      </p:pic>
      <p:pic>
        <p:nvPicPr>
          <p:cNvPr id="10" name="Picture 9" descr="A picture containing text, sign, plate, dishware&#10;&#10;Description automatically generated">
            <a:extLst>
              <a:ext uri="{FF2B5EF4-FFF2-40B4-BE49-F238E27FC236}">
                <a16:creationId xmlns:a16="http://schemas.microsoft.com/office/drawing/2014/main" id="{358549F6-762B-5E40-AAB8-CB8BED85AA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698" y="5744419"/>
            <a:ext cx="1315526" cy="1315526"/>
          </a:xfrm>
          <a:prstGeom prst="rect">
            <a:avLst/>
          </a:prstGeom>
        </p:spPr>
      </p:pic>
      <p:sp>
        <p:nvSpPr>
          <p:cNvPr id="11" name="文本框 49">
            <a:extLst>
              <a:ext uri="{FF2B5EF4-FFF2-40B4-BE49-F238E27FC236}">
                <a16:creationId xmlns:a16="http://schemas.microsoft.com/office/drawing/2014/main" id="{82A0D281-B1AA-1646-9CF4-416E14A3F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7226" y="1626785"/>
            <a:ext cx="8605229" cy="251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1827848">
              <a:defRPr/>
            </a:pP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bông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tuyết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bám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tóc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xoã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búp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lưng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zh-CN" altLang="en-US" sz="5250" i="1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文本框 49">
            <a:extLst>
              <a:ext uri="{FF2B5EF4-FFF2-40B4-BE49-F238E27FC236}">
                <a16:creationId xmlns:a16="http://schemas.microsoft.com/office/drawing/2014/main" id="{0A18620D-721B-A64D-BE59-577B4357C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7223" y="4189025"/>
            <a:ext cx="8605229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1827848">
              <a:defRPr/>
            </a:pP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đỏ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ửng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tím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bầm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zh-CN" altLang="en-US" sz="5250" i="1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文本框 49">
            <a:extLst>
              <a:ext uri="{FF2B5EF4-FFF2-40B4-BE49-F238E27FC236}">
                <a16:creationId xmlns:a16="http://schemas.microsoft.com/office/drawing/2014/main" id="{0BDED9A3-1ED9-0846-B7CC-C4BDEF886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7223" y="5971815"/>
            <a:ext cx="9370775" cy="9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1827848">
              <a:defRPr/>
            </a:pP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Mặc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tạp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dề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zh-CN" altLang="en-US" sz="5250" i="1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32DBFD4F-EB6B-654E-922C-CA896526F86A}"/>
              </a:ext>
            </a:extLst>
          </p:cNvPr>
          <p:cNvSpPr/>
          <p:nvPr/>
        </p:nvSpPr>
        <p:spPr>
          <a:xfrm>
            <a:off x="6383104" y="7949883"/>
            <a:ext cx="1315526" cy="1084521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VN" sz="2700">
              <a:solidFill>
                <a:prstClr val="white"/>
              </a:solidFill>
              <a:latin typeface="Times New Roman" panose="02020603050405020304" pitchFamily="18" charset="0"/>
              <a:ea typeface="方正静蕾简体"/>
              <a:cs typeface="Times New Roman" panose="02020603050405020304" pitchFamily="18" charset="0"/>
            </a:endParaRPr>
          </a:p>
        </p:txBody>
      </p:sp>
      <p:sp>
        <p:nvSpPr>
          <p:cNvPr id="16" name="文本框 49">
            <a:extLst>
              <a:ext uri="{FF2B5EF4-FFF2-40B4-BE49-F238E27FC236}">
                <a16:creationId xmlns:a16="http://schemas.microsoft.com/office/drawing/2014/main" id="{47D4B85F-E80F-D14B-B7BC-C226B31EF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1165" y="7211024"/>
            <a:ext cx="9890898" cy="2516073"/>
          </a:xfrm>
          <a:prstGeom prst="rect">
            <a:avLst/>
          </a:prstGeom>
          <a:ln w="3810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t">
            <a:spAutoFit/>
          </a:bodyPr>
          <a:lstStyle/>
          <a:p>
            <a:pPr algn="just" defTabSz="1827848">
              <a:defRPr/>
            </a:pP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vất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vả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nghèo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khổ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đói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rét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zh-CN" sz="525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zh-CN" altLang="en-US" sz="5250" i="1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410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1" grpId="0"/>
      <p:bldP spid="12" grpId="0"/>
      <p:bldP spid="13" grpId="0"/>
      <p:bldP spid="14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9713321" y="5499505"/>
            <a:ext cx="5229225" cy="8229600"/>
          </a:xfrm>
          <a:custGeom>
            <a:avLst/>
            <a:gdLst/>
            <a:ahLst/>
            <a:cxnLst/>
            <a:rect l="l" t="t" r="r" b="b"/>
            <a:pathLst>
              <a:path w="5229225" h="8229600">
                <a:moveTo>
                  <a:pt x="0" y="0"/>
                </a:moveTo>
                <a:lnTo>
                  <a:pt x="5229225" y="0"/>
                </a:lnTo>
                <a:lnTo>
                  <a:pt x="52292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229713" y="1028700"/>
            <a:ext cx="17828574" cy="8780573"/>
          </a:xfrm>
          <a:custGeom>
            <a:avLst/>
            <a:gdLst/>
            <a:ahLst/>
            <a:cxnLst/>
            <a:rect l="l" t="t" r="r" b="b"/>
            <a:pathLst>
              <a:path w="17828574" h="8780573">
                <a:moveTo>
                  <a:pt x="0" y="0"/>
                </a:moveTo>
                <a:lnTo>
                  <a:pt x="17828574" y="0"/>
                </a:lnTo>
                <a:lnTo>
                  <a:pt x="17828574" y="8780573"/>
                </a:lnTo>
                <a:lnTo>
                  <a:pt x="0" y="87805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TextBox 4"/>
          <p:cNvSpPr txBox="1"/>
          <p:nvPr/>
        </p:nvSpPr>
        <p:spPr>
          <a:xfrm>
            <a:off x="-5486400" y="229774"/>
            <a:ext cx="15259354" cy="495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D64646"/>
                </a:solidFill>
                <a:latin typeface="Muli Bold"/>
                <a:ea typeface="Muli Bold"/>
                <a:cs typeface="Muli Bold"/>
                <a:sym typeface="Muli Bold"/>
              </a:rPr>
              <a:t>b. </a:t>
            </a:r>
            <a:r>
              <a:rPr lang="en-US" sz="2999" b="1" dirty="0" err="1">
                <a:solidFill>
                  <a:srgbClr val="D64646"/>
                </a:solidFill>
                <a:latin typeface="Muli Bold"/>
                <a:ea typeface="Muli Bold"/>
                <a:cs typeface="Muli Bold"/>
                <a:sym typeface="Muli Bold"/>
              </a:rPr>
              <a:t>Hành</a:t>
            </a:r>
            <a:r>
              <a:rPr lang="en-US" sz="2999" b="1" dirty="0">
                <a:solidFill>
                  <a:srgbClr val="D64646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2999" b="1" dirty="0" err="1">
                <a:solidFill>
                  <a:srgbClr val="D64646"/>
                </a:solidFill>
                <a:latin typeface="Muli Bold"/>
                <a:ea typeface="Muli Bold"/>
                <a:cs typeface="Muli Bold"/>
                <a:sym typeface="Muli Bold"/>
              </a:rPr>
              <a:t>động</a:t>
            </a:r>
            <a:endParaRPr lang="en-US" sz="2999" b="1" dirty="0">
              <a:solidFill>
                <a:srgbClr val="D64646"/>
              </a:solidFill>
              <a:latin typeface="Muli Bold"/>
              <a:ea typeface="Muli Bold"/>
              <a:cs typeface="Muli Bold"/>
              <a:sym typeface="Muli 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69AD133-90BE-7EA9-B551-1F5E3450EB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015227"/>
              </p:ext>
            </p:extLst>
          </p:nvPr>
        </p:nvGraphicFramePr>
        <p:xfrm>
          <a:off x="266699" y="38100"/>
          <a:ext cx="17754601" cy="106702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19301">
                  <a:extLst>
                    <a:ext uri="{9D8B030D-6E8A-4147-A177-3AD203B41FA5}">
                      <a16:colId xmlns:a16="http://schemas.microsoft.com/office/drawing/2014/main" val="1674566393"/>
                    </a:ext>
                  </a:extLst>
                </a:gridCol>
                <a:gridCol w="3954342">
                  <a:extLst>
                    <a:ext uri="{9D8B030D-6E8A-4147-A177-3AD203B41FA5}">
                      <a16:colId xmlns:a16="http://schemas.microsoft.com/office/drawing/2014/main" val="2333016499"/>
                    </a:ext>
                  </a:extLst>
                </a:gridCol>
                <a:gridCol w="3818058">
                  <a:extLst>
                    <a:ext uri="{9D8B030D-6E8A-4147-A177-3AD203B41FA5}">
                      <a16:colId xmlns:a16="http://schemas.microsoft.com/office/drawing/2014/main" val="4226273294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39825950"/>
                    </a:ext>
                  </a:extLst>
                </a:gridCol>
                <a:gridCol w="4457700">
                  <a:extLst>
                    <a:ext uri="{9D8B030D-6E8A-4147-A177-3AD203B41FA5}">
                      <a16:colId xmlns:a16="http://schemas.microsoft.com/office/drawing/2014/main" val="637692570"/>
                    </a:ext>
                  </a:extLst>
                </a:gridCol>
              </a:tblGrid>
              <a:tr h="43726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 quẹt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25" marR="58125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 nhìn thấy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25" marR="58125" marT="0" marB="0"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 xúc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25" marR="58125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25" marR="58125" marT="0" marB="0"/>
                </a:tc>
                <a:extLst>
                  <a:ext uri="{0D108BD9-81ED-4DB2-BD59-A6C34878D82A}">
                    <a16:rowId xmlns:a16="http://schemas.microsoft.com/office/drawing/2014/main" val="239233003"/>
                  </a:ext>
                </a:extLst>
              </a:tr>
              <a:tr h="437269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 diêm cháy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25" marR="581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 diêm tắt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25" marR="58125" marT="0" marB="0"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054183"/>
                  </a:ext>
                </a:extLst>
              </a:tr>
              <a:tr h="16654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(1 que)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25" marR="581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 sưởi sắt lớn, có chân bằng đồng sáng bóng, ảnh lửa nhảy trong lò sưởi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25" marR="581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25" marR="581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25" marR="581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25" marR="58125" marT="0" marB="0"/>
                </a:tc>
                <a:extLst>
                  <a:ext uri="{0D108BD9-81ED-4DB2-BD59-A6C34878D82A}">
                    <a16:rowId xmlns:a16="http://schemas.microsoft.com/office/drawing/2014/main" val="3531842079"/>
                  </a:ext>
                </a:extLst>
              </a:tr>
              <a:tr h="25116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(1 que)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25" marR="581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25" marR="581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25" marR="581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25" marR="581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25" marR="58125" marT="0" marB="0"/>
                </a:tc>
                <a:extLst>
                  <a:ext uri="{0D108BD9-81ED-4DB2-BD59-A6C34878D82A}">
                    <a16:rowId xmlns:a16="http://schemas.microsoft.com/office/drawing/2014/main" val="2815191799"/>
                  </a:ext>
                </a:extLst>
              </a:tr>
              <a:tr h="23389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(1 que)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25" marR="581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25" marR="581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25" marR="581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25" marR="581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25" marR="58125" marT="0" marB="0"/>
                </a:tc>
                <a:extLst>
                  <a:ext uri="{0D108BD9-81ED-4DB2-BD59-A6C34878D82A}">
                    <a16:rowId xmlns:a16="http://schemas.microsoft.com/office/drawing/2014/main" val="3566856695"/>
                  </a:ext>
                </a:extLst>
              </a:tr>
              <a:tr h="1388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(1 que)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25" marR="581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25" marR="581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25" marR="581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25" marR="581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25" marR="58125" marT="0" marB="0"/>
                </a:tc>
                <a:extLst>
                  <a:ext uri="{0D108BD9-81ED-4DB2-BD59-A6C34878D82A}">
                    <a16:rowId xmlns:a16="http://schemas.microsoft.com/office/drawing/2014/main" val="1635084918"/>
                  </a:ext>
                </a:extLst>
              </a:tr>
              <a:tr h="18634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(tất cảque diêm còn lại</a:t>
                      </a:r>
                      <a:endParaRPr lang="en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25" marR="581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25" marR="581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VN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25" marR="581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25" marR="581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25" marR="58125" marT="0" marB="0"/>
                </a:tc>
                <a:extLst>
                  <a:ext uri="{0D108BD9-81ED-4DB2-BD59-A6C34878D82A}">
                    <a16:rowId xmlns:a16="http://schemas.microsoft.com/office/drawing/2014/main" val="29086553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FD7F42D-07D2-3ECC-4BE9-4DCE6AF76842}"/>
              </a:ext>
            </a:extLst>
          </p:cNvPr>
          <p:cNvSpPr txBox="1"/>
          <p:nvPr/>
        </p:nvSpPr>
        <p:spPr>
          <a:xfrm>
            <a:off x="6324600" y="876300"/>
            <a:ext cx="3200400" cy="1539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Lò sưởi biến mất, em nghĩ đến việc cha giao đi bán diêm</a:t>
            </a:r>
            <a:endParaRPr lang="en-VN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DB12E2-EF21-86A3-0F7A-221FDD11D817}"/>
              </a:ext>
            </a:extLst>
          </p:cNvPr>
          <p:cNvSpPr txBox="1"/>
          <p:nvPr/>
        </p:nvSpPr>
        <p:spPr>
          <a:xfrm>
            <a:off x="10109200" y="933989"/>
            <a:ext cx="3070860" cy="15391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 sz="2800"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VN" dirty="0"/>
              <a:t>Ấm áp, thích thú, dễ chịu, sau đó bần thần, sợ cha mắng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1F2C44-B8C0-6141-6817-4E728EAB2113}"/>
              </a:ext>
            </a:extLst>
          </p:cNvPr>
          <p:cNvSpPr txBox="1"/>
          <p:nvPr/>
        </p:nvSpPr>
        <p:spPr>
          <a:xfrm>
            <a:off x="13764260" y="933988"/>
            <a:ext cx="3573780" cy="15391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 sz="2800"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VN" dirty="0"/>
              <a:t>Thể hiện khao khát sự ấm áp, nhu cầu sinh tồn cơ bản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F9152C-B6AD-A2F6-D739-45E09FC066DD}"/>
              </a:ext>
            </a:extLst>
          </p:cNvPr>
          <p:cNvSpPr txBox="1"/>
          <p:nvPr/>
        </p:nvSpPr>
        <p:spPr>
          <a:xfrm>
            <a:off x="2234564" y="2620971"/>
            <a:ext cx="3844925" cy="253018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 sz="2800"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VN" dirty="0"/>
              <a:t>Bàn ăn trải khăn trắng tinh…, con ngỗng quay thơm phức với nĩa dao cắm trên lưng chạy về phía em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391D6E-82D4-5DFD-0C8C-CAD95403F224}"/>
              </a:ext>
            </a:extLst>
          </p:cNvPr>
          <p:cNvSpPr txBox="1"/>
          <p:nvPr/>
        </p:nvSpPr>
        <p:spPr>
          <a:xfrm>
            <a:off x="6431279" y="2621665"/>
            <a:ext cx="3220720" cy="253018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 sz="2800"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VN" dirty="0"/>
              <a:t>Chỉ còn lại bức tường dày, lạnh lẽo, phố xa vắng teo, không ai quan tâm,…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BC5E8C-39F8-8AA2-FFC6-61B270F78F65}"/>
              </a:ext>
            </a:extLst>
          </p:cNvPr>
          <p:cNvSpPr txBox="1"/>
          <p:nvPr/>
        </p:nvSpPr>
        <p:spPr>
          <a:xfrm>
            <a:off x="10515600" y="2817491"/>
            <a:ext cx="2057400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 sz="2800"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VN" dirty="0"/>
              <a:t>Thích thú, ngạc nhiên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F08015-06C7-9C4B-3E8D-A611E88EDDBF}"/>
              </a:ext>
            </a:extLst>
          </p:cNvPr>
          <p:cNvSpPr txBox="1"/>
          <p:nvPr/>
        </p:nvSpPr>
        <p:spPr>
          <a:xfrm>
            <a:off x="13566140" y="2638065"/>
            <a:ext cx="3573779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 sz="2800"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VN" dirty="0"/>
              <a:t>Khao khát thức ăn, nhu cầu được ăn no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0B37A4-7382-AF93-3F52-4260BD050E1F}"/>
              </a:ext>
            </a:extLst>
          </p:cNvPr>
          <p:cNvSpPr txBox="1"/>
          <p:nvPr/>
        </p:nvSpPr>
        <p:spPr>
          <a:xfrm>
            <a:off x="2291080" y="5245679"/>
            <a:ext cx="3347720" cy="10223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 sz="2800"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VN" dirty="0"/>
              <a:t>Cây thông Noel tuyệt đẹp, hàng ngàn ngọn nến và tranh màu sắc rực rỡ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C1DC63-F1BC-45FA-C0A9-8B0682392A5B}"/>
              </a:ext>
            </a:extLst>
          </p:cNvPr>
          <p:cNvSpPr txBox="1"/>
          <p:nvPr/>
        </p:nvSpPr>
        <p:spPr>
          <a:xfrm>
            <a:off x="6360160" y="5049254"/>
            <a:ext cx="3426460" cy="253018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 sz="2800"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VN" dirty="0"/>
              <a:t>Các ngọn nến bay lên cao, biến thành những ngôi sao trên trời, em nhớ lời bà khi nói về linh hồn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47081F-4EB4-96D2-C4DB-91AFD3877D9A}"/>
              </a:ext>
            </a:extLst>
          </p:cNvPr>
          <p:cNvSpPr txBox="1"/>
          <p:nvPr/>
        </p:nvSpPr>
        <p:spPr>
          <a:xfrm>
            <a:off x="10109200" y="5274773"/>
            <a:ext cx="2748280" cy="7038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 sz="2800"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VN" dirty="0"/>
              <a:t>Thích thú, muốn chạm vào cây thông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1C287C-C4A9-3F7D-2616-A08688FE7041}"/>
              </a:ext>
            </a:extLst>
          </p:cNvPr>
          <p:cNvSpPr txBox="1"/>
          <p:nvPr/>
        </p:nvSpPr>
        <p:spPr>
          <a:xfrm>
            <a:off x="13566140" y="5269797"/>
            <a:ext cx="3347720" cy="15391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 sz="2800"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VN" dirty="0"/>
              <a:t>Khao khát niềm vui, lễ hội, hạnh phúc gia đình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784025-FAE4-36B1-733A-FE9301DCCD9D}"/>
              </a:ext>
            </a:extLst>
          </p:cNvPr>
          <p:cNvSpPr txBox="1"/>
          <p:nvPr/>
        </p:nvSpPr>
        <p:spPr>
          <a:xfrm>
            <a:off x="2291080" y="7468166"/>
            <a:ext cx="3746500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 sz="2800"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VN" dirty="0"/>
              <a:t>Bà xuất hiện, sáng rực, với nụ cười âu yếm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C649F1-F871-6EF6-A137-6FC4578B9175}"/>
              </a:ext>
            </a:extLst>
          </p:cNvPr>
          <p:cNvSpPr txBox="1"/>
          <p:nvPr/>
        </p:nvSpPr>
        <p:spPr>
          <a:xfrm>
            <a:off x="6431279" y="7718916"/>
            <a:ext cx="2029461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 sz="2800"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VN" dirty="0"/>
              <a:t>Bà biến mất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739445-C877-C834-E8FD-98C689B892EC}"/>
              </a:ext>
            </a:extLst>
          </p:cNvPr>
          <p:cNvSpPr txBox="1"/>
          <p:nvPr/>
        </p:nvSpPr>
        <p:spPr>
          <a:xfrm>
            <a:off x="10146031" y="7427374"/>
            <a:ext cx="3070860" cy="15391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 sz="2800"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VN" dirty="0"/>
              <a:t>Vui mừng, xúc động, van xin bà đừng bỏ rơi mình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94FA78E-DB4E-2F31-3D7E-8805B280A6C5}"/>
              </a:ext>
            </a:extLst>
          </p:cNvPr>
          <p:cNvSpPr txBox="1"/>
          <p:nvPr/>
        </p:nvSpPr>
        <p:spPr>
          <a:xfrm>
            <a:off x="13616940" y="7427374"/>
            <a:ext cx="4259582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 sz="2800"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VN" dirty="0"/>
              <a:t>Khao khát tình thương, sự che chở của người thân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BDCA53A-D4D6-C304-696E-94F200757D71}"/>
              </a:ext>
            </a:extLst>
          </p:cNvPr>
          <p:cNvSpPr txBox="1"/>
          <p:nvPr/>
        </p:nvSpPr>
        <p:spPr>
          <a:xfrm>
            <a:off x="2443480" y="8860906"/>
            <a:ext cx="3746500" cy="15391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 sz="2800"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VN" dirty="0"/>
              <a:t>Bà to lớn và đẹp hơn bao giờ hết, bà ôm cô bé và cùng bay lên trời cao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2559D91-5CAA-78F5-001C-FBA854987935}"/>
              </a:ext>
            </a:extLst>
          </p:cNvPr>
          <p:cNvSpPr txBox="1"/>
          <p:nvPr/>
        </p:nvSpPr>
        <p:spPr>
          <a:xfrm>
            <a:off x="10118090" y="8958038"/>
            <a:ext cx="329311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Bình an, hạnh phúc</a:t>
            </a:r>
            <a:endParaRPr lang="en-VN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262857E-E645-3533-BDFE-B2D0BC4A97B3}"/>
              </a:ext>
            </a:extLst>
          </p:cNvPr>
          <p:cNvSpPr txBox="1"/>
          <p:nvPr/>
        </p:nvSpPr>
        <p:spPr>
          <a:xfrm>
            <a:off x="13764260" y="8820106"/>
            <a:ext cx="3510280" cy="15391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 sz="2800"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VN" dirty="0"/>
              <a:t>Sự giải thoát cuối cùng khỏi mọi đau khổ, về với thế giới bên kia</a:t>
            </a:r>
          </a:p>
        </p:txBody>
      </p:sp>
    </p:spTree>
    <p:extLst>
      <p:ext uri="{BB962C8B-B14F-4D97-AF65-F5344CB8AC3E}">
        <p14:creationId xmlns:p14="http://schemas.microsoft.com/office/powerpoint/2010/main" val="374508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2" grpId="0"/>
      <p:bldP spid="16" grpId="0"/>
      <p:bldP spid="20" grpId="0"/>
      <p:bldP spid="24" grpId="0"/>
      <p:bldP spid="28" grpId="0"/>
      <p:bldP spid="30" grpId="0"/>
      <p:bldP spid="32" grpId="0"/>
      <p:bldP spid="34" grpId="0"/>
      <p:bldP spid="36" grpId="0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9713321" y="5499505"/>
            <a:ext cx="5229225" cy="8229600"/>
          </a:xfrm>
          <a:custGeom>
            <a:avLst/>
            <a:gdLst/>
            <a:ahLst/>
            <a:cxnLst/>
            <a:rect l="l" t="t" r="r" b="b"/>
            <a:pathLst>
              <a:path w="5229225" h="8229600">
                <a:moveTo>
                  <a:pt x="0" y="0"/>
                </a:moveTo>
                <a:lnTo>
                  <a:pt x="5229225" y="0"/>
                </a:lnTo>
                <a:lnTo>
                  <a:pt x="52292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4238062" cy="10287000"/>
          </a:xfrm>
          <a:custGeom>
            <a:avLst/>
            <a:gdLst/>
            <a:ahLst/>
            <a:cxnLst/>
            <a:rect l="l" t="t" r="r" b="b"/>
            <a:pathLst>
              <a:path w="14238062" h="10287000">
                <a:moveTo>
                  <a:pt x="0" y="0"/>
                </a:moveTo>
                <a:lnTo>
                  <a:pt x="14238062" y="0"/>
                </a:lnTo>
                <a:lnTo>
                  <a:pt x="1423806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TextBox 4"/>
          <p:cNvSpPr txBox="1"/>
          <p:nvPr/>
        </p:nvSpPr>
        <p:spPr>
          <a:xfrm>
            <a:off x="14238062" y="4324350"/>
            <a:ext cx="3873155" cy="318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 b="1" dirty="0" err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Điểm</a:t>
            </a:r>
            <a:r>
              <a:rPr lang="en-US" sz="3000" b="1" dirty="0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000" b="1" dirty="0" err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chung</a:t>
            </a:r>
            <a:r>
              <a:rPr lang="en-US" sz="3000" b="1" dirty="0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000" b="1" dirty="0" err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của</a:t>
            </a:r>
            <a:r>
              <a:rPr lang="en-US" sz="3000" b="1" dirty="0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000" b="1" dirty="0" err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những</a:t>
            </a:r>
            <a:r>
              <a:rPr lang="en-US" sz="3000" b="1" dirty="0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000" b="1" dirty="0" err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hình</a:t>
            </a:r>
            <a:r>
              <a:rPr lang="en-US" sz="3000" b="1" dirty="0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000" b="1" dirty="0" err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ảnh</a:t>
            </a:r>
            <a:r>
              <a:rPr lang="en-US" sz="3000" b="1" dirty="0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000" b="1" dirty="0" err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và</a:t>
            </a:r>
            <a:r>
              <a:rPr lang="en-US" sz="3000" b="1" dirty="0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000" b="1" dirty="0" err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cảm</a:t>
            </a:r>
            <a:r>
              <a:rPr lang="en-US" sz="3000" b="1" dirty="0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000" b="1" dirty="0" err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xúc</a:t>
            </a:r>
            <a:r>
              <a:rPr lang="en-US" sz="3000" b="1" dirty="0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000" b="1" dirty="0" err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được</a:t>
            </a:r>
            <a:r>
              <a:rPr lang="en-US" sz="3000" b="1" dirty="0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000" b="1" dirty="0" err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thể</a:t>
            </a:r>
            <a:r>
              <a:rPr lang="en-US" sz="3000" b="1" dirty="0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000" b="1" dirty="0" err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hiện</a:t>
            </a:r>
            <a:r>
              <a:rPr lang="en-US" sz="3000" b="1" dirty="0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000" b="1" dirty="0" err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ở</a:t>
            </a:r>
            <a:r>
              <a:rPr lang="en-US" sz="3000" b="1" dirty="0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000" b="1" dirty="0" err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trong</a:t>
            </a:r>
            <a:r>
              <a:rPr lang="en-US" sz="3000" b="1" dirty="0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000" b="1" dirty="0" err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những</a:t>
            </a:r>
            <a:r>
              <a:rPr lang="en-US" sz="3000" b="1" dirty="0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000" b="1" dirty="0" err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lần</a:t>
            </a:r>
            <a:r>
              <a:rPr lang="en-US" sz="3000" b="1" dirty="0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000" b="1" dirty="0" err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quẹt</a:t>
            </a:r>
            <a:r>
              <a:rPr lang="en-US" sz="3000" b="1" dirty="0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000" b="1" dirty="0" err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diêm</a:t>
            </a:r>
            <a:r>
              <a:rPr lang="en-US" sz="3000" b="1" dirty="0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000" b="1" dirty="0" err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này</a:t>
            </a:r>
            <a:r>
              <a:rPr lang="en-US" sz="3000" b="1" dirty="0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000" b="1" dirty="0" err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là</a:t>
            </a:r>
            <a:r>
              <a:rPr lang="en-US" sz="3000" b="1" dirty="0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000" b="1" dirty="0" err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gì</a:t>
            </a:r>
            <a:r>
              <a:rPr lang="en-US" sz="3000" b="1" dirty="0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68003" y="1793884"/>
            <a:ext cx="3251250" cy="1985663"/>
          </a:xfrm>
          <a:custGeom>
            <a:avLst/>
            <a:gdLst/>
            <a:ahLst/>
            <a:cxnLst/>
            <a:rect l="l" t="t" r="r" b="b"/>
            <a:pathLst>
              <a:path w="3251250" h="1985663">
                <a:moveTo>
                  <a:pt x="0" y="0"/>
                </a:moveTo>
                <a:lnTo>
                  <a:pt x="3251250" y="0"/>
                </a:lnTo>
                <a:lnTo>
                  <a:pt x="3251250" y="1985663"/>
                </a:lnTo>
                <a:lnTo>
                  <a:pt x="0" y="19856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12527357" y="4150669"/>
            <a:ext cx="3251250" cy="1985663"/>
          </a:xfrm>
          <a:custGeom>
            <a:avLst/>
            <a:gdLst/>
            <a:ahLst/>
            <a:cxnLst/>
            <a:rect l="l" t="t" r="r" b="b"/>
            <a:pathLst>
              <a:path w="3251250" h="1985663">
                <a:moveTo>
                  <a:pt x="0" y="0"/>
                </a:moveTo>
                <a:lnTo>
                  <a:pt x="3251250" y="0"/>
                </a:lnTo>
                <a:lnTo>
                  <a:pt x="3251250" y="1985662"/>
                </a:lnTo>
                <a:lnTo>
                  <a:pt x="0" y="19856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4" name="Group 4"/>
          <p:cNvGrpSpPr/>
          <p:nvPr/>
        </p:nvGrpSpPr>
        <p:grpSpPr>
          <a:xfrm>
            <a:off x="13273647" y="-1431668"/>
            <a:ext cx="5851037" cy="12151897"/>
            <a:chOff x="0" y="0"/>
            <a:chExt cx="7801382" cy="16202529"/>
          </a:xfrm>
        </p:grpSpPr>
        <p:sp>
          <p:nvSpPr>
            <p:cNvPr id="5" name="Freeform 5"/>
            <p:cNvSpPr/>
            <p:nvPr/>
          </p:nvSpPr>
          <p:spPr>
            <a:xfrm rot="-5400000">
              <a:off x="1067935" y="10582703"/>
              <a:ext cx="4551891" cy="6687761"/>
            </a:xfrm>
            <a:custGeom>
              <a:avLst/>
              <a:gdLst/>
              <a:ahLst/>
              <a:cxnLst/>
              <a:rect l="l" t="t" r="r" b="b"/>
              <a:pathLst>
                <a:path w="4551891" h="6687761">
                  <a:moveTo>
                    <a:pt x="0" y="0"/>
                  </a:moveTo>
                  <a:lnTo>
                    <a:pt x="4551891" y="0"/>
                  </a:lnTo>
                  <a:lnTo>
                    <a:pt x="4551891" y="6687761"/>
                  </a:lnTo>
                  <a:lnTo>
                    <a:pt x="0" y="6687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86" r="-317739" b="-64072"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6" name="Freeform 6"/>
            <p:cNvSpPr/>
            <p:nvPr/>
          </p:nvSpPr>
          <p:spPr>
            <a:xfrm>
              <a:off x="2454509" y="0"/>
              <a:ext cx="5346873" cy="9807197"/>
            </a:xfrm>
            <a:custGeom>
              <a:avLst/>
              <a:gdLst/>
              <a:ahLst/>
              <a:cxnLst/>
              <a:rect l="l" t="t" r="r" b="b"/>
              <a:pathLst>
                <a:path w="5346873" h="9807197">
                  <a:moveTo>
                    <a:pt x="0" y="0"/>
                  </a:moveTo>
                  <a:lnTo>
                    <a:pt x="5346873" y="0"/>
                  </a:lnTo>
                  <a:lnTo>
                    <a:pt x="5346873" y="9807197"/>
                  </a:lnTo>
                  <a:lnTo>
                    <a:pt x="0" y="9807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36288"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-4781850" y="4644280"/>
            <a:ext cx="7965931" cy="7355398"/>
          </a:xfrm>
          <a:custGeom>
            <a:avLst/>
            <a:gdLst/>
            <a:ahLst/>
            <a:cxnLst/>
            <a:rect l="l" t="t" r="r" b="b"/>
            <a:pathLst>
              <a:path w="7965931" h="7355398">
                <a:moveTo>
                  <a:pt x="7965932" y="0"/>
                </a:moveTo>
                <a:lnTo>
                  <a:pt x="0" y="0"/>
                </a:lnTo>
                <a:lnTo>
                  <a:pt x="0" y="7355398"/>
                </a:lnTo>
                <a:lnTo>
                  <a:pt x="7965932" y="7355398"/>
                </a:lnTo>
                <a:lnTo>
                  <a:pt x="7965932" y="0"/>
                </a:lnTo>
                <a:close/>
              </a:path>
            </a:pathLst>
          </a:custGeom>
          <a:blipFill>
            <a:blip r:embed="rId4"/>
            <a:stretch>
              <a:fillRect r="-18950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>
            <a:off x="7145481" y="263516"/>
            <a:ext cx="3929203" cy="2399715"/>
          </a:xfrm>
          <a:custGeom>
            <a:avLst/>
            <a:gdLst/>
            <a:ahLst/>
            <a:cxnLst/>
            <a:rect l="l" t="t" r="r" b="b"/>
            <a:pathLst>
              <a:path w="3929203" h="2399715">
                <a:moveTo>
                  <a:pt x="0" y="0"/>
                </a:moveTo>
                <a:lnTo>
                  <a:pt x="3929203" y="0"/>
                </a:lnTo>
                <a:lnTo>
                  <a:pt x="3929203" y="2399715"/>
                </a:lnTo>
                <a:lnTo>
                  <a:pt x="0" y="23997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>
            <a:off x="6258078" y="2021531"/>
            <a:ext cx="4851572" cy="7281908"/>
          </a:xfrm>
          <a:custGeom>
            <a:avLst/>
            <a:gdLst/>
            <a:ahLst/>
            <a:cxnLst/>
            <a:rect l="l" t="t" r="r" b="b"/>
            <a:pathLst>
              <a:path w="4851572" h="7281908">
                <a:moveTo>
                  <a:pt x="0" y="0"/>
                </a:moveTo>
                <a:lnTo>
                  <a:pt x="4851572" y="0"/>
                </a:lnTo>
                <a:lnTo>
                  <a:pt x="4851572" y="7281909"/>
                </a:lnTo>
                <a:lnTo>
                  <a:pt x="0" y="72819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>
            <a:off x="-199842" y="5806572"/>
            <a:ext cx="4554437" cy="4480428"/>
          </a:xfrm>
          <a:custGeom>
            <a:avLst/>
            <a:gdLst/>
            <a:ahLst/>
            <a:cxnLst/>
            <a:rect l="l" t="t" r="r" b="b"/>
            <a:pathLst>
              <a:path w="4554437" h="4480428">
                <a:moveTo>
                  <a:pt x="0" y="0"/>
                </a:moveTo>
                <a:lnTo>
                  <a:pt x="4554437" y="0"/>
                </a:lnTo>
                <a:lnTo>
                  <a:pt x="4554437" y="4480428"/>
                </a:lnTo>
                <a:lnTo>
                  <a:pt x="0" y="44804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>
            <a:off x="1589120" y="3334221"/>
            <a:ext cx="3251250" cy="1985663"/>
          </a:xfrm>
          <a:custGeom>
            <a:avLst/>
            <a:gdLst/>
            <a:ahLst/>
            <a:cxnLst/>
            <a:rect l="l" t="t" r="r" b="b"/>
            <a:pathLst>
              <a:path w="3251250" h="1985663">
                <a:moveTo>
                  <a:pt x="0" y="0"/>
                </a:moveTo>
                <a:lnTo>
                  <a:pt x="3251250" y="0"/>
                </a:lnTo>
                <a:lnTo>
                  <a:pt x="3251250" y="1985663"/>
                </a:lnTo>
                <a:lnTo>
                  <a:pt x="0" y="19856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TextBox 12"/>
          <p:cNvSpPr txBox="1"/>
          <p:nvPr/>
        </p:nvSpPr>
        <p:spPr>
          <a:xfrm>
            <a:off x="2349157" y="4027060"/>
            <a:ext cx="2491214" cy="61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40"/>
              </a:lnSpc>
            </a:pPr>
            <a:r>
              <a:rPr lang="en-US" sz="3000" b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LẠNH LẼO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040806" y="1176664"/>
            <a:ext cx="2491214" cy="61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40"/>
              </a:lnSpc>
            </a:pPr>
            <a:r>
              <a:rPr lang="en-US" sz="3000" b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NGHÈO ĐÓI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279530" y="2397143"/>
            <a:ext cx="2491214" cy="61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40"/>
              </a:lnSpc>
            </a:pPr>
            <a:r>
              <a:rPr lang="en-US" sz="3000" b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THỜ Ơ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273647" y="4753928"/>
            <a:ext cx="2491214" cy="61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40"/>
              </a:lnSpc>
            </a:pPr>
            <a:r>
              <a:rPr lang="en-US" sz="3000" b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TỐI TĂM</a:t>
            </a:r>
          </a:p>
        </p:txBody>
      </p:sp>
      <p:sp>
        <p:nvSpPr>
          <p:cNvPr id="16" name="Freeform 16"/>
          <p:cNvSpPr/>
          <p:nvPr/>
        </p:nvSpPr>
        <p:spPr>
          <a:xfrm>
            <a:off x="3594764" y="1028700"/>
            <a:ext cx="3251250" cy="1985663"/>
          </a:xfrm>
          <a:custGeom>
            <a:avLst/>
            <a:gdLst/>
            <a:ahLst/>
            <a:cxnLst/>
            <a:rect l="l" t="t" r="r" b="b"/>
            <a:pathLst>
              <a:path w="3251250" h="1985663">
                <a:moveTo>
                  <a:pt x="0" y="0"/>
                </a:moveTo>
                <a:lnTo>
                  <a:pt x="3251250" y="0"/>
                </a:lnTo>
                <a:lnTo>
                  <a:pt x="3251250" y="1985663"/>
                </a:lnTo>
                <a:lnTo>
                  <a:pt x="0" y="19856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TextBox 17"/>
          <p:cNvSpPr txBox="1"/>
          <p:nvPr/>
        </p:nvSpPr>
        <p:spPr>
          <a:xfrm>
            <a:off x="3974782" y="1631959"/>
            <a:ext cx="2491214" cy="61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40"/>
              </a:lnSpc>
            </a:pPr>
            <a:r>
              <a:rPr lang="en-US" sz="3000" b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HẮT HỦI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840370" y="8934240"/>
            <a:ext cx="7270641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60"/>
              </a:lnSpc>
            </a:pPr>
            <a:r>
              <a:rPr lang="en-US" sz="6800" b="1">
                <a:solidFill>
                  <a:srgbClr val="D64646"/>
                </a:solidFill>
                <a:latin typeface="#9Slide04 SFU Toledo Medium"/>
                <a:ea typeface="#9Slide04 SFU Toledo Medium"/>
                <a:cs typeface="#9Slide04 SFU Toledo Medium"/>
                <a:sym typeface="#9Slide04 SFU Toledo Medium"/>
              </a:rPr>
              <a:t>SỰ THẬT # ẢO GIÁC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9713321" y="5499505"/>
            <a:ext cx="5229225" cy="8229600"/>
          </a:xfrm>
          <a:custGeom>
            <a:avLst/>
            <a:gdLst/>
            <a:ahLst/>
            <a:cxnLst/>
            <a:rect l="l" t="t" r="r" b="b"/>
            <a:pathLst>
              <a:path w="5229225" h="8229600">
                <a:moveTo>
                  <a:pt x="0" y="0"/>
                </a:moveTo>
                <a:lnTo>
                  <a:pt x="5229225" y="0"/>
                </a:lnTo>
                <a:lnTo>
                  <a:pt x="52292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-6995520" y="9574311"/>
            <a:ext cx="14281302" cy="8229600"/>
          </a:xfrm>
          <a:custGeom>
            <a:avLst/>
            <a:gdLst/>
            <a:ahLst/>
            <a:cxnLst/>
            <a:rect l="l" t="t" r="r" b="b"/>
            <a:pathLst>
              <a:path w="14281302" h="8229600">
                <a:moveTo>
                  <a:pt x="0" y="0"/>
                </a:moveTo>
                <a:lnTo>
                  <a:pt x="14281302" y="0"/>
                </a:lnTo>
                <a:lnTo>
                  <a:pt x="142813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674513" y="317347"/>
            <a:ext cx="12535463" cy="9652306"/>
          </a:xfrm>
          <a:custGeom>
            <a:avLst/>
            <a:gdLst/>
            <a:ahLst/>
            <a:cxnLst/>
            <a:rect l="l" t="t" r="r" b="b"/>
            <a:pathLst>
              <a:path w="12535463" h="9652306">
                <a:moveTo>
                  <a:pt x="0" y="0"/>
                </a:moveTo>
                <a:lnTo>
                  <a:pt x="12535463" y="0"/>
                </a:lnTo>
                <a:lnTo>
                  <a:pt x="12535463" y="9652306"/>
                </a:lnTo>
                <a:lnTo>
                  <a:pt x="0" y="96523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4463440" y="8236081"/>
            <a:ext cx="1276140" cy="1507994"/>
          </a:xfrm>
          <a:custGeom>
            <a:avLst/>
            <a:gdLst/>
            <a:ahLst/>
            <a:cxnLst/>
            <a:rect l="l" t="t" r="r" b="b"/>
            <a:pathLst>
              <a:path w="1276140" h="1507994">
                <a:moveTo>
                  <a:pt x="0" y="0"/>
                </a:moveTo>
                <a:lnTo>
                  <a:pt x="1276140" y="0"/>
                </a:lnTo>
                <a:lnTo>
                  <a:pt x="1276140" y="1507994"/>
                </a:lnTo>
                <a:lnTo>
                  <a:pt x="0" y="1507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6118886" y="8497254"/>
            <a:ext cx="1899864" cy="1205550"/>
          </a:xfrm>
          <a:custGeom>
            <a:avLst/>
            <a:gdLst/>
            <a:ahLst/>
            <a:cxnLst/>
            <a:rect l="l" t="t" r="r" b="b"/>
            <a:pathLst>
              <a:path w="1899864" h="1205550">
                <a:moveTo>
                  <a:pt x="0" y="0"/>
                </a:moveTo>
                <a:lnTo>
                  <a:pt x="1899864" y="0"/>
                </a:lnTo>
                <a:lnTo>
                  <a:pt x="1899864" y="1205550"/>
                </a:lnTo>
                <a:lnTo>
                  <a:pt x="0" y="12055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>
            <a:off x="5397582" y="6118098"/>
            <a:ext cx="1340551" cy="1898125"/>
          </a:xfrm>
          <a:custGeom>
            <a:avLst/>
            <a:gdLst/>
            <a:ahLst/>
            <a:cxnLst/>
            <a:rect l="l" t="t" r="r" b="b"/>
            <a:pathLst>
              <a:path w="1340551" h="1898125">
                <a:moveTo>
                  <a:pt x="0" y="0"/>
                </a:moveTo>
                <a:lnTo>
                  <a:pt x="1340551" y="0"/>
                </a:lnTo>
                <a:lnTo>
                  <a:pt x="1340551" y="1898125"/>
                </a:lnTo>
                <a:lnTo>
                  <a:pt x="0" y="18981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>
            <a:off x="5397582" y="4274460"/>
            <a:ext cx="1442607" cy="1738080"/>
          </a:xfrm>
          <a:custGeom>
            <a:avLst/>
            <a:gdLst/>
            <a:ahLst/>
            <a:cxnLst/>
            <a:rect l="l" t="t" r="r" b="b"/>
            <a:pathLst>
              <a:path w="1442607" h="1738080">
                <a:moveTo>
                  <a:pt x="0" y="0"/>
                </a:moveTo>
                <a:lnTo>
                  <a:pt x="1442607" y="0"/>
                </a:lnTo>
                <a:lnTo>
                  <a:pt x="1442607" y="1738080"/>
                </a:lnTo>
                <a:lnTo>
                  <a:pt x="0" y="17380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TextBox 9"/>
          <p:cNvSpPr txBox="1"/>
          <p:nvPr/>
        </p:nvSpPr>
        <p:spPr>
          <a:xfrm>
            <a:off x="13357876" y="8724900"/>
            <a:ext cx="4686036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D64646"/>
                </a:solidFill>
                <a:latin typeface="Muli Bold"/>
                <a:ea typeface="Muli Bold"/>
                <a:cs typeface="Muli Bold"/>
                <a:sym typeface="Muli Bold"/>
              </a:rPr>
              <a:t>Lần quẹt diêm thứ 1, 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357876" y="6779852"/>
            <a:ext cx="4686036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D64646"/>
                </a:solidFill>
                <a:latin typeface="Muli Bold"/>
                <a:ea typeface="Muli Bold"/>
                <a:cs typeface="Muli Bold"/>
                <a:sym typeface="Muli Bold"/>
              </a:rPr>
              <a:t>Lần quẹt diêm thứ 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357876" y="4834804"/>
            <a:ext cx="4686036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D64646"/>
                </a:solidFill>
                <a:latin typeface="Muli Bold"/>
                <a:ea typeface="Muli Bold"/>
                <a:cs typeface="Muli Bold"/>
                <a:sym typeface="Muli Bold"/>
              </a:rPr>
              <a:t>Lần quẹt diêm thứ 4,5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357876" y="981075"/>
            <a:ext cx="4686036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D64646"/>
                </a:solidFill>
                <a:latin typeface="Muli Bold"/>
                <a:ea typeface="Muli Bold"/>
                <a:cs typeface="Muli Bold"/>
                <a:sym typeface="Muli Bold"/>
              </a:rPr>
              <a:t>Không có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357876" y="2907940"/>
            <a:ext cx="4686036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D64646"/>
                </a:solidFill>
                <a:latin typeface="Muli Bold"/>
                <a:ea typeface="Muli Bold"/>
                <a:cs typeface="Muli Bold"/>
                <a:sym typeface="Muli Bold"/>
              </a:rPr>
              <a:t>Không có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942245" y="448523"/>
            <a:ext cx="5163171" cy="61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5340"/>
              </a:lnSpc>
              <a:buFont typeface="Arial"/>
              <a:buChar char="•"/>
            </a:pPr>
            <a:r>
              <a:rPr lang="en-US" sz="3000" b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THỂ HIỆN CÁ NHÂN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915317" y="2375387"/>
            <a:ext cx="5163171" cy="61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5340"/>
              </a:lnSpc>
              <a:buFont typeface="Arial"/>
              <a:buChar char="•"/>
            </a:pPr>
            <a:r>
              <a:rPr lang="en-US" sz="3000" b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TÔN TRỌNG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021988" y="4302252"/>
            <a:ext cx="5163171" cy="61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5340"/>
              </a:lnSpc>
              <a:buFont typeface="Arial"/>
              <a:buChar char="•"/>
            </a:pPr>
            <a:r>
              <a:rPr lang="en-US" sz="3000" b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YÊU THƯƠNG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995344" y="6247300"/>
            <a:ext cx="5163171" cy="61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5340"/>
              </a:lnSpc>
              <a:buFont typeface="Arial"/>
              <a:buChar char="•"/>
            </a:pPr>
            <a:r>
              <a:rPr lang="en-US" sz="3000" b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AN TOÀN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930246" y="7971981"/>
            <a:ext cx="5163171" cy="61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5340"/>
              </a:lnSpc>
              <a:buFont typeface="Arial"/>
              <a:buChar char="•"/>
            </a:pPr>
            <a:r>
              <a:rPr lang="en-US" sz="3000" b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SINH LÝ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30522" y="226335"/>
            <a:ext cx="6509667" cy="182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D64646"/>
                </a:solidFill>
                <a:latin typeface="#9Slide04 SFU Toledo Medium"/>
                <a:ea typeface="#9Slide04 SFU Toledo Medium"/>
                <a:cs typeface="#9Slide04 SFU Toledo Medium"/>
                <a:sym typeface="#9Slide04 SFU Toledo Medium"/>
              </a:rPr>
              <a:t>THÁP NHU CẦU</a:t>
            </a:r>
          </a:p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D64646"/>
                </a:solidFill>
                <a:latin typeface="#9Slide04 SFU Toledo Medium"/>
                <a:ea typeface="#9Slide04 SFU Toledo Medium"/>
                <a:cs typeface="#9Slide04 SFU Toledo Medium"/>
                <a:sym typeface="#9Slide04 SFU Toledo Medium"/>
              </a:rPr>
              <a:t>MASLOW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文本框 145"/>
          <p:cNvSpPr txBox="1"/>
          <p:nvPr/>
        </p:nvSpPr>
        <p:spPr>
          <a:xfrm>
            <a:off x="1592810" y="905229"/>
            <a:ext cx="1485904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7848">
              <a:defRPr/>
            </a:pPr>
            <a:r>
              <a:rPr lang="en-US" altLang="zh-CN" sz="6000" b="1" dirty="0">
                <a:solidFill>
                  <a:srgbClr val="009A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I.</a:t>
            </a:r>
          </a:p>
          <a:p>
            <a:pPr algn="ctr" defTabSz="1827848">
              <a:defRPr/>
            </a:pPr>
            <a:r>
              <a:rPr lang="en-US" altLang="zh-CN" sz="6000" b="1" dirty="0">
                <a:solidFill>
                  <a:srgbClr val="009A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ĐỌC VÀ TÌM HIỂU CHUNG</a:t>
            </a:r>
            <a:endParaRPr lang="zh-CN" altLang="en-US" sz="6000" b="1" dirty="0">
              <a:solidFill>
                <a:srgbClr val="009AA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4" y="7188870"/>
            <a:ext cx="18016983" cy="273375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44DE3AD-67F2-43FE-B504-CEEDC6436D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195" y="3070517"/>
            <a:ext cx="11784281" cy="72164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758838" y="-2384092"/>
            <a:ext cx="12086101" cy="12671092"/>
            <a:chOff x="0" y="0"/>
            <a:chExt cx="16114801" cy="16894790"/>
          </a:xfrm>
        </p:grpSpPr>
        <p:grpSp>
          <p:nvGrpSpPr>
            <p:cNvPr id="3" name="Group 3"/>
            <p:cNvGrpSpPr/>
            <p:nvPr/>
          </p:nvGrpSpPr>
          <p:grpSpPr>
            <a:xfrm>
              <a:off x="925601" y="0"/>
              <a:ext cx="11703050" cy="11703050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64646"/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flipV="1">
              <a:off x="1401851" y="3510809"/>
              <a:ext cx="6972300" cy="10972800"/>
            </a:xfrm>
            <a:custGeom>
              <a:avLst/>
              <a:gdLst/>
              <a:ahLst/>
              <a:cxnLst/>
              <a:rect l="l" t="t" r="r" b="b"/>
              <a:pathLst>
                <a:path w="6972300" h="10972800">
                  <a:moveTo>
                    <a:pt x="0" y="10972800"/>
                  </a:moveTo>
                  <a:lnTo>
                    <a:pt x="6972300" y="10972800"/>
                  </a:lnTo>
                  <a:lnTo>
                    <a:pt x="6972300" y="0"/>
                  </a:lnTo>
                  <a:lnTo>
                    <a:pt x="0" y="0"/>
                  </a:lnTo>
                  <a:lnTo>
                    <a:pt x="0" y="1097280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7" name="Freeform 7"/>
            <p:cNvSpPr/>
            <p:nvPr/>
          </p:nvSpPr>
          <p:spPr>
            <a:xfrm rot="-5400000" flipV="1">
              <a:off x="163365" y="5542252"/>
              <a:ext cx="15342073" cy="7363003"/>
            </a:xfrm>
            <a:custGeom>
              <a:avLst/>
              <a:gdLst/>
              <a:ahLst/>
              <a:cxnLst/>
              <a:rect l="l" t="t" r="r" b="b"/>
              <a:pathLst>
                <a:path w="15342073" h="7363003">
                  <a:moveTo>
                    <a:pt x="0" y="7363003"/>
                  </a:moveTo>
                  <a:lnTo>
                    <a:pt x="15342073" y="7363003"/>
                  </a:lnTo>
                  <a:lnTo>
                    <a:pt x="15342073" y="0"/>
                  </a:lnTo>
                  <a:lnTo>
                    <a:pt x="0" y="0"/>
                  </a:lnTo>
                  <a:lnTo>
                    <a:pt x="0" y="7363003"/>
                  </a:lnTo>
                  <a:close/>
                </a:path>
              </a:pathLst>
            </a:custGeom>
            <a:blipFill>
              <a:blip r:embed="rId3"/>
              <a:stretch>
                <a:fillRect l="-3783" t="-24614"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 rot="-5400000" flipH="1" flipV="1">
              <a:off x="646714" y="10945117"/>
              <a:ext cx="3118323" cy="4411751"/>
            </a:xfrm>
            <a:custGeom>
              <a:avLst/>
              <a:gdLst/>
              <a:ahLst/>
              <a:cxnLst/>
              <a:rect l="l" t="t" r="r" b="b"/>
              <a:pathLst>
                <a:path w="3118323" h="4411751">
                  <a:moveTo>
                    <a:pt x="3118323" y="4411751"/>
                  </a:moveTo>
                  <a:lnTo>
                    <a:pt x="0" y="4411751"/>
                  </a:lnTo>
                  <a:lnTo>
                    <a:pt x="0" y="0"/>
                  </a:lnTo>
                  <a:lnTo>
                    <a:pt x="3118323" y="0"/>
                  </a:lnTo>
                  <a:lnTo>
                    <a:pt x="3118323" y="4411751"/>
                  </a:lnTo>
                  <a:close/>
                </a:path>
              </a:pathLst>
            </a:custGeom>
            <a:blipFill>
              <a:blip r:embed="rId3"/>
              <a:stretch>
                <a:fillRect l="-18614" t="-41080" r="-391997" b="-66895"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9" name="Freeform 9"/>
            <p:cNvSpPr/>
            <p:nvPr/>
          </p:nvSpPr>
          <p:spPr>
            <a:xfrm>
              <a:off x="9142501" y="5921990"/>
              <a:ext cx="6972300" cy="10972800"/>
            </a:xfrm>
            <a:custGeom>
              <a:avLst/>
              <a:gdLst/>
              <a:ahLst/>
              <a:cxnLst/>
              <a:rect l="l" t="t" r="r" b="b"/>
              <a:pathLst>
                <a:path w="6972300" h="10972800">
                  <a:moveTo>
                    <a:pt x="0" y="0"/>
                  </a:moveTo>
                  <a:lnTo>
                    <a:pt x="6972300" y="0"/>
                  </a:lnTo>
                  <a:lnTo>
                    <a:pt x="697230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816942" y="3312136"/>
            <a:ext cx="6974864" cy="6974864"/>
          </a:xfrm>
          <a:custGeom>
            <a:avLst/>
            <a:gdLst/>
            <a:ahLst/>
            <a:cxnLst/>
            <a:rect l="l" t="t" r="r" b="b"/>
            <a:pathLst>
              <a:path w="6974864" h="6974864">
                <a:moveTo>
                  <a:pt x="0" y="0"/>
                </a:moveTo>
                <a:lnTo>
                  <a:pt x="6974864" y="0"/>
                </a:lnTo>
                <a:lnTo>
                  <a:pt x="6974864" y="6974864"/>
                </a:lnTo>
                <a:lnTo>
                  <a:pt x="0" y="69748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TextBox 11"/>
          <p:cNvSpPr txBox="1"/>
          <p:nvPr/>
        </p:nvSpPr>
        <p:spPr>
          <a:xfrm>
            <a:off x="1028700" y="2807311"/>
            <a:ext cx="11202236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60"/>
              </a:lnSpc>
            </a:pPr>
            <a:r>
              <a:rPr lang="en-US" sz="6800" b="1">
                <a:solidFill>
                  <a:srgbClr val="D64646"/>
                </a:solidFill>
                <a:latin typeface="#9Slide04 SFU Toledo Medium"/>
                <a:ea typeface="#9Slide04 SFU Toledo Medium"/>
                <a:cs typeface="#9Slide04 SFU Toledo Medium"/>
                <a:sym typeface="#9Slide04 SFU Toledo Medium"/>
              </a:rPr>
              <a:t>CÁI CHẾT = SỰ GIẢI THOÁT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34308" y="1974318"/>
            <a:ext cx="8717347" cy="9768242"/>
            <a:chOff x="0" y="0"/>
            <a:chExt cx="11623130" cy="13024323"/>
          </a:xfrm>
        </p:grpSpPr>
        <p:sp>
          <p:nvSpPr>
            <p:cNvPr id="3" name="Freeform 3"/>
            <p:cNvSpPr/>
            <p:nvPr/>
          </p:nvSpPr>
          <p:spPr>
            <a:xfrm flipH="1">
              <a:off x="0" y="5204887"/>
              <a:ext cx="11623130" cy="7671266"/>
            </a:xfrm>
            <a:custGeom>
              <a:avLst/>
              <a:gdLst/>
              <a:ahLst/>
              <a:cxnLst/>
              <a:rect l="l" t="t" r="r" b="b"/>
              <a:pathLst>
                <a:path w="11623130" h="7671266">
                  <a:moveTo>
                    <a:pt x="11623130" y="0"/>
                  </a:moveTo>
                  <a:lnTo>
                    <a:pt x="0" y="0"/>
                  </a:lnTo>
                  <a:lnTo>
                    <a:pt x="0" y="7671265"/>
                  </a:lnTo>
                  <a:lnTo>
                    <a:pt x="11623130" y="7671265"/>
                  </a:lnTo>
                  <a:lnTo>
                    <a:pt x="1162313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Freeform 4"/>
            <p:cNvSpPr/>
            <p:nvPr/>
          </p:nvSpPr>
          <p:spPr>
            <a:xfrm rot="-5400000" flipV="1">
              <a:off x="-574727" y="2830660"/>
              <a:ext cx="13024323" cy="7363003"/>
            </a:xfrm>
            <a:custGeom>
              <a:avLst/>
              <a:gdLst/>
              <a:ahLst/>
              <a:cxnLst/>
              <a:rect l="l" t="t" r="r" b="b"/>
              <a:pathLst>
                <a:path w="13024323" h="7363003">
                  <a:moveTo>
                    <a:pt x="0" y="7363003"/>
                  </a:moveTo>
                  <a:lnTo>
                    <a:pt x="13024322" y="7363003"/>
                  </a:lnTo>
                  <a:lnTo>
                    <a:pt x="13024322" y="0"/>
                  </a:lnTo>
                  <a:lnTo>
                    <a:pt x="0" y="0"/>
                  </a:lnTo>
                  <a:lnTo>
                    <a:pt x="0" y="7363003"/>
                  </a:lnTo>
                  <a:close/>
                </a:path>
              </a:pathLst>
            </a:custGeom>
            <a:blipFill>
              <a:blip r:embed="rId3"/>
              <a:stretch>
                <a:fillRect l="-22252" t="-24614"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695558" y="1850586"/>
            <a:ext cx="6563742" cy="656374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7" name="Freeform 7"/>
          <p:cNvSpPr/>
          <p:nvPr/>
        </p:nvSpPr>
        <p:spPr>
          <a:xfrm>
            <a:off x="3981875" y="560749"/>
            <a:ext cx="1289836" cy="1289836"/>
          </a:xfrm>
          <a:custGeom>
            <a:avLst/>
            <a:gdLst/>
            <a:ahLst/>
            <a:cxnLst/>
            <a:rect l="l" t="t" r="r" b="b"/>
            <a:pathLst>
              <a:path w="1289836" h="1289836">
                <a:moveTo>
                  <a:pt x="0" y="0"/>
                </a:moveTo>
                <a:lnTo>
                  <a:pt x="1289837" y="0"/>
                </a:lnTo>
                <a:lnTo>
                  <a:pt x="1289837" y="1289837"/>
                </a:lnTo>
                <a:lnTo>
                  <a:pt x="0" y="12898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TextBox 8"/>
          <p:cNvSpPr txBox="1"/>
          <p:nvPr/>
        </p:nvSpPr>
        <p:spPr>
          <a:xfrm>
            <a:off x="1028700" y="4071990"/>
            <a:ext cx="7406213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 b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Từ câu chuyện của cô bé bán diêm, em rút ra được bài học gì cho bản thân?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56338" y="2084056"/>
            <a:ext cx="8134379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b="1">
                <a:solidFill>
                  <a:srgbClr val="D64646"/>
                </a:solidFill>
                <a:latin typeface="#9Slide04 SFU Toledo Medium"/>
                <a:ea typeface="#9Slide04 SFU Toledo Medium"/>
                <a:cs typeface="#9Slide04 SFU Toledo Medium"/>
                <a:sym typeface="#9Slide04 SFU Toledo Medium"/>
              </a:rPr>
              <a:t>LIÊN HỆ, KẾT NỐI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5326" y="-292616"/>
            <a:ext cx="18758651" cy="4128308"/>
            <a:chOff x="0" y="0"/>
            <a:chExt cx="25011535" cy="5504411"/>
          </a:xfrm>
        </p:grpSpPr>
        <p:sp>
          <p:nvSpPr>
            <p:cNvPr id="3" name="Freeform 3"/>
            <p:cNvSpPr/>
            <p:nvPr/>
          </p:nvSpPr>
          <p:spPr>
            <a:xfrm>
              <a:off x="327101" y="390155"/>
              <a:ext cx="24384000" cy="5114256"/>
            </a:xfrm>
            <a:custGeom>
              <a:avLst/>
              <a:gdLst/>
              <a:ahLst/>
              <a:cxnLst/>
              <a:rect l="l" t="t" r="r" b="b"/>
              <a:pathLst>
                <a:path w="24384000" h="5114256">
                  <a:moveTo>
                    <a:pt x="0" y="0"/>
                  </a:moveTo>
                  <a:lnTo>
                    <a:pt x="24384000" y="0"/>
                  </a:lnTo>
                  <a:lnTo>
                    <a:pt x="24384000" y="5114256"/>
                  </a:lnTo>
                  <a:lnTo>
                    <a:pt x="0" y="511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27886" b="-382408"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4025092" y="18011"/>
              <a:ext cx="19041735" cy="5486400"/>
            </a:xfrm>
            <a:custGeom>
              <a:avLst/>
              <a:gdLst/>
              <a:ahLst/>
              <a:cxnLst/>
              <a:rect l="l" t="t" r="r" b="b"/>
              <a:pathLst>
                <a:path w="19041735" h="5486400">
                  <a:moveTo>
                    <a:pt x="0" y="0"/>
                  </a:moveTo>
                  <a:lnTo>
                    <a:pt x="19041735" y="0"/>
                  </a:lnTo>
                  <a:lnTo>
                    <a:pt x="19041735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100000"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653602" cy="3523511"/>
            </a:xfrm>
            <a:custGeom>
              <a:avLst/>
              <a:gdLst/>
              <a:ahLst/>
              <a:cxnLst/>
              <a:rect l="l" t="t" r="r" b="b"/>
              <a:pathLst>
                <a:path w="5653602" h="3523511">
                  <a:moveTo>
                    <a:pt x="0" y="0"/>
                  </a:moveTo>
                  <a:lnTo>
                    <a:pt x="5653602" y="0"/>
                  </a:lnTo>
                  <a:lnTo>
                    <a:pt x="5653602" y="3523511"/>
                  </a:lnTo>
                  <a:lnTo>
                    <a:pt x="0" y="35235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75558"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6" name="Freeform 6"/>
            <p:cNvSpPr/>
            <p:nvPr/>
          </p:nvSpPr>
          <p:spPr>
            <a:xfrm>
              <a:off x="20312737" y="808418"/>
              <a:ext cx="3559691" cy="4277731"/>
            </a:xfrm>
            <a:custGeom>
              <a:avLst/>
              <a:gdLst/>
              <a:ahLst/>
              <a:cxnLst/>
              <a:rect l="l" t="t" r="r" b="b"/>
              <a:pathLst>
                <a:path w="3559691" h="4277731">
                  <a:moveTo>
                    <a:pt x="0" y="0"/>
                  </a:moveTo>
                  <a:lnTo>
                    <a:pt x="3559691" y="0"/>
                  </a:lnTo>
                  <a:lnTo>
                    <a:pt x="3559691" y="4277731"/>
                  </a:lnTo>
                  <a:lnTo>
                    <a:pt x="0" y="42777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695"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7" name="Freeform 7"/>
            <p:cNvSpPr/>
            <p:nvPr/>
          </p:nvSpPr>
          <p:spPr>
            <a:xfrm>
              <a:off x="18050107" y="2596310"/>
              <a:ext cx="6961428" cy="2908101"/>
            </a:xfrm>
            <a:custGeom>
              <a:avLst/>
              <a:gdLst/>
              <a:ahLst/>
              <a:cxnLst/>
              <a:rect l="l" t="t" r="r" b="b"/>
              <a:pathLst>
                <a:path w="6961428" h="2908101">
                  <a:moveTo>
                    <a:pt x="0" y="0"/>
                  </a:moveTo>
                  <a:lnTo>
                    <a:pt x="6961428" y="0"/>
                  </a:lnTo>
                  <a:lnTo>
                    <a:pt x="6961428" y="2908101"/>
                  </a:lnTo>
                  <a:lnTo>
                    <a:pt x="0" y="29081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5955" r="-88977" b="-82650"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8" name="Freeform 8"/>
          <p:cNvSpPr/>
          <p:nvPr/>
        </p:nvSpPr>
        <p:spPr>
          <a:xfrm>
            <a:off x="8565173" y="748575"/>
            <a:ext cx="1022963" cy="1022963"/>
          </a:xfrm>
          <a:custGeom>
            <a:avLst/>
            <a:gdLst/>
            <a:ahLst/>
            <a:cxnLst/>
            <a:rect l="l" t="t" r="r" b="b"/>
            <a:pathLst>
              <a:path w="1022963" h="1022963">
                <a:moveTo>
                  <a:pt x="0" y="0"/>
                </a:moveTo>
                <a:lnTo>
                  <a:pt x="1022963" y="0"/>
                </a:lnTo>
                <a:lnTo>
                  <a:pt x="1022963" y="1022963"/>
                </a:lnTo>
                <a:lnTo>
                  <a:pt x="0" y="10229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TextBox 9"/>
          <p:cNvSpPr txBox="1"/>
          <p:nvPr/>
        </p:nvSpPr>
        <p:spPr>
          <a:xfrm>
            <a:off x="5009465" y="1893202"/>
            <a:ext cx="8134379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b="1">
                <a:solidFill>
                  <a:srgbClr val="FAF9F4"/>
                </a:solidFill>
                <a:latin typeface="#9Slide04 SFU Toledo Medium"/>
                <a:ea typeface="#9Slide04 SFU Toledo Medium"/>
                <a:cs typeface="#9Slide04 SFU Toledo Medium"/>
                <a:sym typeface="#9Slide04 SFU Toledo Medium"/>
              </a:rPr>
              <a:t>LIÊN HỆ, KẾT NỐI</a:t>
            </a:r>
          </a:p>
        </p:txBody>
      </p:sp>
      <p:sp>
        <p:nvSpPr>
          <p:cNvPr id="10" name="Freeform 10"/>
          <p:cNvSpPr/>
          <p:nvPr/>
        </p:nvSpPr>
        <p:spPr>
          <a:xfrm rot="5400000">
            <a:off x="5893444" y="7314058"/>
            <a:ext cx="3151808" cy="4960223"/>
          </a:xfrm>
          <a:custGeom>
            <a:avLst/>
            <a:gdLst/>
            <a:ahLst/>
            <a:cxnLst/>
            <a:rect l="l" t="t" r="r" b="b"/>
            <a:pathLst>
              <a:path w="3151808" h="4960223">
                <a:moveTo>
                  <a:pt x="0" y="0"/>
                </a:moveTo>
                <a:lnTo>
                  <a:pt x="3151809" y="0"/>
                </a:lnTo>
                <a:lnTo>
                  <a:pt x="3151809" y="4960223"/>
                </a:lnTo>
                <a:lnTo>
                  <a:pt x="0" y="49602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>
            <a:off x="445488" y="4190619"/>
            <a:ext cx="7555493" cy="5817730"/>
          </a:xfrm>
          <a:custGeom>
            <a:avLst/>
            <a:gdLst/>
            <a:ahLst/>
            <a:cxnLst/>
            <a:rect l="l" t="t" r="r" b="b"/>
            <a:pathLst>
              <a:path w="7555493" h="5817730">
                <a:moveTo>
                  <a:pt x="0" y="0"/>
                </a:moveTo>
                <a:lnTo>
                  <a:pt x="7555493" y="0"/>
                </a:lnTo>
                <a:lnTo>
                  <a:pt x="7555493" y="5817730"/>
                </a:lnTo>
                <a:lnTo>
                  <a:pt x="0" y="58177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TextBox 12"/>
          <p:cNvSpPr txBox="1"/>
          <p:nvPr/>
        </p:nvSpPr>
        <p:spPr>
          <a:xfrm>
            <a:off x="4223235" y="4247830"/>
            <a:ext cx="3111996" cy="404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3567" lvl="1" indent="-216784" algn="l">
              <a:lnSpc>
                <a:spcPts val="3574"/>
              </a:lnSpc>
              <a:buFont typeface="Arial"/>
              <a:buChar char="•"/>
            </a:pPr>
            <a:r>
              <a:rPr lang="en-US" sz="2008" b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THỂ HIỆN CÁ NHÂN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809735" y="5423882"/>
            <a:ext cx="3111996" cy="404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3567" lvl="1" indent="-216784" algn="l">
              <a:lnSpc>
                <a:spcPts val="3574"/>
              </a:lnSpc>
              <a:buFont typeface="Arial"/>
              <a:buChar char="•"/>
            </a:pPr>
            <a:r>
              <a:rPr lang="en-US" sz="2008" b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TÔN TRỌNG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476758" y="6585260"/>
            <a:ext cx="3111996" cy="404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3567" lvl="1" indent="-216784" algn="l">
              <a:lnSpc>
                <a:spcPts val="3574"/>
              </a:lnSpc>
              <a:buFont typeface="Arial"/>
              <a:buChar char="•"/>
            </a:pPr>
            <a:r>
              <a:rPr lang="en-US" sz="2008" b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YÊU THƯƠNG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063428" y="7757598"/>
            <a:ext cx="3111996" cy="404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3567" lvl="1" indent="-216784" algn="l">
              <a:lnSpc>
                <a:spcPts val="3574"/>
              </a:lnSpc>
              <a:buFont typeface="Arial"/>
              <a:buChar char="•"/>
            </a:pPr>
            <a:r>
              <a:rPr lang="en-US" sz="2008" b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AN TOÀN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626921" y="8797115"/>
            <a:ext cx="3111996" cy="404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3567" lvl="1" indent="-216784" algn="l">
              <a:lnSpc>
                <a:spcPts val="3574"/>
              </a:lnSpc>
              <a:buFont typeface="Arial"/>
              <a:buChar char="•"/>
            </a:pPr>
            <a:r>
              <a:rPr lang="en-US" sz="2008" b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SINH LÝ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748804" y="4352605"/>
            <a:ext cx="7972302" cy="1625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7"/>
              </a:lnSpc>
            </a:pPr>
            <a:r>
              <a:rPr lang="en-US" sz="5331" b="1">
                <a:solidFill>
                  <a:srgbClr val="D64646"/>
                </a:solidFill>
                <a:latin typeface="#9Slide04 SFU Toledo Medium"/>
                <a:ea typeface="#9Slide04 SFU Toledo Medium"/>
                <a:cs typeface="#9Slide04 SFU Toledo Medium"/>
                <a:sym typeface="#9Slide04 SFU Toledo Medium"/>
              </a:rPr>
              <a:t>THÁP NHU CẦU MASLOW CỦA TÔI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031848" y="6610350"/>
            <a:ext cx="7406213" cy="2647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 b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Hãy vẽ lại vào vở tháp nhu cầu Maslow, sử dụng những hình ảnh để mô tả những điều em đã đạt được dựa trên tháp nhu cầu này</a:t>
            </a:r>
          </a:p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 b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Chia sẻ với bạn bên cạnh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3983" b="-18764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-4114800" y="-199590"/>
            <a:ext cx="11724493" cy="11163248"/>
            <a:chOff x="0" y="0"/>
            <a:chExt cx="15632658" cy="14884330"/>
          </a:xfrm>
        </p:grpSpPr>
        <p:sp>
          <p:nvSpPr>
            <p:cNvPr id="4" name="Freeform 4"/>
            <p:cNvSpPr/>
            <p:nvPr/>
          </p:nvSpPr>
          <p:spPr>
            <a:xfrm>
              <a:off x="4704949" y="6141979"/>
              <a:ext cx="5900617" cy="5311658"/>
            </a:xfrm>
            <a:custGeom>
              <a:avLst/>
              <a:gdLst/>
              <a:ahLst/>
              <a:cxnLst/>
              <a:rect l="l" t="t" r="r" b="b"/>
              <a:pathLst>
                <a:path w="5900617" h="5311658">
                  <a:moveTo>
                    <a:pt x="0" y="0"/>
                  </a:moveTo>
                  <a:lnTo>
                    <a:pt x="5900617" y="0"/>
                  </a:lnTo>
                  <a:lnTo>
                    <a:pt x="5900617" y="5311658"/>
                  </a:lnTo>
                  <a:lnTo>
                    <a:pt x="0" y="5311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3573"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6497638" y="1291672"/>
              <a:ext cx="2860326" cy="3488203"/>
            </a:xfrm>
            <a:custGeom>
              <a:avLst/>
              <a:gdLst/>
              <a:ahLst/>
              <a:cxnLst/>
              <a:rect l="l" t="t" r="r" b="b"/>
              <a:pathLst>
                <a:path w="2860326" h="3488203">
                  <a:moveTo>
                    <a:pt x="0" y="0"/>
                  </a:moveTo>
                  <a:lnTo>
                    <a:pt x="2860327" y="0"/>
                  </a:lnTo>
                  <a:lnTo>
                    <a:pt x="2860327" y="3488203"/>
                  </a:lnTo>
                  <a:lnTo>
                    <a:pt x="0" y="34882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6" name="Freeform 6"/>
            <p:cNvSpPr/>
            <p:nvPr/>
          </p:nvSpPr>
          <p:spPr>
            <a:xfrm rot="-5400000" flipH="1">
              <a:off x="2000250" y="-2000250"/>
              <a:ext cx="6972300" cy="10972800"/>
            </a:xfrm>
            <a:custGeom>
              <a:avLst/>
              <a:gdLst/>
              <a:ahLst/>
              <a:cxnLst/>
              <a:rect l="l" t="t" r="r" b="b"/>
              <a:pathLst>
                <a:path w="6972300" h="10972800">
                  <a:moveTo>
                    <a:pt x="6972300" y="0"/>
                  </a:moveTo>
                  <a:lnTo>
                    <a:pt x="0" y="0"/>
                  </a:lnTo>
                  <a:lnTo>
                    <a:pt x="0" y="10972800"/>
                  </a:lnTo>
                  <a:lnTo>
                    <a:pt x="6972300" y="10972800"/>
                  </a:lnTo>
                  <a:lnTo>
                    <a:pt x="697230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7" name="Freeform 7"/>
            <p:cNvSpPr/>
            <p:nvPr/>
          </p:nvSpPr>
          <p:spPr>
            <a:xfrm>
              <a:off x="5017759" y="11547336"/>
              <a:ext cx="10614899" cy="3336994"/>
            </a:xfrm>
            <a:custGeom>
              <a:avLst/>
              <a:gdLst/>
              <a:ahLst/>
              <a:cxnLst/>
              <a:rect l="l" t="t" r="r" b="b"/>
              <a:pathLst>
                <a:path w="10614899" h="3336994">
                  <a:moveTo>
                    <a:pt x="0" y="0"/>
                  </a:moveTo>
                  <a:lnTo>
                    <a:pt x="10614899" y="0"/>
                  </a:lnTo>
                  <a:lnTo>
                    <a:pt x="10614899" y="3336994"/>
                  </a:lnTo>
                  <a:lnTo>
                    <a:pt x="0" y="33369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3803" b="-228822"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741458" y="357452"/>
            <a:ext cx="9060110" cy="10310931"/>
            <a:chOff x="0" y="0"/>
            <a:chExt cx="12080147" cy="13747908"/>
          </a:xfrm>
        </p:grpSpPr>
        <p:sp>
          <p:nvSpPr>
            <p:cNvPr id="9" name="Freeform 9"/>
            <p:cNvSpPr/>
            <p:nvPr/>
          </p:nvSpPr>
          <p:spPr>
            <a:xfrm>
              <a:off x="4377889" y="87599"/>
              <a:ext cx="7702258" cy="5311658"/>
            </a:xfrm>
            <a:custGeom>
              <a:avLst/>
              <a:gdLst/>
              <a:ahLst/>
              <a:cxnLst/>
              <a:rect l="l" t="t" r="r" b="b"/>
              <a:pathLst>
                <a:path w="7702258" h="5311658">
                  <a:moveTo>
                    <a:pt x="0" y="0"/>
                  </a:moveTo>
                  <a:lnTo>
                    <a:pt x="7702258" y="0"/>
                  </a:lnTo>
                  <a:lnTo>
                    <a:pt x="7702258" y="5311658"/>
                  </a:lnTo>
                  <a:lnTo>
                    <a:pt x="0" y="5311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94260"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0" name="Freeform 10"/>
            <p:cNvSpPr/>
            <p:nvPr/>
          </p:nvSpPr>
          <p:spPr>
            <a:xfrm flipH="1">
              <a:off x="7902180" y="8379594"/>
              <a:ext cx="2860326" cy="3488203"/>
            </a:xfrm>
            <a:custGeom>
              <a:avLst/>
              <a:gdLst/>
              <a:ahLst/>
              <a:cxnLst/>
              <a:rect l="l" t="t" r="r" b="b"/>
              <a:pathLst>
                <a:path w="2860326" h="3488203">
                  <a:moveTo>
                    <a:pt x="2860327" y="0"/>
                  </a:moveTo>
                  <a:lnTo>
                    <a:pt x="0" y="0"/>
                  </a:lnTo>
                  <a:lnTo>
                    <a:pt x="0" y="3488203"/>
                  </a:lnTo>
                  <a:lnTo>
                    <a:pt x="2860327" y="3488203"/>
                  </a:lnTo>
                  <a:lnTo>
                    <a:pt x="2860327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6537639" y="6145264"/>
              <a:ext cx="5542508" cy="7602643"/>
            </a:xfrm>
            <a:custGeom>
              <a:avLst/>
              <a:gdLst/>
              <a:ahLst/>
              <a:cxnLst/>
              <a:rect l="l" t="t" r="r" b="b"/>
              <a:pathLst>
                <a:path w="5542508" h="7602643">
                  <a:moveTo>
                    <a:pt x="0" y="0"/>
                  </a:moveTo>
                  <a:lnTo>
                    <a:pt x="5542508" y="0"/>
                  </a:lnTo>
                  <a:lnTo>
                    <a:pt x="5542508" y="7602644"/>
                  </a:lnTo>
                  <a:lnTo>
                    <a:pt x="0" y="7602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25796" b="-44328"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12080147" cy="3448050"/>
            </a:xfrm>
            <a:custGeom>
              <a:avLst/>
              <a:gdLst/>
              <a:ahLst/>
              <a:cxnLst/>
              <a:rect l="l" t="t" r="r" b="b"/>
              <a:pathLst>
                <a:path w="12080147" h="3448050">
                  <a:moveTo>
                    <a:pt x="0" y="0"/>
                  </a:moveTo>
                  <a:lnTo>
                    <a:pt x="12080147" y="0"/>
                  </a:lnTo>
                  <a:lnTo>
                    <a:pt x="12080147" y="3448050"/>
                  </a:lnTo>
                  <a:lnTo>
                    <a:pt x="0" y="3448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218232"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856241" y="2321727"/>
            <a:ext cx="14575518" cy="5300008"/>
            <a:chOff x="0" y="0"/>
            <a:chExt cx="3838820" cy="139588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838820" cy="1395887"/>
            </a:xfrm>
            <a:custGeom>
              <a:avLst/>
              <a:gdLst/>
              <a:ahLst/>
              <a:cxnLst/>
              <a:rect l="l" t="t" r="r" b="b"/>
              <a:pathLst>
                <a:path w="3838820" h="1395887">
                  <a:moveTo>
                    <a:pt x="27089" y="0"/>
                  </a:moveTo>
                  <a:lnTo>
                    <a:pt x="3811731" y="0"/>
                  </a:lnTo>
                  <a:cubicBezTo>
                    <a:pt x="3818915" y="0"/>
                    <a:pt x="3825805" y="2854"/>
                    <a:pt x="3830885" y="7934"/>
                  </a:cubicBezTo>
                  <a:cubicBezTo>
                    <a:pt x="3835965" y="13014"/>
                    <a:pt x="3838820" y="19905"/>
                    <a:pt x="3838820" y="27089"/>
                  </a:cubicBezTo>
                  <a:lnTo>
                    <a:pt x="3838820" y="1368798"/>
                  </a:lnTo>
                  <a:cubicBezTo>
                    <a:pt x="3838820" y="1375982"/>
                    <a:pt x="3835965" y="1382872"/>
                    <a:pt x="3830885" y="1387953"/>
                  </a:cubicBezTo>
                  <a:cubicBezTo>
                    <a:pt x="3825805" y="1393033"/>
                    <a:pt x="3818915" y="1395887"/>
                    <a:pt x="3811731" y="1395887"/>
                  </a:cubicBezTo>
                  <a:lnTo>
                    <a:pt x="27089" y="1395887"/>
                  </a:lnTo>
                  <a:cubicBezTo>
                    <a:pt x="19905" y="1395887"/>
                    <a:pt x="13014" y="1393033"/>
                    <a:pt x="7934" y="1387953"/>
                  </a:cubicBezTo>
                  <a:cubicBezTo>
                    <a:pt x="2854" y="1382872"/>
                    <a:pt x="0" y="1375982"/>
                    <a:pt x="0" y="1368798"/>
                  </a:cubicBezTo>
                  <a:lnTo>
                    <a:pt x="0" y="27089"/>
                  </a:lnTo>
                  <a:cubicBezTo>
                    <a:pt x="0" y="19905"/>
                    <a:pt x="2854" y="13014"/>
                    <a:pt x="7934" y="7934"/>
                  </a:cubicBezTo>
                  <a:cubicBezTo>
                    <a:pt x="13014" y="2854"/>
                    <a:pt x="19905" y="0"/>
                    <a:pt x="27089" y="0"/>
                  </a:cubicBezTo>
                  <a:close/>
                </a:path>
              </a:pathLst>
            </a:custGeom>
            <a:solidFill>
              <a:srgbClr val="FAF9F4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04775"/>
              <a:ext cx="3838820" cy="15006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74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2226084" y="3211511"/>
            <a:ext cx="13835832" cy="332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4500">
                <a:solidFill>
                  <a:srgbClr val="000000"/>
                </a:solidFill>
                <a:latin typeface="#9Slide05 Fourth Medium"/>
                <a:ea typeface="#9Slide05 Fourth Medium"/>
                <a:cs typeface="#9Slide05 Fourth Medium"/>
                <a:sym typeface="#9Slide05 Fourth Medium"/>
              </a:rPr>
              <a:t>Trong tay mỗi người chúng ta đều có những “que diêm”. </a:t>
            </a:r>
          </a:p>
          <a:p>
            <a:pPr algn="ctr">
              <a:lnSpc>
                <a:spcPts val="6480"/>
              </a:lnSpc>
            </a:pPr>
            <a:r>
              <a:rPr lang="en-US" sz="4500">
                <a:solidFill>
                  <a:srgbClr val="000000"/>
                </a:solidFill>
                <a:latin typeface="#9Slide05 Fourth Medium"/>
                <a:ea typeface="#9Slide05 Fourth Medium"/>
                <a:cs typeface="#9Slide05 Fourth Medium"/>
                <a:sym typeface="#9Slide05 Fourth Medium"/>
              </a:rPr>
              <a:t>Không ai có thể thắp sáng cả thế giới </a:t>
            </a:r>
          </a:p>
          <a:p>
            <a:pPr algn="ctr">
              <a:lnSpc>
                <a:spcPts val="6480"/>
              </a:lnSpc>
            </a:pPr>
            <a:r>
              <a:rPr lang="en-US" sz="4500">
                <a:solidFill>
                  <a:srgbClr val="000000"/>
                </a:solidFill>
                <a:latin typeface="#9Slide05 Fourth Medium"/>
                <a:ea typeface="#9Slide05 Fourth Medium"/>
                <a:cs typeface="#9Slide05 Fourth Medium"/>
                <a:sym typeface="#9Slide05 Fourth Medium"/>
              </a:rPr>
              <a:t>nhưng có thể </a:t>
            </a:r>
          </a:p>
          <a:p>
            <a:pPr algn="ctr">
              <a:lnSpc>
                <a:spcPts val="6480"/>
              </a:lnSpc>
            </a:pPr>
            <a:r>
              <a:rPr lang="en-US" sz="4500">
                <a:solidFill>
                  <a:srgbClr val="000000"/>
                </a:solidFill>
                <a:latin typeface="#9Slide05 Fourth Medium"/>
                <a:ea typeface="#9Slide05 Fourth Medium"/>
                <a:cs typeface="#9Slide05 Fourth Medium"/>
                <a:sym typeface="#9Slide05 Fourth Medium"/>
              </a:rPr>
              <a:t>thắp sáng một góc nhỏ xung quanh mình.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46148" y="-963172"/>
            <a:ext cx="16547891" cy="3983743"/>
            <a:chOff x="0" y="0"/>
            <a:chExt cx="22063855" cy="5311658"/>
          </a:xfrm>
        </p:grpSpPr>
        <p:sp>
          <p:nvSpPr>
            <p:cNvPr id="3" name="Freeform 3"/>
            <p:cNvSpPr/>
            <p:nvPr/>
          </p:nvSpPr>
          <p:spPr>
            <a:xfrm>
              <a:off x="7101439" y="0"/>
              <a:ext cx="14962416" cy="5311658"/>
            </a:xfrm>
            <a:custGeom>
              <a:avLst/>
              <a:gdLst/>
              <a:ahLst/>
              <a:cxnLst/>
              <a:rect l="l" t="t" r="r" b="b"/>
              <a:pathLst>
                <a:path w="14962416" h="5311658">
                  <a:moveTo>
                    <a:pt x="0" y="0"/>
                  </a:moveTo>
                  <a:lnTo>
                    <a:pt x="14962416" y="0"/>
                  </a:lnTo>
                  <a:lnTo>
                    <a:pt x="14962416" y="5311658"/>
                  </a:lnTo>
                  <a:lnTo>
                    <a:pt x="0" y="5311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032780" y="-411052"/>
              <a:ext cx="3469913" cy="5535472"/>
            </a:xfrm>
            <a:custGeom>
              <a:avLst/>
              <a:gdLst/>
              <a:ahLst/>
              <a:cxnLst/>
              <a:rect l="l" t="t" r="r" b="b"/>
              <a:pathLst>
                <a:path w="3469913" h="5535472">
                  <a:moveTo>
                    <a:pt x="0" y="0"/>
                  </a:moveTo>
                  <a:lnTo>
                    <a:pt x="3469913" y="0"/>
                  </a:lnTo>
                  <a:lnTo>
                    <a:pt x="3469913" y="5535472"/>
                  </a:lnTo>
                  <a:lnTo>
                    <a:pt x="0" y="55354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267748" b="-32839"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8898966" y="1284229"/>
              <a:ext cx="2860326" cy="3488203"/>
            </a:xfrm>
            <a:custGeom>
              <a:avLst/>
              <a:gdLst/>
              <a:ahLst/>
              <a:cxnLst/>
              <a:rect l="l" t="t" r="r" b="b"/>
              <a:pathLst>
                <a:path w="2860326" h="3488203">
                  <a:moveTo>
                    <a:pt x="2860326" y="0"/>
                  </a:moveTo>
                  <a:lnTo>
                    <a:pt x="0" y="0"/>
                  </a:lnTo>
                  <a:lnTo>
                    <a:pt x="0" y="3488203"/>
                  </a:lnTo>
                  <a:lnTo>
                    <a:pt x="2860326" y="3488203"/>
                  </a:lnTo>
                  <a:lnTo>
                    <a:pt x="2860326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3990432" y="-11185647"/>
            <a:ext cx="13612382" cy="22899043"/>
            <a:chOff x="0" y="0"/>
            <a:chExt cx="18149842" cy="30532057"/>
          </a:xfrm>
        </p:grpSpPr>
        <p:sp>
          <p:nvSpPr>
            <p:cNvPr id="7" name="Freeform 7"/>
            <p:cNvSpPr/>
            <p:nvPr/>
          </p:nvSpPr>
          <p:spPr>
            <a:xfrm>
              <a:off x="4311507" y="0"/>
              <a:ext cx="9918296" cy="21665787"/>
            </a:xfrm>
            <a:custGeom>
              <a:avLst/>
              <a:gdLst/>
              <a:ahLst/>
              <a:cxnLst/>
              <a:rect l="l" t="t" r="r" b="b"/>
              <a:pathLst>
                <a:path w="9918296" h="21665787">
                  <a:moveTo>
                    <a:pt x="0" y="0"/>
                  </a:moveTo>
                  <a:lnTo>
                    <a:pt x="9918297" y="0"/>
                  </a:lnTo>
                  <a:lnTo>
                    <a:pt x="9918297" y="21665787"/>
                  </a:lnTo>
                  <a:lnTo>
                    <a:pt x="0" y="21665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8745556" y="14449382"/>
              <a:ext cx="8297277" cy="2945533"/>
            </a:xfrm>
            <a:custGeom>
              <a:avLst/>
              <a:gdLst/>
              <a:ahLst/>
              <a:cxnLst/>
              <a:rect l="l" t="t" r="r" b="b"/>
              <a:pathLst>
                <a:path w="8297277" h="2945533">
                  <a:moveTo>
                    <a:pt x="0" y="0"/>
                  </a:moveTo>
                  <a:lnTo>
                    <a:pt x="8297278" y="0"/>
                  </a:lnTo>
                  <a:lnTo>
                    <a:pt x="8297278" y="2945533"/>
                  </a:lnTo>
                  <a:lnTo>
                    <a:pt x="0" y="294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9" name="Freeform 9"/>
            <p:cNvSpPr/>
            <p:nvPr/>
          </p:nvSpPr>
          <p:spPr>
            <a:xfrm>
              <a:off x="9852565" y="23368192"/>
              <a:ext cx="8297277" cy="2945533"/>
            </a:xfrm>
            <a:custGeom>
              <a:avLst/>
              <a:gdLst/>
              <a:ahLst/>
              <a:cxnLst/>
              <a:rect l="l" t="t" r="r" b="b"/>
              <a:pathLst>
                <a:path w="8297277" h="2945533">
                  <a:moveTo>
                    <a:pt x="0" y="0"/>
                  </a:moveTo>
                  <a:lnTo>
                    <a:pt x="8297277" y="0"/>
                  </a:lnTo>
                  <a:lnTo>
                    <a:pt x="8297277" y="2945533"/>
                  </a:lnTo>
                  <a:lnTo>
                    <a:pt x="0" y="294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117117" y="17394915"/>
              <a:ext cx="9925716" cy="9863681"/>
            </a:xfrm>
            <a:custGeom>
              <a:avLst/>
              <a:gdLst/>
              <a:ahLst/>
              <a:cxnLst/>
              <a:rect l="l" t="t" r="r" b="b"/>
              <a:pathLst>
                <a:path w="9925716" h="9863681">
                  <a:moveTo>
                    <a:pt x="0" y="0"/>
                  </a:moveTo>
                  <a:lnTo>
                    <a:pt x="9925717" y="0"/>
                  </a:lnTo>
                  <a:lnTo>
                    <a:pt x="9925717" y="9863681"/>
                  </a:lnTo>
                  <a:lnTo>
                    <a:pt x="0" y="98636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23838216"/>
              <a:ext cx="14962416" cy="5311658"/>
            </a:xfrm>
            <a:custGeom>
              <a:avLst/>
              <a:gdLst/>
              <a:ahLst/>
              <a:cxnLst/>
              <a:rect l="l" t="t" r="r" b="b"/>
              <a:pathLst>
                <a:path w="14962416" h="5311658">
                  <a:moveTo>
                    <a:pt x="0" y="0"/>
                  </a:moveTo>
                  <a:lnTo>
                    <a:pt x="14962416" y="0"/>
                  </a:lnTo>
                  <a:lnTo>
                    <a:pt x="14962416" y="5311658"/>
                  </a:lnTo>
                  <a:lnTo>
                    <a:pt x="0" y="5311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311507" y="19676355"/>
              <a:ext cx="4329046" cy="3214316"/>
            </a:xfrm>
            <a:custGeom>
              <a:avLst/>
              <a:gdLst/>
              <a:ahLst/>
              <a:cxnLst/>
              <a:rect l="l" t="t" r="r" b="b"/>
              <a:pathLst>
                <a:path w="4329046" h="3214316">
                  <a:moveTo>
                    <a:pt x="0" y="0"/>
                  </a:moveTo>
                  <a:lnTo>
                    <a:pt x="4329046" y="0"/>
                  </a:lnTo>
                  <a:lnTo>
                    <a:pt x="4329046" y="3214316"/>
                  </a:lnTo>
                  <a:lnTo>
                    <a:pt x="0" y="3214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5449569" y="19474678"/>
              <a:ext cx="5322339" cy="7353276"/>
            </a:xfrm>
            <a:custGeom>
              <a:avLst/>
              <a:gdLst/>
              <a:ahLst/>
              <a:cxnLst/>
              <a:rect l="l" t="t" r="r" b="b"/>
              <a:pathLst>
                <a:path w="5322339" h="7353276">
                  <a:moveTo>
                    <a:pt x="0" y="0"/>
                  </a:moveTo>
                  <a:lnTo>
                    <a:pt x="5322339" y="0"/>
                  </a:lnTo>
                  <a:lnTo>
                    <a:pt x="5322339" y="7353276"/>
                  </a:lnTo>
                  <a:lnTo>
                    <a:pt x="0" y="73532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139754"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5765451" y="15977506"/>
              <a:ext cx="2860326" cy="3488203"/>
            </a:xfrm>
            <a:custGeom>
              <a:avLst/>
              <a:gdLst/>
              <a:ahLst/>
              <a:cxnLst/>
              <a:rect l="l" t="t" r="r" b="b"/>
              <a:pathLst>
                <a:path w="2860326" h="3488203">
                  <a:moveTo>
                    <a:pt x="0" y="0"/>
                  </a:moveTo>
                  <a:lnTo>
                    <a:pt x="2860327" y="0"/>
                  </a:lnTo>
                  <a:lnTo>
                    <a:pt x="2860327" y="3488203"/>
                  </a:lnTo>
                  <a:lnTo>
                    <a:pt x="0" y="34882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5" name="Freeform 15"/>
            <p:cNvSpPr/>
            <p:nvPr/>
          </p:nvSpPr>
          <p:spPr>
            <a:xfrm flipH="1">
              <a:off x="7117117" y="27043854"/>
              <a:ext cx="2860326" cy="3488203"/>
            </a:xfrm>
            <a:custGeom>
              <a:avLst/>
              <a:gdLst/>
              <a:ahLst/>
              <a:cxnLst/>
              <a:rect l="l" t="t" r="r" b="b"/>
              <a:pathLst>
                <a:path w="2860326" h="3488203">
                  <a:moveTo>
                    <a:pt x="2860327" y="0"/>
                  </a:moveTo>
                  <a:lnTo>
                    <a:pt x="0" y="0"/>
                  </a:lnTo>
                  <a:lnTo>
                    <a:pt x="0" y="3488203"/>
                  </a:lnTo>
                  <a:lnTo>
                    <a:pt x="2860327" y="3488203"/>
                  </a:lnTo>
                  <a:lnTo>
                    <a:pt x="2860327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7028904" y="17643032"/>
              <a:ext cx="6972300" cy="10972800"/>
            </a:xfrm>
            <a:custGeom>
              <a:avLst/>
              <a:gdLst/>
              <a:ahLst/>
              <a:cxnLst/>
              <a:rect l="l" t="t" r="r" b="b"/>
              <a:pathLst>
                <a:path w="6972300" h="10972800">
                  <a:moveTo>
                    <a:pt x="0" y="0"/>
                  </a:moveTo>
                  <a:lnTo>
                    <a:pt x="6972300" y="0"/>
                  </a:lnTo>
                  <a:lnTo>
                    <a:pt x="697230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191488" y="3967793"/>
            <a:ext cx="11445673" cy="8156436"/>
            <a:chOff x="0" y="0"/>
            <a:chExt cx="15260898" cy="10875248"/>
          </a:xfrm>
        </p:grpSpPr>
        <p:sp>
          <p:nvSpPr>
            <p:cNvPr id="18" name="Freeform 18"/>
            <p:cNvSpPr/>
            <p:nvPr/>
          </p:nvSpPr>
          <p:spPr>
            <a:xfrm>
              <a:off x="0" y="5005488"/>
              <a:ext cx="7561687" cy="5869759"/>
            </a:xfrm>
            <a:custGeom>
              <a:avLst/>
              <a:gdLst/>
              <a:ahLst/>
              <a:cxnLst/>
              <a:rect l="l" t="t" r="r" b="b"/>
              <a:pathLst>
                <a:path w="7561687" h="5869759">
                  <a:moveTo>
                    <a:pt x="0" y="0"/>
                  </a:moveTo>
                  <a:lnTo>
                    <a:pt x="7561687" y="0"/>
                  </a:lnTo>
                  <a:lnTo>
                    <a:pt x="7561687" y="5869760"/>
                  </a:lnTo>
                  <a:lnTo>
                    <a:pt x="0" y="5869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4174317" y="3588374"/>
              <a:ext cx="10335951" cy="6821728"/>
            </a:xfrm>
            <a:custGeom>
              <a:avLst/>
              <a:gdLst/>
              <a:ahLst/>
              <a:cxnLst/>
              <a:rect l="l" t="t" r="r" b="b"/>
              <a:pathLst>
                <a:path w="10335951" h="6821728">
                  <a:moveTo>
                    <a:pt x="0" y="0"/>
                  </a:moveTo>
                  <a:lnTo>
                    <a:pt x="10335951" y="0"/>
                  </a:lnTo>
                  <a:lnTo>
                    <a:pt x="10335951" y="6821728"/>
                  </a:lnTo>
                  <a:lnTo>
                    <a:pt x="0" y="68217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8321072" y="0"/>
              <a:ext cx="6939826" cy="7353276"/>
            </a:xfrm>
            <a:custGeom>
              <a:avLst/>
              <a:gdLst/>
              <a:ahLst/>
              <a:cxnLst/>
              <a:rect l="l" t="t" r="r" b="b"/>
              <a:pathLst>
                <a:path w="6939826" h="7353276">
                  <a:moveTo>
                    <a:pt x="0" y="0"/>
                  </a:moveTo>
                  <a:lnTo>
                    <a:pt x="6939826" y="0"/>
                  </a:lnTo>
                  <a:lnTo>
                    <a:pt x="6939826" y="7353276"/>
                  </a:lnTo>
                  <a:lnTo>
                    <a:pt x="0" y="73532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83874"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6681921" y="2950000"/>
            <a:ext cx="6580831" cy="2113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826"/>
              </a:lnSpc>
            </a:pPr>
            <a:r>
              <a:rPr lang="en-US" sz="16149" b="1">
                <a:solidFill>
                  <a:srgbClr val="D64646"/>
                </a:solidFill>
                <a:latin typeface="#9Slide04 SFU Toledo Medium"/>
                <a:ea typeface="#9Slide04 SFU Toledo Medium"/>
                <a:cs typeface="#9Slide04 SFU Toledo Medium"/>
                <a:sym typeface="#9Slide04 SFU Toledo Medium"/>
              </a:rPr>
              <a:t>Thank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149897" y="962968"/>
            <a:ext cx="6109403" cy="4734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28"/>
              </a:lnSpc>
              <a:spcBef>
                <a:spcPct val="0"/>
              </a:spcBef>
            </a:pPr>
            <a:r>
              <a:rPr lang="en-US" sz="27663">
                <a:solidFill>
                  <a:srgbClr val="D64646"/>
                </a:solidFill>
                <a:latin typeface="ITC Edwardian Script"/>
                <a:ea typeface="ITC Edwardian Script"/>
                <a:cs typeface="ITC Edwardian Script"/>
                <a:sym typeface="ITC Edwardian Script"/>
              </a:rPr>
              <a:t>You</a:t>
            </a:r>
          </a:p>
        </p:txBody>
      </p:sp>
      <p:sp>
        <p:nvSpPr>
          <p:cNvPr id="23" name="Freeform 23"/>
          <p:cNvSpPr/>
          <p:nvPr/>
        </p:nvSpPr>
        <p:spPr>
          <a:xfrm>
            <a:off x="6920651" y="8386165"/>
            <a:ext cx="3246784" cy="2410737"/>
          </a:xfrm>
          <a:custGeom>
            <a:avLst/>
            <a:gdLst/>
            <a:ahLst/>
            <a:cxnLst/>
            <a:rect l="l" t="t" r="r" b="b"/>
            <a:pathLst>
              <a:path w="3246784" h="2410737">
                <a:moveTo>
                  <a:pt x="0" y="0"/>
                </a:moveTo>
                <a:lnTo>
                  <a:pt x="3246784" y="0"/>
                </a:lnTo>
                <a:lnTo>
                  <a:pt x="3246784" y="2410737"/>
                </a:lnTo>
                <a:lnTo>
                  <a:pt x="0" y="24107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186" y="1302640"/>
            <a:ext cx="7422815" cy="7422815"/>
          </a:xfrm>
          <a:prstGeom prst="rect">
            <a:avLst/>
          </a:prstGeom>
        </p:spPr>
      </p:pic>
      <p:sp>
        <p:nvSpPr>
          <p:cNvPr id="20" name="文本框 2">
            <a:extLst>
              <a:ext uri="{FF2B5EF4-FFF2-40B4-BE49-F238E27FC236}">
                <a16:creationId xmlns:a16="http://schemas.microsoft.com/office/drawing/2014/main" id="{01D7113F-1007-7D49-A2A1-F65621495AF4}"/>
              </a:ext>
            </a:extLst>
          </p:cNvPr>
          <p:cNvSpPr txBox="1"/>
          <p:nvPr/>
        </p:nvSpPr>
        <p:spPr>
          <a:xfrm>
            <a:off x="9932437" y="5197266"/>
            <a:ext cx="614931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7848">
              <a:defRPr/>
            </a:pPr>
            <a:r>
              <a:rPr lang="en-US" altLang="zh-CN" sz="8100" b="1" dirty="0" err="1">
                <a:solidFill>
                  <a:srgbClr val="63A537">
                    <a:lumMod val="50000"/>
                  </a:srgb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Đọc</a:t>
            </a:r>
            <a:endParaRPr lang="zh-CN" altLang="en-US" sz="8100" b="1" dirty="0">
              <a:solidFill>
                <a:srgbClr val="63A537">
                  <a:lumMod val="50000"/>
                </a:srgbClr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1" name="组合 10">
            <a:extLst>
              <a:ext uri="{FF2B5EF4-FFF2-40B4-BE49-F238E27FC236}">
                <a16:creationId xmlns:a16="http://schemas.microsoft.com/office/drawing/2014/main" id="{FB4A3052-9A82-AA4F-8A15-DB9CBB3F244D}"/>
              </a:ext>
            </a:extLst>
          </p:cNvPr>
          <p:cNvGrpSpPr/>
          <p:nvPr/>
        </p:nvGrpSpPr>
        <p:grpSpPr>
          <a:xfrm>
            <a:off x="11304241" y="2767236"/>
            <a:ext cx="2871584" cy="2246811"/>
            <a:chOff x="6098065" y="734895"/>
            <a:chExt cx="1113560" cy="1122492"/>
          </a:xfrm>
        </p:grpSpPr>
        <p:sp>
          <p:nvSpPr>
            <p:cNvPr id="35" name="文本框 11">
              <a:extLst>
                <a:ext uri="{FF2B5EF4-FFF2-40B4-BE49-F238E27FC236}">
                  <a16:creationId xmlns:a16="http://schemas.microsoft.com/office/drawing/2014/main" id="{624F7FF5-77ED-6446-BC15-B4AC5EB84822}"/>
                </a:ext>
              </a:extLst>
            </p:cNvPr>
            <p:cNvSpPr txBox="1"/>
            <p:nvPr/>
          </p:nvSpPr>
          <p:spPr>
            <a:xfrm flipH="1">
              <a:off x="6198798" y="846383"/>
              <a:ext cx="912092" cy="8764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algn="ctr" defTabSz="1827848">
                <a:defRPr/>
              </a:pPr>
              <a:r>
                <a:rPr lang="en-US" altLang="zh-CN" sz="10800" dirty="0">
                  <a:solidFill>
                    <a:srgbClr val="63A537">
                      <a:lumMod val="50000"/>
                    </a:srgbClr>
                  </a:solidFill>
                  <a:latin typeface="汉仪橄榄体繁" panose="02010609000101010101" pitchFamily="49" charset="-122"/>
                  <a:ea typeface="汉仪橄榄体繁" panose="02010609000101010101" pitchFamily="49" charset="-122"/>
                </a:rPr>
                <a:t>1</a:t>
              </a:r>
              <a:endParaRPr lang="zh-CN" altLang="en-US" sz="10800" dirty="0">
                <a:solidFill>
                  <a:srgbClr val="63A537">
                    <a:lumMod val="50000"/>
                  </a:srgbClr>
                </a:solidFill>
                <a:latin typeface="汉仪橄榄体繁" panose="02010609000101010101" pitchFamily="49" charset="-122"/>
                <a:ea typeface="汉仪橄榄体繁" panose="02010609000101010101" pitchFamily="49" charset="-122"/>
              </a:endParaRPr>
            </a:p>
          </p:txBody>
        </p:sp>
        <p:sp>
          <p:nvSpPr>
            <p:cNvPr id="36" name="任意多边形 12">
              <a:extLst>
                <a:ext uri="{FF2B5EF4-FFF2-40B4-BE49-F238E27FC236}">
                  <a16:creationId xmlns:a16="http://schemas.microsoft.com/office/drawing/2014/main" id="{DB29AC47-1F55-F749-A97C-7FE467EF9377}"/>
                </a:ext>
              </a:extLst>
            </p:cNvPr>
            <p:cNvSpPr/>
            <p:nvPr/>
          </p:nvSpPr>
          <p:spPr>
            <a:xfrm>
              <a:off x="6098065" y="734895"/>
              <a:ext cx="1113560" cy="1122492"/>
            </a:xfrm>
            <a:custGeom>
              <a:avLst/>
              <a:gdLst>
                <a:gd name="connsiteX0" fmla="*/ 356426 w 1082292"/>
                <a:gd name="connsiteY0" fmla="*/ 1038149 h 1166599"/>
                <a:gd name="connsiteX1" fmla="*/ 21889 w 1082292"/>
                <a:gd name="connsiteY1" fmla="*/ 714764 h 1166599"/>
                <a:gd name="connsiteX2" fmla="*/ 99948 w 1082292"/>
                <a:gd name="connsiteY2" fmla="*/ 212959 h 1166599"/>
                <a:gd name="connsiteX3" fmla="*/ 646358 w 1082292"/>
                <a:gd name="connsiteY3" fmla="*/ 1085 h 1166599"/>
                <a:gd name="connsiteX4" fmla="*/ 1058953 w 1082292"/>
                <a:gd name="connsiteY4" fmla="*/ 291017 h 1166599"/>
                <a:gd name="connsiteX5" fmla="*/ 947441 w 1082292"/>
                <a:gd name="connsiteY5" fmla="*/ 1082754 h 1166599"/>
                <a:gd name="connsiteX6" fmla="*/ 256065 w 1082292"/>
                <a:gd name="connsiteY6" fmla="*/ 1105056 h 1166599"/>
                <a:gd name="connsiteX0-1" fmla="*/ 356426 w 1122646"/>
                <a:gd name="connsiteY0-2" fmla="*/ 1038149 h 1122492"/>
                <a:gd name="connsiteX1-3" fmla="*/ 21889 w 1122646"/>
                <a:gd name="connsiteY1-4" fmla="*/ 714764 h 1122492"/>
                <a:gd name="connsiteX2-5" fmla="*/ 99948 w 1122646"/>
                <a:gd name="connsiteY2-6" fmla="*/ 212959 h 1122492"/>
                <a:gd name="connsiteX3-7" fmla="*/ 646358 w 1122646"/>
                <a:gd name="connsiteY3-8" fmla="*/ 1085 h 1122492"/>
                <a:gd name="connsiteX4-9" fmla="*/ 1058953 w 1122646"/>
                <a:gd name="connsiteY4-10" fmla="*/ 291017 h 1122492"/>
                <a:gd name="connsiteX5-11" fmla="*/ 1036650 w 1122646"/>
                <a:gd name="connsiteY5-12" fmla="*/ 937788 h 1122492"/>
                <a:gd name="connsiteX6-13" fmla="*/ 256065 w 1122646"/>
                <a:gd name="connsiteY6-14" fmla="*/ 1105056 h 1122492"/>
                <a:gd name="connsiteX0-15" fmla="*/ 356426 w 1122646"/>
                <a:gd name="connsiteY0-16" fmla="*/ 1038149 h 1122492"/>
                <a:gd name="connsiteX1-17" fmla="*/ 21889 w 1122646"/>
                <a:gd name="connsiteY1-18" fmla="*/ 714764 h 1122492"/>
                <a:gd name="connsiteX2-19" fmla="*/ 99948 w 1122646"/>
                <a:gd name="connsiteY2-20" fmla="*/ 212959 h 1122492"/>
                <a:gd name="connsiteX3-21" fmla="*/ 646358 w 1122646"/>
                <a:gd name="connsiteY3-22" fmla="*/ 1085 h 1122492"/>
                <a:gd name="connsiteX4-23" fmla="*/ 1058953 w 1122646"/>
                <a:gd name="connsiteY4-24" fmla="*/ 291017 h 1122492"/>
                <a:gd name="connsiteX5-25" fmla="*/ 1036650 w 1122646"/>
                <a:gd name="connsiteY5-26" fmla="*/ 937788 h 1122492"/>
                <a:gd name="connsiteX6-27" fmla="*/ 256065 w 1122646"/>
                <a:gd name="connsiteY6-28" fmla="*/ 1105056 h 1122492"/>
                <a:gd name="connsiteX0-29" fmla="*/ 224677 w 1113560"/>
                <a:gd name="connsiteY0-30" fmla="*/ 1071603 h 1122492"/>
                <a:gd name="connsiteX1-31" fmla="*/ 12803 w 1113560"/>
                <a:gd name="connsiteY1-32" fmla="*/ 714764 h 1122492"/>
                <a:gd name="connsiteX2-33" fmla="*/ 90862 w 1113560"/>
                <a:gd name="connsiteY2-34" fmla="*/ 212959 h 1122492"/>
                <a:gd name="connsiteX3-35" fmla="*/ 637272 w 1113560"/>
                <a:gd name="connsiteY3-36" fmla="*/ 1085 h 1122492"/>
                <a:gd name="connsiteX4-37" fmla="*/ 1049867 w 1113560"/>
                <a:gd name="connsiteY4-38" fmla="*/ 291017 h 1122492"/>
                <a:gd name="connsiteX5-39" fmla="*/ 1027564 w 1113560"/>
                <a:gd name="connsiteY5-40" fmla="*/ 937788 h 1122492"/>
                <a:gd name="connsiteX6-41" fmla="*/ 246979 w 1113560"/>
                <a:gd name="connsiteY6-42" fmla="*/ 1105056 h 112249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113560" h="1122492">
                  <a:moveTo>
                    <a:pt x="224677" y="1071603"/>
                  </a:moveTo>
                  <a:cubicBezTo>
                    <a:pt x="78781" y="978676"/>
                    <a:pt x="35105" y="857871"/>
                    <a:pt x="12803" y="714764"/>
                  </a:cubicBezTo>
                  <a:cubicBezTo>
                    <a:pt x="-9499" y="571657"/>
                    <a:pt x="-13216" y="331905"/>
                    <a:pt x="90862" y="212959"/>
                  </a:cubicBezTo>
                  <a:cubicBezTo>
                    <a:pt x="194940" y="94013"/>
                    <a:pt x="477438" y="-11925"/>
                    <a:pt x="637272" y="1085"/>
                  </a:cubicBezTo>
                  <a:cubicBezTo>
                    <a:pt x="797106" y="14095"/>
                    <a:pt x="984818" y="134900"/>
                    <a:pt x="1049867" y="291017"/>
                  </a:cubicBezTo>
                  <a:cubicBezTo>
                    <a:pt x="1114916" y="447134"/>
                    <a:pt x="1161379" y="802115"/>
                    <a:pt x="1027564" y="937788"/>
                  </a:cubicBezTo>
                  <a:cubicBezTo>
                    <a:pt x="893749" y="1073461"/>
                    <a:pt x="525759" y="1161741"/>
                    <a:pt x="246979" y="1105056"/>
                  </a:cubicBezTo>
                </a:path>
              </a:pathLst>
            </a:custGeom>
            <a:no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848">
                <a:defRPr/>
              </a:pPr>
              <a:endParaRPr lang="zh-CN" altLang="en-US" sz="4200">
                <a:solidFill>
                  <a:srgbClr val="63A537">
                    <a:lumMod val="50000"/>
                  </a:srgbClr>
                </a:solidFill>
                <a:ea typeface="方正静蕾简体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>
            <a:extLst>
              <a:ext uri="{FF2B5EF4-FFF2-40B4-BE49-F238E27FC236}">
                <a16:creationId xmlns:a16="http://schemas.microsoft.com/office/drawing/2014/main" id="{96BED708-68BE-6D42-88E8-8088DC94D905}"/>
              </a:ext>
            </a:extLst>
          </p:cNvPr>
          <p:cNvSpPr txBox="1"/>
          <p:nvPr/>
        </p:nvSpPr>
        <p:spPr>
          <a:xfrm>
            <a:off x="6632448" y="3385518"/>
            <a:ext cx="99881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7848">
              <a:defRPr/>
            </a:pPr>
            <a:r>
              <a:rPr lang="en-US" altLang="zh-CN" sz="9000" b="1" dirty="0" err="1">
                <a:solidFill>
                  <a:srgbClr val="6CB73B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altLang="zh-CN" sz="9000" b="1" dirty="0">
                <a:solidFill>
                  <a:srgbClr val="6CB73B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9000" b="1" dirty="0" err="1">
                <a:solidFill>
                  <a:srgbClr val="6CB73B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giả</a:t>
            </a:r>
            <a:r>
              <a:rPr lang="en-US" altLang="zh-CN" sz="9000" b="1" dirty="0">
                <a:solidFill>
                  <a:srgbClr val="6CB73B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9000" b="1" dirty="0" err="1">
                <a:solidFill>
                  <a:srgbClr val="6CB73B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altLang="zh-CN" sz="9000" b="1" dirty="0">
                <a:solidFill>
                  <a:srgbClr val="6CB73B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9000" b="1" dirty="0" err="1">
                <a:solidFill>
                  <a:srgbClr val="6CB73B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phẩm</a:t>
            </a:r>
            <a:endParaRPr lang="zh-CN" altLang="en-US" sz="9000" b="1" dirty="0">
              <a:solidFill>
                <a:srgbClr val="6CB73B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11">
            <a:extLst>
              <a:ext uri="{FF2B5EF4-FFF2-40B4-BE49-F238E27FC236}">
                <a16:creationId xmlns:a16="http://schemas.microsoft.com/office/drawing/2014/main" id="{95CE1B65-C263-CE48-AD58-D3AD2E480C2F}"/>
              </a:ext>
            </a:extLst>
          </p:cNvPr>
          <p:cNvSpPr txBox="1"/>
          <p:nvPr/>
        </p:nvSpPr>
        <p:spPr>
          <a:xfrm flipH="1">
            <a:off x="5273004" y="1479594"/>
            <a:ext cx="130149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algn="ctr" defTabSz="1827848">
              <a:defRPr/>
            </a:pPr>
            <a:r>
              <a:rPr lang="en-US" altLang="zh-CN" sz="9000" dirty="0">
                <a:solidFill>
                  <a:srgbClr val="6CB73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 </a:t>
            </a:r>
            <a:r>
              <a:rPr lang="en-US" altLang="zh-CN" sz="9000" dirty="0" err="1">
                <a:solidFill>
                  <a:srgbClr val="6CB73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Tìm</a:t>
            </a:r>
            <a:r>
              <a:rPr lang="en-US" altLang="zh-CN" sz="9000" dirty="0">
                <a:solidFill>
                  <a:srgbClr val="6CB73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zh-CN" sz="9000" dirty="0" err="1">
                <a:solidFill>
                  <a:srgbClr val="6CB73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hiểu</a:t>
            </a:r>
            <a:r>
              <a:rPr lang="en-US" altLang="zh-CN" sz="9000" dirty="0">
                <a:solidFill>
                  <a:srgbClr val="6CB73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zh-CN" sz="9000" dirty="0" err="1">
                <a:solidFill>
                  <a:srgbClr val="6CB73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chung</a:t>
            </a:r>
            <a:endParaRPr lang="zh-CN" altLang="en-US" sz="9000" dirty="0">
              <a:solidFill>
                <a:srgbClr val="6CB73B"/>
              </a:solidFill>
              <a:latin typeface="Verdana" panose="020B0604030504040204" pitchFamily="34" charset="0"/>
              <a:ea typeface="汉仪橄榄体繁" panose="02010609000101010101" pitchFamily="49" charset="-122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8CC87C9-B51D-9640-9B82-4B171ADE1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37" y="2664380"/>
            <a:ext cx="7182191" cy="725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98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/>
          <p:nvPr/>
        </p:nvSpPr>
        <p:spPr>
          <a:xfrm>
            <a:off x="7851913" y="2050436"/>
            <a:ext cx="10018643" cy="6948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defTabSz="1371600">
              <a:buFont typeface="Wingdings" pitchFamily="2" charset="2"/>
              <a:buChar char="ü"/>
            </a:pPr>
            <a:r>
              <a:rPr lang="en-US" sz="4950" dirty="0">
                <a:solidFill>
                  <a:srgbClr val="C0000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Hans Christian Andersen</a:t>
            </a:r>
            <a:r>
              <a:rPr lang="en-US" sz="495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;</a:t>
            </a:r>
            <a:endParaRPr lang="en-VN" sz="4950" dirty="0">
              <a:solidFill>
                <a:prstClr val="black"/>
              </a:solidFill>
              <a:latin typeface="Times New Roman" panose="02020603050405020304" pitchFamily="18" charset="0"/>
              <a:ea typeface="方正静蕾简体"/>
              <a:cs typeface="Times New Roman" panose="02020603050405020304" pitchFamily="18" charset="0"/>
            </a:endParaRPr>
          </a:p>
          <a:p>
            <a:pPr marL="685800" indent="-685800" defTabSz="1371600">
              <a:buFont typeface="Wingdings" pitchFamily="2" charset="2"/>
              <a:buChar char="ü"/>
            </a:pPr>
            <a:r>
              <a:rPr lang="en-US" sz="4950" dirty="0" err="1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Năm</a:t>
            </a:r>
            <a:r>
              <a:rPr lang="en-US" sz="495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sinh</a:t>
            </a:r>
            <a:r>
              <a:rPr lang="en-US" sz="495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– </a:t>
            </a:r>
            <a:r>
              <a:rPr lang="en-US" sz="4950" dirty="0" err="1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năm</a:t>
            </a:r>
            <a:r>
              <a:rPr lang="en-US" sz="495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mất</a:t>
            </a:r>
            <a:r>
              <a:rPr lang="en-US" sz="495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: 1805 – 1875;</a:t>
            </a:r>
            <a:endParaRPr lang="en-VN" sz="4950" dirty="0">
              <a:solidFill>
                <a:prstClr val="black"/>
              </a:solidFill>
              <a:latin typeface="Times New Roman" panose="02020603050405020304" pitchFamily="18" charset="0"/>
              <a:ea typeface="方正静蕾简体"/>
              <a:cs typeface="Times New Roman" panose="02020603050405020304" pitchFamily="18" charset="0"/>
            </a:endParaRPr>
          </a:p>
          <a:p>
            <a:pPr marL="685800" indent="-685800" defTabSz="1371600">
              <a:buFont typeface="Wingdings" pitchFamily="2" charset="2"/>
              <a:buChar char="ü"/>
            </a:pPr>
            <a:r>
              <a:rPr lang="en-US" sz="4950" dirty="0" err="1">
                <a:solidFill>
                  <a:srgbClr val="C0000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Quê</a:t>
            </a:r>
            <a:r>
              <a:rPr lang="en-US" sz="4950" dirty="0">
                <a:solidFill>
                  <a:srgbClr val="C0000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solidFill>
                  <a:srgbClr val="C0000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quán</a:t>
            </a:r>
            <a:r>
              <a:rPr lang="en-US" sz="4950" dirty="0">
                <a:solidFill>
                  <a:srgbClr val="C0000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: </a:t>
            </a:r>
            <a:r>
              <a:rPr lang="en-US" sz="4950" dirty="0" err="1">
                <a:solidFill>
                  <a:srgbClr val="C0000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Đan</a:t>
            </a:r>
            <a:r>
              <a:rPr lang="en-US" sz="4950" dirty="0">
                <a:solidFill>
                  <a:srgbClr val="C0000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solidFill>
                  <a:srgbClr val="C0000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Mạch</a:t>
            </a:r>
            <a:r>
              <a:rPr lang="en-US" sz="495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;</a:t>
            </a:r>
            <a:endParaRPr lang="en-VN" sz="4950" dirty="0">
              <a:solidFill>
                <a:prstClr val="black"/>
              </a:solidFill>
              <a:latin typeface="Times New Roman" panose="02020603050405020304" pitchFamily="18" charset="0"/>
              <a:ea typeface="方正静蕾简体"/>
              <a:cs typeface="Times New Roman" panose="02020603050405020304" pitchFamily="18" charset="0"/>
            </a:endParaRPr>
          </a:p>
          <a:p>
            <a:pPr marL="685800" indent="-685800" defTabSz="1371600">
              <a:buFont typeface="Wingdings" pitchFamily="2" charset="2"/>
              <a:buChar char="ü"/>
            </a:pPr>
            <a:r>
              <a:rPr lang="en-US" sz="4950" dirty="0" err="1">
                <a:solidFill>
                  <a:srgbClr val="C0000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Là</a:t>
            </a:r>
            <a:r>
              <a:rPr lang="en-US" sz="4950" dirty="0">
                <a:solidFill>
                  <a:srgbClr val="C0000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solidFill>
                  <a:srgbClr val="C0000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nhà</a:t>
            </a:r>
            <a:r>
              <a:rPr lang="en-US" sz="4950" dirty="0">
                <a:solidFill>
                  <a:srgbClr val="C0000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solidFill>
                  <a:srgbClr val="C0000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văn</a:t>
            </a:r>
            <a:r>
              <a:rPr lang="en-US" sz="4950" dirty="0">
                <a:solidFill>
                  <a:srgbClr val="C0000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solidFill>
                  <a:srgbClr val="C0000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chuyên</a:t>
            </a:r>
            <a:r>
              <a:rPr lang="en-US" sz="4950" dirty="0">
                <a:solidFill>
                  <a:srgbClr val="C0000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solidFill>
                  <a:srgbClr val="C0000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viết</a:t>
            </a:r>
            <a:r>
              <a:rPr lang="en-US" sz="4950" dirty="0">
                <a:solidFill>
                  <a:srgbClr val="C0000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solidFill>
                  <a:srgbClr val="C0000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truyện</a:t>
            </a:r>
            <a:r>
              <a:rPr lang="en-US" sz="4950" dirty="0">
                <a:solidFill>
                  <a:srgbClr val="C0000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solidFill>
                  <a:srgbClr val="C0000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cổ</a:t>
            </a:r>
            <a:r>
              <a:rPr lang="en-US" sz="4950" dirty="0">
                <a:solidFill>
                  <a:srgbClr val="C0000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solidFill>
                  <a:srgbClr val="C0000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tích</a:t>
            </a:r>
            <a:r>
              <a:rPr lang="en-US" sz="4950" dirty="0">
                <a:solidFill>
                  <a:srgbClr val="C0000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solidFill>
                  <a:srgbClr val="C0000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cho</a:t>
            </a:r>
            <a:r>
              <a:rPr lang="en-US" sz="4950" dirty="0">
                <a:solidFill>
                  <a:srgbClr val="C0000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solidFill>
                  <a:srgbClr val="C0000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thiếu</a:t>
            </a:r>
            <a:r>
              <a:rPr lang="en-US" sz="4950" dirty="0">
                <a:solidFill>
                  <a:srgbClr val="C0000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solidFill>
                  <a:srgbClr val="C0000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nhi</a:t>
            </a:r>
            <a:r>
              <a:rPr lang="en-US" sz="4950" dirty="0">
                <a:solidFill>
                  <a:srgbClr val="C0000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, </a:t>
            </a:r>
            <a:r>
              <a:rPr lang="en-US" sz="4950" dirty="0" err="1">
                <a:solidFill>
                  <a:srgbClr val="C0000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bằng</a:t>
            </a:r>
            <a:r>
              <a:rPr lang="en-US" sz="4950" dirty="0">
                <a:solidFill>
                  <a:srgbClr val="C0000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solidFill>
                  <a:srgbClr val="C0000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trí</a:t>
            </a:r>
            <a:r>
              <a:rPr lang="en-US" sz="4950" dirty="0">
                <a:solidFill>
                  <a:srgbClr val="C0000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solidFill>
                  <a:srgbClr val="C0000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tưởng</a:t>
            </a:r>
            <a:r>
              <a:rPr lang="en-US" sz="4950" dirty="0">
                <a:solidFill>
                  <a:srgbClr val="C0000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solidFill>
                  <a:srgbClr val="C0000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tượng</a:t>
            </a:r>
            <a:r>
              <a:rPr lang="en-US" sz="4950" dirty="0">
                <a:solidFill>
                  <a:srgbClr val="C0000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solidFill>
                  <a:srgbClr val="C0000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phong</a:t>
            </a:r>
            <a:r>
              <a:rPr lang="en-US" sz="4950" dirty="0">
                <a:solidFill>
                  <a:srgbClr val="C0000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solidFill>
                  <a:srgbClr val="C0000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phú</a:t>
            </a:r>
            <a:r>
              <a:rPr lang="en-US" sz="4950" dirty="0">
                <a:solidFill>
                  <a:srgbClr val="C0000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, </a:t>
            </a:r>
            <a:r>
              <a:rPr lang="en-US" sz="4950" dirty="0" err="1">
                <a:solidFill>
                  <a:srgbClr val="C0000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lãng</a:t>
            </a:r>
            <a:r>
              <a:rPr lang="en-US" sz="4950" dirty="0">
                <a:solidFill>
                  <a:srgbClr val="C0000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solidFill>
                  <a:srgbClr val="C0000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mạn</a:t>
            </a:r>
            <a:r>
              <a:rPr lang="en-US" sz="495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. </a:t>
            </a:r>
            <a:r>
              <a:rPr lang="en-US" sz="4950" dirty="0" err="1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Ông</a:t>
            </a:r>
            <a:r>
              <a:rPr lang="en-US" sz="495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đã</a:t>
            </a:r>
            <a:r>
              <a:rPr lang="en-US" sz="495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sáng</a:t>
            </a:r>
            <a:r>
              <a:rPr lang="en-US" sz="495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tạo</a:t>
            </a:r>
            <a:r>
              <a:rPr lang="en-US" sz="495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nên</a:t>
            </a:r>
            <a:r>
              <a:rPr lang="en-US" sz="495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một</a:t>
            </a:r>
            <a:r>
              <a:rPr lang="en-US" sz="495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thế</a:t>
            </a:r>
            <a:r>
              <a:rPr lang="en-US" sz="495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giới</a:t>
            </a:r>
            <a:r>
              <a:rPr lang="en-US" sz="495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huyền</a:t>
            </a:r>
            <a:r>
              <a:rPr lang="en-US" sz="495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ảo</a:t>
            </a:r>
            <a:r>
              <a:rPr lang="en-US" sz="495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mà</a:t>
            </a:r>
            <a:r>
              <a:rPr lang="en-US" sz="495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rất</a:t>
            </a:r>
            <a:r>
              <a:rPr lang="en-US" sz="495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gần</a:t>
            </a:r>
            <a:r>
              <a:rPr lang="en-US" sz="495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gũi</a:t>
            </a:r>
            <a:r>
              <a:rPr lang="en-US" sz="495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với</a:t>
            </a:r>
            <a:r>
              <a:rPr lang="en-US" sz="495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con </a:t>
            </a:r>
            <a:r>
              <a:rPr lang="en-US" sz="4950" dirty="0" err="1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người</a:t>
            </a:r>
            <a:r>
              <a:rPr lang="en-US" sz="495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, </a:t>
            </a:r>
            <a:r>
              <a:rPr lang="en-US" sz="4950" dirty="0" err="1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cuộc</a:t>
            </a:r>
            <a:r>
              <a:rPr lang="en-US" sz="495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sống</a:t>
            </a:r>
            <a:r>
              <a:rPr lang="en-US" sz="495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đời</a:t>
            </a:r>
            <a:r>
              <a:rPr lang="en-US" sz="495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4950" dirty="0" err="1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thường</a:t>
            </a:r>
            <a:r>
              <a:rPr lang="en-US" sz="495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.</a:t>
            </a:r>
            <a:endParaRPr lang="en-VN" sz="4950" dirty="0">
              <a:solidFill>
                <a:prstClr val="black"/>
              </a:solidFill>
              <a:latin typeface="Times New Roman" panose="02020603050405020304" pitchFamily="18" charset="0"/>
              <a:ea typeface="方正静蕾简体"/>
              <a:cs typeface="Times New Roman" panose="02020603050405020304" pitchFamily="18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0018644" y="480596"/>
            <a:ext cx="962977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B7E0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defTabSz="1827848">
              <a:defRPr/>
            </a:pPr>
            <a:r>
              <a:rPr lang="en-US" altLang="zh-CN" sz="81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altLang="zh-CN" sz="81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altLang="zh-CN" sz="81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81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</a:t>
            </a:r>
            <a:endParaRPr lang="zh-CN" altLang="en-US" sz="8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ans Christian Andersen - Người kể chuyện cổ tích – Nhà sách Thái Hà">
            <a:extLst>
              <a:ext uri="{FF2B5EF4-FFF2-40B4-BE49-F238E27FC236}">
                <a16:creationId xmlns:a16="http://schemas.microsoft.com/office/drawing/2014/main" id="{0B4CA1C2-0D04-7D47-836D-7D36CEDA7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5985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 descr="Bộ Quần Áo Mới Của Hoàng Đế | Tiki">
            <a:extLst>
              <a:ext uri="{FF2B5EF4-FFF2-40B4-BE49-F238E27FC236}">
                <a16:creationId xmlns:a16="http://schemas.microsoft.com/office/drawing/2014/main" id="{78561949-86BC-1145-903B-B481ED5BC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2920" y="742888"/>
            <a:ext cx="4028558" cy="617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Bầy Chim Thiên Nga - Hans Christian Andersen # mobile">
            <a:extLst>
              <a:ext uri="{FF2B5EF4-FFF2-40B4-BE49-F238E27FC236}">
                <a16:creationId xmlns:a16="http://schemas.microsoft.com/office/drawing/2014/main" id="{770293CF-4613-154E-A89A-630C0EFC6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92778" y="714860"/>
            <a:ext cx="4028558" cy="620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Truyện Cổ Tích Thế Giới - Nàng Tiên Cá">
            <a:extLst>
              <a:ext uri="{FF2B5EF4-FFF2-40B4-BE49-F238E27FC236}">
                <a16:creationId xmlns:a16="http://schemas.microsoft.com/office/drawing/2014/main" id="{2E58D4C0-622C-D145-89B1-08D381BA8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94716" y="714859"/>
            <a:ext cx="3836259" cy="620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Nàng Công Chúa Và Hạt Đậu - Hans Christian Andersen # mobile">
            <a:extLst>
              <a:ext uri="{FF2B5EF4-FFF2-40B4-BE49-F238E27FC236}">
                <a16:creationId xmlns:a16="http://schemas.microsoft.com/office/drawing/2014/main" id="{30656B0B-4F37-B247-8DE4-51CCB5216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32493" y="742888"/>
            <a:ext cx="4028559" cy="617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733B210-462D-42A4-BA20-36743BB5E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6000" y="8668059"/>
            <a:ext cx="13716000" cy="0"/>
          </a:xfrm>
          <a:prstGeom prst="line">
            <a:avLst/>
          </a:prstGeom>
          <a:ln w="19050">
            <a:solidFill>
              <a:srgbClr val="E0E6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5">
            <a:extLst>
              <a:ext uri="{FF2B5EF4-FFF2-40B4-BE49-F238E27FC236}">
                <a16:creationId xmlns:a16="http://schemas.microsoft.com/office/drawing/2014/main" id="{91C76DF0-191C-E040-A05D-97D41D1F1B7E}"/>
              </a:ext>
            </a:extLst>
          </p:cNvPr>
          <p:cNvSpPr txBox="1"/>
          <p:nvPr/>
        </p:nvSpPr>
        <p:spPr>
          <a:xfrm>
            <a:off x="4329113" y="7283064"/>
            <a:ext cx="962977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B7E0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algn="ctr" defTabSz="1827848">
              <a:defRPr/>
            </a:pPr>
            <a:r>
              <a:rPr lang="en-US" altLang="zh-CN" sz="81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altLang="zh-CN" sz="81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altLang="zh-CN" sz="81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81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endParaRPr lang="zh-CN" altLang="en-US" sz="8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24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873212" y="-2041858"/>
            <a:ext cx="14524009" cy="16746888"/>
            <a:chOff x="0" y="0"/>
            <a:chExt cx="19365345" cy="22329184"/>
          </a:xfrm>
        </p:grpSpPr>
        <p:sp>
          <p:nvSpPr>
            <p:cNvPr id="3" name="Freeform 3"/>
            <p:cNvSpPr/>
            <p:nvPr/>
          </p:nvSpPr>
          <p:spPr>
            <a:xfrm>
              <a:off x="0" y="10504594"/>
              <a:ext cx="11623130" cy="7671266"/>
            </a:xfrm>
            <a:custGeom>
              <a:avLst/>
              <a:gdLst/>
              <a:ahLst/>
              <a:cxnLst/>
              <a:rect l="l" t="t" r="r" b="b"/>
              <a:pathLst>
                <a:path w="11623130" h="7671266">
                  <a:moveTo>
                    <a:pt x="0" y="0"/>
                  </a:moveTo>
                  <a:lnTo>
                    <a:pt x="11623130" y="0"/>
                  </a:lnTo>
                  <a:lnTo>
                    <a:pt x="11623130" y="7671266"/>
                  </a:lnTo>
                  <a:lnTo>
                    <a:pt x="0" y="7671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7742216" y="14657919"/>
              <a:ext cx="11623130" cy="7671266"/>
            </a:xfrm>
            <a:custGeom>
              <a:avLst/>
              <a:gdLst/>
              <a:ahLst/>
              <a:cxnLst/>
              <a:rect l="l" t="t" r="r" b="b"/>
              <a:pathLst>
                <a:path w="11623130" h="7671266">
                  <a:moveTo>
                    <a:pt x="0" y="0"/>
                  </a:moveTo>
                  <a:lnTo>
                    <a:pt x="11623129" y="0"/>
                  </a:lnTo>
                  <a:lnTo>
                    <a:pt x="11623129" y="7671265"/>
                  </a:lnTo>
                  <a:lnTo>
                    <a:pt x="0" y="7671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6803248" y="2379251"/>
              <a:ext cx="2734613" cy="5973560"/>
            </a:xfrm>
            <a:custGeom>
              <a:avLst/>
              <a:gdLst/>
              <a:ahLst/>
              <a:cxnLst/>
              <a:rect l="l" t="t" r="r" b="b"/>
              <a:pathLst>
                <a:path w="2734613" h="5973560">
                  <a:moveTo>
                    <a:pt x="0" y="0"/>
                  </a:moveTo>
                  <a:lnTo>
                    <a:pt x="2734613" y="0"/>
                  </a:lnTo>
                  <a:lnTo>
                    <a:pt x="2734613" y="5973560"/>
                  </a:lnTo>
                  <a:lnTo>
                    <a:pt x="0" y="59735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6" name="Freeform 6"/>
            <p:cNvSpPr/>
            <p:nvPr/>
          </p:nvSpPr>
          <p:spPr>
            <a:xfrm>
              <a:off x="7742216" y="5570398"/>
              <a:ext cx="8135785" cy="8020160"/>
            </a:xfrm>
            <a:custGeom>
              <a:avLst/>
              <a:gdLst/>
              <a:ahLst/>
              <a:cxnLst/>
              <a:rect l="l" t="t" r="r" b="b"/>
              <a:pathLst>
                <a:path w="8135785" h="8020160">
                  <a:moveTo>
                    <a:pt x="0" y="0"/>
                  </a:moveTo>
                  <a:lnTo>
                    <a:pt x="8135784" y="0"/>
                  </a:lnTo>
                  <a:lnTo>
                    <a:pt x="8135784" y="8020160"/>
                  </a:lnTo>
                  <a:lnTo>
                    <a:pt x="0" y="8020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7" name="Freeform 7"/>
            <p:cNvSpPr/>
            <p:nvPr/>
          </p:nvSpPr>
          <p:spPr>
            <a:xfrm rot="-263079">
              <a:off x="7968284" y="11161536"/>
              <a:ext cx="2334590" cy="2681013"/>
            </a:xfrm>
            <a:custGeom>
              <a:avLst/>
              <a:gdLst/>
              <a:ahLst/>
              <a:cxnLst/>
              <a:rect l="l" t="t" r="r" b="b"/>
              <a:pathLst>
                <a:path w="2334590" h="2681013">
                  <a:moveTo>
                    <a:pt x="0" y="0"/>
                  </a:moveTo>
                  <a:lnTo>
                    <a:pt x="2334590" y="0"/>
                  </a:lnTo>
                  <a:lnTo>
                    <a:pt x="2334590" y="2681013"/>
                  </a:lnTo>
                  <a:lnTo>
                    <a:pt x="0" y="2681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14246449" y="4290148"/>
              <a:ext cx="1185589" cy="1358359"/>
            </a:xfrm>
            <a:custGeom>
              <a:avLst/>
              <a:gdLst/>
              <a:ahLst/>
              <a:cxnLst/>
              <a:rect l="l" t="t" r="r" b="b"/>
              <a:pathLst>
                <a:path w="1185589" h="1358359">
                  <a:moveTo>
                    <a:pt x="0" y="0"/>
                  </a:moveTo>
                  <a:lnTo>
                    <a:pt x="1185589" y="0"/>
                  </a:lnTo>
                  <a:lnTo>
                    <a:pt x="1185589" y="1358359"/>
                  </a:lnTo>
                  <a:lnTo>
                    <a:pt x="0" y="1358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9" name="Freeform 9"/>
            <p:cNvSpPr/>
            <p:nvPr/>
          </p:nvSpPr>
          <p:spPr>
            <a:xfrm>
              <a:off x="8888517" y="0"/>
              <a:ext cx="2734613" cy="5973560"/>
            </a:xfrm>
            <a:custGeom>
              <a:avLst/>
              <a:gdLst/>
              <a:ahLst/>
              <a:cxnLst/>
              <a:rect l="l" t="t" r="r" b="b"/>
              <a:pathLst>
                <a:path w="2734613" h="5973560">
                  <a:moveTo>
                    <a:pt x="0" y="0"/>
                  </a:moveTo>
                  <a:lnTo>
                    <a:pt x="2734613" y="0"/>
                  </a:lnTo>
                  <a:lnTo>
                    <a:pt x="2734613" y="5973560"/>
                  </a:lnTo>
                  <a:lnTo>
                    <a:pt x="0" y="59735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6439053" y="15066878"/>
              <a:ext cx="2860326" cy="3488203"/>
            </a:xfrm>
            <a:custGeom>
              <a:avLst/>
              <a:gdLst/>
              <a:ahLst/>
              <a:cxnLst/>
              <a:rect l="l" t="t" r="r" b="b"/>
              <a:pathLst>
                <a:path w="2860326" h="3488203">
                  <a:moveTo>
                    <a:pt x="0" y="0"/>
                  </a:moveTo>
                  <a:lnTo>
                    <a:pt x="2860326" y="0"/>
                  </a:lnTo>
                  <a:lnTo>
                    <a:pt x="2860326" y="3488203"/>
                  </a:lnTo>
                  <a:lnTo>
                    <a:pt x="0" y="34882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327470" y="2250166"/>
            <a:ext cx="4221337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6999" b="1">
                <a:solidFill>
                  <a:srgbClr val="D64646"/>
                </a:solidFill>
                <a:latin typeface="#9Slide04 SFU Toledo Medium"/>
                <a:ea typeface="#9Slide04 SFU Toledo Medium"/>
                <a:cs typeface="#9Slide04 SFU Toledo Medium"/>
                <a:sym typeface="#9Slide04 SFU Toledo Medium"/>
              </a:rPr>
              <a:t>MỤC TIÊU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041189" y="3790950"/>
            <a:ext cx="8664634" cy="2647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 b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Phân tích được đặc điểm nhân vật thể hiện qua hình dáng, cử chỉ, hành động, ngôn ngữ, ý nghĩ của nhân vật.</a:t>
            </a:r>
          </a:p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 b="1">
                <a:solidFill>
                  <a:srgbClr val="201E21"/>
                </a:solidFill>
                <a:latin typeface="Muli Bold"/>
                <a:ea typeface="Muli Bold"/>
                <a:cs typeface="Muli Bold"/>
                <a:sym typeface="Muli Bold"/>
              </a:rPr>
              <a:t>Nêu được bài học về cách nghĩ và cách ứng xử của cá nhân do văn bản đã đọc gợi ra.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67884" y="2107634"/>
            <a:ext cx="8891416" cy="6071732"/>
            <a:chOff x="0" y="0"/>
            <a:chExt cx="11855221" cy="8095642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1855221" cy="1575433"/>
              <a:chOff x="0" y="0"/>
              <a:chExt cx="3058182" cy="4064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058182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3058182" h="406400">
                    <a:moveTo>
                      <a:pt x="2854982" y="0"/>
                    </a:moveTo>
                    <a:cubicBezTo>
                      <a:pt x="2967206" y="0"/>
                      <a:pt x="3058182" y="90976"/>
                      <a:pt x="3058182" y="203200"/>
                    </a:cubicBezTo>
                    <a:cubicBezTo>
                      <a:pt x="3058182" y="315424"/>
                      <a:pt x="2967206" y="406400"/>
                      <a:pt x="285498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D6464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57150"/>
                <a:ext cx="3058182" cy="463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2175542"/>
              <a:ext cx="11855221" cy="1575433"/>
              <a:chOff x="0" y="0"/>
              <a:chExt cx="3058182" cy="4064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058182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3058182" h="406400">
                    <a:moveTo>
                      <a:pt x="2854982" y="0"/>
                    </a:moveTo>
                    <a:cubicBezTo>
                      <a:pt x="2967206" y="0"/>
                      <a:pt x="3058182" y="90976"/>
                      <a:pt x="3058182" y="203200"/>
                    </a:cubicBezTo>
                    <a:cubicBezTo>
                      <a:pt x="3058182" y="315424"/>
                      <a:pt x="2967206" y="406400"/>
                      <a:pt x="285498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D6464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57150"/>
                <a:ext cx="3058182" cy="463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4347875"/>
              <a:ext cx="11855221" cy="1575433"/>
              <a:chOff x="0" y="0"/>
              <a:chExt cx="3058182" cy="406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058182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3058182" h="406400">
                    <a:moveTo>
                      <a:pt x="2854982" y="0"/>
                    </a:moveTo>
                    <a:cubicBezTo>
                      <a:pt x="2967206" y="0"/>
                      <a:pt x="3058182" y="90976"/>
                      <a:pt x="3058182" y="203200"/>
                    </a:cubicBezTo>
                    <a:cubicBezTo>
                      <a:pt x="3058182" y="315424"/>
                      <a:pt x="2967206" y="406400"/>
                      <a:pt x="285498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D6464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57150"/>
                <a:ext cx="3058182" cy="463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6520209"/>
              <a:ext cx="11855221" cy="1575433"/>
              <a:chOff x="0" y="0"/>
              <a:chExt cx="3058182" cy="4064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3058182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3058182" h="406400">
                    <a:moveTo>
                      <a:pt x="2854982" y="0"/>
                    </a:moveTo>
                    <a:cubicBezTo>
                      <a:pt x="2967206" y="0"/>
                      <a:pt x="3058182" y="90976"/>
                      <a:pt x="3058182" y="203200"/>
                    </a:cubicBezTo>
                    <a:cubicBezTo>
                      <a:pt x="3058182" y="315424"/>
                      <a:pt x="2967206" y="406400"/>
                      <a:pt x="285498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D6464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57150"/>
                <a:ext cx="3058182" cy="463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538345" y="477800"/>
              <a:ext cx="653081" cy="619834"/>
            </a:xfrm>
            <a:custGeom>
              <a:avLst/>
              <a:gdLst/>
              <a:ahLst/>
              <a:cxnLst/>
              <a:rect l="l" t="t" r="r" b="b"/>
              <a:pathLst>
                <a:path w="653081" h="619834">
                  <a:moveTo>
                    <a:pt x="0" y="0"/>
                  </a:moveTo>
                  <a:lnTo>
                    <a:pt x="653081" y="0"/>
                  </a:lnTo>
                  <a:lnTo>
                    <a:pt x="653081" y="619834"/>
                  </a:lnTo>
                  <a:lnTo>
                    <a:pt x="0" y="6198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538345" y="2653342"/>
              <a:ext cx="653081" cy="619834"/>
            </a:xfrm>
            <a:custGeom>
              <a:avLst/>
              <a:gdLst/>
              <a:ahLst/>
              <a:cxnLst/>
              <a:rect l="l" t="t" r="r" b="b"/>
              <a:pathLst>
                <a:path w="653081" h="619834">
                  <a:moveTo>
                    <a:pt x="0" y="0"/>
                  </a:moveTo>
                  <a:lnTo>
                    <a:pt x="653081" y="0"/>
                  </a:lnTo>
                  <a:lnTo>
                    <a:pt x="653081" y="619833"/>
                  </a:lnTo>
                  <a:lnTo>
                    <a:pt x="0" y="6198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538345" y="4825675"/>
              <a:ext cx="653081" cy="619834"/>
            </a:xfrm>
            <a:custGeom>
              <a:avLst/>
              <a:gdLst/>
              <a:ahLst/>
              <a:cxnLst/>
              <a:rect l="l" t="t" r="r" b="b"/>
              <a:pathLst>
                <a:path w="653081" h="619834">
                  <a:moveTo>
                    <a:pt x="0" y="0"/>
                  </a:moveTo>
                  <a:lnTo>
                    <a:pt x="653081" y="0"/>
                  </a:lnTo>
                  <a:lnTo>
                    <a:pt x="653081" y="619834"/>
                  </a:lnTo>
                  <a:lnTo>
                    <a:pt x="0" y="6198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538345" y="6998009"/>
              <a:ext cx="653081" cy="619834"/>
            </a:xfrm>
            <a:custGeom>
              <a:avLst/>
              <a:gdLst/>
              <a:ahLst/>
              <a:cxnLst/>
              <a:rect l="l" t="t" r="r" b="b"/>
              <a:pathLst>
                <a:path w="653081" h="619834">
                  <a:moveTo>
                    <a:pt x="0" y="0"/>
                  </a:moveTo>
                  <a:lnTo>
                    <a:pt x="653081" y="0"/>
                  </a:lnTo>
                  <a:lnTo>
                    <a:pt x="653081" y="619833"/>
                  </a:lnTo>
                  <a:lnTo>
                    <a:pt x="0" y="6198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28700" y="4354092"/>
            <a:ext cx="5848161" cy="4904208"/>
            <a:chOff x="0" y="0"/>
            <a:chExt cx="7797547" cy="6538943"/>
          </a:xfrm>
        </p:grpSpPr>
        <p:sp>
          <p:nvSpPr>
            <p:cNvPr id="20" name="Freeform 20"/>
            <p:cNvSpPr/>
            <p:nvPr/>
          </p:nvSpPr>
          <p:spPr>
            <a:xfrm rot="-721425">
              <a:off x="1157226" y="508370"/>
              <a:ext cx="5462294" cy="5522203"/>
            </a:xfrm>
            <a:custGeom>
              <a:avLst/>
              <a:gdLst/>
              <a:ahLst/>
              <a:cxnLst/>
              <a:rect l="l" t="t" r="r" b="b"/>
              <a:pathLst>
                <a:path w="5462294" h="5522203">
                  <a:moveTo>
                    <a:pt x="0" y="0"/>
                  </a:moveTo>
                  <a:lnTo>
                    <a:pt x="5462294" y="0"/>
                  </a:lnTo>
                  <a:lnTo>
                    <a:pt x="5462294" y="5522203"/>
                  </a:lnTo>
                  <a:lnTo>
                    <a:pt x="0" y="55222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21" name="Freeform 21"/>
            <p:cNvSpPr/>
            <p:nvPr/>
          </p:nvSpPr>
          <p:spPr>
            <a:xfrm rot="788234">
              <a:off x="5637972" y="472221"/>
              <a:ext cx="1952231" cy="2049338"/>
            </a:xfrm>
            <a:custGeom>
              <a:avLst/>
              <a:gdLst/>
              <a:ahLst/>
              <a:cxnLst/>
              <a:rect l="l" t="t" r="r" b="b"/>
              <a:pathLst>
                <a:path w="1952231" h="2049338">
                  <a:moveTo>
                    <a:pt x="0" y="0"/>
                  </a:moveTo>
                  <a:lnTo>
                    <a:pt x="1952231" y="0"/>
                  </a:lnTo>
                  <a:lnTo>
                    <a:pt x="1952231" y="2049338"/>
                  </a:lnTo>
                  <a:lnTo>
                    <a:pt x="0" y="2049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22" name="Freeform 22"/>
            <p:cNvSpPr/>
            <p:nvPr/>
          </p:nvSpPr>
          <p:spPr>
            <a:xfrm rot="-1259541">
              <a:off x="174254" y="4588617"/>
              <a:ext cx="1125342" cy="1181318"/>
            </a:xfrm>
            <a:custGeom>
              <a:avLst/>
              <a:gdLst/>
              <a:ahLst/>
              <a:cxnLst/>
              <a:rect l="l" t="t" r="r" b="b"/>
              <a:pathLst>
                <a:path w="1125342" h="1181318">
                  <a:moveTo>
                    <a:pt x="0" y="0"/>
                  </a:moveTo>
                  <a:lnTo>
                    <a:pt x="1125342" y="0"/>
                  </a:lnTo>
                  <a:lnTo>
                    <a:pt x="1125342" y="1181318"/>
                  </a:lnTo>
                  <a:lnTo>
                    <a:pt x="0" y="1181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23" name="Freeform 23"/>
          <p:cNvSpPr/>
          <p:nvPr/>
        </p:nvSpPr>
        <p:spPr>
          <a:xfrm>
            <a:off x="3332492" y="2038244"/>
            <a:ext cx="889365" cy="889365"/>
          </a:xfrm>
          <a:custGeom>
            <a:avLst/>
            <a:gdLst/>
            <a:ahLst/>
            <a:cxnLst/>
            <a:rect l="l" t="t" r="r" b="b"/>
            <a:pathLst>
              <a:path w="889365" h="889365">
                <a:moveTo>
                  <a:pt x="0" y="0"/>
                </a:moveTo>
                <a:lnTo>
                  <a:pt x="889365" y="0"/>
                </a:lnTo>
                <a:lnTo>
                  <a:pt x="889365" y="889365"/>
                </a:lnTo>
                <a:lnTo>
                  <a:pt x="0" y="8893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4" name="TextBox 24"/>
          <p:cNvSpPr txBox="1"/>
          <p:nvPr/>
        </p:nvSpPr>
        <p:spPr>
          <a:xfrm>
            <a:off x="1296892" y="3291237"/>
            <a:ext cx="4960565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60"/>
              </a:lnSpc>
            </a:pPr>
            <a:r>
              <a:rPr lang="en-US" sz="6800" b="1">
                <a:solidFill>
                  <a:srgbClr val="D64646"/>
                </a:solidFill>
                <a:latin typeface="#9Slide04 SFU Toledo Medium"/>
                <a:ea typeface="#9Slide04 SFU Toledo Medium"/>
                <a:cs typeface="#9Slide04 SFU Toledo Medium"/>
                <a:sym typeface="#9Slide04 SFU Toledo Medium"/>
              </a:rPr>
              <a:t>KHỞI ĐỘNG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687846" y="2449529"/>
            <a:ext cx="6957200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201E21"/>
                </a:solidFill>
                <a:latin typeface="Muli"/>
                <a:ea typeface="Muli"/>
                <a:cs typeface="Muli"/>
                <a:sym typeface="Muli"/>
              </a:rPr>
              <a:t>Xem ma trận Word Search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687846" y="3832332"/>
            <a:ext cx="7281652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201E21"/>
                </a:solidFill>
                <a:latin typeface="Muli"/>
                <a:ea typeface="Muli"/>
                <a:cs typeface="Muli"/>
                <a:sym typeface="Muli"/>
              </a:rPr>
              <a:t>Tìm những từ khoá liên quan đến hoàn cảnh của cô bé bán diêm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687846" y="5710436"/>
            <a:ext cx="6957200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201E21"/>
                </a:solidFill>
                <a:latin typeface="Muli"/>
                <a:ea typeface="Muli"/>
                <a:cs typeface="Muli"/>
                <a:sym typeface="Muli"/>
              </a:rPr>
              <a:t>Mỗi từ khoá đúng được 1 điểm cộng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687846" y="7339686"/>
            <a:ext cx="6957200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201E21"/>
                </a:solidFill>
                <a:latin typeface="Muli"/>
                <a:ea typeface="Muli"/>
                <a:cs typeface="Muli"/>
                <a:sym typeface="Muli"/>
              </a:rPr>
              <a:t>Mỗi HS được trả lời 1 lần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56975" y="7463461"/>
            <a:ext cx="2956892" cy="2657507"/>
          </a:xfrm>
          <a:custGeom>
            <a:avLst/>
            <a:gdLst/>
            <a:ahLst/>
            <a:cxnLst/>
            <a:rect l="l" t="t" r="r" b="b"/>
            <a:pathLst>
              <a:path w="2956892" h="2657507">
                <a:moveTo>
                  <a:pt x="0" y="0"/>
                </a:moveTo>
                <a:lnTo>
                  <a:pt x="2956892" y="0"/>
                </a:lnTo>
                <a:lnTo>
                  <a:pt x="2956892" y="2657507"/>
                </a:lnTo>
                <a:lnTo>
                  <a:pt x="0" y="26575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247843" y="315995"/>
            <a:ext cx="9630872" cy="9655009"/>
          </a:xfrm>
          <a:custGeom>
            <a:avLst/>
            <a:gdLst/>
            <a:ahLst/>
            <a:cxnLst/>
            <a:rect l="l" t="t" r="r" b="b"/>
            <a:pathLst>
              <a:path w="9630872" h="9655009">
                <a:moveTo>
                  <a:pt x="0" y="0"/>
                </a:moveTo>
                <a:lnTo>
                  <a:pt x="9630872" y="0"/>
                </a:lnTo>
                <a:lnTo>
                  <a:pt x="9630872" y="9655010"/>
                </a:lnTo>
                <a:lnTo>
                  <a:pt x="0" y="96550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TextBox 4"/>
          <p:cNvSpPr txBox="1"/>
          <p:nvPr/>
        </p:nvSpPr>
        <p:spPr>
          <a:xfrm>
            <a:off x="10883506" y="3551675"/>
            <a:ext cx="6375794" cy="204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60"/>
              </a:lnSpc>
            </a:pPr>
            <a:r>
              <a:rPr lang="en-US" sz="6800">
                <a:solidFill>
                  <a:srgbClr val="D64646"/>
                </a:solidFill>
                <a:latin typeface="#9Slide04 SFU Toledo Medium"/>
                <a:ea typeface="#9Slide04 SFU Toledo Medium"/>
                <a:cs typeface="#9Slide04 SFU Toledo Medium"/>
                <a:sym typeface="#9Slide04 SFU Toledo Medium"/>
              </a:rPr>
              <a:t>HOÀN CẢNH </a:t>
            </a:r>
          </a:p>
          <a:p>
            <a:pPr algn="ctr">
              <a:lnSpc>
                <a:spcPts val="8160"/>
              </a:lnSpc>
            </a:pPr>
            <a:r>
              <a:rPr lang="en-US" sz="6800">
                <a:solidFill>
                  <a:srgbClr val="D64646"/>
                </a:solidFill>
                <a:latin typeface="#9Slide04 SFU Toledo Medium"/>
                <a:ea typeface="#9Slide04 SFU Toledo Medium"/>
                <a:cs typeface="#9Slide04 SFU Toledo Medium"/>
                <a:sym typeface="#9Slide04 SFU Toledo Medium"/>
              </a:rPr>
              <a:t>CÔ BÉ BÁN DIÊM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871</Words>
  <Application>Microsoft Macintosh PowerPoint</Application>
  <PresentationFormat>Custom</PresentationFormat>
  <Paragraphs>128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方正静蕾简体</vt:lpstr>
      <vt:lpstr>ITC Edwardian Script</vt:lpstr>
      <vt:lpstr>UTM Centur</vt:lpstr>
      <vt:lpstr>#9Slide04 SFU Toledo Medium</vt:lpstr>
      <vt:lpstr>Muli Bold</vt:lpstr>
      <vt:lpstr>#9Slide05 Fourth Medium</vt:lpstr>
      <vt:lpstr>Calibri</vt:lpstr>
      <vt:lpstr>Wingdings</vt:lpstr>
      <vt:lpstr>Muli</vt:lpstr>
      <vt:lpstr>汉仪橄榄体繁</vt:lpstr>
      <vt:lpstr>Times New Roman</vt:lpstr>
      <vt:lpstr>Arial</vt:lpstr>
      <vt:lpstr>Verdana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PPT_CO BE BAN DIEM</dc:title>
  <cp:lastModifiedBy>Minh Châu</cp:lastModifiedBy>
  <cp:revision>3</cp:revision>
  <dcterms:created xsi:type="dcterms:W3CDTF">2006-08-16T00:00:00Z</dcterms:created>
  <dcterms:modified xsi:type="dcterms:W3CDTF">2025-11-24T07:10:34Z</dcterms:modified>
  <dc:identifier>DAGr70F-q2Q</dc:identifier>
</cp:coreProperties>
</file>