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8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5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3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0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7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50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0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5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76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53B5-2171-4270-80C7-110230DDD649}" type="datetimeFigureOut">
              <a:rPr lang="en-US" smtClean="0"/>
              <a:t>7/6/2024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08A6F-CF76-43C5-9454-0E47812A5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4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smtClean="0">
                <a:solidFill>
                  <a:srgbClr val="00B0F0"/>
                </a:solidFill>
                <a:latin typeface="+mn-lt"/>
              </a:rPr>
              <a:t>HƯỚNG DẪN THỰC HÀNH ĐỌC VĂN BẢN:</a:t>
            </a:r>
            <a:br>
              <a:rPr lang="en-US" sz="2800" smtClean="0">
                <a:solidFill>
                  <a:srgbClr val="00B0F0"/>
                </a:solidFill>
                <a:latin typeface="+mn-lt"/>
              </a:rPr>
            </a:br>
            <a:r>
              <a:rPr lang="en-US" sz="2800" smtClean="0">
                <a:solidFill>
                  <a:srgbClr val="00B0F0"/>
                </a:solidFill>
                <a:latin typeface="+mn-lt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+mn-lt"/>
              </a:rPr>
              <a:t>KIỀU Ở LẦU NGƯNG BÍCH</a:t>
            </a:r>
            <a:br>
              <a:rPr lang="en-US" sz="2800" smtClean="0">
                <a:solidFill>
                  <a:srgbClr val="FF0000"/>
                </a:solidFill>
                <a:latin typeface="+mn-lt"/>
              </a:rPr>
            </a:br>
            <a:r>
              <a:rPr lang="en-US" sz="2800" smtClean="0">
                <a:solidFill>
                  <a:srgbClr val="FF0000"/>
                </a:solidFill>
                <a:latin typeface="+mn-lt"/>
              </a:rPr>
              <a:t>                             (Trích Truyện Kiều- Nguyễn Du)</a:t>
            </a:r>
            <a:endParaRPr lang="en-US" sz="28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204864"/>
            <a:ext cx="5760640" cy="3672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568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00B0F0"/>
                </a:solidFill>
              </a:rPr>
              <a:t> Đọc văn bản và hoàn thành các câu hỏi sau vào vở soạn :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smtClean="0"/>
              <a:t>1. Nêu vị trí, bố cục, nội dung chính của đoạn trích.</a:t>
            </a:r>
          </a:p>
          <a:p>
            <a:pPr marL="0" indent="0">
              <a:buNone/>
            </a:pPr>
            <a:r>
              <a:rPr lang="vi-VN" smtClean="0"/>
              <a:t>2. Xác định lời người kể chuyện, lời độc thoại nội tâm của nhân vật.</a:t>
            </a:r>
          </a:p>
          <a:p>
            <a:pPr marL="0" indent="0">
              <a:buNone/>
            </a:pPr>
            <a:r>
              <a:rPr lang="vi-VN" smtClean="0"/>
              <a:t>3.Phân tích diễn biến tâm trạng và đặc điểm tính cách nhân vật.</a:t>
            </a:r>
          </a:p>
          <a:p>
            <a:pPr marL="0" indent="0">
              <a:buNone/>
            </a:pPr>
            <a:r>
              <a:rPr lang="vi-VN" smtClean="0"/>
              <a:t>4.Nêu chủ đề của đoạn trích và tư tưởng, tình cảm của tác giả.</a:t>
            </a:r>
          </a:p>
          <a:p>
            <a:pPr marL="0" indent="0">
              <a:buNone/>
            </a:pPr>
            <a:r>
              <a:rPr lang="vi-VN" smtClean="0"/>
              <a:t>5.Đặc điểm nghệ thuật của văn bản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0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HƯỚNG DẪN THỰC HÀNH ĐỌC VĂN BẢN:  KIỀU Ở LẦU NGƯNG BÍCH                              (Trích Truyện Kiều- Nguyễn Du)</vt:lpstr>
      <vt:lpstr> Đọc văn bản và hoàn thành các câu hỏi sau vào vở soạn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2024-07-05T13:25:37Z</dcterms:created>
  <dcterms:modified xsi:type="dcterms:W3CDTF">2024-07-06T08:33:51Z</dcterms:modified>
</cp:coreProperties>
</file>