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  <p:sldMasterId id="2147483682" r:id="rId3"/>
  </p:sldMasterIdLst>
  <p:notesMasterIdLst>
    <p:notesMasterId r:id="rId12"/>
  </p:notesMasterIdLst>
  <p:sldIdLst>
    <p:sldId id="369" r:id="rId4"/>
    <p:sldId id="370" r:id="rId5"/>
    <p:sldId id="378" r:id="rId6"/>
    <p:sldId id="376" r:id="rId7"/>
    <p:sldId id="375" r:id="rId8"/>
    <p:sldId id="352" r:id="rId9"/>
    <p:sldId id="379" r:id="rId10"/>
    <p:sldId id="380" r:id="rId11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763"/>
    <a:srgbClr val="FFCB65"/>
    <a:srgbClr val="569D96"/>
    <a:srgbClr val="FFA928"/>
    <a:srgbClr val="FFB450"/>
    <a:srgbClr val="FFAC41"/>
    <a:srgbClr val="FFAB40"/>
    <a:srgbClr val="FFAC40"/>
    <a:srgbClr val="053763"/>
    <a:srgbClr val="F15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9"/>
  </p:normalViewPr>
  <p:slideViewPr>
    <p:cSldViewPr snapToGrid="0">
      <p:cViewPr varScale="1">
        <p:scale>
          <a:sx n="99" d="100"/>
          <a:sy n="99" d="100"/>
        </p:scale>
        <p:origin x="1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87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7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37926">
            <a:off x="6661642" y="535377"/>
            <a:ext cx="613075" cy="45637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681612" y="190110"/>
            <a:ext cx="5879116" cy="482525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482796" y="142481"/>
            <a:ext cx="5913847" cy="4840686"/>
            <a:chOff x="2339681" y="1506966"/>
            <a:chExt cx="2462141" cy="2791013"/>
          </a:xfrm>
        </p:grpSpPr>
        <p:sp>
          <p:nvSpPr>
            <p:cNvPr id="12" name="Google Shape;12;p2"/>
            <p:cNvSpPr/>
            <p:nvPr/>
          </p:nvSpPr>
          <p:spPr>
            <a:xfrm>
              <a:off x="2367202" y="1534427"/>
              <a:ext cx="2434620" cy="2763552"/>
            </a:xfrm>
            <a:custGeom>
              <a:avLst/>
              <a:gdLst/>
              <a:ahLst/>
              <a:cxnLst/>
              <a:rect l="l" t="t" r="r" b="b"/>
              <a:pathLst>
                <a:path w="40694" h="46192" extrusionOk="0">
                  <a:moveTo>
                    <a:pt x="33605" y="1558"/>
                  </a:moveTo>
                  <a:cubicBezTo>
                    <a:pt x="34097" y="1558"/>
                    <a:pt x="34526" y="1922"/>
                    <a:pt x="34591" y="2423"/>
                  </a:cubicBezTo>
                  <a:cubicBezTo>
                    <a:pt x="34664" y="2969"/>
                    <a:pt x="34280" y="3468"/>
                    <a:pt x="33736" y="3541"/>
                  </a:cubicBezTo>
                  <a:cubicBezTo>
                    <a:pt x="33692" y="3547"/>
                    <a:pt x="33648" y="3550"/>
                    <a:pt x="33605" y="3550"/>
                  </a:cubicBezTo>
                  <a:cubicBezTo>
                    <a:pt x="33113" y="3550"/>
                    <a:pt x="32684" y="3186"/>
                    <a:pt x="32619" y="2684"/>
                  </a:cubicBezTo>
                  <a:cubicBezTo>
                    <a:pt x="32546" y="2139"/>
                    <a:pt x="32930" y="1640"/>
                    <a:pt x="33474" y="1567"/>
                  </a:cubicBezTo>
                  <a:cubicBezTo>
                    <a:pt x="33518" y="1561"/>
                    <a:pt x="33562" y="1558"/>
                    <a:pt x="33605" y="1558"/>
                  </a:cubicBezTo>
                  <a:close/>
                  <a:moveTo>
                    <a:pt x="25804" y="2592"/>
                  </a:moveTo>
                  <a:cubicBezTo>
                    <a:pt x="26295" y="2592"/>
                    <a:pt x="26724" y="2956"/>
                    <a:pt x="26789" y="3456"/>
                  </a:cubicBezTo>
                  <a:cubicBezTo>
                    <a:pt x="26861" y="4003"/>
                    <a:pt x="26478" y="4502"/>
                    <a:pt x="25934" y="4575"/>
                  </a:cubicBezTo>
                  <a:cubicBezTo>
                    <a:pt x="25890" y="4581"/>
                    <a:pt x="25846" y="4584"/>
                    <a:pt x="25803" y="4584"/>
                  </a:cubicBezTo>
                  <a:cubicBezTo>
                    <a:pt x="25311" y="4584"/>
                    <a:pt x="24882" y="4220"/>
                    <a:pt x="24815" y="3719"/>
                  </a:cubicBezTo>
                  <a:cubicBezTo>
                    <a:pt x="24744" y="3173"/>
                    <a:pt x="25126" y="2674"/>
                    <a:pt x="25672" y="2601"/>
                  </a:cubicBezTo>
                  <a:cubicBezTo>
                    <a:pt x="25716" y="2595"/>
                    <a:pt x="25760" y="2592"/>
                    <a:pt x="25804" y="2592"/>
                  </a:cubicBezTo>
                  <a:close/>
                  <a:moveTo>
                    <a:pt x="17944" y="3634"/>
                  </a:moveTo>
                  <a:cubicBezTo>
                    <a:pt x="18435" y="3634"/>
                    <a:pt x="18862" y="3999"/>
                    <a:pt x="18928" y="4499"/>
                  </a:cubicBezTo>
                  <a:cubicBezTo>
                    <a:pt x="19001" y="5044"/>
                    <a:pt x="18617" y="5545"/>
                    <a:pt x="18072" y="5616"/>
                  </a:cubicBezTo>
                  <a:cubicBezTo>
                    <a:pt x="18027" y="5622"/>
                    <a:pt x="17983" y="5625"/>
                    <a:pt x="17939" y="5625"/>
                  </a:cubicBezTo>
                  <a:cubicBezTo>
                    <a:pt x="17448" y="5625"/>
                    <a:pt x="17021" y="5260"/>
                    <a:pt x="16955" y="4760"/>
                  </a:cubicBezTo>
                  <a:cubicBezTo>
                    <a:pt x="16882" y="4216"/>
                    <a:pt x="17266" y="3715"/>
                    <a:pt x="17811" y="3643"/>
                  </a:cubicBezTo>
                  <a:cubicBezTo>
                    <a:pt x="17855" y="3637"/>
                    <a:pt x="17900" y="3634"/>
                    <a:pt x="17944" y="3634"/>
                  </a:cubicBezTo>
                  <a:close/>
                  <a:moveTo>
                    <a:pt x="10427" y="4629"/>
                  </a:moveTo>
                  <a:cubicBezTo>
                    <a:pt x="10919" y="4629"/>
                    <a:pt x="11348" y="4993"/>
                    <a:pt x="11413" y="5495"/>
                  </a:cubicBezTo>
                  <a:cubicBezTo>
                    <a:pt x="11486" y="6040"/>
                    <a:pt x="11102" y="6540"/>
                    <a:pt x="10558" y="6612"/>
                  </a:cubicBezTo>
                  <a:cubicBezTo>
                    <a:pt x="10513" y="6618"/>
                    <a:pt x="10469" y="6621"/>
                    <a:pt x="10425" y="6621"/>
                  </a:cubicBezTo>
                  <a:cubicBezTo>
                    <a:pt x="9934" y="6621"/>
                    <a:pt x="9506" y="6256"/>
                    <a:pt x="9441" y="5756"/>
                  </a:cubicBezTo>
                  <a:cubicBezTo>
                    <a:pt x="9368" y="5210"/>
                    <a:pt x="9752" y="4711"/>
                    <a:pt x="10296" y="4638"/>
                  </a:cubicBezTo>
                  <a:cubicBezTo>
                    <a:pt x="10340" y="4632"/>
                    <a:pt x="10384" y="4629"/>
                    <a:pt x="10427" y="4629"/>
                  </a:cubicBezTo>
                  <a:close/>
                  <a:moveTo>
                    <a:pt x="2573" y="5670"/>
                  </a:moveTo>
                  <a:cubicBezTo>
                    <a:pt x="3066" y="5670"/>
                    <a:pt x="3493" y="6034"/>
                    <a:pt x="3560" y="6536"/>
                  </a:cubicBezTo>
                  <a:cubicBezTo>
                    <a:pt x="3632" y="7081"/>
                    <a:pt x="3249" y="7580"/>
                    <a:pt x="2703" y="7653"/>
                  </a:cubicBezTo>
                  <a:cubicBezTo>
                    <a:pt x="2659" y="7659"/>
                    <a:pt x="2615" y="7662"/>
                    <a:pt x="2572" y="7662"/>
                  </a:cubicBezTo>
                  <a:cubicBezTo>
                    <a:pt x="2080" y="7662"/>
                    <a:pt x="1652" y="7298"/>
                    <a:pt x="1586" y="6796"/>
                  </a:cubicBezTo>
                  <a:cubicBezTo>
                    <a:pt x="1514" y="6251"/>
                    <a:pt x="1897" y="5752"/>
                    <a:pt x="2442" y="5679"/>
                  </a:cubicBezTo>
                  <a:cubicBezTo>
                    <a:pt x="2486" y="5673"/>
                    <a:pt x="2530" y="5670"/>
                    <a:pt x="2573" y="5670"/>
                  </a:cubicBezTo>
                  <a:close/>
                  <a:moveTo>
                    <a:pt x="35827" y="0"/>
                  </a:moveTo>
                  <a:lnTo>
                    <a:pt x="0" y="4747"/>
                  </a:lnTo>
                  <a:lnTo>
                    <a:pt x="5492" y="46191"/>
                  </a:lnTo>
                  <a:lnTo>
                    <a:pt x="28545" y="43137"/>
                  </a:lnTo>
                  <a:lnTo>
                    <a:pt x="30396" y="42351"/>
                  </a:lnTo>
                  <a:lnTo>
                    <a:pt x="30922" y="40850"/>
                  </a:lnTo>
                  <a:lnTo>
                    <a:pt x="32509" y="39946"/>
                  </a:lnTo>
                  <a:lnTo>
                    <a:pt x="33717" y="40597"/>
                  </a:lnTo>
                  <a:lnTo>
                    <a:pt x="35447" y="40253"/>
                  </a:lnTo>
                  <a:lnTo>
                    <a:pt x="36361" y="38702"/>
                  </a:lnTo>
                  <a:lnTo>
                    <a:pt x="38125" y="38830"/>
                  </a:lnTo>
                  <a:lnTo>
                    <a:pt x="38950" y="36969"/>
                  </a:lnTo>
                  <a:lnTo>
                    <a:pt x="40694" y="36738"/>
                  </a:lnTo>
                  <a:lnTo>
                    <a:pt x="358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39681" y="1506966"/>
              <a:ext cx="2434740" cy="2763552"/>
            </a:xfrm>
            <a:custGeom>
              <a:avLst/>
              <a:gdLst/>
              <a:ahLst/>
              <a:cxnLst/>
              <a:rect l="l" t="t" r="r" b="b"/>
              <a:pathLst>
                <a:path w="40696" h="46192" extrusionOk="0">
                  <a:moveTo>
                    <a:pt x="33607" y="1559"/>
                  </a:moveTo>
                  <a:cubicBezTo>
                    <a:pt x="34098" y="1559"/>
                    <a:pt x="34526" y="1923"/>
                    <a:pt x="34593" y="2423"/>
                  </a:cubicBezTo>
                  <a:cubicBezTo>
                    <a:pt x="34665" y="2968"/>
                    <a:pt x="34282" y="3469"/>
                    <a:pt x="33736" y="3540"/>
                  </a:cubicBezTo>
                  <a:cubicBezTo>
                    <a:pt x="33691" y="3546"/>
                    <a:pt x="33647" y="3549"/>
                    <a:pt x="33603" y="3549"/>
                  </a:cubicBezTo>
                  <a:cubicBezTo>
                    <a:pt x="33112" y="3549"/>
                    <a:pt x="32684" y="3184"/>
                    <a:pt x="32619" y="2685"/>
                  </a:cubicBezTo>
                  <a:cubicBezTo>
                    <a:pt x="32547" y="2140"/>
                    <a:pt x="32930" y="1639"/>
                    <a:pt x="33474" y="1567"/>
                  </a:cubicBezTo>
                  <a:cubicBezTo>
                    <a:pt x="33519" y="1561"/>
                    <a:pt x="33564" y="1559"/>
                    <a:pt x="33607" y="1559"/>
                  </a:cubicBezTo>
                  <a:close/>
                  <a:moveTo>
                    <a:pt x="25805" y="2592"/>
                  </a:moveTo>
                  <a:cubicBezTo>
                    <a:pt x="26296" y="2592"/>
                    <a:pt x="26724" y="2957"/>
                    <a:pt x="26790" y="3457"/>
                  </a:cubicBezTo>
                  <a:cubicBezTo>
                    <a:pt x="26863" y="4002"/>
                    <a:pt x="26478" y="4502"/>
                    <a:pt x="25934" y="4574"/>
                  </a:cubicBezTo>
                  <a:cubicBezTo>
                    <a:pt x="25889" y="4580"/>
                    <a:pt x="25845" y="4583"/>
                    <a:pt x="25801" y="4583"/>
                  </a:cubicBezTo>
                  <a:cubicBezTo>
                    <a:pt x="25310" y="4583"/>
                    <a:pt x="24882" y="4218"/>
                    <a:pt x="24817" y="3718"/>
                  </a:cubicBezTo>
                  <a:cubicBezTo>
                    <a:pt x="24744" y="3174"/>
                    <a:pt x="25128" y="2673"/>
                    <a:pt x="25672" y="2601"/>
                  </a:cubicBezTo>
                  <a:cubicBezTo>
                    <a:pt x="25717" y="2595"/>
                    <a:pt x="25762" y="2592"/>
                    <a:pt x="25805" y="2592"/>
                  </a:cubicBezTo>
                  <a:close/>
                  <a:moveTo>
                    <a:pt x="17943" y="3634"/>
                  </a:moveTo>
                  <a:cubicBezTo>
                    <a:pt x="18435" y="3634"/>
                    <a:pt x="18862" y="3997"/>
                    <a:pt x="18929" y="4498"/>
                  </a:cubicBezTo>
                  <a:cubicBezTo>
                    <a:pt x="19001" y="5043"/>
                    <a:pt x="18618" y="5544"/>
                    <a:pt x="18073" y="5617"/>
                  </a:cubicBezTo>
                  <a:cubicBezTo>
                    <a:pt x="18029" y="5622"/>
                    <a:pt x="17985" y="5625"/>
                    <a:pt x="17942" y="5625"/>
                  </a:cubicBezTo>
                  <a:cubicBezTo>
                    <a:pt x="17449" y="5625"/>
                    <a:pt x="17022" y="5261"/>
                    <a:pt x="16955" y="4759"/>
                  </a:cubicBezTo>
                  <a:cubicBezTo>
                    <a:pt x="16883" y="4215"/>
                    <a:pt x="17266" y="3714"/>
                    <a:pt x="17812" y="3642"/>
                  </a:cubicBezTo>
                  <a:cubicBezTo>
                    <a:pt x="17856" y="3637"/>
                    <a:pt x="17900" y="3634"/>
                    <a:pt x="17943" y="3634"/>
                  </a:cubicBezTo>
                  <a:close/>
                  <a:moveTo>
                    <a:pt x="10430" y="4629"/>
                  </a:moveTo>
                  <a:cubicBezTo>
                    <a:pt x="10921" y="4629"/>
                    <a:pt x="11348" y="4994"/>
                    <a:pt x="11415" y="5494"/>
                  </a:cubicBezTo>
                  <a:cubicBezTo>
                    <a:pt x="11486" y="6039"/>
                    <a:pt x="11104" y="6539"/>
                    <a:pt x="10558" y="6613"/>
                  </a:cubicBezTo>
                  <a:cubicBezTo>
                    <a:pt x="10514" y="6618"/>
                    <a:pt x="10470" y="6621"/>
                    <a:pt x="10427" y="6621"/>
                  </a:cubicBezTo>
                  <a:cubicBezTo>
                    <a:pt x="9935" y="6621"/>
                    <a:pt x="9508" y="6257"/>
                    <a:pt x="9441" y="5755"/>
                  </a:cubicBezTo>
                  <a:cubicBezTo>
                    <a:pt x="9369" y="5211"/>
                    <a:pt x="9752" y="4710"/>
                    <a:pt x="10296" y="4638"/>
                  </a:cubicBezTo>
                  <a:cubicBezTo>
                    <a:pt x="10341" y="4632"/>
                    <a:pt x="10386" y="4629"/>
                    <a:pt x="10430" y="4629"/>
                  </a:cubicBezTo>
                  <a:close/>
                  <a:moveTo>
                    <a:pt x="2576" y="5671"/>
                  </a:moveTo>
                  <a:cubicBezTo>
                    <a:pt x="3067" y="5671"/>
                    <a:pt x="3495" y="6035"/>
                    <a:pt x="3560" y="6535"/>
                  </a:cubicBezTo>
                  <a:cubicBezTo>
                    <a:pt x="3632" y="7080"/>
                    <a:pt x="3249" y="7581"/>
                    <a:pt x="2705" y="7652"/>
                  </a:cubicBezTo>
                  <a:cubicBezTo>
                    <a:pt x="2660" y="7658"/>
                    <a:pt x="2615" y="7661"/>
                    <a:pt x="2572" y="7661"/>
                  </a:cubicBezTo>
                  <a:cubicBezTo>
                    <a:pt x="2081" y="7661"/>
                    <a:pt x="1653" y="7296"/>
                    <a:pt x="1587" y="6796"/>
                  </a:cubicBezTo>
                  <a:cubicBezTo>
                    <a:pt x="1514" y="6252"/>
                    <a:pt x="1899" y="5751"/>
                    <a:pt x="2443" y="5679"/>
                  </a:cubicBezTo>
                  <a:cubicBezTo>
                    <a:pt x="2488" y="5673"/>
                    <a:pt x="2532" y="5671"/>
                    <a:pt x="2576" y="5671"/>
                  </a:cubicBezTo>
                  <a:close/>
                  <a:moveTo>
                    <a:pt x="35827" y="1"/>
                  </a:moveTo>
                  <a:lnTo>
                    <a:pt x="0" y="4748"/>
                  </a:lnTo>
                  <a:lnTo>
                    <a:pt x="5492" y="46192"/>
                  </a:lnTo>
                  <a:lnTo>
                    <a:pt x="28545" y="43137"/>
                  </a:lnTo>
                  <a:lnTo>
                    <a:pt x="30396" y="42350"/>
                  </a:lnTo>
                  <a:lnTo>
                    <a:pt x="30922" y="40849"/>
                  </a:lnTo>
                  <a:lnTo>
                    <a:pt x="32511" y="39946"/>
                  </a:lnTo>
                  <a:lnTo>
                    <a:pt x="33717" y="40598"/>
                  </a:lnTo>
                  <a:lnTo>
                    <a:pt x="35447" y="40252"/>
                  </a:lnTo>
                  <a:lnTo>
                    <a:pt x="36361" y="38702"/>
                  </a:lnTo>
                  <a:lnTo>
                    <a:pt x="38127" y="38829"/>
                  </a:lnTo>
                  <a:lnTo>
                    <a:pt x="38952" y="36969"/>
                  </a:lnTo>
                  <a:lnTo>
                    <a:pt x="40695" y="36738"/>
                  </a:lnTo>
                  <a:lnTo>
                    <a:pt x="35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-25075" y="-22497"/>
            <a:ext cx="1461296" cy="1875030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5075" y="-22497"/>
            <a:ext cx="1735304" cy="160566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234355" y="4488193"/>
            <a:ext cx="1898626" cy="65917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6344844" y="3338144"/>
            <a:ext cx="1340580" cy="1517079"/>
            <a:chOff x="5610224" y="3202528"/>
            <a:chExt cx="1340580" cy="1517079"/>
          </a:xfrm>
        </p:grpSpPr>
        <p:sp>
          <p:nvSpPr>
            <p:cNvPr id="20" name="Google Shape;20;p2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793741" y="3203612"/>
              <a:ext cx="1119610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 rot="5437926">
            <a:off x="6809684" y="509821"/>
            <a:ext cx="421146" cy="31095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73976" y="2515397"/>
            <a:ext cx="587147" cy="92972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672152" y="2374145"/>
            <a:ext cx="667256" cy="9560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516766" y="3541225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8430600" y="-22488"/>
            <a:ext cx="702375" cy="2768271"/>
            <a:chOff x="8430600" y="-22488"/>
            <a:chExt cx="702375" cy="2768271"/>
          </a:xfrm>
        </p:grpSpPr>
        <p:sp>
          <p:nvSpPr>
            <p:cNvPr id="41" name="Google Shape;41;p2"/>
            <p:cNvSpPr/>
            <p:nvPr/>
          </p:nvSpPr>
          <p:spPr>
            <a:xfrm>
              <a:off x="8614569" y="2006973"/>
              <a:ext cx="398990" cy="738810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678285" y="2006973"/>
              <a:ext cx="326180" cy="89203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430600" y="-22488"/>
              <a:ext cx="702375" cy="2063690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44451" y="-22488"/>
              <a:ext cx="211371" cy="2055314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728142" y="279872"/>
              <a:ext cx="226447" cy="201320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7568013" y="3938472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7802814" y="3611909"/>
            <a:ext cx="189773" cy="174158"/>
            <a:chOff x="6476077" y="96834"/>
            <a:chExt cx="189773" cy="174158"/>
          </a:xfrm>
        </p:grpSpPr>
        <p:sp>
          <p:nvSpPr>
            <p:cNvPr id="48" name="Google Shape;48;p2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767062" y="689424"/>
            <a:ext cx="218071" cy="228481"/>
            <a:chOff x="4930687" y="3942774"/>
            <a:chExt cx="218071" cy="228481"/>
          </a:xfrm>
        </p:grpSpPr>
        <p:sp>
          <p:nvSpPr>
            <p:cNvPr id="51" name="Google Shape;51;p2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-1200094" y="1998792"/>
            <a:ext cx="3511804" cy="3924539"/>
            <a:chOff x="-1394269" y="2227279"/>
            <a:chExt cx="3511804" cy="3924539"/>
          </a:xfrm>
        </p:grpSpPr>
        <p:sp>
          <p:nvSpPr>
            <p:cNvPr id="60" name="Google Shape;60;p2"/>
            <p:cNvSpPr/>
            <p:nvPr/>
          </p:nvSpPr>
          <p:spPr>
            <a:xfrm rot="746023">
              <a:off x="-1062643" y="2494177"/>
              <a:ext cx="2848553" cy="3390744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61;p2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2"/>
            <p:cNvSpPr/>
            <p:nvPr/>
          </p:nvSpPr>
          <p:spPr>
            <a:xfrm rot="746023">
              <a:off x="-551453" y="2603886"/>
              <a:ext cx="2308575" cy="2940563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352088" y="3895575"/>
            <a:ext cx="218131" cy="228540"/>
            <a:chOff x="1567788" y="4831150"/>
            <a:chExt cx="218131" cy="228540"/>
          </a:xfrm>
        </p:grpSpPr>
        <p:sp>
          <p:nvSpPr>
            <p:cNvPr id="101" name="Google Shape;101;p2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7578245" y="489433"/>
            <a:ext cx="263669" cy="263588"/>
            <a:chOff x="4028549" y="3239505"/>
            <a:chExt cx="131381" cy="131321"/>
          </a:xfrm>
        </p:grpSpPr>
        <p:sp>
          <p:nvSpPr>
            <p:cNvPr id="110" name="Google Shape;110;p2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6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5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A129-F8EA-464D-A74C-0B122F22222A}" type="datetimeFigureOut">
              <a:rPr lang="en-US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28EC-1CB8-480B-9037-FAEB778DAE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" y="0"/>
            <a:ext cx="91482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F1BC-8F47-4C65-A58E-3679916FF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A8476-67A4-4057-A6EE-FFAD95530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</a:pPr>
            <a:fld id="{99288ECE-51B7-4700-B5EA-C334BB089604}" type="slidenum">
              <a:rPr lang="en-US" altLang="en-US" kern="1200" smtClean="0"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01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8BE8-ECBD-4255-8C60-C7FD64BC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9D8E-5E31-43B1-BE9D-9EFFC4A6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</a:pPr>
            <a:fld id="{C94D3A70-2024-43FC-B8BF-AB7333C8546F}" type="slidenum">
              <a:rPr lang="en-US" altLang="en-US" kern="1200" smtClean="0"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5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96A1-667F-4065-9C64-19F07F99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FD49C-9107-4409-B393-9EF3DF4E5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</a:pPr>
            <a:fld id="{4DF4EF30-FA6F-4FEA-874F-CA7FB6271149}" type="slidenum">
              <a:rPr lang="en-US" altLang="en-US" kern="1200" smtClean="0"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98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AF5C-830D-4680-919B-BDFC3D75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06BD5-7644-447D-BD1E-E541B13CC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46675-D726-473B-8E4F-755305CB3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</a:pPr>
            <a:fld id="{571D8310-C607-43D5-A57F-2273B3791EAA}" type="slidenum">
              <a:rPr lang="en-US" altLang="en-US" kern="1200" smtClean="0"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8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 rot="-5399687">
            <a:off x="168663" y="3207613"/>
            <a:ext cx="1695777" cy="2175997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869313" y="271491"/>
            <a:ext cx="4257333" cy="476864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5437892">
            <a:off x="4479142" y="575482"/>
            <a:ext cx="613078" cy="456374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815075" y="237825"/>
            <a:ext cx="4257333" cy="476864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rot="5437892">
            <a:off x="4627185" y="549926"/>
            <a:ext cx="421149" cy="310952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 rot="457638">
            <a:off x="1375991" y="1642138"/>
            <a:ext cx="3234417" cy="12639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 b="1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ubTitle" idx="1"/>
          </p:nvPr>
        </p:nvSpPr>
        <p:spPr>
          <a:xfrm rot="458062">
            <a:off x="1190853" y="3142598"/>
            <a:ext cx="3231443" cy="767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 idx="2" hasCustomPrompt="1"/>
          </p:nvPr>
        </p:nvSpPr>
        <p:spPr>
          <a:xfrm>
            <a:off x="4995550" y="1187550"/>
            <a:ext cx="34353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None/>
              <a:defRPr sz="1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/>
          <p:nvPr/>
        </p:nvSpPr>
        <p:spPr>
          <a:xfrm rot="-5399665">
            <a:off x="-59719" y="3330917"/>
            <a:ext cx="1882869" cy="1742285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rot="5400377">
            <a:off x="7387656" y="-348227"/>
            <a:ext cx="1408040" cy="2104494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rot="5400403">
            <a:off x="7440397" y="-60836"/>
            <a:ext cx="1563359" cy="168504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 rot="-8610908">
            <a:off x="8808692" y="3091181"/>
            <a:ext cx="398983" cy="738797"/>
          </a:xfrm>
          <a:custGeom>
            <a:avLst/>
            <a:gdLst/>
            <a:ahLst/>
            <a:cxnLst/>
            <a:rect l="l" t="t" r="r" b="b"/>
            <a:pathLst>
              <a:path w="6669" h="12349" extrusionOk="0">
                <a:moveTo>
                  <a:pt x="6439" y="1"/>
                </a:moveTo>
                <a:cubicBezTo>
                  <a:pt x="4707" y="106"/>
                  <a:pt x="1067" y="373"/>
                  <a:pt x="1067" y="373"/>
                </a:cubicBezTo>
                <a:cubicBezTo>
                  <a:pt x="1067" y="373"/>
                  <a:pt x="1477" y="7405"/>
                  <a:pt x="1" y="11576"/>
                </a:cubicBezTo>
                <a:cubicBezTo>
                  <a:pt x="2161" y="9507"/>
                  <a:pt x="3451" y="8190"/>
                  <a:pt x="3451" y="8190"/>
                </a:cubicBezTo>
                <a:lnTo>
                  <a:pt x="4352" y="12348"/>
                </a:lnTo>
                <a:cubicBezTo>
                  <a:pt x="4352" y="12348"/>
                  <a:pt x="6668" y="7737"/>
                  <a:pt x="6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 rot="-8610908">
            <a:off x="8630010" y="3660881"/>
            <a:ext cx="326174" cy="89201"/>
          </a:xfrm>
          <a:custGeom>
            <a:avLst/>
            <a:gdLst/>
            <a:ahLst/>
            <a:cxnLst/>
            <a:rect l="l" t="t" r="r" b="b"/>
            <a:pathLst>
              <a:path w="5452" h="1491" extrusionOk="0">
                <a:moveTo>
                  <a:pt x="5374" y="1"/>
                </a:moveTo>
                <a:lnTo>
                  <a:pt x="0" y="373"/>
                </a:lnTo>
                <a:lnTo>
                  <a:pt x="78" y="1490"/>
                </a:lnTo>
                <a:lnTo>
                  <a:pt x="5451" y="1118"/>
                </a:lnTo>
                <a:lnTo>
                  <a:pt x="53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 rot="-8610908">
            <a:off x="7870122" y="3547029"/>
            <a:ext cx="702363" cy="2063654"/>
          </a:xfrm>
          <a:custGeom>
            <a:avLst/>
            <a:gdLst/>
            <a:ahLst/>
            <a:cxnLst/>
            <a:rect l="l" t="t" r="r" b="b"/>
            <a:pathLst>
              <a:path w="11740" h="34494" extrusionOk="0">
                <a:moveTo>
                  <a:pt x="1" y="0"/>
                </a:moveTo>
                <a:lnTo>
                  <a:pt x="2483" y="34494"/>
                </a:lnTo>
                <a:lnTo>
                  <a:pt x="11739" y="33820"/>
                </a:lnTo>
                <a:lnTo>
                  <a:pt x="117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 rot="-8610908">
            <a:off x="8218977" y="3632863"/>
            <a:ext cx="211367" cy="2055278"/>
          </a:xfrm>
          <a:custGeom>
            <a:avLst/>
            <a:gdLst/>
            <a:ahLst/>
            <a:cxnLst/>
            <a:rect l="l" t="t" r="r" b="b"/>
            <a:pathLst>
              <a:path w="3533" h="34354" extrusionOk="0">
                <a:moveTo>
                  <a:pt x="1024" y="0"/>
                </a:moveTo>
                <a:lnTo>
                  <a:pt x="0" y="6"/>
                </a:lnTo>
                <a:lnTo>
                  <a:pt x="2515" y="34353"/>
                </a:lnTo>
                <a:lnTo>
                  <a:pt x="3533" y="34279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 rot="-8610992">
            <a:off x="8108089" y="4294347"/>
            <a:ext cx="226445" cy="201317"/>
          </a:xfrm>
          <a:custGeom>
            <a:avLst/>
            <a:gdLst/>
            <a:ahLst/>
            <a:cxnLst/>
            <a:rect l="l" t="t" r="r" b="b"/>
            <a:pathLst>
              <a:path w="3785" h="3365" extrusionOk="0">
                <a:moveTo>
                  <a:pt x="2020" y="1454"/>
                </a:moveTo>
                <a:cubicBezTo>
                  <a:pt x="2004" y="1463"/>
                  <a:pt x="1988" y="1472"/>
                  <a:pt x="1972" y="1480"/>
                </a:cubicBezTo>
                <a:cubicBezTo>
                  <a:pt x="1825" y="1560"/>
                  <a:pt x="1916" y="1765"/>
                  <a:pt x="2052" y="1765"/>
                </a:cubicBezTo>
                <a:cubicBezTo>
                  <a:pt x="2073" y="1765"/>
                  <a:pt x="2094" y="1760"/>
                  <a:pt x="2115" y="1750"/>
                </a:cubicBezTo>
                <a:lnTo>
                  <a:pt x="2115" y="1750"/>
                </a:lnTo>
                <a:cubicBezTo>
                  <a:pt x="2052" y="1784"/>
                  <a:pt x="2005" y="1830"/>
                  <a:pt x="1969" y="1886"/>
                </a:cubicBezTo>
                <a:cubicBezTo>
                  <a:pt x="1813" y="1841"/>
                  <a:pt x="1675" y="1800"/>
                  <a:pt x="1534" y="1730"/>
                </a:cubicBezTo>
                <a:cubicBezTo>
                  <a:pt x="1680" y="1599"/>
                  <a:pt x="1848" y="1504"/>
                  <a:pt x="2020" y="1454"/>
                </a:cubicBezTo>
                <a:close/>
                <a:moveTo>
                  <a:pt x="2195" y="1"/>
                </a:moveTo>
                <a:cubicBezTo>
                  <a:pt x="1630" y="1"/>
                  <a:pt x="1084" y="277"/>
                  <a:pt x="697" y="804"/>
                </a:cubicBezTo>
                <a:cubicBezTo>
                  <a:pt x="0" y="1754"/>
                  <a:pt x="725" y="3062"/>
                  <a:pt x="1767" y="3331"/>
                </a:cubicBezTo>
                <a:cubicBezTo>
                  <a:pt x="1858" y="3354"/>
                  <a:pt x="1953" y="3365"/>
                  <a:pt x="2051" y="3365"/>
                </a:cubicBezTo>
                <a:cubicBezTo>
                  <a:pt x="2847" y="3365"/>
                  <a:pt x="3784" y="2633"/>
                  <a:pt x="3371" y="1799"/>
                </a:cubicBezTo>
                <a:cubicBezTo>
                  <a:pt x="3136" y="1327"/>
                  <a:pt x="2725" y="1113"/>
                  <a:pt x="2298" y="1113"/>
                </a:cubicBezTo>
                <a:cubicBezTo>
                  <a:pt x="1892" y="1113"/>
                  <a:pt x="1471" y="1307"/>
                  <a:pt x="1176" y="1657"/>
                </a:cubicBezTo>
                <a:cubicBezTo>
                  <a:pt x="1110" y="1735"/>
                  <a:pt x="1119" y="1840"/>
                  <a:pt x="1207" y="1897"/>
                </a:cubicBezTo>
                <a:cubicBezTo>
                  <a:pt x="1483" y="2076"/>
                  <a:pt x="1702" y="2124"/>
                  <a:pt x="2010" y="2219"/>
                </a:cubicBezTo>
                <a:cubicBezTo>
                  <a:pt x="2023" y="2223"/>
                  <a:pt x="2036" y="2225"/>
                  <a:pt x="2049" y="2225"/>
                </a:cubicBezTo>
                <a:cubicBezTo>
                  <a:pt x="2103" y="2225"/>
                  <a:pt x="2151" y="2194"/>
                  <a:pt x="2182" y="2148"/>
                </a:cubicBezTo>
                <a:cubicBezTo>
                  <a:pt x="2319" y="1948"/>
                  <a:pt x="2405" y="1616"/>
                  <a:pt x="2183" y="1448"/>
                </a:cubicBezTo>
                <a:cubicBezTo>
                  <a:pt x="2166" y="1435"/>
                  <a:pt x="2145" y="1431"/>
                  <a:pt x="2124" y="1429"/>
                </a:cubicBezTo>
                <a:cubicBezTo>
                  <a:pt x="2180" y="1419"/>
                  <a:pt x="2237" y="1414"/>
                  <a:pt x="2294" y="1414"/>
                </a:cubicBezTo>
                <a:cubicBezTo>
                  <a:pt x="2586" y="1414"/>
                  <a:pt x="2869" y="1553"/>
                  <a:pt x="3067" y="1873"/>
                </a:cubicBezTo>
                <a:cubicBezTo>
                  <a:pt x="3249" y="2168"/>
                  <a:pt x="3125" y="2491"/>
                  <a:pt x="2908" y="2722"/>
                </a:cubicBezTo>
                <a:cubicBezTo>
                  <a:pt x="2693" y="2949"/>
                  <a:pt x="2399" y="3050"/>
                  <a:pt x="2102" y="3050"/>
                </a:cubicBezTo>
                <a:cubicBezTo>
                  <a:pt x="1909" y="3050"/>
                  <a:pt x="1715" y="3008"/>
                  <a:pt x="1541" y="2929"/>
                </a:cubicBezTo>
                <a:cubicBezTo>
                  <a:pt x="666" y="2533"/>
                  <a:pt x="533" y="1447"/>
                  <a:pt x="1116" y="764"/>
                </a:cubicBezTo>
                <a:cubicBezTo>
                  <a:pt x="1393" y="440"/>
                  <a:pt x="1758" y="300"/>
                  <a:pt x="2133" y="300"/>
                </a:cubicBezTo>
                <a:cubicBezTo>
                  <a:pt x="2505" y="300"/>
                  <a:pt x="2886" y="439"/>
                  <a:pt x="3197" y="672"/>
                </a:cubicBezTo>
                <a:cubicBezTo>
                  <a:pt x="3225" y="693"/>
                  <a:pt x="3253" y="702"/>
                  <a:pt x="3279" y="702"/>
                </a:cubicBezTo>
                <a:cubicBezTo>
                  <a:pt x="3400" y="702"/>
                  <a:pt x="3480" y="503"/>
                  <a:pt x="3352" y="407"/>
                </a:cubicBezTo>
                <a:cubicBezTo>
                  <a:pt x="2987" y="134"/>
                  <a:pt x="2586" y="1"/>
                  <a:pt x="2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 rot="4499988">
            <a:off x="6722271" y="3924612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3"/>
          <p:cNvGrpSpPr/>
          <p:nvPr/>
        </p:nvGrpSpPr>
        <p:grpSpPr>
          <a:xfrm rot="8413903">
            <a:off x="6513201" y="4175598"/>
            <a:ext cx="263672" cy="263580"/>
            <a:chOff x="4028549" y="3239505"/>
            <a:chExt cx="131381" cy="131321"/>
          </a:xfrm>
        </p:grpSpPr>
        <p:sp>
          <p:nvSpPr>
            <p:cNvPr id="131" name="Google Shape;131;p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A0E4-443B-44E4-8502-FF83F211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4465-0AE9-45AA-9E0A-0228E30AF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9BCA6-5461-4C30-9F6D-2A58EF9D6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CFB6A-29FD-4243-8715-1B376DF50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94C276-B486-4579-AAF2-C5DEF9D0A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</a:pPr>
            <a:fld id="{1F2E2A02-6E9B-4DFD-9B08-B4AAECF1D28A}" type="slidenum">
              <a:rPr lang="en-US" altLang="en-US" kern="1200" smtClean="0"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57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09C0-F851-4907-990A-E21205AE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</a:pPr>
            <a:fld id="{3EB647CA-5A90-4B36-AD1B-FC17EA900E10}" type="slidenum">
              <a:rPr lang="en-US" altLang="en-US" kern="1200" smtClean="0"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29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</a:pPr>
            <a:fld id="{FCF49516-1FC6-4BFB-ADDA-13471E9D2258}" type="slidenum">
              <a:rPr lang="en-US" altLang="en-US" kern="1200" smtClean="0"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13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2D32-D29E-424A-9D13-69AC734D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509B-3E40-40B5-BAA8-91AA8A5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B59E7-1FF5-4A1D-9787-F91CD436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</a:pPr>
            <a:fld id="{0A11CA4D-E1F6-4B4C-9F6B-1C4999485D24}" type="slidenum">
              <a:rPr lang="en-US" altLang="en-US" kern="1200" smtClean="0"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621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F845-8EBA-4FD6-9FF0-BC18268A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305A9-08EF-4435-B088-4BD288765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E1CED-EBCE-479D-93BE-0A8BF5FC1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</a:pPr>
            <a:fld id="{BB15AE00-3695-4759-916D-F14962306F2E}" type="slidenum">
              <a:rPr lang="en-US" altLang="en-US" kern="1200" smtClean="0"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520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5335-93A3-403A-A151-F7E17DFC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1ACDB-E3ED-4048-9921-A7D0C2A7F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</a:pPr>
            <a:fld id="{CF6449EA-3C3F-469B-9004-F1B0AC49EFB0}" type="slidenum">
              <a:rPr lang="en-US" altLang="en-US" kern="1200" smtClean="0"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188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53381-6AC4-4A05-AB8F-7BD516734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0E43B-48CC-4F88-9A1E-030E6E64A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42900">
              <a:buClrTx/>
            </a:pPr>
            <a:fld id="{9FCCAE5B-79D4-411B-9FEB-1A6DF6CD860F}" type="slidenum">
              <a:rPr lang="en-US" altLang="en-US" kern="1200" smtClean="0"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625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" y="0"/>
            <a:ext cx="91482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3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0230" fontAlgn="base">
              <a:spcBef>
                <a:spcPct val="0"/>
              </a:spcBef>
              <a:spcAft>
                <a:spcPct val="0"/>
              </a:spcAft>
              <a:buClrTx/>
            </a:pPr>
            <a:fld id="{A6EDF1C2-CC13-43FF-9BE2-8AB7BA72B1D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defTabSz="650230" fontAlgn="base">
                <a:spcBef>
                  <a:spcPct val="0"/>
                </a:spcBef>
                <a:spcAft>
                  <a:spcPct val="0"/>
                </a:spcAft>
                <a:buClrTx/>
              </a:pPr>
              <a:t>7/11/2024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023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0230" fontAlgn="base">
              <a:spcBef>
                <a:spcPct val="0"/>
              </a:spcBef>
              <a:spcAft>
                <a:spcPct val="0"/>
              </a:spcAft>
              <a:buClrTx/>
            </a:pPr>
            <a:fld id="{272D53FA-9E73-499E-848B-A2E9765467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defTabSz="65023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65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 rot="-10692833">
            <a:off x="8275689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-1" y="539488"/>
            <a:ext cx="8800959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 rot="-10692833">
            <a:off x="8439589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 userDrawn="1"/>
        </p:nvSpPr>
        <p:spPr>
          <a:xfrm rot="4499988">
            <a:off x="439462" y="31752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6"/>
          <p:cNvGrpSpPr/>
          <p:nvPr userDrawn="1"/>
        </p:nvGrpSpPr>
        <p:grpSpPr>
          <a:xfrm rot="8413903">
            <a:off x="230392" y="282738"/>
            <a:ext cx="263672" cy="263580"/>
            <a:chOff x="4028549" y="3239505"/>
            <a:chExt cx="131381" cy="131321"/>
          </a:xfrm>
        </p:grpSpPr>
        <p:sp>
          <p:nvSpPr>
            <p:cNvPr id="160" name="Google Shape;160;p6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subTitle" idx="1"/>
          </p:nvPr>
        </p:nvSpPr>
        <p:spPr>
          <a:xfrm>
            <a:off x="1902075" y="1649150"/>
            <a:ext cx="3234300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7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94150" y="4618425"/>
            <a:ext cx="1898626" cy="533932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237416" y="4282164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288663" y="4679410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7"/>
          <p:cNvGrpSpPr/>
          <p:nvPr/>
        </p:nvGrpSpPr>
        <p:grpSpPr>
          <a:xfrm>
            <a:off x="523464" y="4505247"/>
            <a:ext cx="189773" cy="174158"/>
            <a:chOff x="6476077" y="96834"/>
            <a:chExt cx="189773" cy="174158"/>
          </a:xfrm>
        </p:grpSpPr>
        <p:sp>
          <p:nvSpPr>
            <p:cNvPr id="173" name="Google Shape;173;p7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TITLE_AND_BODY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3"/>
          <p:cNvGrpSpPr/>
          <p:nvPr/>
        </p:nvGrpSpPr>
        <p:grpSpPr>
          <a:xfrm>
            <a:off x="-410551" y="-670919"/>
            <a:ext cx="5803249" cy="6485322"/>
            <a:chOff x="-1394220" y="2227279"/>
            <a:chExt cx="3511800" cy="3924552"/>
          </a:xfrm>
        </p:grpSpPr>
        <p:sp>
          <p:nvSpPr>
            <p:cNvPr id="262" name="Google Shape;262;p13"/>
            <p:cNvSpPr/>
            <p:nvPr/>
          </p:nvSpPr>
          <p:spPr>
            <a:xfrm rot="745963">
              <a:off x="-1062614" y="2494162"/>
              <a:ext cx="2848588" cy="3390786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3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264" name="Google Shape;264;p13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3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3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3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3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3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3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3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1" name="Google Shape;301;p13"/>
            <p:cNvSpPr/>
            <p:nvPr/>
          </p:nvSpPr>
          <p:spPr>
            <a:xfrm rot="745963">
              <a:off x="-551427" y="2603875"/>
              <a:ext cx="2308604" cy="2940600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3"/>
          <p:cNvSpPr/>
          <p:nvPr/>
        </p:nvSpPr>
        <p:spPr>
          <a:xfrm rot="5284583">
            <a:off x="4157093" y="663080"/>
            <a:ext cx="844505" cy="628625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66790" y="951445"/>
            <a:ext cx="7796930" cy="3697103"/>
            <a:chOff x="1664998" y="951446"/>
            <a:chExt cx="5733915" cy="3290058"/>
          </a:xfrm>
        </p:grpSpPr>
        <p:sp>
          <p:nvSpPr>
            <p:cNvPr id="303" name="Google Shape;303;p13"/>
            <p:cNvSpPr/>
            <p:nvPr/>
          </p:nvSpPr>
          <p:spPr>
            <a:xfrm>
              <a:off x="1664998" y="1000921"/>
              <a:ext cx="5653815" cy="3240583"/>
            </a:xfrm>
            <a:custGeom>
              <a:avLst/>
              <a:gdLst/>
              <a:ahLst/>
              <a:cxnLst/>
              <a:rect l="l" t="t" r="r" b="b"/>
              <a:pathLst>
                <a:path w="31240" h="17906" extrusionOk="0">
                  <a:moveTo>
                    <a:pt x="1" y="1"/>
                  </a:moveTo>
                  <a:lnTo>
                    <a:pt x="1" y="17906"/>
                  </a:lnTo>
                  <a:lnTo>
                    <a:pt x="31239" y="17906"/>
                  </a:lnTo>
                  <a:lnTo>
                    <a:pt x="31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745098" y="951446"/>
              <a:ext cx="5653815" cy="3240583"/>
            </a:xfrm>
            <a:custGeom>
              <a:avLst/>
              <a:gdLst/>
              <a:ahLst/>
              <a:cxnLst/>
              <a:rect l="l" t="t" r="r" b="b"/>
              <a:pathLst>
                <a:path w="31240" h="17906" extrusionOk="0">
                  <a:moveTo>
                    <a:pt x="1" y="1"/>
                  </a:moveTo>
                  <a:lnTo>
                    <a:pt x="1" y="17906"/>
                  </a:lnTo>
                  <a:lnTo>
                    <a:pt x="31239" y="17906"/>
                  </a:lnTo>
                  <a:lnTo>
                    <a:pt x="312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13"/>
          <p:cNvSpPr/>
          <p:nvPr/>
        </p:nvSpPr>
        <p:spPr>
          <a:xfrm>
            <a:off x="1176062" y="1542670"/>
            <a:ext cx="6853011" cy="2789306"/>
          </a:xfrm>
          <a:custGeom>
            <a:avLst/>
            <a:gdLst/>
            <a:ahLst/>
            <a:cxnLst/>
            <a:rect l="l" t="t" r="r" b="b"/>
            <a:pathLst>
              <a:path w="26555" h="11597" extrusionOk="0">
                <a:moveTo>
                  <a:pt x="1" y="1"/>
                </a:moveTo>
                <a:lnTo>
                  <a:pt x="1" y="11596"/>
                </a:lnTo>
                <a:lnTo>
                  <a:pt x="26555" y="11596"/>
                </a:lnTo>
                <a:lnTo>
                  <a:pt x="265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5284583">
            <a:off x="4354910" y="624805"/>
            <a:ext cx="580125" cy="4283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6938491" y="1189701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13"/>
          <p:cNvGrpSpPr/>
          <p:nvPr/>
        </p:nvGrpSpPr>
        <p:grpSpPr>
          <a:xfrm rot="-5863194">
            <a:off x="1913300" y="1169764"/>
            <a:ext cx="263681" cy="263584"/>
            <a:chOff x="4028549" y="3239505"/>
            <a:chExt cx="131381" cy="131321"/>
          </a:xfrm>
        </p:grpSpPr>
        <p:sp>
          <p:nvSpPr>
            <p:cNvPr id="310" name="Google Shape;310;p1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13"/>
          <p:cNvSpPr/>
          <p:nvPr/>
        </p:nvSpPr>
        <p:spPr>
          <a:xfrm>
            <a:off x="8097162" y="729918"/>
            <a:ext cx="667256" cy="9560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3"/>
          <p:cNvGrpSpPr/>
          <p:nvPr/>
        </p:nvGrpSpPr>
        <p:grpSpPr>
          <a:xfrm>
            <a:off x="8321749" y="4485187"/>
            <a:ext cx="218071" cy="228481"/>
            <a:chOff x="4930687" y="3942774"/>
            <a:chExt cx="218071" cy="228481"/>
          </a:xfrm>
        </p:grpSpPr>
        <p:sp>
          <p:nvSpPr>
            <p:cNvPr id="315" name="Google Shape;315;p13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13"/>
          <p:cNvSpPr/>
          <p:nvPr/>
        </p:nvSpPr>
        <p:spPr>
          <a:xfrm>
            <a:off x="6045280" y="4485168"/>
            <a:ext cx="1898626" cy="65917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ITLE_AND_BODY_2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"/>
          <p:cNvSpPr/>
          <p:nvPr/>
        </p:nvSpPr>
        <p:spPr>
          <a:xfrm rot="-570506">
            <a:off x="4720413" y="2163039"/>
            <a:ext cx="1046685" cy="117244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"/>
          <p:cNvSpPr/>
          <p:nvPr/>
        </p:nvSpPr>
        <p:spPr>
          <a:xfrm>
            <a:off x="713225" y="2166032"/>
            <a:ext cx="1046653" cy="117241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1"/>
          </p:nvPr>
        </p:nvSpPr>
        <p:spPr>
          <a:xfrm>
            <a:off x="1949500" y="2586632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7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subTitle" idx="2"/>
          </p:nvPr>
        </p:nvSpPr>
        <p:spPr>
          <a:xfrm>
            <a:off x="1949592" y="2328432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grpSp>
        <p:nvGrpSpPr>
          <p:cNvPr id="376" name="Google Shape;376;p17"/>
          <p:cNvGrpSpPr/>
          <p:nvPr/>
        </p:nvGrpSpPr>
        <p:grpSpPr>
          <a:xfrm>
            <a:off x="4280963" y="4723225"/>
            <a:ext cx="218131" cy="228540"/>
            <a:chOff x="1567788" y="4831150"/>
            <a:chExt cx="218131" cy="228540"/>
          </a:xfrm>
        </p:grpSpPr>
        <p:sp>
          <p:nvSpPr>
            <p:cNvPr id="377" name="Google Shape;377;p17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4572000" y="4705711"/>
            <a:ext cx="263669" cy="263588"/>
            <a:chOff x="4028549" y="3239505"/>
            <a:chExt cx="131381" cy="131321"/>
          </a:xfrm>
        </p:grpSpPr>
        <p:sp>
          <p:nvSpPr>
            <p:cNvPr id="386" name="Google Shape;386;p17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7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2425582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2" name="Google Shape;392;p17"/>
          <p:cNvSpPr txBox="1">
            <a:spLocks noGrp="1"/>
          </p:cNvSpPr>
          <p:nvPr>
            <p:ph type="subTitle" idx="7"/>
          </p:nvPr>
        </p:nvSpPr>
        <p:spPr>
          <a:xfrm>
            <a:off x="5956675" y="2586632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7"/>
          <p:cNvSpPr txBox="1">
            <a:spLocks noGrp="1"/>
          </p:cNvSpPr>
          <p:nvPr>
            <p:ph type="subTitle" idx="8"/>
          </p:nvPr>
        </p:nvSpPr>
        <p:spPr>
          <a:xfrm>
            <a:off x="5956767" y="2328432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4" name="Google Shape;394;p17"/>
          <p:cNvSpPr txBox="1">
            <a:spLocks noGrp="1"/>
          </p:cNvSpPr>
          <p:nvPr>
            <p:ph type="title" idx="9" hasCustomPrompt="1"/>
          </p:nvPr>
        </p:nvSpPr>
        <p:spPr>
          <a:xfrm>
            <a:off x="4720400" y="2425582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401" name="Google Shape;401;p17"/>
          <p:cNvGrpSpPr/>
          <p:nvPr/>
        </p:nvGrpSpPr>
        <p:grpSpPr>
          <a:xfrm>
            <a:off x="4870354" y="3223837"/>
            <a:ext cx="746803" cy="173460"/>
            <a:chOff x="810479" y="2689455"/>
            <a:chExt cx="746803" cy="173460"/>
          </a:xfrm>
        </p:grpSpPr>
        <p:sp>
          <p:nvSpPr>
            <p:cNvPr id="402" name="Google Shape;402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7"/>
          <p:cNvGrpSpPr/>
          <p:nvPr/>
        </p:nvGrpSpPr>
        <p:grpSpPr>
          <a:xfrm>
            <a:off x="810479" y="3226862"/>
            <a:ext cx="746803" cy="173460"/>
            <a:chOff x="810479" y="2689455"/>
            <a:chExt cx="746803" cy="173460"/>
          </a:xfrm>
        </p:grpSpPr>
        <p:sp>
          <p:nvSpPr>
            <p:cNvPr id="408" name="Google Shape;408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0"/>
          <p:cNvSpPr txBox="1">
            <a:spLocks noGrp="1"/>
          </p:cNvSpPr>
          <p:nvPr>
            <p:ph type="title" hasCustomPrompt="1"/>
          </p:nvPr>
        </p:nvSpPr>
        <p:spPr>
          <a:xfrm>
            <a:off x="713225" y="1187550"/>
            <a:ext cx="34353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2" name="Google Shape;722;p30"/>
          <p:cNvSpPr/>
          <p:nvPr/>
        </p:nvSpPr>
        <p:spPr>
          <a:xfrm rot="4499988">
            <a:off x="8508571" y="1132137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30"/>
          <p:cNvGrpSpPr/>
          <p:nvPr/>
        </p:nvGrpSpPr>
        <p:grpSpPr>
          <a:xfrm rot="8413903">
            <a:off x="8299501" y="1383123"/>
            <a:ext cx="263672" cy="263580"/>
            <a:chOff x="4028549" y="3239505"/>
            <a:chExt cx="131381" cy="131321"/>
          </a:xfrm>
        </p:grpSpPr>
        <p:sp>
          <p:nvSpPr>
            <p:cNvPr id="724" name="Google Shape;724;p30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30"/>
          <p:cNvSpPr/>
          <p:nvPr/>
        </p:nvSpPr>
        <p:spPr>
          <a:xfrm rot="-5399635">
            <a:off x="134529" y="3482865"/>
            <a:ext cx="1454659" cy="1866612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0"/>
          <p:cNvSpPr/>
          <p:nvPr/>
        </p:nvSpPr>
        <p:spPr>
          <a:xfrm>
            <a:off x="3619263" y="271491"/>
            <a:ext cx="4257333" cy="476864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0"/>
          <p:cNvSpPr/>
          <p:nvPr/>
        </p:nvSpPr>
        <p:spPr>
          <a:xfrm rot="5437892">
            <a:off x="7229092" y="575482"/>
            <a:ext cx="613078" cy="456374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0"/>
          <p:cNvSpPr/>
          <p:nvPr/>
        </p:nvSpPr>
        <p:spPr>
          <a:xfrm>
            <a:off x="3565025" y="237825"/>
            <a:ext cx="4257333" cy="476864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30"/>
          <p:cNvSpPr/>
          <p:nvPr/>
        </p:nvSpPr>
        <p:spPr>
          <a:xfrm rot="5437892">
            <a:off x="7377135" y="552226"/>
            <a:ext cx="421149" cy="310952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0"/>
          <p:cNvSpPr txBox="1">
            <a:spLocks noGrp="1"/>
          </p:cNvSpPr>
          <p:nvPr>
            <p:ph type="title" idx="2"/>
          </p:nvPr>
        </p:nvSpPr>
        <p:spPr>
          <a:xfrm rot="457638">
            <a:off x="4125941" y="1642138"/>
            <a:ext cx="3234417" cy="12639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2" name="Google Shape;732;p30"/>
          <p:cNvSpPr txBox="1">
            <a:spLocks noGrp="1"/>
          </p:cNvSpPr>
          <p:nvPr>
            <p:ph type="subTitle" idx="1"/>
          </p:nvPr>
        </p:nvSpPr>
        <p:spPr>
          <a:xfrm rot="458062">
            <a:off x="3940803" y="3142598"/>
            <a:ext cx="3231443" cy="767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3" name="Google Shape;733;p30"/>
          <p:cNvSpPr/>
          <p:nvPr/>
        </p:nvSpPr>
        <p:spPr>
          <a:xfrm rot="-5399610">
            <a:off x="-61377" y="3588642"/>
            <a:ext cx="1615144" cy="1494563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0"/>
          <p:cNvSpPr/>
          <p:nvPr/>
        </p:nvSpPr>
        <p:spPr>
          <a:xfrm rot="-10799574">
            <a:off x="7876598" y="3364589"/>
            <a:ext cx="1245803" cy="1862056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0"/>
          <p:cNvSpPr/>
          <p:nvPr/>
        </p:nvSpPr>
        <p:spPr>
          <a:xfrm rot="-10799544">
            <a:off x="7739139" y="3665542"/>
            <a:ext cx="1383257" cy="1490916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30"/>
          <p:cNvGrpSpPr/>
          <p:nvPr/>
        </p:nvGrpSpPr>
        <p:grpSpPr>
          <a:xfrm>
            <a:off x="-663701" y="-801250"/>
            <a:ext cx="2062814" cy="2572326"/>
            <a:chOff x="7325399" y="3044950"/>
            <a:chExt cx="2062814" cy="2572326"/>
          </a:xfrm>
        </p:grpSpPr>
        <p:sp>
          <p:nvSpPr>
            <p:cNvPr id="737" name="Google Shape;737;p30"/>
            <p:cNvSpPr/>
            <p:nvPr/>
          </p:nvSpPr>
          <p:spPr>
            <a:xfrm rot="-8610992">
              <a:off x="8808681" y="3091174"/>
              <a:ext cx="398985" cy="738802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 rot="-8610992">
              <a:off x="8630005" y="3660883"/>
              <a:ext cx="326176" cy="89202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 rot="-8610992">
              <a:off x="7870096" y="3547007"/>
              <a:ext cx="702367" cy="2063668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 rot="-8610992">
              <a:off x="8218958" y="3632838"/>
              <a:ext cx="211368" cy="2055292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 rot="-8610992">
              <a:off x="8108089" y="4294347"/>
              <a:ext cx="226445" cy="201317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3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01675"/>
            <a:ext cx="77175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Char char="●"/>
              <a:defRPr sz="18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6" r:id="rId12"/>
    <p:sldLayoutId id="2147483667" r:id="rId13"/>
    <p:sldLayoutId id="2147483668" r:id="rId14"/>
    <p:sldLayoutId id="2147483669" r:id="rId15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667B53-351C-4504-9362-5D769F0D0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5E4EE2-DFE4-4C8D-8002-CFB192F500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6A172B-A4B5-46E9-A00D-14E74988CC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F79DCEF-9BEE-45D3-B568-0B3364D2872F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9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274335"/>
            <a:ext cx="7886418" cy="99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369417"/>
            <a:ext cx="7886418" cy="326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base">
              <a:spcBef>
                <a:spcPct val="0"/>
              </a:spcBef>
              <a:spcAft>
                <a:spcPct val="0"/>
              </a:spcAft>
              <a:buClrTx/>
            </a:pPr>
            <a:fld id="{43A93E93-166D-47F5-9EF1-ACEABE24AEEA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defTabSz="650230" fontAlgn="base">
                <a:spcBef>
                  <a:spcPct val="0"/>
                </a:spcBef>
                <a:spcAft>
                  <a:spcPct val="0"/>
                </a:spcAft>
                <a:buClrTx/>
              </a:pPr>
              <a:t>2024/7/11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4767560"/>
            <a:ext cx="3086382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base">
              <a:spcBef>
                <a:spcPct val="0"/>
              </a:spcBef>
              <a:spcAft>
                <a:spcPct val="0"/>
              </a:spcAft>
              <a:buClrTx/>
            </a:pPr>
            <a:fld id="{118D5ACA-62CA-46DB-AD6B-12EDD6D51A2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defTabSz="65023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61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50230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7" indent="-162557" algn="l" defTabSz="65023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1278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3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4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6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47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3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4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6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7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9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04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19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51" y="29705"/>
            <a:ext cx="3072342" cy="5113654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270722" y="216288"/>
            <a:ext cx="3123547" cy="71688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96"/>
          </a:p>
        </p:txBody>
      </p:sp>
      <p:sp>
        <p:nvSpPr>
          <p:cNvPr id="8" name="TextBox 7"/>
          <p:cNvSpPr txBox="1"/>
          <p:nvPr/>
        </p:nvSpPr>
        <p:spPr>
          <a:xfrm>
            <a:off x="373133" y="327371"/>
            <a:ext cx="2969930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26751" y="1044250"/>
            <a:ext cx="6042271" cy="3626933"/>
          </a:xfrm>
          <a:prstGeom prst="cloudCallout">
            <a:avLst>
              <a:gd name="adj1" fmla="val 53118"/>
              <a:gd name="adj2" fmla="val 4722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4649"/>
              </a:buClr>
            </a:pPr>
            <a:r>
              <a:rPr lang="vi-VN" sz="2560" dirty="0">
                <a:latin typeface="Times New Roman" panose="02020603050405020304" pitchFamily="18" charset="0"/>
                <a:ea typeface="Molengo"/>
                <a:cs typeface="Times New Roman" panose="02020603050405020304" pitchFamily="18" charset="0"/>
                <a:sym typeface="Molengo"/>
              </a:rPr>
              <a:t>Em </a:t>
            </a:r>
            <a:r>
              <a:rPr lang="vi-VN" sz="2844" dirty="0">
                <a:latin typeface="Times New Roman" panose="02020603050405020304" pitchFamily="18" charset="0"/>
                <a:ea typeface="Molengo"/>
                <a:cs typeface="Times New Roman" panose="02020603050405020304" pitchFamily="18" charset="0"/>
                <a:sym typeface="Molengo"/>
              </a:rPr>
              <a:t>hãy</a:t>
            </a:r>
            <a:endParaRPr lang="en-US" sz="2844" dirty="0">
              <a:latin typeface="Times New Roman" panose="02020603050405020304" pitchFamily="18" charset="0"/>
              <a:ea typeface="Molengo"/>
              <a:cs typeface="Times New Roman" panose="02020603050405020304" pitchFamily="18" charset="0"/>
              <a:sym typeface="Molengo"/>
            </a:endParaRPr>
          </a:p>
          <a:p>
            <a:pPr algn="just">
              <a:buClr>
                <a:srgbClr val="004649"/>
              </a:buClr>
            </a:pPr>
            <a:endParaRPr lang="en-US" sz="2844" dirty="0">
              <a:solidFill>
                <a:srgbClr val="000000"/>
              </a:solidFill>
              <a:latin typeface="Times New Roman" panose="02020603050405020304" pitchFamily="18" charset="0"/>
              <a:ea typeface="Molengo"/>
              <a:cs typeface="Times New Roman" panose="02020603050405020304" pitchFamily="18" charset="0"/>
              <a:sym typeface="Molengo"/>
            </a:endParaRPr>
          </a:p>
          <a:p>
            <a:pPr algn="just">
              <a:buClr>
                <a:srgbClr val="004649"/>
              </a:buClr>
            </a:pPr>
            <a:r>
              <a:rPr lang="vi-VN" sz="2844" dirty="0">
                <a:solidFill>
                  <a:srgbClr val="000000"/>
                </a:solidFill>
                <a:latin typeface="Times New Roman" panose="02020603050405020304" pitchFamily="18" charset="0"/>
                <a:ea typeface="Molengo"/>
                <a:cs typeface="Times New Roman" panose="02020603050405020304" pitchFamily="18" charset="0"/>
                <a:sym typeface="Molengo"/>
              </a:rPr>
              <a:t>Em hãy chia sẻ về những vấn đề thời sự mà các em quan tâm hiện nay.</a:t>
            </a:r>
          </a:p>
          <a:p>
            <a:pPr lvl="0" algn="just">
              <a:lnSpc>
                <a:spcPct val="100000"/>
              </a:lnSpc>
              <a:buClr>
                <a:srgbClr val="004649"/>
              </a:buClr>
            </a:pPr>
            <a:r>
              <a:rPr lang="vi-VN" sz="2560" dirty="0">
                <a:latin typeface="Times New Roman" panose="02020603050405020304" pitchFamily="18" charset="0"/>
                <a:ea typeface="Molengo"/>
                <a:cs typeface="Times New Roman" panose="02020603050405020304" pitchFamily="18" charset="0"/>
                <a:sym typeface="Molengo"/>
              </a:rPr>
              <a:t> chia sẻ về những vấn đề thời sự mà các em qua</a:t>
            </a:r>
            <a:endParaRPr lang="en-US" sz="2560" dirty="0">
              <a:latin typeface="Times New Roman" panose="02020603050405020304" pitchFamily="18" charset="0"/>
              <a:ea typeface="Molengo"/>
              <a:cs typeface="Times New Roman" panose="02020603050405020304" pitchFamily="18" charset="0"/>
              <a:sym typeface="Molengo"/>
            </a:endParaRPr>
          </a:p>
          <a:p>
            <a:pPr lvl="0" algn="just">
              <a:lnSpc>
                <a:spcPct val="100000"/>
              </a:lnSpc>
              <a:buClr>
                <a:srgbClr val="004649"/>
              </a:buClr>
            </a:pPr>
            <a:r>
              <a:rPr lang="vi-VN" sz="2560" dirty="0">
                <a:latin typeface="Times New Roman" panose="02020603050405020304" pitchFamily="18" charset="0"/>
                <a:ea typeface="Molengo"/>
                <a:cs typeface="Times New Roman" panose="02020603050405020304" pitchFamily="18" charset="0"/>
                <a:sym typeface="Molengo"/>
              </a:rPr>
              <a:t>n tâm hiện nay.</a:t>
            </a:r>
          </a:p>
        </p:txBody>
      </p:sp>
    </p:spTree>
    <p:extLst>
      <p:ext uri="{BB962C8B-B14F-4D97-AF65-F5344CB8AC3E}">
        <p14:creationId xmlns:p14="http://schemas.microsoft.com/office/powerpoint/2010/main" val="22207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1310039" y="719261"/>
            <a:ext cx="7460827" cy="3940368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87717" y="3339835"/>
            <a:ext cx="1681868" cy="1803524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96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5699" y="62671"/>
            <a:ext cx="5402826" cy="66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98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TIẾT…..NÓI VÀ NGHE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1716" y="1690658"/>
            <a:ext cx="5870398" cy="186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13"/>
              </a:spcAft>
            </a:pPr>
            <a:r>
              <a:rPr lang="en-US" sz="256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Ý KIẾN VỀ </a:t>
            </a:r>
            <a:r>
              <a:rPr lang="en-US" sz="256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VẤN ĐỀ </a:t>
            </a:r>
            <a:r>
              <a:rPr lang="en-US" sz="256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TÍNH THỜI SỰ TRONG ĐỜI SỐNG CỦA LỨA TUỔI HỌC SINH HIỆN NAY</a:t>
            </a:r>
            <a:endParaRPr lang="en-US" sz="256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 flipH="1">
            <a:off x="7900369" y="309371"/>
            <a:ext cx="939895" cy="615686"/>
          </a:xfrm>
          <a:prstGeom prst="rect">
            <a:avLst/>
          </a:prstGeom>
        </p:spPr>
      </p:pic>
      <p:pic>
        <p:nvPicPr>
          <p:cNvPr id="6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 flipH="1">
            <a:off x="8375056" y="-16610"/>
            <a:ext cx="700981" cy="733893"/>
          </a:xfrm>
          <a:prstGeom prst="rect">
            <a:avLst/>
          </a:prstGeom>
        </p:spPr>
      </p:pic>
      <p:pic>
        <p:nvPicPr>
          <p:cNvPr id="7" name="图片 24" descr="图片包含 物体&#10;&#10;已生成高可信度的说明">
            <a:extLst>
              <a:ext uri="{FF2B5EF4-FFF2-40B4-BE49-F238E27FC236}">
                <a16:creationId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 flipH="1">
            <a:off x="9674400" y="-193357"/>
            <a:ext cx="376608" cy="246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7071" y="534751"/>
            <a:ext cx="725064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      PHIẾU </a:t>
            </a:r>
            <a:r>
              <a:rPr lang="en-US" dirty="0"/>
              <a:t>HỌC TẬP SỐ 1</a:t>
            </a:r>
          </a:p>
          <a:p>
            <a:r>
              <a:rPr lang="en-US" dirty="0" smtClean="0"/>
              <a:t>1. Vấn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: </a:t>
            </a:r>
            <a:r>
              <a:rPr lang="en-US" dirty="0" smtClean="0"/>
              <a:t>……………………………………………</a:t>
            </a:r>
            <a:r>
              <a:rPr lang="en-AE" dirty="0" smtClean="0"/>
              <a:t>…</a:t>
            </a:r>
            <a:r>
              <a:rPr lang="en-US" dirty="0" smtClean="0"/>
              <a:t> </a:t>
            </a:r>
            <a:r>
              <a:rPr lang="en-AE" dirty="0" smtClean="0"/>
              <a:t>……………</a:t>
            </a:r>
            <a:r>
              <a:rPr lang="en-US" dirty="0" smtClean="0"/>
              <a:t> </a:t>
            </a:r>
            <a:r>
              <a:rPr lang="en-AE" dirty="0" smtClean="0"/>
              <a:t>……</a:t>
            </a:r>
            <a:r>
              <a:rPr lang="en-US" dirty="0" smtClean="0"/>
              <a:t>  ......................................................................................................................................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en-US" dirty="0" smtClean="0"/>
              <a:t>2. </a:t>
            </a:r>
            <a:r>
              <a:rPr lang="en-US" dirty="0" err="1" smtClean="0"/>
              <a:t>Nội</a:t>
            </a:r>
            <a:r>
              <a:rPr lang="en-US" dirty="0" smtClean="0"/>
              <a:t> </a:t>
            </a:r>
            <a:r>
              <a:rPr lang="en-US" dirty="0"/>
              <a:t>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: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: </a:t>
            </a:r>
            <a:r>
              <a:rPr lang="en-US" dirty="0" smtClean="0"/>
              <a:t>………………………………………………………</a:t>
            </a:r>
            <a:r>
              <a:rPr lang="en-AE" dirty="0" smtClean="0"/>
              <a:t>………………………..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:</a:t>
            </a:r>
          </a:p>
          <a:p>
            <a:r>
              <a:rPr lang="en-US" dirty="0"/>
              <a:t>+ </a:t>
            </a:r>
            <a:r>
              <a:rPr lang="en-US" dirty="0" err="1"/>
              <a:t>Lý</a:t>
            </a:r>
            <a:r>
              <a:rPr lang="en-US" dirty="0"/>
              <a:t> do </a:t>
            </a:r>
            <a:r>
              <a:rPr lang="en-US" dirty="0" err="1"/>
              <a:t>chọn</a:t>
            </a:r>
            <a:r>
              <a:rPr lang="en-US" dirty="0"/>
              <a:t> vấn </a:t>
            </a:r>
            <a:r>
              <a:rPr lang="en-US" dirty="0" err="1"/>
              <a:t>đề</a:t>
            </a:r>
            <a:r>
              <a:rPr lang="en-US" dirty="0" smtClean="0"/>
              <a:t>: ..</a:t>
            </a:r>
            <a:r>
              <a:rPr lang="en-AE" dirty="0" smtClean="0"/>
              <a:t>…………</a:t>
            </a:r>
            <a:r>
              <a:rPr lang="en-US" dirty="0" smtClean="0"/>
              <a:t>…………………………………………………………</a:t>
            </a:r>
            <a:r>
              <a:rPr lang="en-AE" dirty="0" smtClean="0"/>
              <a:t>…………………………………</a:t>
            </a:r>
            <a:endParaRPr lang="en-US" dirty="0"/>
          </a:p>
          <a:p>
            <a:r>
              <a:rPr lang="en-US" dirty="0" smtClean="0"/>
              <a:t>………………………………………………………………………………</a:t>
            </a:r>
            <a:r>
              <a:rPr lang="en-AE" dirty="0" smtClean="0"/>
              <a:t>………………………..</a:t>
            </a:r>
            <a:endParaRPr lang="en-US" dirty="0"/>
          </a:p>
          <a:p>
            <a:r>
              <a:rPr lang="en-US" dirty="0"/>
              <a:t>+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vấn </a:t>
            </a:r>
            <a:r>
              <a:rPr lang="en-US" dirty="0" err="1"/>
              <a:t>đề</a:t>
            </a:r>
            <a:r>
              <a:rPr lang="en-US" dirty="0"/>
              <a:t>: </a:t>
            </a:r>
            <a:r>
              <a:rPr lang="en-US" dirty="0" smtClean="0"/>
              <a:t>…………………………………………..................................</a:t>
            </a:r>
            <a:endParaRPr lang="en-US" dirty="0"/>
          </a:p>
          <a:p>
            <a:r>
              <a:rPr lang="en-US" dirty="0" smtClean="0"/>
              <a:t>………………………………………………………………………………………………………………………………………………………………</a:t>
            </a:r>
            <a:r>
              <a:rPr lang="en-AE" dirty="0" smtClean="0"/>
              <a:t>………………………………………………</a:t>
            </a:r>
            <a:endParaRPr lang="en-US" dirty="0"/>
          </a:p>
          <a:p>
            <a:r>
              <a:rPr lang="en-US" dirty="0"/>
              <a:t>+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vấn </a:t>
            </a:r>
            <a:r>
              <a:rPr lang="en-US" dirty="0" err="1"/>
              <a:t>đề</a:t>
            </a:r>
            <a:r>
              <a:rPr lang="en-US" dirty="0"/>
              <a:t>: </a:t>
            </a:r>
            <a:r>
              <a:rPr lang="en-US" dirty="0" smtClean="0"/>
              <a:t>…………………………………………</a:t>
            </a:r>
            <a:r>
              <a:rPr lang="en-AE" dirty="0" smtClean="0"/>
              <a:t>……………………</a:t>
            </a:r>
            <a:endParaRPr lang="en-US" dirty="0"/>
          </a:p>
          <a:p>
            <a:r>
              <a:rPr lang="en-US" dirty="0" smtClean="0"/>
              <a:t>………………………………………………………………………………</a:t>
            </a:r>
            <a:r>
              <a:rPr lang="en-AE" dirty="0" smtClean="0"/>
              <a:t>………………………</a:t>
            </a:r>
            <a:endParaRPr lang="en-US" dirty="0"/>
          </a:p>
          <a:p>
            <a:r>
              <a:rPr lang="en-US" dirty="0" smtClean="0"/>
              <a:t>……………………………………………………………………………</a:t>
            </a:r>
            <a:r>
              <a:rPr lang="en-AE" dirty="0" smtClean="0"/>
              <a:t>…………………………..</a:t>
            </a:r>
            <a:endParaRPr lang="en-US" dirty="0"/>
          </a:p>
          <a:p>
            <a:r>
              <a:rPr lang="en-US" dirty="0" smtClean="0"/>
              <a:t>3.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: </a:t>
            </a:r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vấn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smtClean="0"/>
              <a:t>……………………………………………………………………………</a:t>
            </a:r>
            <a:r>
              <a:rPr lang="en-AE" dirty="0" smtClean="0"/>
              <a:t>…………………………</a:t>
            </a:r>
            <a:endParaRPr lang="en-US" dirty="0"/>
          </a:p>
          <a:p>
            <a:r>
              <a:rPr lang="en-US" dirty="0" smtClean="0"/>
              <a:t>…………………………………………………………………………</a:t>
            </a:r>
            <a:r>
              <a:rPr lang="en-AE" dirty="0" smtClean="0"/>
              <a:t>……………………………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17" y="825181"/>
            <a:ext cx="1447912" cy="926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92" y="825181"/>
            <a:ext cx="2932785" cy="792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07" y="2169886"/>
            <a:ext cx="1365622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392" y="1844989"/>
            <a:ext cx="4515160" cy="17436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07" y="3821953"/>
            <a:ext cx="1447912" cy="926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392" y="3815856"/>
            <a:ext cx="2865368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5" y="130629"/>
            <a:ext cx="7960659" cy="45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909367975"/>
              </p:ext>
            </p:extLst>
          </p:nvPr>
        </p:nvGraphicFramePr>
        <p:xfrm>
          <a:off x="307340" y="605155"/>
          <a:ext cx="8400415" cy="4474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8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nghe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nói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vi-VN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 về sự việc được người nói đề cập (chú ý mức độ phù hợp của đề tài so với yêu cầu đặt ra trong bài).</a:t>
                      </a:r>
                      <a:endParaRPr lang="vi-V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thích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lựa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chọn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vấn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thêm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lựa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chọn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7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vi-V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 tỏ sự đồng tình chia sẻ hoặc đưa ra ý kiến phản biện quan điểm của người nói (đặc biệt là ý kiến liên quan đến cách giải quyết vấn đề)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Lắng nghe để nắm bắt ý kiến trao đổi của người nghe về các khía cạnh cụ thể của sự việc.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3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vi-V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xét, đánh giá về nội dung và cách trình bày bài nói.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 nghe ý kiến nhận xét đánh giá của người nghe để rút kinh nghiệm, hoàn thiện kĩ năng chuẩn bị và trình bày bài nói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Google Shape;853;p40"/>
          <p:cNvSpPr/>
          <p:nvPr/>
        </p:nvSpPr>
        <p:spPr>
          <a:xfrm>
            <a:off x="2244325" y="190"/>
            <a:ext cx="4419076" cy="668100"/>
          </a:xfrm>
          <a:custGeom>
            <a:avLst/>
            <a:gdLst>
              <a:gd name="connsiteX0" fmla="*/ 111352 w 4419076"/>
              <a:gd name="connsiteY0" fmla="*/ 0 h 668100"/>
              <a:gd name="connsiteX1" fmla="*/ 4419076 w 4419076"/>
              <a:gd name="connsiteY1" fmla="*/ 0 h 668100"/>
              <a:gd name="connsiteX2" fmla="*/ 4419076 w 4419076"/>
              <a:gd name="connsiteY2" fmla="*/ 0 h 668100"/>
              <a:gd name="connsiteX3" fmla="*/ 4419076 w 4419076"/>
              <a:gd name="connsiteY3" fmla="*/ 556748 h 668100"/>
              <a:gd name="connsiteX4" fmla="*/ 4307724 w 4419076"/>
              <a:gd name="connsiteY4" fmla="*/ 668100 h 668100"/>
              <a:gd name="connsiteX5" fmla="*/ 0 w 4419076"/>
              <a:gd name="connsiteY5" fmla="*/ 668100 h 668100"/>
              <a:gd name="connsiteX6" fmla="*/ 0 w 4419076"/>
              <a:gd name="connsiteY6" fmla="*/ 668100 h 668100"/>
              <a:gd name="connsiteX7" fmla="*/ 0 w 4419076"/>
              <a:gd name="connsiteY7" fmla="*/ 111352 h 668100"/>
              <a:gd name="connsiteX8" fmla="*/ 111352 w 4419076"/>
              <a:gd name="connsiteY8" fmla="*/ 0 h 66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076" h="668100" extrusionOk="0">
                <a:moveTo>
                  <a:pt x="111352" y="0"/>
                </a:moveTo>
                <a:cubicBezTo>
                  <a:pt x="644835" y="118645"/>
                  <a:pt x="2722666" y="116012"/>
                  <a:pt x="4419076" y="0"/>
                </a:cubicBezTo>
                <a:lnTo>
                  <a:pt x="4419076" y="0"/>
                </a:lnTo>
                <a:cubicBezTo>
                  <a:pt x="4436930" y="94287"/>
                  <a:pt x="4428265" y="494643"/>
                  <a:pt x="4419076" y="556748"/>
                </a:cubicBezTo>
                <a:cubicBezTo>
                  <a:pt x="4417585" y="619702"/>
                  <a:pt x="4367910" y="675350"/>
                  <a:pt x="4307724" y="668100"/>
                </a:cubicBezTo>
                <a:cubicBezTo>
                  <a:pt x="3528420" y="688287"/>
                  <a:pt x="846407" y="820580"/>
                  <a:pt x="0" y="668100"/>
                </a:cubicBezTo>
                <a:lnTo>
                  <a:pt x="0" y="668100"/>
                </a:lnTo>
                <a:cubicBezTo>
                  <a:pt x="21769" y="527812"/>
                  <a:pt x="35020" y="210811"/>
                  <a:pt x="0" y="111352"/>
                </a:cubicBezTo>
                <a:cubicBezTo>
                  <a:pt x="-4653" y="49141"/>
                  <a:pt x="48639" y="1144"/>
                  <a:pt x="111352" y="0"/>
                </a:cubicBezTo>
                <a:close/>
              </a:path>
            </a:pathLst>
          </a:custGeom>
          <a:noFill/>
          <a:ln w="38100">
            <a:noFill/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6882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A93D29-6081-4ACC-B7E4-19E7922066DD}"/>
              </a:ext>
            </a:extLst>
          </p:cNvPr>
          <p:cNvSpPr/>
          <p:nvPr/>
        </p:nvSpPr>
        <p:spPr>
          <a:xfrm>
            <a:off x="409072" y="1409561"/>
            <a:ext cx="7690743" cy="101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02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999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999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999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99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999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99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sz="2999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99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tục</a:t>
            </a:r>
            <a:r>
              <a:rPr lang="en-US" sz="2999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99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2999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99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nói</a:t>
            </a:r>
            <a:endParaRPr lang="en-US" sz="2999" kern="12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502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999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999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2999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99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2999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99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999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99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sz="2999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99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theo</a:t>
            </a:r>
            <a:endParaRPr lang="en-US" sz="2999" kern="12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16">
            <a:extLst>
              <a:ext uri="{FF2B5EF4-FFF2-40B4-BE49-F238E27FC236}">
                <a16:creationId xmlns:a16="http://schemas.microsoft.com/office/drawing/2014/main" id="{3009D73F-E04C-4556-A41B-DEE2A3AD46B6}"/>
              </a:ext>
            </a:extLst>
          </p:cNvPr>
          <p:cNvSpPr txBox="1"/>
          <p:nvPr/>
        </p:nvSpPr>
        <p:spPr>
          <a:xfrm>
            <a:off x="2195546" y="598916"/>
            <a:ext cx="41049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3300" b="1" kern="1200" dirty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DẶN DÒ</a:t>
            </a:r>
            <a:endParaRPr lang="zh-CN" altLang="en-US" sz="3300" b="1" kern="1200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ersonal Notes - Teacher Appreciation Week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EEEEEE"/>
      </a:lt2>
      <a:accent1>
        <a:srgbClr val="FFAB40"/>
      </a:accent1>
      <a:accent2>
        <a:srgbClr val="FFCB65"/>
      </a:accent2>
      <a:accent3>
        <a:srgbClr val="F15232"/>
      </a:accent3>
      <a:accent4>
        <a:srgbClr val="C4341A"/>
      </a:accent4>
      <a:accent5>
        <a:srgbClr val="073763"/>
      </a:accent5>
      <a:accent6>
        <a:srgbClr val="569D9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">
  <a:themeElements>
    <a:clrScheme name="自定义 5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00"/>
      </a:accent1>
      <a:accent2>
        <a:srgbClr val="00B050"/>
      </a:accent2>
      <a:accent3>
        <a:srgbClr val="92D050"/>
      </a:accent3>
      <a:accent4>
        <a:srgbClr val="056300"/>
      </a:accent4>
      <a:accent5>
        <a:srgbClr val="00B050"/>
      </a:accent5>
      <a:accent6>
        <a:srgbClr val="92D050"/>
      </a:accent6>
      <a:hlink>
        <a:srgbClr val="056300"/>
      </a:hlink>
      <a:folHlink>
        <a:srgbClr val="00B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345</Words>
  <Application>Microsoft Office PowerPoint</Application>
  <PresentationFormat>On-screen Show (16:9)</PresentationFormat>
  <Paragraphs>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Molengo</vt:lpstr>
      <vt:lpstr>Arial</vt:lpstr>
      <vt:lpstr>Times New Roman</vt:lpstr>
      <vt:lpstr>SimSun</vt:lpstr>
      <vt:lpstr>杨任东竹石体-Semibold</vt:lpstr>
      <vt:lpstr>Modak</vt:lpstr>
      <vt:lpstr>Calibri Light</vt:lpstr>
      <vt:lpstr>Calibri</vt:lpstr>
      <vt:lpstr>Fredoka One</vt:lpstr>
      <vt:lpstr>Alata</vt:lpstr>
      <vt:lpstr>Personal Notes - Teacher Appreciation Week by Slidesgo</vt:lpstr>
      <vt:lpstr>Default Design</vt:lpstr>
      <vt:lpstr>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Thay Tho</cp:lastModifiedBy>
  <cp:revision>1045</cp:revision>
  <dcterms:created xsi:type="dcterms:W3CDTF">2024-04-07T12:28:00Z</dcterms:created>
  <dcterms:modified xsi:type="dcterms:W3CDTF">2024-07-10T18:14:58Z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7A9806563DBE4128B934620E9098AF14_13</vt:lpwstr>
  </property>
  <property fmtid="{D5CDD505-2E9C-101B-9397-08002B2CF9AE}" pid="3" name="KSOProductBuildVer">
    <vt:lpwstr>1033-12.2.0.16909</vt:lpwstr>
  </property>
</Properties>
</file>