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6" r:id="rId1"/>
  </p:sldMasterIdLst>
  <p:notesMasterIdLst>
    <p:notesMasterId r:id="rId26"/>
  </p:notesMasterIdLst>
  <p:sldIdLst>
    <p:sldId id="256" r:id="rId2"/>
    <p:sldId id="257" r:id="rId3"/>
    <p:sldId id="260" r:id="rId4"/>
    <p:sldId id="259" r:id="rId5"/>
    <p:sldId id="307" r:id="rId6"/>
    <p:sldId id="258" r:id="rId7"/>
    <p:sldId id="261" r:id="rId8"/>
    <p:sldId id="320" r:id="rId9"/>
    <p:sldId id="262" r:id="rId10"/>
    <p:sldId id="265" r:id="rId11"/>
    <p:sldId id="308" r:id="rId12"/>
    <p:sldId id="310" r:id="rId13"/>
    <p:sldId id="311" r:id="rId14"/>
    <p:sldId id="312" r:id="rId15"/>
    <p:sldId id="313" r:id="rId16"/>
    <p:sldId id="314" r:id="rId17"/>
    <p:sldId id="315" r:id="rId18"/>
    <p:sldId id="316" r:id="rId19"/>
    <p:sldId id="317" r:id="rId20"/>
    <p:sldId id="318" r:id="rId21"/>
    <p:sldId id="319" r:id="rId22"/>
    <p:sldId id="309" r:id="rId23"/>
    <p:sldId id="263" r:id="rId24"/>
    <p:sldId id="321" r:id="rId25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CDE692B-470F-46AB-B961-ACF3CBF336B4}">
  <a:tblStyle styleId="{BCDE692B-470F-46AB-B961-ACF3CBF336B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40"/>
    <p:restoredTop sz="94712"/>
  </p:normalViewPr>
  <p:slideViewPr>
    <p:cSldViewPr snapToGrid="0" snapToObjects="1">
      <p:cViewPr varScale="1">
        <p:scale>
          <a:sx n="92" d="100"/>
          <a:sy n="92" d="100"/>
        </p:scale>
        <p:origin x="756" y="72"/>
      </p:cViewPr>
      <p:guideLst/>
    </p:cSldViewPr>
  </p:slideViewPr>
  <p:notesTextViewPr>
    <p:cViewPr>
      <p:scale>
        <a:sx n="1" d="1"/>
        <a:sy n="1" d="1"/>
      </p:scale>
      <p:origin x="0" y="-54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baokefb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baokefb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baokefb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baokefb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baokefb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baokefb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gae4713007b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9" name="Google Shape;689;gae4713007b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4" name="Google Shape;1014;gae4713007b_0_3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5" name="Google Shape;1015;gae4713007b_0_3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gae4713007b_0_3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1" name="Google Shape;781;gae4713007b_0_3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024729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sz="1100" b="0" i="0" u="sng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  <a:hlinkClick r:id="rId3"/>
              </a:rPr>
              <a:t>https://www.facebook.com/baokefb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 - fb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Nguyễn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Nhâm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-</a:t>
            </a:r>
            <a:r>
              <a:rPr lang="en-US" sz="1100" b="1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0981.713.891</a:t>
            </a:r>
            <a:endParaRPr lang="en-US" sz="1100" b="0" i="0" u="none" strike="noStrike" cap="none" dirty="0" smtClean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46527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sz="1100" b="0" i="0" u="sng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  <a:hlinkClick r:id="rId3"/>
              </a:rPr>
              <a:t>https://www.facebook.com/baokefb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 - fb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Nguyễn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Nhâm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-</a:t>
            </a:r>
            <a:r>
              <a:rPr lang="en-US" sz="1100" b="1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0981.713.891</a:t>
            </a:r>
            <a:endParaRPr lang="en-US" sz="1100" b="0" i="0" u="none" strike="noStrike" cap="none" dirty="0" smtClean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30567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sz="1100" b="0" i="0" u="sng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  <a:hlinkClick r:id="rId3"/>
              </a:rPr>
              <a:t>https://www.facebook.com/baokefb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 - fb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Nguyễn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Nhâm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-</a:t>
            </a:r>
            <a:r>
              <a:rPr lang="en-US" sz="1100" b="1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0981.713.891</a:t>
            </a:r>
            <a:endParaRPr lang="en-US" sz="1100" b="0" i="0" u="none" strike="noStrike" cap="none" dirty="0" smtClean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60724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sz="1100" b="0" i="0" u="sng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  <a:hlinkClick r:id="rId3"/>
              </a:rPr>
              <a:t>https://www.facebook.com/baokefb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 - fb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Nguyễn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Nhâm</a:t>
            </a:r>
            <a:r>
              <a:rPr lang="en-US" sz="1100" b="0" i="0" u="none" strike="noStrike" cap="none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-</a:t>
            </a:r>
            <a:r>
              <a:rPr lang="en-US" sz="1100" b="1" i="0" u="none" strike="noStrike" cap="none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0981.713.891</a:t>
            </a:r>
            <a:endParaRPr lang="en-US" sz="1100" b="0" i="0" u="none" strike="noStrike" cap="none" smtClean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1670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gae4713007b_0_3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1" name="Google Shape;781;gae4713007b_0_3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784773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Google Shape;868;gb7daa4f111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9" name="Google Shape;869;gb7daa4f111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Google Shape;868;gb7daa4f111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9" name="Google Shape;869;gb7daa4f111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219610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gb7daa4f111_0_309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5" name="Google Shape;755;gb7daa4f111_0_309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gae4713007b_0_3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1" name="Google Shape;781;gae4713007b_0_3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100" b="1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Giáo</a:t>
            </a:r>
            <a:r>
              <a:rPr lang="en-US" sz="1100" b="1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án</a:t>
            </a:r>
            <a:r>
              <a:rPr lang="en-US" sz="1100" b="1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đã</a:t>
            </a:r>
            <a:r>
              <a:rPr lang="en-US" sz="1100" b="1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được</a:t>
            </a:r>
            <a:r>
              <a:rPr lang="en-US" sz="1100" b="1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đăng</a:t>
            </a:r>
            <a:r>
              <a:rPr lang="en-US" sz="1100" b="1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ký</a:t>
            </a:r>
            <a:r>
              <a:rPr lang="en-US" sz="1100" b="1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bản</a:t>
            </a:r>
            <a:r>
              <a:rPr lang="en-US" sz="1100" b="1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quyền</a:t>
            </a:r>
            <a:r>
              <a:rPr lang="en-US" sz="1100" b="1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Nguyễn</a:t>
            </a:r>
            <a:r>
              <a:rPr lang="en-US" sz="1100" b="1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Nhâm</a:t>
            </a:r>
            <a:r>
              <a:rPr lang="en-US" sz="1100" b="1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- 0981.713.891</a:t>
            </a:r>
            <a:endParaRPr lang="en-US" sz="1100" b="0" i="0" u="none" strike="noStrike" cap="none" dirty="0" smtClean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gae4713007b_0_1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7" name="Google Shape;767;gae4713007b_0_1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gae4713007b_0_3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1" name="Google Shape;781;gae4713007b_0_3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100" b="1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Giáo</a:t>
            </a:r>
            <a:r>
              <a:rPr lang="en-US" sz="1100" b="1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án</a:t>
            </a:r>
            <a:r>
              <a:rPr lang="en-US" sz="1100" b="1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đã</a:t>
            </a:r>
            <a:r>
              <a:rPr lang="en-US" sz="1100" b="1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được</a:t>
            </a:r>
            <a:r>
              <a:rPr lang="en-US" sz="1100" b="1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đăng</a:t>
            </a:r>
            <a:r>
              <a:rPr lang="en-US" sz="1100" b="1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ký</a:t>
            </a:r>
            <a:r>
              <a:rPr lang="en-US" sz="1100" b="1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bản</a:t>
            </a:r>
            <a:r>
              <a:rPr lang="en-US" sz="1100" b="1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quyền</a:t>
            </a:r>
            <a:r>
              <a:rPr lang="en-US" sz="1100" b="1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Nguyễn</a:t>
            </a:r>
            <a:r>
              <a:rPr lang="en-US" sz="1100" b="1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1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Nhâm</a:t>
            </a:r>
            <a:r>
              <a:rPr lang="en-US" sz="1100" b="1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- 0981.713.891</a:t>
            </a:r>
            <a:endParaRPr lang="en-US" sz="1100" b="0" i="0" u="none" strike="noStrike" cap="none" dirty="0" smtClean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188413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gafd40d24ec_0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1" name="Google Shape;761;gafd40d24ec_0_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100" b="0" i="0" u="sng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  <a:hlinkClick r:id="rId3"/>
              </a:rPr>
              <a:t>https://www.facebook.com/baokefb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 - fb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Nguyễn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Nhâm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-</a:t>
            </a:r>
            <a:r>
              <a:rPr lang="en-US" sz="1100" b="1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0981.713.891</a:t>
            </a:r>
            <a:endParaRPr lang="en-US" sz="1100" b="0" i="0" u="none" strike="noStrike" cap="none" dirty="0" smtClean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Google Shape;829;gae4713007b_0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0" name="Google Shape;830;gae4713007b_0_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gafd40d24ec_0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1" name="Google Shape;761;gafd40d24ec_0_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846129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" name="Google Shape;863;gae4713007b_0_1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4" name="Google Shape;864;gae4713007b_0_1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100" b="0" i="0" u="sng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  <a:hlinkClick r:id="rId3"/>
              </a:rPr>
              <a:t>https://www.facebook.com/baokefb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 - fb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Nguyễn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Nhâm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-</a:t>
            </a:r>
            <a:r>
              <a:rPr lang="en-US" sz="1100" b="1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0981.713.891</a:t>
            </a:r>
            <a:endParaRPr lang="en-US" sz="1100" b="0" i="0" u="none" strike="noStrike" cap="none" dirty="0" smtClean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0" y="-25"/>
            <a:ext cx="9143654" cy="5143519"/>
            <a:chOff x="0" y="-25"/>
            <a:chExt cx="9143654" cy="5143519"/>
          </a:xfrm>
        </p:grpSpPr>
        <p:sp>
          <p:nvSpPr>
            <p:cNvPr id="10" name="Google Shape;10;p2"/>
            <p:cNvSpPr/>
            <p:nvPr/>
          </p:nvSpPr>
          <p:spPr>
            <a:xfrm>
              <a:off x="914612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1" y="0"/>
                  </a:moveTo>
                  <a:lnTo>
                    <a:pt x="1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1371793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0" y="0"/>
                  </a:moveTo>
                  <a:lnTo>
                    <a:pt x="0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1828974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0" y="0"/>
                  </a:moveTo>
                  <a:lnTo>
                    <a:pt x="0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286155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0" y="0"/>
                  </a:moveTo>
                  <a:lnTo>
                    <a:pt x="0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743336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1" y="0"/>
                  </a:moveTo>
                  <a:lnTo>
                    <a:pt x="1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200517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1" y="0"/>
                  </a:moveTo>
                  <a:lnTo>
                    <a:pt x="1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657698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1" y="0"/>
                  </a:moveTo>
                  <a:lnTo>
                    <a:pt x="1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4114880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0" y="0"/>
                  </a:moveTo>
                  <a:lnTo>
                    <a:pt x="0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4572061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0" y="0"/>
                  </a:moveTo>
                  <a:lnTo>
                    <a:pt x="0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5029242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0" y="0"/>
                  </a:moveTo>
                  <a:lnTo>
                    <a:pt x="0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5486423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1" y="0"/>
                  </a:moveTo>
                  <a:lnTo>
                    <a:pt x="1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943604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1" y="0"/>
                  </a:moveTo>
                  <a:lnTo>
                    <a:pt x="1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400785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1" y="0"/>
                  </a:moveTo>
                  <a:lnTo>
                    <a:pt x="1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6857966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0" y="0"/>
                  </a:moveTo>
                  <a:lnTo>
                    <a:pt x="0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315147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0" y="0"/>
                  </a:moveTo>
                  <a:lnTo>
                    <a:pt x="0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7772328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0" y="0"/>
                  </a:moveTo>
                  <a:lnTo>
                    <a:pt x="0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229509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1" y="0"/>
                  </a:moveTo>
                  <a:lnTo>
                    <a:pt x="1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0" y="930213"/>
              <a:ext cx="9143654" cy="29"/>
            </a:xfrm>
            <a:custGeom>
              <a:avLst/>
              <a:gdLst/>
              <a:ahLst/>
              <a:cxnLst/>
              <a:rect l="l" t="t" r="r" b="b"/>
              <a:pathLst>
                <a:path w="284960" h="1" fill="none" extrusionOk="0">
                  <a:moveTo>
                    <a:pt x="0" y="0"/>
                  </a:moveTo>
                  <a:lnTo>
                    <a:pt x="284960" y="0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0" y="1399217"/>
              <a:ext cx="9143654" cy="29"/>
            </a:xfrm>
            <a:custGeom>
              <a:avLst/>
              <a:gdLst/>
              <a:ahLst/>
              <a:cxnLst/>
              <a:rect l="l" t="t" r="r" b="b"/>
              <a:pathLst>
                <a:path w="284960" h="1" fill="none" extrusionOk="0">
                  <a:moveTo>
                    <a:pt x="0" y="1"/>
                  </a:moveTo>
                  <a:lnTo>
                    <a:pt x="284960" y="1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0" y="1868221"/>
              <a:ext cx="9143654" cy="29"/>
            </a:xfrm>
            <a:custGeom>
              <a:avLst/>
              <a:gdLst/>
              <a:ahLst/>
              <a:cxnLst/>
              <a:rect l="l" t="t" r="r" b="b"/>
              <a:pathLst>
                <a:path w="284960" h="1" fill="none" extrusionOk="0">
                  <a:moveTo>
                    <a:pt x="0" y="0"/>
                  </a:moveTo>
                  <a:lnTo>
                    <a:pt x="284960" y="0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0" y="2337225"/>
              <a:ext cx="9143654" cy="29"/>
            </a:xfrm>
            <a:custGeom>
              <a:avLst/>
              <a:gdLst/>
              <a:ahLst/>
              <a:cxnLst/>
              <a:rect l="l" t="t" r="r" b="b"/>
              <a:pathLst>
                <a:path w="284960" h="1" fill="none" extrusionOk="0">
                  <a:moveTo>
                    <a:pt x="0" y="0"/>
                  </a:moveTo>
                  <a:lnTo>
                    <a:pt x="284960" y="0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0" y="2806229"/>
              <a:ext cx="9143654" cy="29"/>
            </a:xfrm>
            <a:custGeom>
              <a:avLst/>
              <a:gdLst/>
              <a:ahLst/>
              <a:cxnLst/>
              <a:rect l="l" t="t" r="r" b="b"/>
              <a:pathLst>
                <a:path w="284960" h="1" fill="none" extrusionOk="0">
                  <a:moveTo>
                    <a:pt x="0" y="1"/>
                  </a:moveTo>
                  <a:lnTo>
                    <a:pt x="284960" y="1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0" y="3275233"/>
              <a:ext cx="9143654" cy="29"/>
            </a:xfrm>
            <a:custGeom>
              <a:avLst/>
              <a:gdLst/>
              <a:ahLst/>
              <a:cxnLst/>
              <a:rect l="l" t="t" r="r" b="b"/>
              <a:pathLst>
                <a:path w="284960" h="1" fill="none" extrusionOk="0">
                  <a:moveTo>
                    <a:pt x="0" y="1"/>
                  </a:moveTo>
                  <a:lnTo>
                    <a:pt x="284960" y="1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0" y="3744238"/>
              <a:ext cx="9143654" cy="29"/>
            </a:xfrm>
            <a:custGeom>
              <a:avLst/>
              <a:gdLst/>
              <a:ahLst/>
              <a:cxnLst/>
              <a:rect l="l" t="t" r="r" b="b"/>
              <a:pathLst>
                <a:path w="284960" h="1" fill="none" extrusionOk="0">
                  <a:moveTo>
                    <a:pt x="0" y="0"/>
                  </a:moveTo>
                  <a:lnTo>
                    <a:pt x="284960" y="0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0" y="4213242"/>
              <a:ext cx="9143654" cy="29"/>
            </a:xfrm>
            <a:custGeom>
              <a:avLst/>
              <a:gdLst/>
              <a:ahLst/>
              <a:cxnLst/>
              <a:rect l="l" t="t" r="r" b="b"/>
              <a:pathLst>
                <a:path w="284960" h="1" fill="none" extrusionOk="0">
                  <a:moveTo>
                    <a:pt x="0" y="0"/>
                  </a:moveTo>
                  <a:lnTo>
                    <a:pt x="284960" y="0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0" y="4682246"/>
              <a:ext cx="9143654" cy="29"/>
            </a:xfrm>
            <a:custGeom>
              <a:avLst/>
              <a:gdLst/>
              <a:ahLst/>
              <a:cxnLst/>
              <a:rect l="l" t="t" r="r" b="b"/>
              <a:pathLst>
                <a:path w="284960" h="1" fill="none" extrusionOk="0">
                  <a:moveTo>
                    <a:pt x="0" y="1"/>
                  </a:moveTo>
                  <a:lnTo>
                    <a:pt x="284960" y="1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8686690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1" y="0"/>
                  </a:moveTo>
                  <a:lnTo>
                    <a:pt x="1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457431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1" y="0"/>
                  </a:moveTo>
                  <a:lnTo>
                    <a:pt x="1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0" y="461209"/>
              <a:ext cx="9143654" cy="29"/>
            </a:xfrm>
            <a:custGeom>
              <a:avLst/>
              <a:gdLst/>
              <a:ahLst/>
              <a:cxnLst/>
              <a:rect l="l" t="t" r="r" b="b"/>
              <a:pathLst>
                <a:path w="284960" h="1" fill="none" extrusionOk="0">
                  <a:moveTo>
                    <a:pt x="0" y="0"/>
                  </a:moveTo>
                  <a:lnTo>
                    <a:pt x="284960" y="0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" name="Google Shape;39;p2"/>
          <p:cNvSpPr/>
          <p:nvPr/>
        </p:nvSpPr>
        <p:spPr>
          <a:xfrm>
            <a:off x="788925" y="539501"/>
            <a:ext cx="7566300" cy="4064400"/>
          </a:xfrm>
          <a:prstGeom prst="roundRect">
            <a:avLst>
              <a:gd name="adj" fmla="val 5688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 txBox="1">
            <a:spLocks noGrp="1"/>
          </p:cNvSpPr>
          <p:nvPr>
            <p:ph type="ctrTitle"/>
          </p:nvPr>
        </p:nvSpPr>
        <p:spPr>
          <a:xfrm>
            <a:off x="1152513" y="1167750"/>
            <a:ext cx="68391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41" name="Google Shape;41;p2"/>
          <p:cNvSpPr txBox="1">
            <a:spLocks noGrp="1"/>
          </p:cNvSpPr>
          <p:nvPr>
            <p:ph type="subTitle" idx="1"/>
          </p:nvPr>
        </p:nvSpPr>
        <p:spPr>
          <a:xfrm>
            <a:off x="1422300" y="3220350"/>
            <a:ext cx="62994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42" name="Google Shape;42;p2"/>
          <p:cNvGrpSpPr/>
          <p:nvPr/>
        </p:nvGrpSpPr>
        <p:grpSpPr>
          <a:xfrm>
            <a:off x="196875" y="171125"/>
            <a:ext cx="9564200" cy="4725200"/>
            <a:chOff x="196875" y="171125"/>
            <a:chExt cx="9564200" cy="4725200"/>
          </a:xfrm>
        </p:grpSpPr>
        <p:sp>
          <p:nvSpPr>
            <p:cNvPr id="43" name="Google Shape;43;p2"/>
            <p:cNvSpPr/>
            <p:nvPr/>
          </p:nvSpPr>
          <p:spPr>
            <a:xfrm>
              <a:off x="7349500" y="3842550"/>
              <a:ext cx="2411575" cy="942200"/>
            </a:xfrm>
            <a:custGeom>
              <a:avLst/>
              <a:gdLst/>
              <a:ahLst/>
              <a:cxnLst/>
              <a:rect l="l" t="t" r="r" b="b"/>
              <a:pathLst>
                <a:path w="96463" h="37688" extrusionOk="0">
                  <a:moveTo>
                    <a:pt x="48906" y="0"/>
                  </a:moveTo>
                  <a:cubicBezTo>
                    <a:pt x="48723" y="0"/>
                    <a:pt x="48540" y="6"/>
                    <a:pt x="48354" y="16"/>
                  </a:cubicBezTo>
                  <a:cubicBezTo>
                    <a:pt x="47864" y="57"/>
                    <a:pt x="47332" y="139"/>
                    <a:pt x="46842" y="302"/>
                  </a:cubicBezTo>
                  <a:cubicBezTo>
                    <a:pt x="46433" y="343"/>
                    <a:pt x="46065" y="425"/>
                    <a:pt x="45698" y="506"/>
                  </a:cubicBezTo>
                  <a:lnTo>
                    <a:pt x="45084" y="629"/>
                  </a:lnTo>
                  <a:lnTo>
                    <a:pt x="45084" y="752"/>
                  </a:lnTo>
                  <a:cubicBezTo>
                    <a:pt x="44430" y="997"/>
                    <a:pt x="43776" y="1365"/>
                    <a:pt x="43163" y="1774"/>
                  </a:cubicBezTo>
                  <a:cubicBezTo>
                    <a:pt x="40507" y="3776"/>
                    <a:pt x="38422" y="6515"/>
                    <a:pt x="37196" y="9621"/>
                  </a:cubicBezTo>
                  <a:cubicBezTo>
                    <a:pt x="36828" y="10439"/>
                    <a:pt x="36501" y="11215"/>
                    <a:pt x="36092" y="12074"/>
                  </a:cubicBezTo>
                  <a:cubicBezTo>
                    <a:pt x="36010" y="11992"/>
                    <a:pt x="35888" y="11910"/>
                    <a:pt x="35765" y="11788"/>
                  </a:cubicBezTo>
                  <a:cubicBezTo>
                    <a:pt x="35683" y="11665"/>
                    <a:pt x="35561" y="11502"/>
                    <a:pt x="35479" y="11379"/>
                  </a:cubicBezTo>
                  <a:cubicBezTo>
                    <a:pt x="34416" y="9703"/>
                    <a:pt x="33108" y="8150"/>
                    <a:pt x="31678" y="6801"/>
                  </a:cubicBezTo>
                  <a:cubicBezTo>
                    <a:pt x="30860" y="6065"/>
                    <a:pt x="30043" y="5370"/>
                    <a:pt x="29184" y="4676"/>
                  </a:cubicBezTo>
                  <a:cubicBezTo>
                    <a:pt x="27590" y="3409"/>
                    <a:pt x="25915" y="2223"/>
                    <a:pt x="23912" y="1610"/>
                  </a:cubicBezTo>
                  <a:cubicBezTo>
                    <a:pt x="23333" y="1445"/>
                    <a:pt x="22766" y="1368"/>
                    <a:pt x="22215" y="1368"/>
                  </a:cubicBezTo>
                  <a:cubicBezTo>
                    <a:pt x="20313" y="1368"/>
                    <a:pt x="18617" y="2282"/>
                    <a:pt x="17413" y="3613"/>
                  </a:cubicBezTo>
                  <a:cubicBezTo>
                    <a:pt x="15982" y="5166"/>
                    <a:pt x="15492" y="7169"/>
                    <a:pt x="15328" y="9172"/>
                  </a:cubicBezTo>
                  <a:cubicBezTo>
                    <a:pt x="15124" y="11338"/>
                    <a:pt x="15328" y="13464"/>
                    <a:pt x="15860" y="15548"/>
                  </a:cubicBezTo>
                  <a:cubicBezTo>
                    <a:pt x="16064" y="16325"/>
                    <a:pt x="16227" y="17142"/>
                    <a:pt x="16432" y="18001"/>
                  </a:cubicBezTo>
                  <a:cubicBezTo>
                    <a:pt x="16227" y="18001"/>
                    <a:pt x="16023" y="18001"/>
                    <a:pt x="15819" y="17960"/>
                  </a:cubicBezTo>
                  <a:cubicBezTo>
                    <a:pt x="14879" y="17714"/>
                    <a:pt x="13979" y="17469"/>
                    <a:pt x="13039" y="17265"/>
                  </a:cubicBezTo>
                  <a:cubicBezTo>
                    <a:pt x="11537" y="16939"/>
                    <a:pt x="10004" y="16767"/>
                    <a:pt x="8469" y="16767"/>
                  </a:cubicBezTo>
                  <a:cubicBezTo>
                    <a:pt x="7498" y="16767"/>
                    <a:pt x="6525" y="16836"/>
                    <a:pt x="5559" y="16979"/>
                  </a:cubicBezTo>
                  <a:cubicBezTo>
                    <a:pt x="1308" y="17633"/>
                    <a:pt x="0" y="21557"/>
                    <a:pt x="1554" y="24867"/>
                  </a:cubicBezTo>
                  <a:cubicBezTo>
                    <a:pt x="2984" y="28015"/>
                    <a:pt x="5518" y="30263"/>
                    <a:pt x="8584" y="31816"/>
                  </a:cubicBezTo>
                  <a:cubicBezTo>
                    <a:pt x="12222" y="33696"/>
                    <a:pt x="16227" y="34800"/>
                    <a:pt x="20315" y="35127"/>
                  </a:cubicBezTo>
                  <a:cubicBezTo>
                    <a:pt x="22849" y="35290"/>
                    <a:pt x="25342" y="35495"/>
                    <a:pt x="27876" y="35658"/>
                  </a:cubicBezTo>
                  <a:cubicBezTo>
                    <a:pt x="29266" y="35740"/>
                    <a:pt x="30697" y="35740"/>
                    <a:pt x="32127" y="35781"/>
                  </a:cubicBezTo>
                  <a:cubicBezTo>
                    <a:pt x="34539" y="35903"/>
                    <a:pt x="36950" y="36067"/>
                    <a:pt x="39403" y="36149"/>
                  </a:cubicBezTo>
                  <a:cubicBezTo>
                    <a:pt x="41937" y="36271"/>
                    <a:pt x="44471" y="36353"/>
                    <a:pt x="47005" y="36394"/>
                  </a:cubicBezTo>
                  <a:lnTo>
                    <a:pt x="47864" y="36394"/>
                  </a:lnTo>
                  <a:lnTo>
                    <a:pt x="50439" y="36680"/>
                  </a:lnTo>
                  <a:cubicBezTo>
                    <a:pt x="51583" y="36802"/>
                    <a:pt x="52687" y="36884"/>
                    <a:pt x="53831" y="36925"/>
                  </a:cubicBezTo>
                  <a:cubicBezTo>
                    <a:pt x="56406" y="37129"/>
                    <a:pt x="58982" y="37293"/>
                    <a:pt x="61597" y="37416"/>
                  </a:cubicBezTo>
                  <a:cubicBezTo>
                    <a:pt x="62619" y="37497"/>
                    <a:pt x="63600" y="37538"/>
                    <a:pt x="64581" y="37538"/>
                  </a:cubicBezTo>
                  <a:cubicBezTo>
                    <a:pt x="66715" y="37601"/>
                    <a:pt x="68848" y="37688"/>
                    <a:pt x="70982" y="37688"/>
                  </a:cubicBezTo>
                  <a:cubicBezTo>
                    <a:pt x="71628" y="37688"/>
                    <a:pt x="72274" y="37680"/>
                    <a:pt x="72920" y="37661"/>
                  </a:cubicBezTo>
                  <a:cubicBezTo>
                    <a:pt x="77130" y="37579"/>
                    <a:pt x="81340" y="37211"/>
                    <a:pt x="85345" y="35740"/>
                  </a:cubicBezTo>
                  <a:cubicBezTo>
                    <a:pt x="87225" y="35086"/>
                    <a:pt x="89065" y="34391"/>
                    <a:pt x="90659" y="33206"/>
                  </a:cubicBezTo>
                  <a:cubicBezTo>
                    <a:pt x="93234" y="31244"/>
                    <a:pt x="95196" y="28791"/>
                    <a:pt x="95768" y="25521"/>
                  </a:cubicBezTo>
                  <a:cubicBezTo>
                    <a:pt x="96463" y="22129"/>
                    <a:pt x="94174" y="18818"/>
                    <a:pt x="90741" y="18246"/>
                  </a:cubicBezTo>
                  <a:cubicBezTo>
                    <a:pt x="89955" y="18073"/>
                    <a:pt x="89176" y="18003"/>
                    <a:pt x="88400" y="18003"/>
                  </a:cubicBezTo>
                  <a:cubicBezTo>
                    <a:pt x="87157" y="18003"/>
                    <a:pt x="85924" y="18183"/>
                    <a:pt x="84691" y="18409"/>
                  </a:cubicBezTo>
                  <a:cubicBezTo>
                    <a:pt x="83261" y="18654"/>
                    <a:pt x="81871" y="18941"/>
                    <a:pt x="80440" y="19186"/>
                  </a:cubicBezTo>
                  <a:lnTo>
                    <a:pt x="80440" y="16733"/>
                  </a:lnTo>
                  <a:cubicBezTo>
                    <a:pt x="80522" y="13709"/>
                    <a:pt x="78928" y="10929"/>
                    <a:pt x="76271" y="9458"/>
                  </a:cubicBezTo>
                  <a:cubicBezTo>
                    <a:pt x="75443" y="8966"/>
                    <a:pt x="74516" y="8720"/>
                    <a:pt x="73584" y="8720"/>
                  </a:cubicBezTo>
                  <a:cubicBezTo>
                    <a:pt x="73045" y="8720"/>
                    <a:pt x="72504" y="8803"/>
                    <a:pt x="71979" y="8967"/>
                  </a:cubicBezTo>
                  <a:cubicBezTo>
                    <a:pt x="70140" y="9458"/>
                    <a:pt x="68423" y="10439"/>
                    <a:pt x="67075" y="11788"/>
                  </a:cubicBezTo>
                  <a:cubicBezTo>
                    <a:pt x="66257" y="12483"/>
                    <a:pt x="65481" y="13218"/>
                    <a:pt x="64622" y="13995"/>
                  </a:cubicBezTo>
                  <a:cubicBezTo>
                    <a:pt x="64254" y="13014"/>
                    <a:pt x="63927" y="12115"/>
                    <a:pt x="63559" y="11215"/>
                  </a:cubicBezTo>
                  <a:cubicBezTo>
                    <a:pt x="62905" y="9662"/>
                    <a:pt x="62006" y="8273"/>
                    <a:pt x="60944" y="7005"/>
                  </a:cubicBezTo>
                  <a:cubicBezTo>
                    <a:pt x="59554" y="5289"/>
                    <a:pt x="57960" y="3817"/>
                    <a:pt x="56161" y="2591"/>
                  </a:cubicBezTo>
                  <a:cubicBezTo>
                    <a:pt x="53942" y="1099"/>
                    <a:pt x="51579" y="0"/>
                    <a:pt x="489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55450" y="171125"/>
              <a:ext cx="2439175" cy="958925"/>
            </a:xfrm>
            <a:custGeom>
              <a:avLst/>
              <a:gdLst/>
              <a:ahLst/>
              <a:cxnLst/>
              <a:rect l="l" t="t" r="r" b="b"/>
              <a:pathLst>
                <a:path w="97567" h="38357" extrusionOk="0">
                  <a:moveTo>
                    <a:pt x="51893" y="1"/>
                  </a:moveTo>
                  <a:cubicBezTo>
                    <a:pt x="50233" y="1"/>
                    <a:pt x="48563" y="524"/>
                    <a:pt x="46883" y="1437"/>
                  </a:cubicBezTo>
                  <a:cubicBezTo>
                    <a:pt x="44798" y="2540"/>
                    <a:pt x="42918" y="3930"/>
                    <a:pt x="41160" y="5524"/>
                  </a:cubicBezTo>
                  <a:lnTo>
                    <a:pt x="41160" y="5810"/>
                  </a:lnTo>
                  <a:cubicBezTo>
                    <a:pt x="40302" y="4788"/>
                    <a:pt x="39485" y="3766"/>
                    <a:pt x="38545" y="2867"/>
                  </a:cubicBezTo>
                  <a:cubicBezTo>
                    <a:pt x="37318" y="1641"/>
                    <a:pt x="35888" y="578"/>
                    <a:pt x="34089" y="374"/>
                  </a:cubicBezTo>
                  <a:cubicBezTo>
                    <a:pt x="33923" y="353"/>
                    <a:pt x="33757" y="343"/>
                    <a:pt x="33592" y="343"/>
                  </a:cubicBezTo>
                  <a:cubicBezTo>
                    <a:pt x="32456" y="343"/>
                    <a:pt x="31364" y="825"/>
                    <a:pt x="30615" y="1682"/>
                  </a:cubicBezTo>
                  <a:cubicBezTo>
                    <a:pt x="29021" y="3399"/>
                    <a:pt x="28571" y="5565"/>
                    <a:pt x="28163" y="7731"/>
                  </a:cubicBezTo>
                  <a:cubicBezTo>
                    <a:pt x="27836" y="9734"/>
                    <a:pt x="27590" y="11696"/>
                    <a:pt x="27263" y="13699"/>
                  </a:cubicBezTo>
                  <a:cubicBezTo>
                    <a:pt x="27263" y="13821"/>
                    <a:pt x="27222" y="13944"/>
                    <a:pt x="27141" y="14026"/>
                  </a:cubicBezTo>
                  <a:cubicBezTo>
                    <a:pt x="26364" y="13453"/>
                    <a:pt x="25587" y="12922"/>
                    <a:pt x="24852" y="12391"/>
                  </a:cubicBezTo>
                  <a:cubicBezTo>
                    <a:pt x="22931" y="10919"/>
                    <a:pt x="20928" y="9611"/>
                    <a:pt x="18516" y="9039"/>
                  </a:cubicBezTo>
                  <a:cubicBezTo>
                    <a:pt x="18052" y="8940"/>
                    <a:pt x="17592" y="8891"/>
                    <a:pt x="17142" y="8891"/>
                  </a:cubicBezTo>
                  <a:cubicBezTo>
                    <a:pt x="15376" y="8891"/>
                    <a:pt x="13788" y="9649"/>
                    <a:pt x="12876" y="11083"/>
                  </a:cubicBezTo>
                  <a:cubicBezTo>
                    <a:pt x="12263" y="12186"/>
                    <a:pt x="11976" y="13413"/>
                    <a:pt x="12058" y="14680"/>
                  </a:cubicBezTo>
                  <a:cubicBezTo>
                    <a:pt x="12181" y="17296"/>
                    <a:pt x="12917" y="19789"/>
                    <a:pt x="13611" y="22282"/>
                  </a:cubicBezTo>
                  <a:cubicBezTo>
                    <a:pt x="12467" y="22405"/>
                    <a:pt x="11404" y="22487"/>
                    <a:pt x="10301" y="22650"/>
                  </a:cubicBezTo>
                  <a:cubicBezTo>
                    <a:pt x="7317" y="23100"/>
                    <a:pt x="4415" y="23795"/>
                    <a:pt x="2289" y="26165"/>
                  </a:cubicBezTo>
                  <a:cubicBezTo>
                    <a:pt x="1022" y="27473"/>
                    <a:pt x="246" y="29149"/>
                    <a:pt x="123" y="30988"/>
                  </a:cubicBezTo>
                  <a:cubicBezTo>
                    <a:pt x="0" y="33073"/>
                    <a:pt x="1104" y="34544"/>
                    <a:pt x="2862" y="35484"/>
                  </a:cubicBezTo>
                  <a:cubicBezTo>
                    <a:pt x="4783" y="36465"/>
                    <a:pt x="6867" y="37079"/>
                    <a:pt x="9034" y="37242"/>
                  </a:cubicBezTo>
                  <a:cubicBezTo>
                    <a:pt x="11873" y="37506"/>
                    <a:pt x="14733" y="37622"/>
                    <a:pt x="17584" y="37622"/>
                  </a:cubicBezTo>
                  <a:cubicBezTo>
                    <a:pt x="18714" y="37622"/>
                    <a:pt x="19843" y="37604"/>
                    <a:pt x="20969" y="37569"/>
                  </a:cubicBezTo>
                  <a:cubicBezTo>
                    <a:pt x="24280" y="37528"/>
                    <a:pt x="27590" y="37324"/>
                    <a:pt x="30860" y="37201"/>
                  </a:cubicBezTo>
                  <a:cubicBezTo>
                    <a:pt x="34457" y="37119"/>
                    <a:pt x="38054" y="37038"/>
                    <a:pt x="41692" y="36956"/>
                  </a:cubicBezTo>
                  <a:lnTo>
                    <a:pt x="41692" y="36915"/>
                  </a:lnTo>
                  <a:cubicBezTo>
                    <a:pt x="41774" y="36915"/>
                    <a:pt x="41896" y="36956"/>
                    <a:pt x="42060" y="36956"/>
                  </a:cubicBezTo>
                  <a:cubicBezTo>
                    <a:pt x="44676" y="37038"/>
                    <a:pt x="47292" y="37119"/>
                    <a:pt x="49908" y="37201"/>
                  </a:cubicBezTo>
                  <a:cubicBezTo>
                    <a:pt x="51256" y="37242"/>
                    <a:pt x="52564" y="37283"/>
                    <a:pt x="53913" y="37324"/>
                  </a:cubicBezTo>
                  <a:cubicBezTo>
                    <a:pt x="56529" y="37446"/>
                    <a:pt x="59145" y="37569"/>
                    <a:pt x="61761" y="37733"/>
                  </a:cubicBezTo>
                  <a:cubicBezTo>
                    <a:pt x="64173" y="37855"/>
                    <a:pt x="66543" y="37978"/>
                    <a:pt x="68914" y="38100"/>
                  </a:cubicBezTo>
                  <a:cubicBezTo>
                    <a:pt x="71285" y="38223"/>
                    <a:pt x="73737" y="38305"/>
                    <a:pt x="76149" y="38346"/>
                  </a:cubicBezTo>
                  <a:cubicBezTo>
                    <a:pt x="76374" y="38353"/>
                    <a:pt x="76597" y="38357"/>
                    <a:pt x="76820" y="38357"/>
                  </a:cubicBezTo>
                  <a:cubicBezTo>
                    <a:pt x="77811" y="38357"/>
                    <a:pt x="78785" y="38290"/>
                    <a:pt x="79786" y="38223"/>
                  </a:cubicBezTo>
                  <a:cubicBezTo>
                    <a:pt x="81748" y="38141"/>
                    <a:pt x="83751" y="38019"/>
                    <a:pt x="85713" y="37855"/>
                  </a:cubicBezTo>
                  <a:cubicBezTo>
                    <a:pt x="88125" y="37651"/>
                    <a:pt x="90495" y="37119"/>
                    <a:pt x="92743" y="36302"/>
                  </a:cubicBezTo>
                  <a:cubicBezTo>
                    <a:pt x="94092" y="35893"/>
                    <a:pt x="95278" y="35076"/>
                    <a:pt x="96177" y="33972"/>
                  </a:cubicBezTo>
                  <a:cubicBezTo>
                    <a:pt x="97567" y="32051"/>
                    <a:pt x="97199" y="30007"/>
                    <a:pt x="95523" y="28168"/>
                  </a:cubicBezTo>
                  <a:cubicBezTo>
                    <a:pt x="93234" y="25716"/>
                    <a:pt x="90291" y="24203"/>
                    <a:pt x="87103" y="23304"/>
                  </a:cubicBezTo>
                  <a:cubicBezTo>
                    <a:pt x="85762" y="22929"/>
                    <a:pt x="84369" y="22747"/>
                    <a:pt x="82981" y="22747"/>
                  </a:cubicBezTo>
                  <a:cubicBezTo>
                    <a:pt x="82252" y="22747"/>
                    <a:pt x="81526" y="22797"/>
                    <a:pt x="80808" y="22895"/>
                  </a:cubicBezTo>
                  <a:cubicBezTo>
                    <a:pt x="80195" y="22977"/>
                    <a:pt x="79582" y="22977"/>
                    <a:pt x="78887" y="23018"/>
                  </a:cubicBezTo>
                  <a:cubicBezTo>
                    <a:pt x="78887" y="22854"/>
                    <a:pt x="78928" y="22650"/>
                    <a:pt x="78969" y="22487"/>
                  </a:cubicBezTo>
                  <a:cubicBezTo>
                    <a:pt x="79337" y="21465"/>
                    <a:pt x="79664" y="20443"/>
                    <a:pt x="80073" y="19421"/>
                  </a:cubicBezTo>
                  <a:cubicBezTo>
                    <a:pt x="80931" y="17010"/>
                    <a:pt x="81789" y="14639"/>
                    <a:pt x="81748" y="11982"/>
                  </a:cubicBezTo>
                  <a:cubicBezTo>
                    <a:pt x="81669" y="8755"/>
                    <a:pt x="79259" y="6459"/>
                    <a:pt x="76032" y="6459"/>
                  </a:cubicBezTo>
                  <a:cubicBezTo>
                    <a:pt x="75949" y="6459"/>
                    <a:pt x="75865" y="6461"/>
                    <a:pt x="75781" y="6464"/>
                  </a:cubicBezTo>
                  <a:cubicBezTo>
                    <a:pt x="73451" y="6546"/>
                    <a:pt x="71203" y="7282"/>
                    <a:pt x="69323" y="8630"/>
                  </a:cubicBezTo>
                  <a:cubicBezTo>
                    <a:pt x="67197" y="10061"/>
                    <a:pt x="65276" y="11696"/>
                    <a:pt x="63232" y="13208"/>
                  </a:cubicBezTo>
                  <a:lnTo>
                    <a:pt x="62047" y="14189"/>
                  </a:lnTo>
                  <a:cubicBezTo>
                    <a:pt x="61924" y="13780"/>
                    <a:pt x="61884" y="13494"/>
                    <a:pt x="61802" y="13249"/>
                  </a:cubicBezTo>
                  <a:cubicBezTo>
                    <a:pt x="61311" y="10838"/>
                    <a:pt x="60903" y="8385"/>
                    <a:pt x="59922" y="6096"/>
                  </a:cubicBezTo>
                  <a:cubicBezTo>
                    <a:pt x="59145" y="4379"/>
                    <a:pt x="58287" y="2704"/>
                    <a:pt x="56693" y="1600"/>
                  </a:cubicBezTo>
                  <a:cubicBezTo>
                    <a:pt x="55102" y="493"/>
                    <a:pt x="53502" y="1"/>
                    <a:pt x="518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6412075" y="813225"/>
              <a:ext cx="340136" cy="447757"/>
            </a:xfrm>
            <a:custGeom>
              <a:avLst/>
              <a:gdLst/>
              <a:ahLst/>
              <a:cxnLst/>
              <a:rect l="l" t="t" r="r" b="b"/>
              <a:pathLst>
                <a:path w="10958" h="14424" extrusionOk="0">
                  <a:moveTo>
                    <a:pt x="5446" y="1"/>
                  </a:moveTo>
                  <a:cubicBezTo>
                    <a:pt x="5426" y="1"/>
                    <a:pt x="5405" y="1"/>
                    <a:pt x="5384" y="3"/>
                  </a:cubicBezTo>
                  <a:cubicBezTo>
                    <a:pt x="4941" y="3"/>
                    <a:pt x="4719" y="288"/>
                    <a:pt x="4656" y="731"/>
                  </a:cubicBezTo>
                  <a:cubicBezTo>
                    <a:pt x="4434" y="2157"/>
                    <a:pt x="4181" y="3582"/>
                    <a:pt x="3991" y="5038"/>
                  </a:cubicBezTo>
                  <a:cubicBezTo>
                    <a:pt x="3991" y="5387"/>
                    <a:pt x="3737" y="5672"/>
                    <a:pt x="3389" y="5735"/>
                  </a:cubicBezTo>
                  <a:cubicBezTo>
                    <a:pt x="2471" y="5957"/>
                    <a:pt x="1552" y="6242"/>
                    <a:pt x="634" y="6527"/>
                  </a:cubicBezTo>
                  <a:cubicBezTo>
                    <a:pt x="285" y="6590"/>
                    <a:pt x="32" y="6907"/>
                    <a:pt x="32" y="7255"/>
                  </a:cubicBezTo>
                  <a:cubicBezTo>
                    <a:pt x="0" y="7604"/>
                    <a:pt x="222" y="7920"/>
                    <a:pt x="539" y="8047"/>
                  </a:cubicBezTo>
                  <a:cubicBezTo>
                    <a:pt x="1045" y="8269"/>
                    <a:pt x="1552" y="8522"/>
                    <a:pt x="2059" y="8744"/>
                  </a:cubicBezTo>
                  <a:cubicBezTo>
                    <a:pt x="2344" y="8839"/>
                    <a:pt x="2534" y="9092"/>
                    <a:pt x="2534" y="9377"/>
                  </a:cubicBezTo>
                  <a:cubicBezTo>
                    <a:pt x="2534" y="10834"/>
                    <a:pt x="2566" y="12291"/>
                    <a:pt x="2597" y="13747"/>
                  </a:cubicBezTo>
                  <a:cubicBezTo>
                    <a:pt x="2597" y="13811"/>
                    <a:pt x="2566" y="13906"/>
                    <a:pt x="2597" y="13937"/>
                  </a:cubicBezTo>
                  <a:cubicBezTo>
                    <a:pt x="2724" y="14096"/>
                    <a:pt x="2851" y="14349"/>
                    <a:pt x="3041" y="14412"/>
                  </a:cubicBezTo>
                  <a:cubicBezTo>
                    <a:pt x="3083" y="14419"/>
                    <a:pt x="3128" y="14423"/>
                    <a:pt x="3173" y="14423"/>
                  </a:cubicBezTo>
                  <a:cubicBezTo>
                    <a:pt x="3329" y="14423"/>
                    <a:pt x="3495" y="14377"/>
                    <a:pt x="3642" y="14254"/>
                  </a:cubicBezTo>
                  <a:cubicBezTo>
                    <a:pt x="3864" y="14032"/>
                    <a:pt x="4022" y="13779"/>
                    <a:pt x="4181" y="13494"/>
                  </a:cubicBezTo>
                  <a:cubicBezTo>
                    <a:pt x="4687" y="12639"/>
                    <a:pt x="5194" y="11784"/>
                    <a:pt x="5732" y="10897"/>
                  </a:cubicBezTo>
                  <a:cubicBezTo>
                    <a:pt x="5859" y="10960"/>
                    <a:pt x="5986" y="11055"/>
                    <a:pt x="6112" y="11119"/>
                  </a:cubicBezTo>
                  <a:cubicBezTo>
                    <a:pt x="6809" y="11752"/>
                    <a:pt x="7474" y="12354"/>
                    <a:pt x="8171" y="12987"/>
                  </a:cubicBezTo>
                  <a:cubicBezTo>
                    <a:pt x="8298" y="13114"/>
                    <a:pt x="8424" y="13241"/>
                    <a:pt x="8551" y="13336"/>
                  </a:cubicBezTo>
                  <a:cubicBezTo>
                    <a:pt x="8730" y="13455"/>
                    <a:pt x="8922" y="13562"/>
                    <a:pt x="9118" y="13562"/>
                  </a:cubicBezTo>
                  <a:cubicBezTo>
                    <a:pt x="9234" y="13562"/>
                    <a:pt x="9352" y="13525"/>
                    <a:pt x="9469" y="13431"/>
                  </a:cubicBezTo>
                  <a:cubicBezTo>
                    <a:pt x="9723" y="13209"/>
                    <a:pt x="9849" y="12861"/>
                    <a:pt x="9723" y="12544"/>
                  </a:cubicBezTo>
                  <a:cubicBezTo>
                    <a:pt x="9248" y="10960"/>
                    <a:pt x="8773" y="9377"/>
                    <a:pt x="8298" y="7794"/>
                  </a:cubicBezTo>
                  <a:cubicBezTo>
                    <a:pt x="8203" y="7572"/>
                    <a:pt x="8266" y="7319"/>
                    <a:pt x="8456" y="7160"/>
                  </a:cubicBezTo>
                  <a:cubicBezTo>
                    <a:pt x="9216" y="6337"/>
                    <a:pt x="9944" y="5482"/>
                    <a:pt x="10673" y="4627"/>
                  </a:cubicBezTo>
                  <a:cubicBezTo>
                    <a:pt x="10926" y="4373"/>
                    <a:pt x="10958" y="3962"/>
                    <a:pt x="10768" y="3677"/>
                  </a:cubicBezTo>
                  <a:cubicBezTo>
                    <a:pt x="10633" y="3452"/>
                    <a:pt x="10404" y="3323"/>
                    <a:pt x="10168" y="3323"/>
                  </a:cubicBezTo>
                  <a:cubicBezTo>
                    <a:pt x="10071" y="3323"/>
                    <a:pt x="9974" y="3345"/>
                    <a:pt x="9881" y="3392"/>
                  </a:cubicBezTo>
                  <a:cubicBezTo>
                    <a:pt x="9723" y="3423"/>
                    <a:pt x="9596" y="3487"/>
                    <a:pt x="9438" y="3518"/>
                  </a:cubicBezTo>
                  <a:lnTo>
                    <a:pt x="7411" y="4278"/>
                  </a:lnTo>
                  <a:cubicBezTo>
                    <a:pt x="6999" y="3012"/>
                    <a:pt x="6619" y="1808"/>
                    <a:pt x="6239" y="636"/>
                  </a:cubicBezTo>
                  <a:cubicBezTo>
                    <a:pt x="6149" y="276"/>
                    <a:pt x="5831" y="1"/>
                    <a:pt x="54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6" name="Google Shape;46;p2"/>
            <p:cNvGrpSpPr/>
            <p:nvPr/>
          </p:nvGrpSpPr>
          <p:grpSpPr>
            <a:xfrm>
              <a:off x="196875" y="3499325"/>
              <a:ext cx="209050" cy="204975"/>
              <a:chOff x="6020875" y="2487450"/>
              <a:chExt cx="209050" cy="204975"/>
            </a:xfrm>
          </p:grpSpPr>
          <p:sp>
            <p:nvSpPr>
              <p:cNvPr id="47" name="Google Shape;47;p2"/>
              <p:cNvSpPr/>
              <p:nvPr/>
            </p:nvSpPr>
            <p:spPr>
              <a:xfrm>
                <a:off x="6134100" y="2487450"/>
                <a:ext cx="82375" cy="86275"/>
              </a:xfrm>
              <a:custGeom>
                <a:avLst/>
                <a:gdLst/>
                <a:ahLst/>
                <a:cxnLst/>
                <a:rect l="l" t="t" r="r" b="b"/>
                <a:pathLst>
                  <a:path w="3295" h="3451" extrusionOk="0">
                    <a:moveTo>
                      <a:pt x="1965" y="1"/>
                    </a:moveTo>
                    <a:cubicBezTo>
                      <a:pt x="1881" y="1"/>
                      <a:pt x="1796" y="10"/>
                      <a:pt x="1711" y="28"/>
                    </a:cubicBezTo>
                    <a:cubicBezTo>
                      <a:pt x="951" y="155"/>
                      <a:pt x="349" y="788"/>
                      <a:pt x="222" y="1548"/>
                    </a:cubicBezTo>
                    <a:cubicBezTo>
                      <a:pt x="1" y="2498"/>
                      <a:pt x="666" y="3448"/>
                      <a:pt x="1552" y="3448"/>
                    </a:cubicBezTo>
                    <a:cubicBezTo>
                      <a:pt x="1579" y="3450"/>
                      <a:pt x="1606" y="3451"/>
                      <a:pt x="1632" y="3451"/>
                    </a:cubicBezTo>
                    <a:cubicBezTo>
                      <a:pt x="2076" y="3451"/>
                      <a:pt x="2481" y="3202"/>
                      <a:pt x="2661" y="2783"/>
                    </a:cubicBezTo>
                    <a:cubicBezTo>
                      <a:pt x="2882" y="2403"/>
                      <a:pt x="3009" y="1960"/>
                      <a:pt x="3167" y="1548"/>
                    </a:cubicBezTo>
                    <a:cubicBezTo>
                      <a:pt x="3294" y="1168"/>
                      <a:pt x="3199" y="725"/>
                      <a:pt x="2882" y="440"/>
                    </a:cubicBezTo>
                    <a:cubicBezTo>
                      <a:pt x="2652" y="158"/>
                      <a:pt x="2319" y="1"/>
                      <a:pt x="196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6020875" y="2604725"/>
                <a:ext cx="91075" cy="68850"/>
              </a:xfrm>
              <a:custGeom>
                <a:avLst/>
                <a:gdLst/>
                <a:ahLst/>
                <a:cxnLst/>
                <a:rect l="l" t="t" r="r" b="b"/>
                <a:pathLst>
                  <a:path w="3643" h="2754" extrusionOk="0">
                    <a:moveTo>
                      <a:pt x="2073" y="0"/>
                    </a:moveTo>
                    <a:cubicBezTo>
                      <a:pt x="1526" y="0"/>
                      <a:pt x="982" y="204"/>
                      <a:pt x="571" y="594"/>
                    </a:cubicBezTo>
                    <a:cubicBezTo>
                      <a:pt x="1" y="1196"/>
                      <a:pt x="159" y="2177"/>
                      <a:pt x="856" y="2621"/>
                    </a:cubicBezTo>
                    <a:cubicBezTo>
                      <a:pt x="1014" y="2713"/>
                      <a:pt x="1245" y="2754"/>
                      <a:pt x="1504" y="2754"/>
                    </a:cubicBezTo>
                    <a:cubicBezTo>
                      <a:pt x="2230" y="2754"/>
                      <a:pt x="3179" y="2431"/>
                      <a:pt x="3389" y="1987"/>
                    </a:cubicBezTo>
                    <a:cubicBezTo>
                      <a:pt x="3516" y="1797"/>
                      <a:pt x="3579" y="1576"/>
                      <a:pt x="3643" y="1417"/>
                    </a:cubicBezTo>
                    <a:cubicBezTo>
                      <a:pt x="3643" y="911"/>
                      <a:pt x="3358" y="467"/>
                      <a:pt x="2946" y="182"/>
                    </a:cubicBezTo>
                    <a:cubicBezTo>
                      <a:pt x="2668" y="60"/>
                      <a:pt x="2370" y="0"/>
                      <a:pt x="207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6149925" y="2623500"/>
                <a:ext cx="80000" cy="68925"/>
              </a:xfrm>
              <a:custGeom>
                <a:avLst/>
                <a:gdLst/>
                <a:ahLst/>
                <a:cxnLst/>
                <a:rect l="l" t="t" r="r" b="b"/>
                <a:pathLst>
                  <a:path w="3200" h="2757" extrusionOk="0">
                    <a:moveTo>
                      <a:pt x="1956" y="0"/>
                    </a:moveTo>
                    <a:cubicBezTo>
                      <a:pt x="1938" y="0"/>
                      <a:pt x="1919" y="1"/>
                      <a:pt x="1901" y="1"/>
                    </a:cubicBezTo>
                    <a:cubicBezTo>
                      <a:pt x="951" y="1"/>
                      <a:pt x="1" y="730"/>
                      <a:pt x="159" y="1490"/>
                    </a:cubicBezTo>
                    <a:cubicBezTo>
                      <a:pt x="128" y="2187"/>
                      <a:pt x="729" y="2757"/>
                      <a:pt x="1426" y="2757"/>
                    </a:cubicBezTo>
                    <a:cubicBezTo>
                      <a:pt x="2408" y="2757"/>
                      <a:pt x="3200" y="2092"/>
                      <a:pt x="3200" y="1300"/>
                    </a:cubicBezTo>
                    <a:cubicBezTo>
                      <a:pt x="3200" y="590"/>
                      <a:pt x="2658" y="0"/>
                      <a:pt x="19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0" name="Google Shape;50;p2"/>
            <p:cNvGrpSpPr/>
            <p:nvPr/>
          </p:nvGrpSpPr>
          <p:grpSpPr>
            <a:xfrm>
              <a:off x="4633950" y="207075"/>
              <a:ext cx="247800" cy="277125"/>
              <a:chOff x="237350" y="3457200"/>
              <a:chExt cx="247800" cy="277125"/>
            </a:xfrm>
          </p:grpSpPr>
          <p:sp>
            <p:nvSpPr>
              <p:cNvPr id="51" name="Google Shape;51;p2"/>
              <p:cNvSpPr/>
              <p:nvPr/>
            </p:nvSpPr>
            <p:spPr>
              <a:xfrm>
                <a:off x="352125" y="3457200"/>
                <a:ext cx="95825" cy="85525"/>
              </a:xfrm>
              <a:custGeom>
                <a:avLst/>
                <a:gdLst/>
                <a:ahLst/>
                <a:cxnLst/>
                <a:rect l="l" t="t" r="r" b="b"/>
                <a:pathLst>
                  <a:path w="3833" h="3421" extrusionOk="0">
                    <a:moveTo>
                      <a:pt x="2376" y="1"/>
                    </a:moveTo>
                    <a:cubicBezTo>
                      <a:pt x="1362" y="64"/>
                      <a:pt x="507" y="761"/>
                      <a:pt x="222" y="1742"/>
                    </a:cubicBezTo>
                    <a:cubicBezTo>
                      <a:pt x="0" y="2534"/>
                      <a:pt x="570" y="3326"/>
                      <a:pt x="1425" y="3421"/>
                    </a:cubicBezTo>
                    <a:cubicBezTo>
                      <a:pt x="1647" y="3357"/>
                      <a:pt x="1869" y="3294"/>
                      <a:pt x="2091" y="3199"/>
                    </a:cubicBezTo>
                    <a:cubicBezTo>
                      <a:pt x="2566" y="2882"/>
                      <a:pt x="2977" y="2534"/>
                      <a:pt x="3389" y="2186"/>
                    </a:cubicBezTo>
                    <a:cubicBezTo>
                      <a:pt x="3737" y="1806"/>
                      <a:pt x="3832" y="1236"/>
                      <a:pt x="3611" y="792"/>
                    </a:cubicBezTo>
                    <a:cubicBezTo>
                      <a:pt x="3357" y="317"/>
                      <a:pt x="2914" y="1"/>
                      <a:pt x="237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397250" y="3643300"/>
                <a:ext cx="87900" cy="91025"/>
              </a:xfrm>
              <a:custGeom>
                <a:avLst/>
                <a:gdLst/>
                <a:ahLst/>
                <a:cxnLst/>
                <a:rect l="l" t="t" r="r" b="b"/>
                <a:pathLst>
                  <a:path w="3516" h="3641" extrusionOk="0">
                    <a:moveTo>
                      <a:pt x="2152" y="0"/>
                    </a:moveTo>
                    <a:cubicBezTo>
                      <a:pt x="2058" y="0"/>
                      <a:pt x="1963" y="10"/>
                      <a:pt x="1869" y="30"/>
                    </a:cubicBezTo>
                    <a:cubicBezTo>
                      <a:pt x="1109" y="220"/>
                      <a:pt x="0" y="1677"/>
                      <a:pt x="64" y="2469"/>
                    </a:cubicBezTo>
                    <a:cubicBezTo>
                      <a:pt x="127" y="3134"/>
                      <a:pt x="729" y="3641"/>
                      <a:pt x="1394" y="3641"/>
                    </a:cubicBezTo>
                    <a:cubicBezTo>
                      <a:pt x="1521" y="3609"/>
                      <a:pt x="1616" y="3577"/>
                      <a:pt x="1711" y="3546"/>
                    </a:cubicBezTo>
                    <a:cubicBezTo>
                      <a:pt x="2597" y="3197"/>
                      <a:pt x="3009" y="2406"/>
                      <a:pt x="3357" y="1614"/>
                    </a:cubicBezTo>
                    <a:cubicBezTo>
                      <a:pt x="3516" y="1202"/>
                      <a:pt x="3389" y="727"/>
                      <a:pt x="3072" y="442"/>
                    </a:cubicBezTo>
                    <a:cubicBezTo>
                      <a:pt x="2848" y="142"/>
                      <a:pt x="2504" y="0"/>
                      <a:pt x="21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237350" y="3635225"/>
                <a:ext cx="73625" cy="66750"/>
              </a:xfrm>
              <a:custGeom>
                <a:avLst/>
                <a:gdLst/>
                <a:ahLst/>
                <a:cxnLst/>
                <a:rect l="l" t="t" r="r" b="b"/>
                <a:pathLst>
                  <a:path w="2945" h="2670" extrusionOk="0">
                    <a:moveTo>
                      <a:pt x="1260" y="1"/>
                    </a:moveTo>
                    <a:cubicBezTo>
                      <a:pt x="575" y="1"/>
                      <a:pt x="1" y="609"/>
                      <a:pt x="31" y="1303"/>
                    </a:cubicBezTo>
                    <a:cubicBezTo>
                      <a:pt x="1" y="2059"/>
                      <a:pt x="604" y="2670"/>
                      <a:pt x="1347" y="2670"/>
                    </a:cubicBezTo>
                    <a:cubicBezTo>
                      <a:pt x="1383" y="2670"/>
                      <a:pt x="1419" y="2668"/>
                      <a:pt x="1456" y="2665"/>
                    </a:cubicBezTo>
                    <a:cubicBezTo>
                      <a:pt x="1475" y="2666"/>
                      <a:pt x="1494" y="2666"/>
                      <a:pt x="1513" y="2666"/>
                    </a:cubicBezTo>
                    <a:cubicBezTo>
                      <a:pt x="2246" y="2666"/>
                      <a:pt x="2818" y="2077"/>
                      <a:pt x="2818" y="1367"/>
                    </a:cubicBezTo>
                    <a:cubicBezTo>
                      <a:pt x="2945" y="638"/>
                      <a:pt x="2058" y="5"/>
                      <a:pt x="1361" y="5"/>
                    </a:cubicBezTo>
                    <a:cubicBezTo>
                      <a:pt x="1327" y="2"/>
                      <a:pt x="1294" y="1"/>
                      <a:pt x="12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4" name="Google Shape;54;p2"/>
            <p:cNvGrpSpPr/>
            <p:nvPr/>
          </p:nvGrpSpPr>
          <p:grpSpPr>
            <a:xfrm>
              <a:off x="5312025" y="4683650"/>
              <a:ext cx="184475" cy="212675"/>
              <a:chOff x="1325975" y="1958675"/>
              <a:chExt cx="184475" cy="212675"/>
            </a:xfrm>
          </p:grpSpPr>
          <p:sp>
            <p:nvSpPr>
              <p:cNvPr id="55" name="Google Shape;55;p2"/>
              <p:cNvSpPr/>
              <p:nvPr/>
            </p:nvSpPr>
            <p:spPr>
              <a:xfrm>
                <a:off x="1432025" y="2083500"/>
                <a:ext cx="78425" cy="87850"/>
              </a:xfrm>
              <a:custGeom>
                <a:avLst/>
                <a:gdLst/>
                <a:ahLst/>
                <a:cxnLst/>
                <a:rect l="l" t="t" r="r" b="b"/>
                <a:pathLst>
                  <a:path w="3137" h="3514" extrusionOk="0">
                    <a:moveTo>
                      <a:pt x="1782" y="1"/>
                    </a:moveTo>
                    <a:cubicBezTo>
                      <a:pt x="1452" y="1"/>
                      <a:pt x="1136" y="113"/>
                      <a:pt x="888" y="320"/>
                    </a:cubicBezTo>
                    <a:cubicBezTo>
                      <a:pt x="349" y="795"/>
                      <a:pt x="64" y="1492"/>
                      <a:pt x="33" y="2188"/>
                    </a:cubicBezTo>
                    <a:cubicBezTo>
                      <a:pt x="1" y="2727"/>
                      <a:pt x="318" y="3202"/>
                      <a:pt x="793" y="3392"/>
                    </a:cubicBezTo>
                    <a:cubicBezTo>
                      <a:pt x="949" y="3475"/>
                      <a:pt x="1118" y="3514"/>
                      <a:pt x="1286" y="3514"/>
                    </a:cubicBezTo>
                    <a:cubicBezTo>
                      <a:pt x="1629" y="3514"/>
                      <a:pt x="1963" y="3352"/>
                      <a:pt x="2154" y="3075"/>
                    </a:cubicBezTo>
                    <a:cubicBezTo>
                      <a:pt x="2503" y="2537"/>
                      <a:pt x="2788" y="1998"/>
                      <a:pt x="2978" y="1428"/>
                    </a:cubicBezTo>
                    <a:cubicBezTo>
                      <a:pt x="3136" y="953"/>
                      <a:pt x="2756" y="352"/>
                      <a:pt x="2313" y="98"/>
                    </a:cubicBezTo>
                    <a:cubicBezTo>
                      <a:pt x="2137" y="32"/>
                      <a:pt x="1958" y="1"/>
                      <a:pt x="178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1325975" y="2046325"/>
                <a:ext cx="68875" cy="68150"/>
              </a:xfrm>
              <a:custGeom>
                <a:avLst/>
                <a:gdLst/>
                <a:ahLst/>
                <a:cxnLst/>
                <a:rect l="l" t="t" r="r" b="b"/>
                <a:pathLst>
                  <a:path w="2755" h="2726" extrusionOk="0">
                    <a:moveTo>
                      <a:pt x="1338" y="1"/>
                    </a:moveTo>
                    <a:cubicBezTo>
                      <a:pt x="603" y="1"/>
                      <a:pt x="0" y="622"/>
                      <a:pt x="31" y="1364"/>
                    </a:cubicBezTo>
                    <a:cubicBezTo>
                      <a:pt x="15" y="2266"/>
                      <a:pt x="696" y="2726"/>
                      <a:pt x="1373" y="2726"/>
                    </a:cubicBezTo>
                    <a:cubicBezTo>
                      <a:pt x="2026" y="2726"/>
                      <a:pt x="2676" y="2298"/>
                      <a:pt x="2691" y="1427"/>
                    </a:cubicBezTo>
                    <a:cubicBezTo>
                      <a:pt x="2755" y="667"/>
                      <a:pt x="2153" y="2"/>
                      <a:pt x="1393" y="2"/>
                    </a:cubicBezTo>
                    <a:cubicBezTo>
                      <a:pt x="1374" y="1"/>
                      <a:pt x="1356" y="1"/>
                      <a:pt x="13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1412250" y="1958675"/>
                <a:ext cx="66925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2677" h="2626" extrusionOk="0">
                    <a:moveTo>
                      <a:pt x="1342" y="1"/>
                    </a:moveTo>
                    <a:cubicBezTo>
                      <a:pt x="673" y="1"/>
                      <a:pt x="0" y="452"/>
                      <a:pt x="32" y="1354"/>
                    </a:cubicBezTo>
                    <a:cubicBezTo>
                      <a:pt x="32" y="2051"/>
                      <a:pt x="602" y="2621"/>
                      <a:pt x="1299" y="2621"/>
                    </a:cubicBezTo>
                    <a:cubicBezTo>
                      <a:pt x="1334" y="2624"/>
                      <a:pt x="1369" y="2626"/>
                      <a:pt x="1404" y="2626"/>
                    </a:cubicBezTo>
                    <a:cubicBezTo>
                      <a:pt x="2084" y="2626"/>
                      <a:pt x="2629" y="2047"/>
                      <a:pt x="2629" y="1354"/>
                    </a:cubicBezTo>
                    <a:cubicBezTo>
                      <a:pt x="2676" y="452"/>
                      <a:pt x="2011" y="1"/>
                      <a:pt x="13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8" name="Google Shape;58;p2"/>
            <p:cNvSpPr/>
            <p:nvPr/>
          </p:nvSpPr>
          <p:spPr>
            <a:xfrm flipH="1">
              <a:off x="638475" y="2134113"/>
              <a:ext cx="340136" cy="447757"/>
            </a:xfrm>
            <a:custGeom>
              <a:avLst/>
              <a:gdLst/>
              <a:ahLst/>
              <a:cxnLst/>
              <a:rect l="l" t="t" r="r" b="b"/>
              <a:pathLst>
                <a:path w="10958" h="14424" extrusionOk="0">
                  <a:moveTo>
                    <a:pt x="5446" y="1"/>
                  </a:moveTo>
                  <a:cubicBezTo>
                    <a:pt x="5426" y="1"/>
                    <a:pt x="5405" y="1"/>
                    <a:pt x="5384" y="3"/>
                  </a:cubicBezTo>
                  <a:cubicBezTo>
                    <a:pt x="4941" y="3"/>
                    <a:pt x="4719" y="288"/>
                    <a:pt x="4656" y="731"/>
                  </a:cubicBezTo>
                  <a:cubicBezTo>
                    <a:pt x="4434" y="2157"/>
                    <a:pt x="4181" y="3582"/>
                    <a:pt x="3991" y="5038"/>
                  </a:cubicBezTo>
                  <a:cubicBezTo>
                    <a:pt x="3991" y="5387"/>
                    <a:pt x="3737" y="5672"/>
                    <a:pt x="3389" y="5735"/>
                  </a:cubicBezTo>
                  <a:cubicBezTo>
                    <a:pt x="2471" y="5957"/>
                    <a:pt x="1552" y="6242"/>
                    <a:pt x="634" y="6527"/>
                  </a:cubicBezTo>
                  <a:cubicBezTo>
                    <a:pt x="285" y="6590"/>
                    <a:pt x="32" y="6907"/>
                    <a:pt x="32" y="7255"/>
                  </a:cubicBezTo>
                  <a:cubicBezTo>
                    <a:pt x="0" y="7604"/>
                    <a:pt x="222" y="7920"/>
                    <a:pt x="539" y="8047"/>
                  </a:cubicBezTo>
                  <a:cubicBezTo>
                    <a:pt x="1045" y="8269"/>
                    <a:pt x="1552" y="8522"/>
                    <a:pt x="2059" y="8744"/>
                  </a:cubicBezTo>
                  <a:cubicBezTo>
                    <a:pt x="2344" y="8839"/>
                    <a:pt x="2534" y="9092"/>
                    <a:pt x="2534" y="9377"/>
                  </a:cubicBezTo>
                  <a:cubicBezTo>
                    <a:pt x="2534" y="10834"/>
                    <a:pt x="2566" y="12291"/>
                    <a:pt x="2597" y="13747"/>
                  </a:cubicBezTo>
                  <a:cubicBezTo>
                    <a:pt x="2597" y="13811"/>
                    <a:pt x="2566" y="13906"/>
                    <a:pt x="2597" y="13937"/>
                  </a:cubicBezTo>
                  <a:cubicBezTo>
                    <a:pt x="2724" y="14096"/>
                    <a:pt x="2851" y="14349"/>
                    <a:pt x="3041" y="14412"/>
                  </a:cubicBezTo>
                  <a:cubicBezTo>
                    <a:pt x="3083" y="14419"/>
                    <a:pt x="3128" y="14423"/>
                    <a:pt x="3173" y="14423"/>
                  </a:cubicBezTo>
                  <a:cubicBezTo>
                    <a:pt x="3329" y="14423"/>
                    <a:pt x="3495" y="14377"/>
                    <a:pt x="3642" y="14254"/>
                  </a:cubicBezTo>
                  <a:cubicBezTo>
                    <a:pt x="3864" y="14032"/>
                    <a:pt x="4022" y="13779"/>
                    <a:pt x="4181" y="13494"/>
                  </a:cubicBezTo>
                  <a:cubicBezTo>
                    <a:pt x="4687" y="12639"/>
                    <a:pt x="5194" y="11784"/>
                    <a:pt x="5732" y="10897"/>
                  </a:cubicBezTo>
                  <a:cubicBezTo>
                    <a:pt x="5859" y="10960"/>
                    <a:pt x="5986" y="11055"/>
                    <a:pt x="6112" y="11119"/>
                  </a:cubicBezTo>
                  <a:cubicBezTo>
                    <a:pt x="6809" y="11752"/>
                    <a:pt x="7474" y="12354"/>
                    <a:pt x="8171" y="12987"/>
                  </a:cubicBezTo>
                  <a:cubicBezTo>
                    <a:pt x="8298" y="13114"/>
                    <a:pt x="8424" y="13241"/>
                    <a:pt x="8551" y="13336"/>
                  </a:cubicBezTo>
                  <a:cubicBezTo>
                    <a:pt x="8730" y="13455"/>
                    <a:pt x="8922" y="13562"/>
                    <a:pt x="9118" y="13562"/>
                  </a:cubicBezTo>
                  <a:cubicBezTo>
                    <a:pt x="9234" y="13562"/>
                    <a:pt x="9352" y="13525"/>
                    <a:pt x="9469" y="13431"/>
                  </a:cubicBezTo>
                  <a:cubicBezTo>
                    <a:pt x="9723" y="13209"/>
                    <a:pt x="9849" y="12861"/>
                    <a:pt x="9723" y="12544"/>
                  </a:cubicBezTo>
                  <a:cubicBezTo>
                    <a:pt x="9248" y="10960"/>
                    <a:pt x="8773" y="9377"/>
                    <a:pt x="8298" y="7794"/>
                  </a:cubicBezTo>
                  <a:cubicBezTo>
                    <a:pt x="8203" y="7572"/>
                    <a:pt x="8266" y="7319"/>
                    <a:pt x="8456" y="7160"/>
                  </a:cubicBezTo>
                  <a:cubicBezTo>
                    <a:pt x="9216" y="6337"/>
                    <a:pt x="9944" y="5482"/>
                    <a:pt x="10673" y="4627"/>
                  </a:cubicBezTo>
                  <a:cubicBezTo>
                    <a:pt x="10926" y="4373"/>
                    <a:pt x="10958" y="3962"/>
                    <a:pt x="10768" y="3677"/>
                  </a:cubicBezTo>
                  <a:cubicBezTo>
                    <a:pt x="10633" y="3452"/>
                    <a:pt x="10404" y="3323"/>
                    <a:pt x="10168" y="3323"/>
                  </a:cubicBezTo>
                  <a:cubicBezTo>
                    <a:pt x="10071" y="3323"/>
                    <a:pt x="9974" y="3345"/>
                    <a:pt x="9881" y="3392"/>
                  </a:cubicBezTo>
                  <a:cubicBezTo>
                    <a:pt x="9723" y="3423"/>
                    <a:pt x="9596" y="3487"/>
                    <a:pt x="9438" y="3518"/>
                  </a:cubicBezTo>
                  <a:lnTo>
                    <a:pt x="7411" y="4278"/>
                  </a:lnTo>
                  <a:cubicBezTo>
                    <a:pt x="6999" y="3012"/>
                    <a:pt x="6619" y="1808"/>
                    <a:pt x="6239" y="636"/>
                  </a:cubicBezTo>
                  <a:cubicBezTo>
                    <a:pt x="6149" y="276"/>
                    <a:pt x="5831" y="1"/>
                    <a:pt x="54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8" name="Google Shape;368;p13"/>
          <p:cNvGrpSpPr/>
          <p:nvPr/>
        </p:nvGrpSpPr>
        <p:grpSpPr>
          <a:xfrm>
            <a:off x="0" y="-25"/>
            <a:ext cx="9143654" cy="5143519"/>
            <a:chOff x="0" y="-25"/>
            <a:chExt cx="9143654" cy="5143519"/>
          </a:xfrm>
        </p:grpSpPr>
        <p:sp>
          <p:nvSpPr>
            <p:cNvPr id="369" name="Google Shape;369;p13"/>
            <p:cNvSpPr/>
            <p:nvPr/>
          </p:nvSpPr>
          <p:spPr>
            <a:xfrm>
              <a:off x="914612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1" y="0"/>
                  </a:moveTo>
                  <a:lnTo>
                    <a:pt x="1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13"/>
            <p:cNvSpPr/>
            <p:nvPr/>
          </p:nvSpPr>
          <p:spPr>
            <a:xfrm>
              <a:off x="1371793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0" y="0"/>
                  </a:moveTo>
                  <a:lnTo>
                    <a:pt x="0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13"/>
            <p:cNvSpPr/>
            <p:nvPr/>
          </p:nvSpPr>
          <p:spPr>
            <a:xfrm>
              <a:off x="1828974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0" y="0"/>
                  </a:moveTo>
                  <a:lnTo>
                    <a:pt x="0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13"/>
            <p:cNvSpPr/>
            <p:nvPr/>
          </p:nvSpPr>
          <p:spPr>
            <a:xfrm>
              <a:off x="2286155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0" y="0"/>
                  </a:moveTo>
                  <a:lnTo>
                    <a:pt x="0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13"/>
            <p:cNvSpPr/>
            <p:nvPr/>
          </p:nvSpPr>
          <p:spPr>
            <a:xfrm>
              <a:off x="2743336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1" y="0"/>
                  </a:moveTo>
                  <a:lnTo>
                    <a:pt x="1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13"/>
            <p:cNvSpPr/>
            <p:nvPr/>
          </p:nvSpPr>
          <p:spPr>
            <a:xfrm>
              <a:off x="3200517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1" y="0"/>
                  </a:moveTo>
                  <a:lnTo>
                    <a:pt x="1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13"/>
            <p:cNvSpPr/>
            <p:nvPr/>
          </p:nvSpPr>
          <p:spPr>
            <a:xfrm>
              <a:off x="3657698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1" y="0"/>
                  </a:moveTo>
                  <a:lnTo>
                    <a:pt x="1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13"/>
            <p:cNvSpPr/>
            <p:nvPr/>
          </p:nvSpPr>
          <p:spPr>
            <a:xfrm>
              <a:off x="4114880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0" y="0"/>
                  </a:moveTo>
                  <a:lnTo>
                    <a:pt x="0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13"/>
            <p:cNvSpPr/>
            <p:nvPr/>
          </p:nvSpPr>
          <p:spPr>
            <a:xfrm>
              <a:off x="4572061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0" y="0"/>
                  </a:moveTo>
                  <a:lnTo>
                    <a:pt x="0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13"/>
            <p:cNvSpPr/>
            <p:nvPr/>
          </p:nvSpPr>
          <p:spPr>
            <a:xfrm>
              <a:off x="5029242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0" y="0"/>
                  </a:moveTo>
                  <a:lnTo>
                    <a:pt x="0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13"/>
            <p:cNvSpPr/>
            <p:nvPr/>
          </p:nvSpPr>
          <p:spPr>
            <a:xfrm>
              <a:off x="5486423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1" y="0"/>
                  </a:moveTo>
                  <a:lnTo>
                    <a:pt x="1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13"/>
            <p:cNvSpPr/>
            <p:nvPr/>
          </p:nvSpPr>
          <p:spPr>
            <a:xfrm>
              <a:off x="5943604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1" y="0"/>
                  </a:moveTo>
                  <a:lnTo>
                    <a:pt x="1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13"/>
            <p:cNvSpPr/>
            <p:nvPr/>
          </p:nvSpPr>
          <p:spPr>
            <a:xfrm>
              <a:off x="6400785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1" y="0"/>
                  </a:moveTo>
                  <a:lnTo>
                    <a:pt x="1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13"/>
            <p:cNvSpPr/>
            <p:nvPr/>
          </p:nvSpPr>
          <p:spPr>
            <a:xfrm>
              <a:off x="6857966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0" y="0"/>
                  </a:moveTo>
                  <a:lnTo>
                    <a:pt x="0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13"/>
            <p:cNvSpPr/>
            <p:nvPr/>
          </p:nvSpPr>
          <p:spPr>
            <a:xfrm>
              <a:off x="7315147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0" y="0"/>
                  </a:moveTo>
                  <a:lnTo>
                    <a:pt x="0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13"/>
            <p:cNvSpPr/>
            <p:nvPr/>
          </p:nvSpPr>
          <p:spPr>
            <a:xfrm>
              <a:off x="7772328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0" y="0"/>
                  </a:moveTo>
                  <a:lnTo>
                    <a:pt x="0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13"/>
            <p:cNvSpPr/>
            <p:nvPr/>
          </p:nvSpPr>
          <p:spPr>
            <a:xfrm>
              <a:off x="8229509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1" y="0"/>
                  </a:moveTo>
                  <a:lnTo>
                    <a:pt x="1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13"/>
            <p:cNvSpPr/>
            <p:nvPr/>
          </p:nvSpPr>
          <p:spPr>
            <a:xfrm>
              <a:off x="0" y="930213"/>
              <a:ext cx="9143654" cy="29"/>
            </a:xfrm>
            <a:custGeom>
              <a:avLst/>
              <a:gdLst/>
              <a:ahLst/>
              <a:cxnLst/>
              <a:rect l="l" t="t" r="r" b="b"/>
              <a:pathLst>
                <a:path w="284960" h="1" fill="none" extrusionOk="0">
                  <a:moveTo>
                    <a:pt x="0" y="0"/>
                  </a:moveTo>
                  <a:lnTo>
                    <a:pt x="284960" y="0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13"/>
            <p:cNvSpPr/>
            <p:nvPr/>
          </p:nvSpPr>
          <p:spPr>
            <a:xfrm>
              <a:off x="0" y="1399217"/>
              <a:ext cx="9143654" cy="29"/>
            </a:xfrm>
            <a:custGeom>
              <a:avLst/>
              <a:gdLst/>
              <a:ahLst/>
              <a:cxnLst/>
              <a:rect l="l" t="t" r="r" b="b"/>
              <a:pathLst>
                <a:path w="284960" h="1" fill="none" extrusionOk="0">
                  <a:moveTo>
                    <a:pt x="0" y="1"/>
                  </a:moveTo>
                  <a:lnTo>
                    <a:pt x="284960" y="1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13"/>
            <p:cNvSpPr/>
            <p:nvPr/>
          </p:nvSpPr>
          <p:spPr>
            <a:xfrm>
              <a:off x="0" y="1868221"/>
              <a:ext cx="9143654" cy="29"/>
            </a:xfrm>
            <a:custGeom>
              <a:avLst/>
              <a:gdLst/>
              <a:ahLst/>
              <a:cxnLst/>
              <a:rect l="l" t="t" r="r" b="b"/>
              <a:pathLst>
                <a:path w="284960" h="1" fill="none" extrusionOk="0">
                  <a:moveTo>
                    <a:pt x="0" y="0"/>
                  </a:moveTo>
                  <a:lnTo>
                    <a:pt x="284960" y="0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13"/>
            <p:cNvSpPr/>
            <p:nvPr/>
          </p:nvSpPr>
          <p:spPr>
            <a:xfrm>
              <a:off x="0" y="2337225"/>
              <a:ext cx="9143654" cy="29"/>
            </a:xfrm>
            <a:custGeom>
              <a:avLst/>
              <a:gdLst/>
              <a:ahLst/>
              <a:cxnLst/>
              <a:rect l="l" t="t" r="r" b="b"/>
              <a:pathLst>
                <a:path w="284960" h="1" fill="none" extrusionOk="0">
                  <a:moveTo>
                    <a:pt x="0" y="0"/>
                  </a:moveTo>
                  <a:lnTo>
                    <a:pt x="284960" y="0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13"/>
            <p:cNvSpPr/>
            <p:nvPr/>
          </p:nvSpPr>
          <p:spPr>
            <a:xfrm>
              <a:off x="0" y="2806229"/>
              <a:ext cx="9143654" cy="29"/>
            </a:xfrm>
            <a:custGeom>
              <a:avLst/>
              <a:gdLst/>
              <a:ahLst/>
              <a:cxnLst/>
              <a:rect l="l" t="t" r="r" b="b"/>
              <a:pathLst>
                <a:path w="284960" h="1" fill="none" extrusionOk="0">
                  <a:moveTo>
                    <a:pt x="0" y="1"/>
                  </a:moveTo>
                  <a:lnTo>
                    <a:pt x="284960" y="1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13"/>
            <p:cNvSpPr/>
            <p:nvPr/>
          </p:nvSpPr>
          <p:spPr>
            <a:xfrm>
              <a:off x="0" y="3275233"/>
              <a:ext cx="9143654" cy="29"/>
            </a:xfrm>
            <a:custGeom>
              <a:avLst/>
              <a:gdLst/>
              <a:ahLst/>
              <a:cxnLst/>
              <a:rect l="l" t="t" r="r" b="b"/>
              <a:pathLst>
                <a:path w="284960" h="1" fill="none" extrusionOk="0">
                  <a:moveTo>
                    <a:pt x="0" y="1"/>
                  </a:moveTo>
                  <a:lnTo>
                    <a:pt x="284960" y="1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13"/>
            <p:cNvSpPr/>
            <p:nvPr/>
          </p:nvSpPr>
          <p:spPr>
            <a:xfrm>
              <a:off x="0" y="3744238"/>
              <a:ext cx="9143654" cy="29"/>
            </a:xfrm>
            <a:custGeom>
              <a:avLst/>
              <a:gdLst/>
              <a:ahLst/>
              <a:cxnLst/>
              <a:rect l="l" t="t" r="r" b="b"/>
              <a:pathLst>
                <a:path w="284960" h="1" fill="none" extrusionOk="0">
                  <a:moveTo>
                    <a:pt x="0" y="0"/>
                  </a:moveTo>
                  <a:lnTo>
                    <a:pt x="284960" y="0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13"/>
            <p:cNvSpPr/>
            <p:nvPr/>
          </p:nvSpPr>
          <p:spPr>
            <a:xfrm>
              <a:off x="0" y="4213242"/>
              <a:ext cx="9143654" cy="29"/>
            </a:xfrm>
            <a:custGeom>
              <a:avLst/>
              <a:gdLst/>
              <a:ahLst/>
              <a:cxnLst/>
              <a:rect l="l" t="t" r="r" b="b"/>
              <a:pathLst>
                <a:path w="284960" h="1" fill="none" extrusionOk="0">
                  <a:moveTo>
                    <a:pt x="0" y="0"/>
                  </a:moveTo>
                  <a:lnTo>
                    <a:pt x="284960" y="0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13"/>
            <p:cNvSpPr/>
            <p:nvPr/>
          </p:nvSpPr>
          <p:spPr>
            <a:xfrm>
              <a:off x="0" y="4682246"/>
              <a:ext cx="9143654" cy="29"/>
            </a:xfrm>
            <a:custGeom>
              <a:avLst/>
              <a:gdLst/>
              <a:ahLst/>
              <a:cxnLst/>
              <a:rect l="l" t="t" r="r" b="b"/>
              <a:pathLst>
                <a:path w="284960" h="1" fill="none" extrusionOk="0">
                  <a:moveTo>
                    <a:pt x="0" y="1"/>
                  </a:moveTo>
                  <a:lnTo>
                    <a:pt x="284960" y="1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13"/>
            <p:cNvSpPr/>
            <p:nvPr/>
          </p:nvSpPr>
          <p:spPr>
            <a:xfrm>
              <a:off x="8686690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1" y="0"/>
                  </a:moveTo>
                  <a:lnTo>
                    <a:pt x="1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13"/>
            <p:cNvSpPr/>
            <p:nvPr/>
          </p:nvSpPr>
          <p:spPr>
            <a:xfrm>
              <a:off x="457431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1" y="0"/>
                  </a:moveTo>
                  <a:lnTo>
                    <a:pt x="1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13"/>
            <p:cNvSpPr/>
            <p:nvPr/>
          </p:nvSpPr>
          <p:spPr>
            <a:xfrm>
              <a:off x="0" y="461209"/>
              <a:ext cx="9143654" cy="29"/>
            </a:xfrm>
            <a:custGeom>
              <a:avLst/>
              <a:gdLst/>
              <a:ahLst/>
              <a:cxnLst/>
              <a:rect l="l" t="t" r="r" b="b"/>
              <a:pathLst>
                <a:path w="284960" h="1" fill="none" extrusionOk="0">
                  <a:moveTo>
                    <a:pt x="0" y="0"/>
                  </a:moveTo>
                  <a:lnTo>
                    <a:pt x="284960" y="0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8" name="Google Shape;398;p13"/>
          <p:cNvSpPr/>
          <p:nvPr/>
        </p:nvSpPr>
        <p:spPr>
          <a:xfrm>
            <a:off x="788925" y="539501"/>
            <a:ext cx="7566300" cy="4064400"/>
          </a:xfrm>
          <a:prstGeom prst="roundRect">
            <a:avLst>
              <a:gd name="adj" fmla="val 5688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Google Shape;399;p13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00" name="Google Shape;400;p13"/>
          <p:cNvSpPr txBox="1">
            <a:spLocks noGrp="1"/>
          </p:cNvSpPr>
          <p:nvPr>
            <p:ph type="title" idx="2" hasCustomPrompt="1"/>
          </p:nvPr>
        </p:nvSpPr>
        <p:spPr>
          <a:xfrm>
            <a:off x="1415150" y="2187675"/>
            <a:ext cx="1070700" cy="4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401" name="Google Shape;401;p13"/>
          <p:cNvSpPr txBox="1">
            <a:spLocks noGrp="1"/>
          </p:cNvSpPr>
          <p:nvPr>
            <p:ph type="title" idx="3"/>
          </p:nvPr>
        </p:nvSpPr>
        <p:spPr>
          <a:xfrm>
            <a:off x="916050" y="2626881"/>
            <a:ext cx="2254500" cy="38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Ubuntu"/>
                <a:ea typeface="Ubuntu"/>
                <a:cs typeface="Ubuntu"/>
                <a:sym typeface="Ubuntu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Ubuntu"/>
                <a:ea typeface="Ubuntu"/>
                <a:cs typeface="Ubuntu"/>
                <a:sym typeface="Ubuntu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Ubuntu"/>
                <a:ea typeface="Ubuntu"/>
                <a:cs typeface="Ubuntu"/>
                <a:sym typeface="Ubuntu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Ubuntu"/>
                <a:ea typeface="Ubuntu"/>
                <a:cs typeface="Ubuntu"/>
                <a:sym typeface="Ubuntu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Ubuntu"/>
                <a:ea typeface="Ubuntu"/>
                <a:cs typeface="Ubuntu"/>
                <a:sym typeface="Ubuntu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Ubuntu"/>
                <a:ea typeface="Ubuntu"/>
                <a:cs typeface="Ubuntu"/>
                <a:sym typeface="Ubuntu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Ubuntu"/>
                <a:ea typeface="Ubuntu"/>
                <a:cs typeface="Ubuntu"/>
                <a:sym typeface="Ubuntu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  <p:sp>
        <p:nvSpPr>
          <p:cNvPr id="402" name="Google Shape;402;p13"/>
          <p:cNvSpPr txBox="1">
            <a:spLocks noGrp="1"/>
          </p:cNvSpPr>
          <p:nvPr>
            <p:ph type="subTitle" idx="1"/>
          </p:nvPr>
        </p:nvSpPr>
        <p:spPr>
          <a:xfrm>
            <a:off x="916200" y="3006973"/>
            <a:ext cx="2254500" cy="70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03" name="Google Shape;403;p13"/>
          <p:cNvSpPr txBox="1">
            <a:spLocks noGrp="1"/>
          </p:cNvSpPr>
          <p:nvPr>
            <p:ph type="title" idx="4" hasCustomPrompt="1"/>
          </p:nvPr>
        </p:nvSpPr>
        <p:spPr>
          <a:xfrm>
            <a:off x="3943702" y="2187675"/>
            <a:ext cx="1070700" cy="4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404" name="Google Shape;404;p13"/>
          <p:cNvSpPr txBox="1">
            <a:spLocks noGrp="1"/>
          </p:cNvSpPr>
          <p:nvPr>
            <p:ph type="title" idx="5"/>
          </p:nvPr>
        </p:nvSpPr>
        <p:spPr>
          <a:xfrm>
            <a:off x="3444610" y="2626881"/>
            <a:ext cx="2254500" cy="38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Ubuntu"/>
                <a:ea typeface="Ubuntu"/>
                <a:cs typeface="Ubuntu"/>
                <a:sym typeface="Ubuntu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Ubuntu"/>
                <a:ea typeface="Ubuntu"/>
                <a:cs typeface="Ubuntu"/>
                <a:sym typeface="Ubuntu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Ubuntu"/>
                <a:ea typeface="Ubuntu"/>
                <a:cs typeface="Ubuntu"/>
                <a:sym typeface="Ubuntu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Ubuntu"/>
                <a:ea typeface="Ubuntu"/>
                <a:cs typeface="Ubuntu"/>
                <a:sym typeface="Ubuntu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Ubuntu"/>
                <a:ea typeface="Ubuntu"/>
                <a:cs typeface="Ubuntu"/>
                <a:sym typeface="Ubuntu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Ubuntu"/>
                <a:ea typeface="Ubuntu"/>
                <a:cs typeface="Ubuntu"/>
                <a:sym typeface="Ubuntu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Ubuntu"/>
                <a:ea typeface="Ubuntu"/>
                <a:cs typeface="Ubuntu"/>
                <a:sym typeface="Ubuntu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  <p:sp>
        <p:nvSpPr>
          <p:cNvPr id="405" name="Google Shape;405;p13"/>
          <p:cNvSpPr txBox="1">
            <a:spLocks noGrp="1"/>
          </p:cNvSpPr>
          <p:nvPr>
            <p:ph type="subTitle" idx="6"/>
          </p:nvPr>
        </p:nvSpPr>
        <p:spPr>
          <a:xfrm>
            <a:off x="3444753" y="3006973"/>
            <a:ext cx="2254500" cy="70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06" name="Google Shape;406;p13"/>
          <p:cNvSpPr txBox="1">
            <a:spLocks noGrp="1"/>
          </p:cNvSpPr>
          <p:nvPr>
            <p:ph type="title" idx="7" hasCustomPrompt="1"/>
          </p:nvPr>
        </p:nvSpPr>
        <p:spPr>
          <a:xfrm>
            <a:off x="6472253" y="2187675"/>
            <a:ext cx="1070700" cy="4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407" name="Google Shape;407;p13"/>
          <p:cNvSpPr txBox="1">
            <a:spLocks noGrp="1"/>
          </p:cNvSpPr>
          <p:nvPr>
            <p:ph type="title" idx="8"/>
          </p:nvPr>
        </p:nvSpPr>
        <p:spPr>
          <a:xfrm>
            <a:off x="5973170" y="2626881"/>
            <a:ext cx="2254500" cy="38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Ubuntu"/>
                <a:ea typeface="Ubuntu"/>
                <a:cs typeface="Ubuntu"/>
                <a:sym typeface="Ubuntu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Ubuntu"/>
                <a:ea typeface="Ubuntu"/>
                <a:cs typeface="Ubuntu"/>
                <a:sym typeface="Ubuntu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Ubuntu"/>
                <a:ea typeface="Ubuntu"/>
                <a:cs typeface="Ubuntu"/>
                <a:sym typeface="Ubuntu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Ubuntu"/>
                <a:ea typeface="Ubuntu"/>
                <a:cs typeface="Ubuntu"/>
                <a:sym typeface="Ubuntu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Ubuntu"/>
                <a:ea typeface="Ubuntu"/>
                <a:cs typeface="Ubuntu"/>
                <a:sym typeface="Ubuntu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Ubuntu"/>
                <a:ea typeface="Ubuntu"/>
                <a:cs typeface="Ubuntu"/>
                <a:sym typeface="Ubuntu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Ubuntu"/>
                <a:ea typeface="Ubuntu"/>
                <a:cs typeface="Ubuntu"/>
                <a:sym typeface="Ubuntu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  <p:sp>
        <p:nvSpPr>
          <p:cNvPr id="408" name="Google Shape;408;p13"/>
          <p:cNvSpPr txBox="1">
            <a:spLocks noGrp="1"/>
          </p:cNvSpPr>
          <p:nvPr>
            <p:ph type="subTitle" idx="9"/>
          </p:nvPr>
        </p:nvSpPr>
        <p:spPr>
          <a:xfrm>
            <a:off x="5973306" y="3006973"/>
            <a:ext cx="2254500" cy="70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09" name="Google Shape;409;p13"/>
          <p:cNvSpPr/>
          <p:nvPr/>
        </p:nvSpPr>
        <p:spPr>
          <a:xfrm flipH="1">
            <a:off x="7374975" y="407700"/>
            <a:ext cx="2439175" cy="958925"/>
          </a:xfrm>
          <a:custGeom>
            <a:avLst/>
            <a:gdLst/>
            <a:ahLst/>
            <a:cxnLst/>
            <a:rect l="l" t="t" r="r" b="b"/>
            <a:pathLst>
              <a:path w="97567" h="38357" extrusionOk="0">
                <a:moveTo>
                  <a:pt x="51893" y="1"/>
                </a:moveTo>
                <a:cubicBezTo>
                  <a:pt x="50233" y="1"/>
                  <a:pt x="48563" y="524"/>
                  <a:pt x="46883" y="1437"/>
                </a:cubicBezTo>
                <a:cubicBezTo>
                  <a:pt x="44798" y="2540"/>
                  <a:pt x="42918" y="3930"/>
                  <a:pt x="41160" y="5524"/>
                </a:cubicBezTo>
                <a:lnTo>
                  <a:pt x="41160" y="5810"/>
                </a:lnTo>
                <a:cubicBezTo>
                  <a:pt x="40302" y="4788"/>
                  <a:pt x="39485" y="3766"/>
                  <a:pt x="38545" y="2867"/>
                </a:cubicBezTo>
                <a:cubicBezTo>
                  <a:pt x="37318" y="1641"/>
                  <a:pt x="35888" y="578"/>
                  <a:pt x="34089" y="374"/>
                </a:cubicBezTo>
                <a:cubicBezTo>
                  <a:pt x="33923" y="353"/>
                  <a:pt x="33757" y="343"/>
                  <a:pt x="33592" y="343"/>
                </a:cubicBezTo>
                <a:cubicBezTo>
                  <a:pt x="32456" y="343"/>
                  <a:pt x="31364" y="825"/>
                  <a:pt x="30615" y="1682"/>
                </a:cubicBezTo>
                <a:cubicBezTo>
                  <a:pt x="29021" y="3399"/>
                  <a:pt x="28571" y="5565"/>
                  <a:pt x="28163" y="7731"/>
                </a:cubicBezTo>
                <a:cubicBezTo>
                  <a:pt x="27836" y="9734"/>
                  <a:pt x="27590" y="11696"/>
                  <a:pt x="27263" y="13699"/>
                </a:cubicBezTo>
                <a:cubicBezTo>
                  <a:pt x="27263" y="13821"/>
                  <a:pt x="27222" y="13944"/>
                  <a:pt x="27141" y="14026"/>
                </a:cubicBezTo>
                <a:cubicBezTo>
                  <a:pt x="26364" y="13453"/>
                  <a:pt x="25587" y="12922"/>
                  <a:pt x="24852" y="12391"/>
                </a:cubicBezTo>
                <a:cubicBezTo>
                  <a:pt x="22931" y="10919"/>
                  <a:pt x="20928" y="9611"/>
                  <a:pt x="18516" y="9039"/>
                </a:cubicBezTo>
                <a:cubicBezTo>
                  <a:pt x="18052" y="8940"/>
                  <a:pt x="17592" y="8891"/>
                  <a:pt x="17142" y="8891"/>
                </a:cubicBezTo>
                <a:cubicBezTo>
                  <a:pt x="15376" y="8891"/>
                  <a:pt x="13788" y="9649"/>
                  <a:pt x="12876" y="11083"/>
                </a:cubicBezTo>
                <a:cubicBezTo>
                  <a:pt x="12263" y="12186"/>
                  <a:pt x="11976" y="13413"/>
                  <a:pt x="12058" y="14680"/>
                </a:cubicBezTo>
                <a:cubicBezTo>
                  <a:pt x="12181" y="17296"/>
                  <a:pt x="12917" y="19789"/>
                  <a:pt x="13611" y="22282"/>
                </a:cubicBezTo>
                <a:cubicBezTo>
                  <a:pt x="12467" y="22405"/>
                  <a:pt x="11404" y="22487"/>
                  <a:pt x="10301" y="22650"/>
                </a:cubicBezTo>
                <a:cubicBezTo>
                  <a:pt x="7317" y="23100"/>
                  <a:pt x="4415" y="23795"/>
                  <a:pt x="2289" y="26165"/>
                </a:cubicBezTo>
                <a:cubicBezTo>
                  <a:pt x="1022" y="27473"/>
                  <a:pt x="246" y="29149"/>
                  <a:pt x="123" y="30988"/>
                </a:cubicBezTo>
                <a:cubicBezTo>
                  <a:pt x="0" y="33073"/>
                  <a:pt x="1104" y="34544"/>
                  <a:pt x="2862" y="35484"/>
                </a:cubicBezTo>
                <a:cubicBezTo>
                  <a:pt x="4783" y="36465"/>
                  <a:pt x="6867" y="37079"/>
                  <a:pt x="9034" y="37242"/>
                </a:cubicBezTo>
                <a:cubicBezTo>
                  <a:pt x="11873" y="37506"/>
                  <a:pt x="14733" y="37622"/>
                  <a:pt x="17584" y="37622"/>
                </a:cubicBezTo>
                <a:cubicBezTo>
                  <a:pt x="18714" y="37622"/>
                  <a:pt x="19843" y="37604"/>
                  <a:pt x="20969" y="37569"/>
                </a:cubicBezTo>
                <a:cubicBezTo>
                  <a:pt x="24280" y="37528"/>
                  <a:pt x="27590" y="37324"/>
                  <a:pt x="30860" y="37201"/>
                </a:cubicBezTo>
                <a:cubicBezTo>
                  <a:pt x="34457" y="37119"/>
                  <a:pt x="38054" y="37038"/>
                  <a:pt x="41692" y="36956"/>
                </a:cubicBezTo>
                <a:lnTo>
                  <a:pt x="41692" y="36915"/>
                </a:lnTo>
                <a:cubicBezTo>
                  <a:pt x="41774" y="36915"/>
                  <a:pt x="41896" y="36956"/>
                  <a:pt x="42060" y="36956"/>
                </a:cubicBezTo>
                <a:cubicBezTo>
                  <a:pt x="44676" y="37038"/>
                  <a:pt x="47292" y="37119"/>
                  <a:pt x="49908" y="37201"/>
                </a:cubicBezTo>
                <a:cubicBezTo>
                  <a:pt x="51256" y="37242"/>
                  <a:pt x="52564" y="37283"/>
                  <a:pt x="53913" y="37324"/>
                </a:cubicBezTo>
                <a:cubicBezTo>
                  <a:pt x="56529" y="37446"/>
                  <a:pt x="59145" y="37569"/>
                  <a:pt x="61761" y="37733"/>
                </a:cubicBezTo>
                <a:cubicBezTo>
                  <a:pt x="64173" y="37855"/>
                  <a:pt x="66543" y="37978"/>
                  <a:pt x="68914" y="38100"/>
                </a:cubicBezTo>
                <a:cubicBezTo>
                  <a:pt x="71285" y="38223"/>
                  <a:pt x="73737" y="38305"/>
                  <a:pt x="76149" y="38346"/>
                </a:cubicBezTo>
                <a:cubicBezTo>
                  <a:pt x="76374" y="38353"/>
                  <a:pt x="76597" y="38357"/>
                  <a:pt x="76820" y="38357"/>
                </a:cubicBezTo>
                <a:cubicBezTo>
                  <a:pt x="77811" y="38357"/>
                  <a:pt x="78785" y="38290"/>
                  <a:pt x="79786" y="38223"/>
                </a:cubicBezTo>
                <a:cubicBezTo>
                  <a:pt x="81748" y="38141"/>
                  <a:pt x="83751" y="38019"/>
                  <a:pt x="85713" y="37855"/>
                </a:cubicBezTo>
                <a:cubicBezTo>
                  <a:pt x="88125" y="37651"/>
                  <a:pt x="90495" y="37119"/>
                  <a:pt x="92743" y="36302"/>
                </a:cubicBezTo>
                <a:cubicBezTo>
                  <a:pt x="94092" y="35893"/>
                  <a:pt x="95278" y="35076"/>
                  <a:pt x="96177" y="33972"/>
                </a:cubicBezTo>
                <a:cubicBezTo>
                  <a:pt x="97567" y="32051"/>
                  <a:pt x="97199" y="30007"/>
                  <a:pt x="95523" y="28168"/>
                </a:cubicBezTo>
                <a:cubicBezTo>
                  <a:pt x="93234" y="25716"/>
                  <a:pt x="90291" y="24203"/>
                  <a:pt x="87103" y="23304"/>
                </a:cubicBezTo>
                <a:cubicBezTo>
                  <a:pt x="85762" y="22929"/>
                  <a:pt x="84369" y="22747"/>
                  <a:pt x="82981" y="22747"/>
                </a:cubicBezTo>
                <a:cubicBezTo>
                  <a:pt x="82252" y="22747"/>
                  <a:pt x="81526" y="22797"/>
                  <a:pt x="80808" y="22895"/>
                </a:cubicBezTo>
                <a:cubicBezTo>
                  <a:pt x="80195" y="22977"/>
                  <a:pt x="79582" y="22977"/>
                  <a:pt x="78887" y="23018"/>
                </a:cubicBezTo>
                <a:cubicBezTo>
                  <a:pt x="78887" y="22854"/>
                  <a:pt x="78928" y="22650"/>
                  <a:pt x="78969" y="22487"/>
                </a:cubicBezTo>
                <a:cubicBezTo>
                  <a:pt x="79337" y="21465"/>
                  <a:pt x="79664" y="20443"/>
                  <a:pt x="80073" y="19421"/>
                </a:cubicBezTo>
                <a:cubicBezTo>
                  <a:pt x="80931" y="17010"/>
                  <a:pt x="81789" y="14639"/>
                  <a:pt x="81748" y="11982"/>
                </a:cubicBezTo>
                <a:cubicBezTo>
                  <a:pt x="81669" y="8755"/>
                  <a:pt x="79259" y="6459"/>
                  <a:pt x="76032" y="6459"/>
                </a:cubicBezTo>
                <a:cubicBezTo>
                  <a:pt x="75949" y="6459"/>
                  <a:pt x="75865" y="6461"/>
                  <a:pt x="75781" y="6464"/>
                </a:cubicBezTo>
                <a:cubicBezTo>
                  <a:pt x="73451" y="6546"/>
                  <a:pt x="71203" y="7282"/>
                  <a:pt x="69323" y="8630"/>
                </a:cubicBezTo>
                <a:cubicBezTo>
                  <a:pt x="67197" y="10061"/>
                  <a:pt x="65276" y="11696"/>
                  <a:pt x="63232" y="13208"/>
                </a:cubicBezTo>
                <a:lnTo>
                  <a:pt x="62047" y="14189"/>
                </a:lnTo>
                <a:cubicBezTo>
                  <a:pt x="61924" y="13780"/>
                  <a:pt x="61884" y="13494"/>
                  <a:pt x="61802" y="13249"/>
                </a:cubicBezTo>
                <a:cubicBezTo>
                  <a:pt x="61311" y="10838"/>
                  <a:pt x="60903" y="8385"/>
                  <a:pt x="59922" y="6096"/>
                </a:cubicBezTo>
                <a:cubicBezTo>
                  <a:pt x="59145" y="4379"/>
                  <a:pt x="58287" y="2704"/>
                  <a:pt x="56693" y="1600"/>
                </a:cubicBezTo>
                <a:cubicBezTo>
                  <a:pt x="55102" y="493"/>
                  <a:pt x="53502" y="1"/>
                  <a:pt x="5189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10" name="Google Shape;410;p13"/>
          <p:cNvGrpSpPr/>
          <p:nvPr/>
        </p:nvGrpSpPr>
        <p:grpSpPr>
          <a:xfrm>
            <a:off x="196875" y="207075"/>
            <a:ext cx="8785700" cy="4267813"/>
            <a:chOff x="196875" y="207075"/>
            <a:chExt cx="8785700" cy="4267813"/>
          </a:xfrm>
        </p:grpSpPr>
        <p:sp>
          <p:nvSpPr>
            <p:cNvPr id="411" name="Google Shape;411;p13"/>
            <p:cNvSpPr/>
            <p:nvPr/>
          </p:nvSpPr>
          <p:spPr>
            <a:xfrm flipH="1">
              <a:off x="788914" y="1295150"/>
              <a:ext cx="340136" cy="447757"/>
            </a:xfrm>
            <a:custGeom>
              <a:avLst/>
              <a:gdLst/>
              <a:ahLst/>
              <a:cxnLst/>
              <a:rect l="l" t="t" r="r" b="b"/>
              <a:pathLst>
                <a:path w="10958" h="14424" extrusionOk="0">
                  <a:moveTo>
                    <a:pt x="5446" y="1"/>
                  </a:moveTo>
                  <a:cubicBezTo>
                    <a:pt x="5426" y="1"/>
                    <a:pt x="5405" y="1"/>
                    <a:pt x="5384" y="3"/>
                  </a:cubicBezTo>
                  <a:cubicBezTo>
                    <a:pt x="4941" y="3"/>
                    <a:pt x="4719" y="288"/>
                    <a:pt x="4656" y="731"/>
                  </a:cubicBezTo>
                  <a:cubicBezTo>
                    <a:pt x="4434" y="2157"/>
                    <a:pt x="4181" y="3582"/>
                    <a:pt x="3991" y="5038"/>
                  </a:cubicBezTo>
                  <a:cubicBezTo>
                    <a:pt x="3991" y="5387"/>
                    <a:pt x="3737" y="5672"/>
                    <a:pt x="3389" y="5735"/>
                  </a:cubicBezTo>
                  <a:cubicBezTo>
                    <a:pt x="2471" y="5957"/>
                    <a:pt x="1552" y="6242"/>
                    <a:pt x="634" y="6527"/>
                  </a:cubicBezTo>
                  <a:cubicBezTo>
                    <a:pt x="285" y="6590"/>
                    <a:pt x="32" y="6907"/>
                    <a:pt x="32" y="7255"/>
                  </a:cubicBezTo>
                  <a:cubicBezTo>
                    <a:pt x="0" y="7604"/>
                    <a:pt x="222" y="7920"/>
                    <a:pt x="539" y="8047"/>
                  </a:cubicBezTo>
                  <a:cubicBezTo>
                    <a:pt x="1045" y="8269"/>
                    <a:pt x="1552" y="8522"/>
                    <a:pt x="2059" y="8744"/>
                  </a:cubicBezTo>
                  <a:cubicBezTo>
                    <a:pt x="2344" y="8839"/>
                    <a:pt x="2534" y="9092"/>
                    <a:pt x="2534" y="9377"/>
                  </a:cubicBezTo>
                  <a:cubicBezTo>
                    <a:pt x="2534" y="10834"/>
                    <a:pt x="2566" y="12291"/>
                    <a:pt x="2597" y="13747"/>
                  </a:cubicBezTo>
                  <a:cubicBezTo>
                    <a:pt x="2597" y="13811"/>
                    <a:pt x="2566" y="13906"/>
                    <a:pt x="2597" y="13937"/>
                  </a:cubicBezTo>
                  <a:cubicBezTo>
                    <a:pt x="2724" y="14096"/>
                    <a:pt x="2851" y="14349"/>
                    <a:pt x="3041" y="14412"/>
                  </a:cubicBezTo>
                  <a:cubicBezTo>
                    <a:pt x="3083" y="14419"/>
                    <a:pt x="3128" y="14423"/>
                    <a:pt x="3173" y="14423"/>
                  </a:cubicBezTo>
                  <a:cubicBezTo>
                    <a:pt x="3329" y="14423"/>
                    <a:pt x="3495" y="14377"/>
                    <a:pt x="3642" y="14254"/>
                  </a:cubicBezTo>
                  <a:cubicBezTo>
                    <a:pt x="3864" y="14032"/>
                    <a:pt x="4022" y="13779"/>
                    <a:pt x="4181" y="13494"/>
                  </a:cubicBezTo>
                  <a:cubicBezTo>
                    <a:pt x="4687" y="12639"/>
                    <a:pt x="5194" y="11784"/>
                    <a:pt x="5732" y="10897"/>
                  </a:cubicBezTo>
                  <a:cubicBezTo>
                    <a:pt x="5859" y="10960"/>
                    <a:pt x="5986" y="11055"/>
                    <a:pt x="6112" y="11119"/>
                  </a:cubicBezTo>
                  <a:cubicBezTo>
                    <a:pt x="6809" y="11752"/>
                    <a:pt x="7474" y="12354"/>
                    <a:pt x="8171" y="12987"/>
                  </a:cubicBezTo>
                  <a:cubicBezTo>
                    <a:pt x="8298" y="13114"/>
                    <a:pt x="8424" y="13241"/>
                    <a:pt x="8551" y="13336"/>
                  </a:cubicBezTo>
                  <a:cubicBezTo>
                    <a:pt x="8730" y="13455"/>
                    <a:pt x="8922" y="13562"/>
                    <a:pt x="9118" y="13562"/>
                  </a:cubicBezTo>
                  <a:cubicBezTo>
                    <a:pt x="9234" y="13562"/>
                    <a:pt x="9352" y="13525"/>
                    <a:pt x="9469" y="13431"/>
                  </a:cubicBezTo>
                  <a:cubicBezTo>
                    <a:pt x="9723" y="13209"/>
                    <a:pt x="9849" y="12861"/>
                    <a:pt x="9723" y="12544"/>
                  </a:cubicBezTo>
                  <a:cubicBezTo>
                    <a:pt x="9248" y="10960"/>
                    <a:pt x="8773" y="9377"/>
                    <a:pt x="8298" y="7794"/>
                  </a:cubicBezTo>
                  <a:cubicBezTo>
                    <a:pt x="8203" y="7572"/>
                    <a:pt x="8266" y="7319"/>
                    <a:pt x="8456" y="7160"/>
                  </a:cubicBezTo>
                  <a:cubicBezTo>
                    <a:pt x="9216" y="6337"/>
                    <a:pt x="9944" y="5482"/>
                    <a:pt x="10673" y="4627"/>
                  </a:cubicBezTo>
                  <a:cubicBezTo>
                    <a:pt x="10926" y="4373"/>
                    <a:pt x="10958" y="3962"/>
                    <a:pt x="10768" y="3677"/>
                  </a:cubicBezTo>
                  <a:cubicBezTo>
                    <a:pt x="10633" y="3452"/>
                    <a:pt x="10404" y="3323"/>
                    <a:pt x="10168" y="3323"/>
                  </a:cubicBezTo>
                  <a:cubicBezTo>
                    <a:pt x="10071" y="3323"/>
                    <a:pt x="9974" y="3345"/>
                    <a:pt x="9881" y="3392"/>
                  </a:cubicBezTo>
                  <a:cubicBezTo>
                    <a:pt x="9723" y="3423"/>
                    <a:pt x="9596" y="3487"/>
                    <a:pt x="9438" y="3518"/>
                  </a:cubicBezTo>
                  <a:lnTo>
                    <a:pt x="7411" y="4278"/>
                  </a:lnTo>
                  <a:cubicBezTo>
                    <a:pt x="6999" y="3012"/>
                    <a:pt x="6619" y="1808"/>
                    <a:pt x="6239" y="636"/>
                  </a:cubicBezTo>
                  <a:cubicBezTo>
                    <a:pt x="6149" y="276"/>
                    <a:pt x="5831" y="1"/>
                    <a:pt x="54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12" name="Google Shape;412;p13"/>
            <p:cNvGrpSpPr/>
            <p:nvPr/>
          </p:nvGrpSpPr>
          <p:grpSpPr>
            <a:xfrm rot="10800000">
              <a:off x="1415150" y="4251100"/>
              <a:ext cx="149625" cy="170450"/>
              <a:chOff x="2449400" y="2524350"/>
              <a:chExt cx="149625" cy="170450"/>
            </a:xfrm>
          </p:grpSpPr>
          <p:sp>
            <p:nvSpPr>
              <p:cNvPr id="413" name="Google Shape;413;p13"/>
              <p:cNvSpPr/>
              <p:nvPr/>
            </p:nvSpPr>
            <p:spPr>
              <a:xfrm>
                <a:off x="2519875" y="2524350"/>
                <a:ext cx="79150" cy="79400"/>
              </a:xfrm>
              <a:custGeom>
                <a:avLst/>
                <a:gdLst/>
                <a:ahLst/>
                <a:cxnLst/>
                <a:rect l="l" t="t" r="r" b="b"/>
                <a:pathLst>
                  <a:path w="3166" h="3176" extrusionOk="0">
                    <a:moveTo>
                      <a:pt x="1613" y="0"/>
                    </a:moveTo>
                    <a:cubicBezTo>
                      <a:pt x="765" y="0"/>
                      <a:pt x="64" y="698"/>
                      <a:pt x="64" y="1592"/>
                    </a:cubicBezTo>
                    <a:cubicBezTo>
                      <a:pt x="0" y="2447"/>
                      <a:pt x="697" y="3176"/>
                      <a:pt x="1552" y="3176"/>
                    </a:cubicBezTo>
                    <a:cubicBezTo>
                      <a:pt x="2344" y="3144"/>
                      <a:pt x="3135" y="2194"/>
                      <a:pt x="3135" y="1307"/>
                    </a:cubicBezTo>
                    <a:cubicBezTo>
                      <a:pt x="3166" y="584"/>
                      <a:pt x="2594" y="4"/>
                      <a:pt x="1883" y="4"/>
                    </a:cubicBezTo>
                    <a:cubicBezTo>
                      <a:pt x="1847" y="4"/>
                      <a:pt x="1811" y="6"/>
                      <a:pt x="1774" y="9"/>
                    </a:cubicBezTo>
                    <a:cubicBezTo>
                      <a:pt x="1720" y="3"/>
                      <a:pt x="1666" y="0"/>
                      <a:pt x="161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" name="Google Shape;414;p13"/>
              <p:cNvSpPr/>
              <p:nvPr/>
            </p:nvSpPr>
            <p:spPr>
              <a:xfrm>
                <a:off x="2449400" y="2628300"/>
                <a:ext cx="82375" cy="66500"/>
              </a:xfrm>
              <a:custGeom>
                <a:avLst/>
                <a:gdLst/>
                <a:ahLst/>
                <a:cxnLst/>
                <a:rect l="l" t="t" r="r" b="b"/>
                <a:pathLst>
                  <a:path w="3295" h="2660" extrusionOk="0">
                    <a:moveTo>
                      <a:pt x="1704" y="1"/>
                    </a:moveTo>
                    <a:cubicBezTo>
                      <a:pt x="1547" y="1"/>
                      <a:pt x="1390" y="22"/>
                      <a:pt x="1236" y="63"/>
                    </a:cubicBezTo>
                    <a:cubicBezTo>
                      <a:pt x="444" y="253"/>
                      <a:pt x="1" y="791"/>
                      <a:pt x="32" y="1488"/>
                    </a:cubicBezTo>
                    <a:cubicBezTo>
                      <a:pt x="96" y="2216"/>
                      <a:pt x="666" y="2660"/>
                      <a:pt x="1457" y="2660"/>
                    </a:cubicBezTo>
                    <a:lnTo>
                      <a:pt x="1901" y="2660"/>
                    </a:lnTo>
                    <a:cubicBezTo>
                      <a:pt x="2471" y="2628"/>
                      <a:pt x="2914" y="2248"/>
                      <a:pt x="3104" y="1710"/>
                    </a:cubicBezTo>
                    <a:cubicBezTo>
                      <a:pt x="3294" y="1171"/>
                      <a:pt x="3104" y="601"/>
                      <a:pt x="2629" y="284"/>
                    </a:cubicBezTo>
                    <a:cubicBezTo>
                      <a:pt x="2351" y="92"/>
                      <a:pt x="2030" y="1"/>
                      <a:pt x="170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5" name="Google Shape;415;p13"/>
            <p:cNvGrpSpPr/>
            <p:nvPr/>
          </p:nvGrpSpPr>
          <p:grpSpPr>
            <a:xfrm rot="10800000">
              <a:off x="8773525" y="3505500"/>
              <a:ext cx="209050" cy="204975"/>
              <a:chOff x="6020875" y="2487450"/>
              <a:chExt cx="209050" cy="204975"/>
            </a:xfrm>
          </p:grpSpPr>
          <p:sp>
            <p:nvSpPr>
              <p:cNvPr id="416" name="Google Shape;416;p13"/>
              <p:cNvSpPr/>
              <p:nvPr/>
            </p:nvSpPr>
            <p:spPr>
              <a:xfrm>
                <a:off x="6134100" y="2487450"/>
                <a:ext cx="82375" cy="86275"/>
              </a:xfrm>
              <a:custGeom>
                <a:avLst/>
                <a:gdLst/>
                <a:ahLst/>
                <a:cxnLst/>
                <a:rect l="l" t="t" r="r" b="b"/>
                <a:pathLst>
                  <a:path w="3295" h="3451" extrusionOk="0">
                    <a:moveTo>
                      <a:pt x="1965" y="1"/>
                    </a:moveTo>
                    <a:cubicBezTo>
                      <a:pt x="1881" y="1"/>
                      <a:pt x="1796" y="10"/>
                      <a:pt x="1711" y="28"/>
                    </a:cubicBezTo>
                    <a:cubicBezTo>
                      <a:pt x="951" y="155"/>
                      <a:pt x="349" y="788"/>
                      <a:pt x="222" y="1548"/>
                    </a:cubicBezTo>
                    <a:cubicBezTo>
                      <a:pt x="1" y="2498"/>
                      <a:pt x="666" y="3448"/>
                      <a:pt x="1552" y="3448"/>
                    </a:cubicBezTo>
                    <a:cubicBezTo>
                      <a:pt x="1579" y="3450"/>
                      <a:pt x="1606" y="3451"/>
                      <a:pt x="1632" y="3451"/>
                    </a:cubicBezTo>
                    <a:cubicBezTo>
                      <a:pt x="2076" y="3451"/>
                      <a:pt x="2481" y="3202"/>
                      <a:pt x="2661" y="2783"/>
                    </a:cubicBezTo>
                    <a:cubicBezTo>
                      <a:pt x="2882" y="2403"/>
                      <a:pt x="3009" y="1960"/>
                      <a:pt x="3167" y="1548"/>
                    </a:cubicBezTo>
                    <a:cubicBezTo>
                      <a:pt x="3294" y="1168"/>
                      <a:pt x="3199" y="725"/>
                      <a:pt x="2882" y="440"/>
                    </a:cubicBezTo>
                    <a:cubicBezTo>
                      <a:pt x="2652" y="158"/>
                      <a:pt x="2319" y="1"/>
                      <a:pt x="196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" name="Google Shape;417;p13"/>
              <p:cNvSpPr/>
              <p:nvPr/>
            </p:nvSpPr>
            <p:spPr>
              <a:xfrm>
                <a:off x="6020875" y="2604725"/>
                <a:ext cx="91075" cy="68850"/>
              </a:xfrm>
              <a:custGeom>
                <a:avLst/>
                <a:gdLst/>
                <a:ahLst/>
                <a:cxnLst/>
                <a:rect l="l" t="t" r="r" b="b"/>
                <a:pathLst>
                  <a:path w="3643" h="2754" extrusionOk="0">
                    <a:moveTo>
                      <a:pt x="2073" y="0"/>
                    </a:moveTo>
                    <a:cubicBezTo>
                      <a:pt x="1526" y="0"/>
                      <a:pt x="982" y="204"/>
                      <a:pt x="571" y="594"/>
                    </a:cubicBezTo>
                    <a:cubicBezTo>
                      <a:pt x="1" y="1196"/>
                      <a:pt x="159" y="2177"/>
                      <a:pt x="856" y="2621"/>
                    </a:cubicBezTo>
                    <a:cubicBezTo>
                      <a:pt x="1014" y="2713"/>
                      <a:pt x="1245" y="2754"/>
                      <a:pt x="1504" y="2754"/>
                    </a:cubicBezTo>
                    <a:cubicBezTo>
                      <a:pt x="2230" y="2754"/>
                      <a:pt x="3179" y="2431"/>
                      <a:pt x="3389" y="1987"/>
                    </a:cubicBezTo>
                    <a:cubicBezTo>
                      <a:pt x="3516" y="1797"/>
                      <a:pt x="3579" y="1576"/>
                      <a:pt x="3643" y="1417"/>
                    </a:cubicBezTo>
                    <a:cubicBezTo>
                      <a:pt x="3643" y="911"/>
                      <a:pt x="3358" y="467"/>
                      <a:pt x="2946" y="182"/>
                    </a:cubicBezTo>
                    <a:cubicBezTo>
                      <a:pt x="2668" y="60"/>
                      <a:pt x="2370" y="0"/>
                      <a:pt x="207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" name="Google Shape;418;p13"/>
              <p:cNvSpPr/>
              <p:nvPr/>
            </p:nvSpPr>
            <p:spPr>
              <a:xfrm>
                <a:off x="6149925" y="2623500"/>
                <a:ext cx="80000" cy="68925"/>
              </a:xfrm>
              <a:custGeom>
                <a:avLst/>
                <a:gdLst/>
                <a:ahLst/>
                <a:cxnLst/>
                <a:rect l="l" t="t" r="r" b="b"/>
                <a:pathLst>
                  <a:path w="3200" h="2757" extrusionOk="0">
                    <a:moveTo>
                      <a:pt x="1956" y="0"/>
                    </a:moveTo>
                    <a:cubicBezTo>
                      <a:pt x="1938" y="0"/>
                      <a:pt x="1919" y="1"/>
                      <a:pt x="1901" y="1"/>
                    </a:cubicBezTo>
                    <a:cubicBezTo>
                      <a:pt x="951" y="1"/>
                      <a:pt x="1" y="730"/>
                      <a:pt x="159" y="1490"/>
                    </a:cubicBezTo>
                    <a:cubicBezTo>
                      <a:pt x="128" y="2187"/>
                      <a:pt x="729" y="2757"/>
                      <a:pt x="1426" y="2757"/>
                    </a:cubicBezTo>
                    <a:cubicBezTo>
                      <a:pt x="2408" y="2757"/>
                      <a:pt x="3200" y="2092"/>
                      <a:pt x="3200" y="1300"/>
                    </a:cubicBezTo>
                    <a:cubicBezTo>
                      <a:pt x="3200" y="590"/>
                      <a:pt x="2658" y="0"/>
                      <a:pt x="19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9" name="Google Shape;419;p13"/>
            <p:cNvGrpSpPr/>
            <p:nvPr/>
          </p:nvGrpSpPr>
          <p:grpSpPr>
            <a:xfrm rot="10800000">
              <a:off x="4893550" y="4197763"/>
              <a:ext cx="247800" cy="277125"/>
              <a:chOff x="237350" y="3457200"/>
              <a:chExt cx="247800" cy="277125"/>
            </a:xfrm>
          </p:grpSpPr>
          <p:sp>
            <p:nvSpPr>
              <p:cNvPr id="420" name="Google Shape;420;p13"/>
              <p:cNvSpPr/>
              <p:nvPr/>
            </p:nvSpPr>
            <p:spPr>
              <a:xfrm>
                <a:off x="352125" y="3457200"/>
                <a:ext cx="95825" cy="85525"/>
              </a:xfrm>
              <a:custGeom>
                <a:avLst/>
                <a:gdLst/>
                <a:ahLst/>
                <a:cxnLst/>
                <a:rect l="l" t="t" r="r" b="b"/>
                <a:pathLst>
                  <a:path w="3833" h="3421" extrusionOk="0">
                    <a:moveTo>
                      <a:pt x="2376" y="1"/>
                    </a:moveTo>
                    <a:cubicBezTo>
                      <a:pt x="1362" y="64"/>
                      <a:pt x="507" y="761"/>
                      <a:pt x="222" y="1742"/>
                    </a:cubicBezTo>
                    <a:cubicBezTo>
                      <a:pt x="0" y="2534"/>
                      <a:pt x="570" y="3326"/>
                      <a:pt x="1425" y="3421"/>
                    </a:cubicBezTo>
                    <a:cubicBezTo>
                      <a:pt x="1647" y="3357"/>
                      <a:pt x="1869" y="3294"/>
                      <a:pt x="2091" y="3199"/>
                    </a:cubicBezTo>
                    <a:cubicBezTo>
                      <a:pt x="2566" y="2882"/>
                      <a:pt x="2977" y="2534"/>
                      <a:pt x="3389" y="2186"/>
                    </a:cubicBezTo>
                    <a:cubicBezTo>
                      <a:pt x="3737" y="1806"/>
                      <a:pt x="3832" y="1236"/>
                      <a:pt x="3611" y="792"/>
                    </a:cubicBezTo>
                    <a:cubicBezTo>
                      <a:pt x="3357" y="317"/>
                      <a:pt x="2914" y="1"/>
                      <a:pt x="237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" name="Google Shape;421;p13"/>
              <p:cNvSpPr/>
              <p:nvPr/>
            </p:nvSpPr>
            <p:spPr>
              <a:xfrm>
                <a:off x="397250" y="3643300"/>
                <a:ext cx="87900" cy="91025"/>
              </a:xfrm>
              <a:custGeom>
                <a:avLst/>
                <a:gdLst/>
                <a:ahLst/>
                <a:cxnLst/>
                <a:rect l="l" t="t" r="r" b="b"/>
                <a:pathLst>
                  <a:path w="3516" h="3641" extrusionOk="0">
                    <a:moveTo>
                      <a:pt x="2152" y="0"/>
                    </a:moveTo>
                    <a:cubicBezTo>
                      <a:pt x="2058" y="0"/>
                      <a:pt x="1963" y="10"/>
                      <a:pt x="1869" y="30"/>
                    </a:cubicBezTo>
                    <a:cubicBezTo>
                      <a:pt x="1109" y="220"/>
                      <a:pt x="0" y="1677"/>
                      <a:pt x="64" y="2469"/>
                    </a:cubicBezTo>
                    <a:cubicBezTo>
                      <a:pt x="127" y="3134"/>
                      <a:pt x="729" y="3641"/>
                      <a:pt x="1394" y="3641"/>
                    </a:cubicBezTo>
                    <a:cubicBezTo>
                      <a:pt x="1521" y="3609"/>
                      <a:pt x="1616" y="3577"/>
                      <a:pt x="1711" y="3546"/>
                    </a:cubicBezTo>
                    <a:cubicBezTo>
                      <a:pt x="2597" y="3197"/>
                      <a:pt x="3009" y="2406"/>
                      <a:pt x="3357" y="1614"/>
                    </a:cubicBezTo>
                    <a:cubicBezTo>
                      <a:pt x="3516" y="1202"/>
                      <a:pt x="3389" y="727"/>
                      <a:pt x="3072" y="442"/>
                    </a:cubicBezTo>
                    <a:cubicBezTo>
                      <a:pt x="2848" y="142"/>
                      <a:pt x="2504" y="0"/>
                      <a:pt x="21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" name="Google Shape;422;p13"/>
              <p:cNvSpPr/>
              <p:nvPr/>
            </p:nvSpPr>
            <p:spPr>
              <a:xfrm>
                <a:off x="237350" y="3635225"/>
                <a:ext cx="73625" cy="66750"/>
              </a:xfrm>
              <a:custGeom>
                <a:avLst/>
                <a:gdLst/>
                <a:ahLst/>
                <a:cxnLst/>
                <a:rect l="l" t="t" r="r" b="b"/>
                <a:pathLst>
                  <a:path w="2945" h="2670" extrusionOk="0">
                    <a:moveTo>
                      <a:pt x="1260" y="1"/>
                    </a:moveTo>
                    <a:cubicBezTo>
                      <a:pt x="575" y="1"/>
                      <a:pt x="1" y="609"/>
                      <a:pt x="31" y="1303"/>
                    </a:cubicBezTo>
                    <a:cubicBezTo>
                      <a:pt x="1" y="2059"/>
                      <a:pt x="604" y="2670"/>
                      <a:pt x="1347" y="2670"/>
                    </a:cubicBezTo>
                    <a:cubicBezTo>
                      <a:pt x="1383" y="2670"/>
                      <a:pt x="1419" y="2668"/>
                      <a:pt x="1456" y="2665"/>
                    </a:cubicBezTo>
                    <a:cubicBezTo>
                      <a:pt x="1475" y="2666"/>
                      <a:pt x="1494" y="2666"/>
                      <a:pt x="1513" y="2666"/>
                    </a:cubicBezTo>
                    <a:cubicBezTo>
                      <a:pt x="2246" y="2666"/>
                      <a:pt x="2818" y="2077"/>
                      <a:pt x="2818" y="1367"/>
                    </a:cubicBezTo>
                    <a:cubicBezTo>
                      <a:pt x="2945" y="638"/>
                      <a:pt x="2058" y="5"/>
                      <a:pt x="1361" y="5"/>
                    </a:cubicBezTo>
                    <a:cubicBezTo>
                      <a:pt x="1327" y="2"/>
                      <a:pt x="1294" y="1"/>
                      <a:pt x="12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3" name="Google Shape;423;p13"/>
            <p:cNvGrpSpPr/>
            <p:nvPr/>
          </p:nvGrpSpPr>
          <p:grpSpPr>
            <a:xfrm rot="10800000">
              <a:off x="196875" y="2189450"/>
              <a:ext cx="203500" cy="235675"/>
              <a:chOff x="7142750" y="3397575"/>
              <a:chExt cx="203500" cy="235675"/>
            </a:xfrm>
          </p:grpSpPr>
          <p:sp>
            <p:nvSpPr>
              <p:cNvPr id="424" name="Google Shape;424;p13"/>
              <p:cNvSpPr/>
              <p:nvPr/>
            </p:nvSpPr>
            <p:spPr>
              <a:xfrm>
                <a:off x="7269450" y="3553325"/>
                <a:ext cx="76800" cy="79925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3197" extrusionOk="0">
                    <a:moveTo>
                      <a:pt x="1413" y="0"/>
                    </a:moveTo>
                    <a:cubicBezTo>
                      <a:pt x="1088" y="0"/>
                      <a:pt x="765" y="114"/>
                      <a:pt x="507" y="336"/>
                    </a:cubicBezTo>
                    <a:cubicBezTo>
                      <a:pt x="95" y="716"/>
                      <a:pt x="0" y="1318"/>
                      <a:pt x="285" y="1824"/>
                    </a:cubicBezTo>
                    <a:cubicBezTo>
                      <a:pt x="412" y="2109"/>
                      <a:pt x="570" y="2394"/>
                      <a:pt x="760" y="2679"/>
                    </a:cubicBezTo>
                    <a:cubicBezTo>
                      <a:pt x="1017" y="3007"/>
                      <a:pt x="1413" y="3196"/>
                      <a:pt x="1819" y="3196"/>
                    </a:cubicBezTo>
                    <a:cubicBezTo>
                      <a:pt x="1963" y="3196"/>
                      <a:pt x="2108" y="3172"/>
                      <a:pt x="2249" y="3123"/>
                    </a:cubicBezTo>
                    <a:cubicBezTo>
                      <a:pt x="2755" y="2964"/>
                      <a:pt x="3072" y="2458"/>
                      <a:pt x="3072" y="1634"/>
                    </a:cubicBezTo>
                    <a:cubicBezTo>
                      <a:pt x="3040" y="1033"/>
                      <a:pt x="2660" y="463"/>
                      <a:pt x="2090" y="177"/>
                    </a:cubicBezTo>
                    <a:cubicBezTo>
                      <a:pt x="1879" y="59"/>
                      <a:pt x="1646" y="0"/>
                      <a:pt x="141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" name="Google Shape;425;p13"/>
              <p:cNvSpPr/>
              <p:nvPr/>
            </p:nvSpPr>
            <p:spPr>
              <a:xfrm>
                <a:off x="7142750" y="3454850"/>
                <a:ext cx="82375" cy="73550"/>
              </a:xfrm>
              <a:custGeom>
                <a:avLst/>
                <a:gdLst/>
                <a:ahLst/>
                <a:cxnLst/>
                <a:rect l="l" t="t" r="r" b="b"/>
                <a:pathLst>
                  <a:path w="3295" h="2942" extrusionOk="0">
                    <a:moveTo>
                      <a:pt x="1494" y="1"/>
                    </a:moveTo>
                    <a:cubicBezTo>
                      <a:pt x="1362" y="1"/>
                      <a:pt x="1233" y="20"/>
                      <a:pt x="1109" y="63"/>
                    </a:cubicBezTo>
                    <a:cubicBezTo>
                      <a:pt x="856" y="126"/>
                      <a:pt x="634" y="253"/>
                      <a:pt x="476" y="443"/>
                    </a:cubicBezTo>
                    <a:cubicBezTo>
                      <a:pt x="33" y="950"/>
                      <a:pt x="1" y="1710"/>
                      <a:pt x="381" y="2248"/>
                    </a:cubicBezTo>
                    <a:cubicBezTo>
                      <a:pt x="623" y="2652"/>
                      <a:pt x="1369" y="2941"/>
                      <a:pt x="1918" y="2941"/>
                    </a:cubicBezTo>
                    <a:cubicBezTo>
                      <a:pt x="2015" y="2941"/>
                      <a:pt x="2105" y="2932"/>
                      <a:pt x="2186" y="2913"/>
                    </a:cubicBezTo>
                    <a:cubicBezTo>
                      <a:pt x="2788" y="2786"/>
                      <a:pt x="3263" y="2248"/>
                      <a:pt x="3295" y="1615"/>
                    </a:cubicBezTo>
                    <a:cubicBezTo>
                      <a:pt x="3295" y="820"/>
                      <a:pt x="2345" y="1"/>
                      <a:pt x="14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" name="Google Shape;426;p13"/>
              <p:cNvSpPr/>
              <p:nvPr/>
            </p:nvSpPr>
            <p:spPr>
              <a:xfrm>
                <a:off x="7274200" y="3397575"/>
                <a:ext cx="71150" cy="64400"/>
              </a:xfrm>
              <a:custGeom>
                <a:avLst/>
                <a:gdLst/>
                <a:ahLst/>
                <a:cxnLst/>
                <a:rect l="l" t="t" r="r" b="b"/>
                <a:pathLst>
                  <a:path w="2846" h="2576" extrusionOk="0">
                    <a:moveTo>
                      <a:pt x="1603" y="1"/>
                    </a:moveTo>
                    <a:cubicBezTo>
                      <a:pt x="1554" y="1"/>
                      <a:pt x="1506" y="4"/>
                      <a:pt x="1457" y="10"/>
                    </a:cubicBezTo>
                    <a:cubicBezTo>
                      <a:pt x="1426" y="9"/>
                      <a:pt x="1396" y="9"/>
                      <a:pt x="1366" y="9"/>
                    </a:cubicBezTo>
                    <a:cubicBezTo>
                      <a:pt x="505" y="9"/>
                      <a:pt x="32" y="450"/>
                      <a:pt x="32" y="1245"/>
                    </a:cubicBezTo>
                    <a:cubicBezTo>
                      <a:pt x="0" y="2069"/>
                      <a:pt x="507" y="2576"/>
                      <a:pt x="1362" y="2576"/>
                    </a:cubicBezTo>
                    <a:cubicBezTo>
                      <a:pt x="2217" y="2576"/>
                      <a:pt x="2787" y="2069"/>
                      <a:pt x="2787" y="1277"/>
                    </a:cubicBezTo>
                    <a:cubicBezTo>
                      <a:pt x="2846" y="598"/>
                      <a:pt x="2271" y="1"/>
                      <a:pt x="16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7" name="Google Shape;427;p13"/>
            <p:cNvGrpSpPr/>
            <p:nvPr/>
          </p:nvGrpSpPr>
          <p:grpSpPr>
            <a:xfrm rot="10800000">
              <a:off x="3183500" y="207075"/>
              <a:ext cx="184475" cy="212675"/>
              <a:chOff x="1325975" y="1958675"/>
              <a:chExt cx="184475" cy="212675"/>
            </a:xfrm>
          </p:grpSpPr>
          <p:sp>
            <p:nvSpPr>
              <p:cNvPr id="428" name="Google Shape;428;p13"/>
              <p:cNvSpPr/>
              <p:nvPr/>
            </p:nvSpPr>
            <p:spPr>
              <a:xfrm>
                <a:off x="1432025" y="2083500"/>
                <a:ext cx="78425" cy="87850"/>
              </a:xfrm>
              <a:custGeom>
                <a:avLst/>
                <a:gdLst/>
                <a:ahLst/>
                <a:cxnLst/>
                <a:rect l="l" t="t" r="r" b="b"/>
                <a:pathLst>
                  <a:path w="3137" h="3514" extrusionOk="0">
                    <a:moveTo>
                      <a:pt x="1782" y="1"/>
                    </a:moveTo>
                    <a:cubicBezTo>
                      <a:pt x="1452" y="1"/>
                      <a:pt x="1136" y="113"/>
                      <a:pt x="888" y="320"/>
                    </a:cubicBezTo>
                    <a:cubicBezTo>
                      <a:pt x="349" y="795"/>
                      <a:pt x="64" y="1492"/>
                      <a:pt x="33" y="2188"/>
                    </a:cubicBezTo>
                    <a:cubicBezTo>
                      <a:pt x="1" y="2727"/>
                      <a:pt x="318" y="3202"/>
                      <a:pt x="793" y="3392"/>
                    </a:cubicBezTo>
                    <a:cubicBezTo>
                      <a:pt x="949" y="3475"/>
                      <a:pt x="1118" y="3514"/>
                      <a:pt x="1286" y="3514"/>
                    </a:cubicBezTo>
                    <a:cubicBezTo>
                      <a:pt x="1629" y="3514"/>
                      <a:pt x="1963" y="3352"/>
                      <a:pt x="2154" y="3075"/>
                    </a:cubicBezTo>
                    <a:cubicBezTo>
                      <a:pt x="2503" y="2537"/>
                      <a:pt x="2788" y="1998"/>
                      <a:pt x="2978" y="1428"/>
                    </a:cubicBezTo>
                    <a:cubicBezTo>
                      <a:pt x="3136" y="953"/>
                      <a:pt x="2756" y="352"/>
                      <a:pt x="2313" y="98"/>
                    </a:cubicBezTo>
                    <a:cubicBezTo>
                      <a:pt x="2137" y="32"/>
                      <a:pt x="1958" y="1"/>
                      <a:pt x="178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" name="Google Shape;429;p13"/>
              <p:cNvSpPr/>
              <p:nvPr/>
            </p:nvSpPr>
            <p:spPr>
              <a:xfrm>
                <a:off x="1325975" y="2046325"/>
                <a:ext cx="68875" cy="68150"/>
              </a:xfrm>
              <a:custGeom>
                <a:avLst/>
                <a:gdLst/>
                <a:ahLst/>
                <a:cxnLst/>
                <a:rect l="l" t="t" r="r" b="b"/>
                <a:pathLst>
                  <a:path w="2755" h="2726" extrusionOk="0">
                    <a:moveTo>
                      <a:pt x="1338" y="1"/>
                    </a:moveTo>
                    <a:cubicBezTo>
                      <a:pt x="603" y="1"/>
                      <a:pt x="0" y="622"/>
                      <a:pt x="31" y="1364"/>
                    </a:cubicBezTo>
                    <a:cubicBezTo>
                      <a:pt x="15" y="2266"/>
                      <a:pt x="696" y="2726"/>
                      <a:pt x="1373" y="2726"/>
                    </a:cubicBezTo>
                    <a:cubicBezTo>
                      <a:pt x="2026" y="2726"/>
                      <a:pt x="2676" y="2298"/>
                      <a:pt x="2691" y="1427"/>
                    </a:cubicBezTo>
                    <a:cubicBezTo>
                      <a:pt x="2755" y="667"/>
                      <a:pt x="2153" y="2"/>
                      <a:pt x="1393" y="2"/>
                    </a:cubicBezTo>
                    <a:cubicBezTo>
                      <a:pt x="1374" y="1"/>
                      <a:pt x="1356" y="1"/>
                      <a:pt x="13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" name="Google Shape;430;p13"/>
              <p:cNvSpPr/>
              <p:nvPr/>
            </p:nvSpPr>
            <p:spPr>
              <a:xfrm>
                <a:off x="1412250" y="1958675"/>
                <a:ext cx="66925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2677" h="2626" extrusionOk="0">
                    <a:moveTo>
                      <a:pt x="1342" y="1"/>
                    </a:moveTo>
                    <a:cubicBezTo>
                      <a:pt x="673" y="1"/>
                      <a:pt x="0" y="452"/>
                      <a:pt x="32" y="1354"/>
                    </a:cubicBezTo>
                    <a:cubicBezTo>
                      <a:pt x="32" y="2051"/>
                      <a:pt x="602" y="2621"/>
                      <a:pt x="1299" y="2621"/>
                    </a:cubicBezTo>
                    <a:cubicBezTo>
                      <a:pt x="1334" y="2624"/>
                      <a:pt x="1369" y="2626"/>
                      <a:pt x="1404" y="2626"/>
                    </a:cubicBezTo>
                    <a:cubicBezTo>
                      <a:pt x="2084" y="2626"/>
                      <a:pt x="2629" y="2047"/>
                      <a:pt x="2629" y="1354"/>
                    </a:cubicBezTo>
                    <a:cubicBezTo>
                      <a:pt x="2676" y="452"/>
                      <a:pt x="2011" y="1"/>
                      <a:pt x="13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31" name="Google Shape;431;p13"/>
            <p:cNvSpPr/>
            <p:nvPr/>
          </p:nvSpPr>
          <p:spPr>
            <a:xfrm>
              <a:off x="8227664" y="2347813"/>
              <a:ext cx="340136" cy="447757"/>
            </a:xfrm>
            <a:custGeom>
              <a:avLst/>
              <a:gdLst/>
              <a:ahLst/>
              <a:cxnLst/>
              <a:rect l="l" t="t" r="r" b="b"/>
              <a:pathLst>
                <a:path w="10958" h="14424" extrusionOk="0">
                  <a:moveTo>
                    <a:pt x="5446" y="1"/>
                  </a:moveTo>
                  <a:cubicBezTo>
                    <a:pt x="5426" y="1"/>
                    <a:pt x="5405" y="1"/>
                    <a:pt x="5384" y="3"/>
                  </a:cubicBezTo>
                  <a:cubicBezTo>
                    <a:pt x="4941" y="3"/>
                    <a:pt x="4719" y="288"/>
                    <a:pt x="4656" y="731"/>
                  </a:cubicBezTo>
                  <a:cubicBezTo>
                    <a:pt x="4434" y="2157"/>
                    <a:pt x="4181" y="3582"/>
                    <a:pt x="3991" y="5038"/>
                  </a:cubicBezTo>
                  <a:cubicBezTo>
                    <a:pt x="3991" y="5387"/>
                    <a:pt x="3737" y="5672"/>
                    <a:pt x="3389" y="5735"/>
                  </a:cubicBezTo>
                  <a:cubicBezTo>
                    <a:pt x="2471" y="5957"/>
                    <a:pt x="1552" y="6242"/>
                    <a:pt x="634" y="6527"/>
                  </a:cubicBezTo>
                  <a:cubicBezTo>
                    <a:pt x="285" y="6590"/>
                    <a:pt x="32" y="6907"/>
                    <a:pt x="32" y="7255"/>
                  </a:cubicBezTo>
                  <a:cubicBezTo>
                    <a:pt x="0" y="7604"/>
                    <a:pt x="222" y="7920"/>
                    <a:pt x="539" y="8047"/>
                  </a:cubicBezTo>
                  <a:cubicBezTo>
                    <a:pt x="1045" y="8269"/>
                    <a:pt x="1552" y="8522"/>
                    <a:pt x="2059" y="8744"/>
                  </a:cubicBezTo>
                  <a:cubicBezTo>
                    <a:pt x="2344" y="8839"/>
                    <a:pt x="2534" y="9092"/>
                    <a:pt x="2534" y="9377"/>
                  </a:cubicBezTo>
                  <a:cubicBezTo>
                    <a:pt x="2534" y="10834"/>
                    <a:pt x="2566" y="12291"/>
                    <a:pt x="2597" y="13747"/>
                  </a:cubicBezTo>
                  <a:cubicBezTo>
                    <a:pt x="2597" y="13811"/>
                    <a:pt x="2566" y="13906"/>
                    <a:pt x="2597" y="13937"/>
                  </a:cubicBezTo>
                  <a:cubicBezTo>
                    <a:pt x="2724" y="14096"/>
                    <a:pt x="2851" y="14349"/>
                    <a:pt x="3041" y="14412"/>
                  </a:cubicBezTo>
                  <a:cubicBezTo>
                    <a:pt x="3083" y="14419"/>
                    <a:pt x="3128" y="14423"/>
                    <a:pt x="3173" y="14423"/>
                  </a:cubicBezTo>
                  <a:cubicBezTo>
                    <a:pt x="3329" y="14423"/>
                    <a:pt x="3495" y="14377"/>
                    <a:pt x="3642" y="14254"/>
                  </a:cubicBezTo>
                  <a:cubicBezTo>
                    <a:pt x="3864" y="14032"/>
                    <a:pt x="4022" y="13779"/>
                    <a:pt x="4181" y="13494"/>
                  </a:cubicBezTo>
                  <a:cubicBezTo>
                    <a:pt x="4687" y="12639"/>
                    <a:pt x="5194" y="11784"/>
                    <a:pt x="5732" y="10897"/>
                  </a:cubicBezTo>
                  <a:cubicBezTo>
                    <a:pt x="5859" y="10960"/>
                    <a:pt x="5986" y="11055"/>
                    <a:pt x="6112" y="11119"/>
                  </a:cubicBezTo>
                  <a:cubicBezTo>
                    <a:pt x="6809" y="11752"/>
                    <a:pt x="7474" y="12354"/>
                    <a:pt x="8171" y="12987"/>
                  </a:cubicBezTo>
                  <a:cubicBezTo>
                    <a:pt x="8298" y="13114"/>
                    <a:pt x="8424" y="13241"/>
                    <a:pt x="8551" y="13336"/>
                  </a:cubicBezTo>
                  <a:cubicBezTo>
                    <a:pt x="8730" y="13455"/>
                    <a:pt x="8922" y="13562"/>
                    <a:pt x="9118" y="13562"/>
                  </a:cubicBezTo>
                  <a:cubicBezTo>
                    <a:pt x="9234" y="13562"/>
                    <a:pt x="9352" y="13525"/>
                    <a:pt x="9469" y="13431"/>
                  </a:cubicBezTo>
                  <a:cubicBezTo>
                    <a:pt x="9723" y="13209"/>
                    <a:pt x="9849" y="12861"/>
                    <a:pt x="9723" y="12544"/>
                  </a:cubicBezTo>
                  <a:cubicBezTo>
                    <a:pt x="9248" y="10960"/>
                    <a:pt x="8773" y="9377"/>
                    <a:pt x="8298" y="7794"/>
                  </a:cubicBezTo>
                  <a:cubicBezTo>
                    <a:pt x="8203" y="7572"/>
                    <a:pt x="8266" y="7319"/>
                    <a:pt x="8456" y="7160"/>
                  </a:cubicBezTo>
                  <a:cubicBezTo>
                    <a:pt x="9216" y="6337"/>
                    <a:pt x="9944" y="5482"/>
                    <a:pt x="10673" y="4627"/>
                  </a:cubicBezTo>
                  <a:cubicBezTo>
                    <a:pt x="10926" y="4373"/>
                    <a:pt x="10958" y="3962"/>
                    <a:pt x="10768" y="3677"/>
                  </a:cubicBezTo>
                  <a:cubicBezTo>
                    <a:pt x="10633" y="3452"/>
                    <a:pt x="10404" y="3323"/>
                    <a:pt x="10168" y="3323"/>
                  </a:cubicBezTo>
                  <a:cubicBezTo>
                    <a:pt x="10071" y="3323"/>
                    <a:pt x="9974" y="3345"/>
                    <a:pt x="9881" y="3392"/>
                  </a:cubicBezTo>
                  <a:cubicBezTo>
                    <a:pt x="9723" y="3423"/>
                    <a:pt x="9596" y="3487"/>
                    <a:pt x="9438" y="3518"/>
                  </a:cubicBezTo>
                  <a:lnTo>
                    <a:pt x="7411" y="4278"/>
                  </a:lnTo>
                  <a:cubicBezTo>
                    <a:pt x="6999" y="3012"/>
                    <a:pt x="6619" y="1808"/>
                    <a:pt x="6239" y="636"/>
                  </a:cubicBezTo>
                  <a:cubicBezTo>
                    <a:pt x="6149" y="276"/>
                    <a:pt x="5831" y="1"/>
                    <a:pt x="54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2"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6" name="Google Shape;516;p16"/>
          <p:cNvGrpSpPr/>
          <p:nvPr/>
        </p:nvGrpSpPr>
        <p:grpSpPr>
          <a:xfrm>
            <a:off x="0" y="-25"/>
            <a:ext cx="9143654" cy="5143519"/>
            <a:chOff x="0" y="-25"/>
            <a:chExt cx="9143654" cy="5143519"/>
          </a:xfrm>
        </p:grpSpPr>
        <p:sp>
          <p:nvSpPr>
            <p:cNvPr id="517" name="Google Shape;517;p16"/>
            <p:cNvSpPr/>
            <p:nvPr/>
          </p:nvSpPr>
          <p:spPr>
            <a:xfrm>
              <a:off x="914612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1" y="0"/>
                  </a:moveTo>
                  <a:lnTo>
                    <a:pt x="1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16"/>
            <p:cNvSpPr/>
            <p:nvPr/>
          </p:nvSpPr>
          <p:spPr>
            <a:xfrm>
              <a:off x="1371793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0" y="0"/>
                  </a:moveTo>
                  <a:lnTo>
                    <a:pt x="0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16"/>
            <p:cNvSpPr/>
            <p:nvPr/>
          </p:nvSpPr>
          <p:spPr>
            <a:xfrm>
              <a:off x="1828974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0" y="0"/>
                  </a:moveTo>
                  <a:lnTo>
                    <a:pt x="0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16"/>
            <p:cNvSpPr/>
            <p:nvPr/>
          </p:nvSpPr>
          <p:spPr>
            <a:xfrm>
              <a:off x="2286155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0" y="0"/>
                  </a:moveTo>
                  <a:lnTo>
                    <a:pt x="0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16"/>
            <p:cNvSpPr/>
            <p:nvPr/>
          </p:nvSpPr>
          <p:spPr>
            <a:xfrm>
              <a:off x="2743336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1" y="0"/>
                  </a:moveTo>
                  <a:lnTo>
                    <a:pt x="1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16"/>
            <p:cNvSpPr/>
            <p:nvPr/>
          </p:nvSpPr>
          <p:spPr>
            <a:xfrm>
              <a:off x="3200517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1" y="0"/>
                  </a:moveTo>
                  <a:lnTo>
                    <a:pt x="1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16"/>
            <p:cNvSpPr/>
            <p:nvPr/>
          </p:nvSpPr>
          <p:spPr>
            <a:xfrm>
              <a:off x="3657698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1" y="0"/>
                  </a:moveTo>
                  <a:lnTo>
                    <a:pt x="1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16"/>
            <p:cNvSpPr/>
            <p:nvPr/>
          </p:nvSpPr>
          <p:spPr>
            <a:xfrm>
              <a:off x="4114880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0" y="0"/>
                  </a:moveTo>
                  <a:lnTo>
                    <a:pt x="0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16"/>
            <p:cNvSpPr/>
            <p:nvPr/>
          </p:nvSpPr>
          <p:spPr>
            <a:xfrm>
              <a:off x="4572061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0" y="0"/>
                  </a:moveTo>
                  <a:lnTo>
                    <a:pt x="0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16"/>
            <p:cNvSpPr/>
            <p:nvPr/>
          </p:nvSpPr>
          <p:spPr>
            <a:xfrm>
              <a:off x="5029242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0" y="0"/>
                  </a:moveTo>
                  <a:lnTo>
                    <a:pt x="0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16"/>
            <p:cNvSpPr/>
            <p:nvPr/>
          </p:nvSpPr>
          <p:spPr>
            <a:xfrm>
              <a:off x="5486423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1" y="0"/>
                  </a:moveTo>
                  <a:lnTo>
                    <a:pt x="1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16"/>
            <p:cNvSpPr/>
            <p:nvPr/>
          </p:nvSpPr>
          <p:spPr>
            <a:xfrm>
              <a:off x="5943604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1" y="0"/>
                  </a:moveTo>
                  <a:lnTo>
                    <a:pt x="1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16"/>
            <p:cNvSpPr/>
            <p:nvPr/>
          </p:nvSpPr>
          <p:spPr>
            <a:xfrm>
              <a:off x="6400785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1" y="0"/>
                  </a:moveTo>
                  <a:lnTo>
                    <a:pt x="1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16"/>
            <p:cNvSpPr/>
            <p:nvPr/>
          </p:nvSpPr>
          <p:spPr>
            <a:xfrm>
              <a:off x="6857966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0" y="0"/>
                  </a:moveTo>
                  <a:lnTo>
                    <a:pt x="0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16"/>
            <p:cNvSpPr/>
            <p:nvPr/>
          </p:nvSpPr>
          <p:spPr>
            <a:xfrm>
              <a:off x="7315147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0" y="0"/>
                  </a:moveTo>
                  <a:lnTo>
                    <a:pt x="0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16"/>
            <p:cNvSpPr/>
            <p:nvPr/>
          </p:nvSpPr>
          <p:spPr>
            <a:xfrm>
              <a:off x="7772328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0" y="0"/>
                  </a:moveTo>
                  <a:lnTo>
                    <a:pt x="0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16"/>
            <p:cNvSpPr/>
            <p:nvPr/>
          </p:nvSpPr>
          <p:spPr>
            <a:xfrm>
              <a:off x="8229509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1" y="0"/>
                  </a:moveTo>
                  <a:lnTo>
                    <a:pt x="1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16"/>
            <p:cNvSpPr/>
            <p:nvPr/>
          </p:nvSpPr>
          <p:spPr>
            <a:xfrm>
              <a:off x="0" y="930213"/>
              <a:ext cx="9143654" cy="29"/>
            </a:xfrm>
            <a:custGeom>
              <a:avLst/>
              <a:gdLst/>
              <a:ahLst/>
              <a:cxnLst/>
              <a:rect l="l" t="t" r="r" b="b"/>
              <a:pathLst>
                <a:path w="284960" h="1" fill="none" extrusionOk="0">
                  <a:moveTo>
                    <a:pt x="0" y="0"/>
                  </a:moveTo>
                  <a:lnTo>
                    <a:pt x="284960" y="0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16"/>
            <p:cNvSpPr/>
            <p:nvPr/>
          </p:nvSpPr>
          <p:spPr>
            <a:xfrm>
              <a:off x="0" y="1399217"/>
              <a:ext cx="9143654" cy="29"/>
            </a:xfrm>
            <a:custGeom>
              <a:avLst/>
              <a:gdLst/>
              <a:ahLst/>
              <a:cxnLst/>
              <a:rect l="l" t="t" r="r" b="b"/>
              <a:pathLst>
                <a:path w="284960" h="1" fill="none" extrusionOk="0">
                  <a:moveTo>
                    <a:pt x="0" y="1"/>
                  </a:moveTo>
                  <a:lnTo>
                    <a:pt x="284960" y="1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16"/>
            <p:cNvSpPr/>
            <p:nvPr/>
          </p:nvSpPr>
          <p:spPr>
            <a:xfrm>
              <a:off x="0" y="1868221"/>
              <a:ext cx="9143654" cy="29"/>
            </a:xfrm>
            <a:custGeom>
              <a:avLst/>
              <a:gdLst/>
              <a:ahLst/>
              <a:cxnLst/>
              <a:rect l="l" t="t" r="r" b="b"/>
              <a:pathLst>
                <a:path w="284960" h="1" fill="none" extrusionOk="0">
                  <a:moveTo>
                    <a:pt x="0" y="0"/>
                  </a:moveTo>
                  <a:lnTo>
                    <a:pt x="284960" y="0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16"/>
            <p:cNvSpPr/>
            <p:nvPr/>
          </p:nvSpPr>
          <p:spPr>
            <a:xfrm>
              <a:off x="0" y="2337225"/>
              <a:ext cx="9143654" cy="29"/>
            </a:xfrm>
            <a:custGeom>
              <a:avLst/>
              <a:gdLst/>
              <a:ahLst/>
              <a:cxnLst/>
              <a:rect l="l" t="t" r="r" b="b"/>
              <a:pathLst>
                <a:path w="284960" h="1" fill="none" extrusionOk="0">
                  <a:moveTo>
                    <a:pt x="0" y="0"/>
                  </a:moveTo>
                  <a:lnTo>
                    <a:pt x="284960" y="0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16"/>
            <p:cNvSpPr/>
            <p:nvPr/>
          </p:nvSpPr>
          <p:spPr>
            <a:xfrm>
              <a:off x="0" y="2806229"/>
              <a:ext cx="9143654" cy="29"/>
            </a:xfrm>
            <a:custGeom>
              <a:avLst/>
              <a:gdLst/>
              <a:ahLst/>
              <a:cxnLst/>
              <a:rect l="l" t="t" r="r" b="b"/>
              <a:pathLst>
                <a:path w="284960" h="1" fill="none" extrusionOk="0">
                  <a:moveTo>
                    <a:pt x="0" y="1"/>
                  </a:moveTo>
                  <a:lnTo>
                    <a:pt x="284960" y="1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16"/>
            <p:cNvSpPr/>
            <p:nvPr/>
          </p:nvSpPr>
          <p:spPr>
            <a:xfrm>
              <a:off x="0" y="3275233"/>
              <a:ext cx="9143654" cy="29"/>
            </a:xfrm>
            <a:custGeom>
              <a:avLst/>
              <a:gdLst/>
              <a:ahLst/>
              <a:cxnLst/>
              <a:rect l="l" t="t" r="r" b="b"/>
              <a:pathLst>
                <a:path w="284960" h="1" fill="none" extrusionOk="0">
                  <a:moveTo>
                    <a:pt x="0" y="1"/>
                  </a:moveTo>
                  <a:lnTo>
                    <a:pt x="284960" y="1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16"/>
            <p:cNvSpPr/>
            <p:nvPr/>
          </p:nvSpPr>
          <p:spPr>
            <a:xfrm>
              <a:off x="0" y="3744238"/>
              <a:ext cx="9143654" cy="29"/>
            </a:xfrm>
            <a:custGeom>
              <a:avLst/>
              <a:gdLst/>
              <a:ahLst/>
              <a:cxnLst/>
              <a:rect l="l" t="t" r="r" b="b"/>
              <a:pathLst>
                <a:path w="284960" h="1" fill="none" extrusionOk="0">
                  <a:moveTo>
                    <a:pt x="0" y="0"/>
                  </a:moveTo>
                  <a:lnTo>
                    <a:pt x="284960" y="0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16"/>
            <p:cNvSpPr/>
            <p:nvPr/>
          </p:nvSpPr>
          <p:spPr>
            <a:xfrm>
              <a:off x="0" y="4213242"/>
              <a:ext cx="9143654" cy="29"/>
            </a:xfrm>
            <a:custGeom>
              <a:avLst/>
              <a:gdLst/>
              <a:ahLst/>
              <a:cxnLst/>
              <a:rect l="l" t="t" r="r" b="b"/>
              <a:pathLst>
                <a:path w="284960" h="1" fill="none" extrusionOk="0">
                  <a:moveTo>
                    <a:pt x="0" y="0"/>
                  </a:moveTo>
                  <a:lnTo>
                    <a:pt x="284960" y="0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16"/>
            <p:cNvSpPr/>
            <p:nvPr/>
          </p:nvSpPr>
          <p:spPr>
            <a:xfrm>
              <a:off x="0" y="4682246"/>
              <a:ext cx="9143654" cy="29"/>
            </a:xfrm>
            <a:custGeom>
              <a:avLst/>
              <a:gdLst/>
              <a:ahLst/>
              <a:cxnLst/>
              <a:rect l="l" t="t" r="r" b="b"/>
              <a:pathLst>
                <a:path w="284960" h="1" fill="none" extrusionOk="0">
                  <a:moveTo>
                    <a:pt x="0" y="1"/>
                  </a:moveTo>
                  <a:lnTo>
                    <a:pt x="284960" y="1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16"/>
            <p:cNvSpPr/>
            <p:nvPr/>
          </p:nvSpPr>
          <p:spPr>
            <a:xfrm>
              <a:off x="8686690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1" y="0"/>
                  </a:moveTo>
                  <a:lnTo>
                    <a:pt x="1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16"/>
            <p:cNvSpPr/>
            <p:nvPr/>
          </p:nvSpPr>
          <p:spPr>
            <a:xfrm>
              <a:off x="457431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1" y="0"/>
                  </a:moveTo>
                  <a:lnTo>
                    <a:pt x="1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16"/>
            <p:cNvSpPr/>
            <p:nvPr/>
          </p:nvSpPr>
          <p:spPr>
            <a:xfrm>
              <a:off x="0" y="461209"/>
              <a:ext cx="9143654" cy="29"/>
            </a:xfrm>
            <a:custGeom>
              <a:avLst/>
              <a:gdLst/>
              <a:ahLst/>
              <a:cxnLst/>
              <a:rect l="l" t="t" r="r" b="b"/>
              <a:pathLst>
                <a:path w="284960" h="1" fill="none" extrusionOk="0">
                  <a:moveTo>
                    <a:pt x="0" y="0"/>
                  </a:moveTo>
                  <a:lnTo>
                    <a:pt x="284960" y="0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46" name="Google Shape;546;p16"/>
          <p:cNvSpPr/>
          <p:nvPr/>
        </p:nvSpPr>
        <p:spPr>
          <a:xfrm>
            <a:off x="788925" y="539501"/>
            <a:ext cx="7566300" cy="4064400"/>
          </a:xfrm>
          <a:prstGeom prst="roundRect">
            <a:avLst>
              <a:gd name="adj" fmla="val 5688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7" name="Google Shape;547;p16"/>
          <p:cNvSpPr txBox="1">
            <a:spLocks noGrp="1"/>
          </p:cNvSpPr>
          <p:nvPr>
            <p:ph type="title"/>
          </p:nvPr>
        </p:nvSpPr>
        <p:spPr>
          <a:xfrm>
            <a:off x="1157623" y="1959600"/>
            <a:ext cx="44748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48" name="Google Shape;548;p16"/>
          <p:cNvSpPr txBox="1">
            <a:spLocks noGrp="1"/>
          </p:cNvSpPr>
          <p:nvPr>
            <p:ph type="subTitle" idx="1"/>
          </p:nvPr>
        </p:nvSpPr>
        <p:spPr>
          <a:xfrm>
            <a:off x="1157463" y="2801400"/>
            <a:ext cx="4474800" cy="38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49" name="Google Shape;549;p16"/>
          <p:cNvSpPr txBox="1">
            <a:spLocks noGrp="1"/>
          </p:cNvSpPr>
          <p:nvPr>
            <p:ph type="title" idx="2" hasCustomPrompt="1"/>
          </p:nvPr>
        </p:nvSpPr>
        <p:spPr>
          <a:xfrm>
            <a:off x="5784838" y="1959600"/>
            <a:ext cx="2049300" cy="12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grpSp>
        <p:nvGrpSpPr>
          <p:cNvPr id="550" name="Google Shape;550;p16"/>
          <p:cNvGrpSpPr/>
          <p:nvPr/>
        </p:nvGrpSpPr>
        <p:grpSpPr>
          <a:xfrm>
            <a:off x="199400" y="207075"/>
            <a:ext cx="9386000" cy="4776038"/>
            <a:chOff x="199400" y="207075"/>
            <a:chExt cx="9386000" cy="4776038"/>
          </a:xfrm>
        </p:grpSpPr>
        <p:sp>
          <p:nvSpPr>
            <p:cNvPr id="551" name="Google Shape;551;p16"/>
            <p:cNvSpPr/>
            <p:nvPr/>
          </p:nvSpPr>
          <p:spPr>
            <a:xfrm flipH="1">
              <a:off x="7173825" y="472300"/>
              <a:ext cx="2411575" cy="942200"/>
            </a:xfrm>
            <a:custGeom>
              <a:avLst/>
              <a:gdLst/>
              <a:ahLst/>
              <a:cxnLst/>
              <a:rect l="l" t="t" r="r" b="b"/>
              <a:pathLst>
                <a:path w="96463" h="37688" extrusionOk="0">
                  <a:moveTo>
                    <a:pt x="48906" y="0"/>
                  </a:moveTo>
                  <a:cubicBezTo>
                    <a:pt x="48723" y="0"/>
                    <a:pt x="48540" y="6"/>
                    <a:pt x="48354" y="16"/>
                  </a:cubicBezTo>
                  <a:cubicBezTo>
                    <a:pt x="47864" y="57"/>
                    <a:pt x="47332" y="139"/>
                    <a:pt x="46842" y="302"/>
                  </a:cubicBezTo>
                  <a:cubicBezTo>
                    <a:pt x="46433" y="343"/>
                    <a:pt x="46065" y="425"/>
                    <a:pt x="45698" y="506"/>
                  </a:cubicBezTo>
                  <a:lnTo>
                    <a:pt x="45084" y="629"/>
                  </a:lnTo>
                  <a:lnTo>
                    <a:pt x="45084" y="752"/>
                  </a:lnTo>
                  <a:cubicBezTo>
                    <a:pt x="44430" y="997"/>
                    <a:pt x="43776" y="1365"/>
                    <a:pt x="43163" y="1774"/>
                  </a:cubicBezTo>
                  <a:cubicBezTo>
                    <a:pt x="40507" y="3776"/>
                    <a:pt x="38422" y="6515"/>
                    <a:pt x="37196" y="9621"/>
                  </a:cubicBezTo>
                  <a:cubicBezTo>
                    <a:pt x="36828" y="10439"/>
                    <a:pt x="36501" y="11215"/>
                    <a:pt x="36092" y="12074"/>
                  </a:cubicBezTo>
                  <a:cubicBezTo>
                    <a:pt x="36010" y="11992"/>
                    <a:pt x="35888" y="11910"/>
                    <a:pt x="35765" y="11788"/>
                  </a:cubicBezTo>
                  <a:cubicBezTo>
                    <a:pt x="35683" y="11665"/>
                    <a:pt x="35561" y="11502"/>
                    <a:pt x="35479" y="11379"/>
                  </a:cubicBezTo>
                  <a:cubicBezTo>
                    <a:pt x="34416" y="9703"/>
                    <a:pt x="33108" y="8150"/>
                    <a:pt x="31678" y="6801"/>
                  </a:cubicBezTo>
                  <a:cubicBezTo>
                    <a:pt x="30860" y="6065"/>
                    <a:pt x="30043" y="5370"/>
                    <a:pt x="29184" y="4676"/>
                  </a:cubicBezTo>
                  <a:cubicBezTo>
                    <a:pt x="27590" y="3409"/>
                    <a:pt x="25915" y="2223"/>
                    <a:pt x="23912" y="1610"/>
                  </a:cubicBezTo>
                  <a:cubicBezTo>
                    <a:pt x="23333" y="1445"/>
                    <a:pt x="22766" y="1368"/>
                    <a:pt x="22215" y="1368"/>
                  </a:cubicBezTo>
                  <a:cubicBezTo>
                    <a:pt x="20313" y="1368"/>
                    <a:pt x="18617" y="2282"/>
                    <a:pt x="17413" y="3613"/>
                  </a:cubicBezTo>
                  <a:cubicBezTo>
                    <a:pt x="15982" y="5166"/>
                    <a:pt x="15492" y="7169"/>
                    <a:pt x="15328" y="9172"/>
                  </a:cubicBezTo>
                  <a:cubicBezTo>
                    <a:pt x="15124" y="11338"/>
                    <a:pt x="15328" y="13464"/>
                    <a:pt x="15860" y="15548"/>
                  </a:cubicBezTo>
                  <a:cubicBezTo>
                    <a:pt x="16064" y="16325"/>
                    <a:pt x="16227" y="17142"/>
                    <a:pt x="16432" y="18001"/>
                  </a:cubicBezTo>
                  <a:cubicBezTo>
                    <a:pt x="16227" y="18001"/>
                    <a:pt x="16023" y="18001"/>
                    <a:pt x="15819" y="17960"/>
                  </a:cubicBezTo>
                  <a:cubicBezTo>
                    <a:pt x="14879" y="17714"/>
                    <a:pt x="13979" y="17469"/>
                    <a:pt x="13039" y="17265"/>
                  </a:cubicBezTo>
                  <a:cubicBezTo>
                    <a:pt x="11537" y="16939"/>
                    <a:pt x="10004" y="16767"/>
                    <a:pt x="8469" y="16767"/>
                  </a:cubicBezTo>
                  <a:cubicBezTo>
                    <a:pt x="7498" y="16767"/>
                    <a:pt x="6525" y="16836"/>
                    <a:pt x="5559" y="16979"/>
                  </a:cubicBezTo>
                  <a:cubicBezTo>
                    <a:pt x="1308" y="17633"/>
                    <a:pt x="0" y="21557"/>
                    <a:pt x="1554" y="24867"/>
                  </a:cubicBezTo>
                  <a:cubicBezTo>
                    <a:pt x="2984" y="28015"/>
                    <a:pt x="5518" y="30263"/>
                    <a:pt x="8584" y="31816"/>
                  </a:cubicBezTo>
                  <a:cubicBezTo>
                    <a:pt x="12222" y="33696"/>
                    <a:pt x="16227" y="34800"/>
                    <a:pt x="20315" y="35127"/>
                  </a:cubicBezTo>
                  <a:cubicBezTo>
                    <a:pt x="22849" y="35290"/>
                    <a:pt x="25342" y="35495"/>
                    <a:pt x="27876" y="35658"/>
                  </a:cubicBezTo>
                  <a:cubicBezTo>
                    <a:pt x="29266" y="35740"/>
                    <a:pt x="30697" y="35740"/>
                    <a:pt x="32127" y="35781"/>
                  </a:cubicBezTo>
                  <a:cubicBezTo>
                    <a:pt x="34539" y="35903"/>
                    <a:pt x="36950" y="36067"/>
                    <a:pt x="39403" y="36149"/>
                  </a:cubicBezTo>
                  <a:cubicBezTo>
                    <a:pt x="41937" y="36271"/>
                    <a:pt x="44471" y="36353"/>
                    <a:pt x="47005" y="36394"/>
                  </a:cubicBezTo>
                  <a:lnTo>
                    <a:pt x="47864" y="36394"/>
                  </a:lnTo>
                  <a:lnTo>
                    <a:pt x="50439" y="36680"/>
                  </a:lnTo>
                  <a:cubicBezTo>
                    <a:pt x="51583" y="36802"/>
                    <a:pt x="52687" y="36884"/>
                    <a:pt x="53831" y="36925"/>
                  </a:cubicBezTo>
                  <a:cubicBezTo>
                    <a:pt x="56406" y="37129"/>
                    <a:pt x="58982" y="37293"/>
                    <a:pt x="61597" y="37416"/>
                  </a:cubicBezTo>
                  <a:cubicBezTo>
                    <a:pt x="62619" y="37497"/>
                    <a:pt x="63600" y="37538"/>
                    <a:pt x="64581" y="37538"/>
                  </a:cubicBezTo>
                  <a:cubicBezTo>
                    <a:pt x="66715" y="37601"/>
                    <a:pt x="68848" y="37688"/>
                    <a:pt x="70982" y="37688"/>
                  </a:cubicBezTo>
                  <a:cubicBezTo>
                    <a:pt x="71628" y="37688"/>
                    <a:pt x="72274" y="37680"/>
                    <a:pt x="72920" y="37661"/>
                  </a:cubicBezTo>
                  <a:cubicBezTo>
                    <a:pt x="77130" y="37579"/>
                    <a:pt x="81340" y="37211"/>
                    <a:pt x="85345" y="35740"/>
                  </a:cubicBezTo>
                  <a:cubicBezTo>
                    <a:pt x="87225" y="35086"/>
                    <a:pt x="89065" y="34391"/>
                    <a:pt x="90659" y="33206"/>
                  </a:cubicBezTo>
                  <a:cubicBezTo>
                    <a:pt x="93234" y="31244"/>
                    <a:pt x="95196" y="28791"/>
                    <a:pt x="95768" y="25521"/>
                  </a:cubicBezTo>
                  <a:cubicBezTo>
                    <a:pt x="96463" y="22129"/>
                    <a:pt x="94174" y="18818"/>
                    <a:pt x="90741" y="18246"/>
                  </a:cubicBezTo>
                  <a:cubicBezTo>
                    <a:pt x="89955" y="18073"/>
                    <a:pt x="89176" y="18003"/>
                    <a:pt x="88400" y="18003"/>
                  </a:cubicBezTo>
                  <a:cubicBezTo>
                    <a:pt x="87157" y="18003"/>
                    <a:pt x="85924" y="18183"/>
                    <a:pt x="84691" y="18409"/>
                  </a:cubicBezTo>
                  <a:cubicBezTo>
                    <a:pt x="83261" y="18654"/>
                    <a:pt x="81871" y="18941"/>
                    <a:pt x="80440" y="19186"/>
                  </a:cubicBezTo>
                  <a:lnTo>
                    <a:pt x="80440" y="16733"/>
                  </a:lnTo>
                  <a:cubicBezTo>
                    <a:pt x="80522" y="13709"/>
                    <a:pt x="78928" y="10929"/>
                    <a:pt x="76271" y="9458"/>
                  </a:cubicBezTo>
                  <a:cubicBezTo>
                    <a:pt x="75443" y="8966"/>
                    <a:pt x="74516" y="8720"/>
                    <a:pt x="73584" y="8720"/>
                  </a:cubicBezTo>
                  <a:cubicBezTo>
                    <a:pt x="73045" y="8720"/>
                    <a:pt x="72504" y="8803"/>
                    <a:pt x="71979" y="8967"/>
                  </a:cubicBezTo>
                  <a:cubicBezTo>
                    <a:pt x="70140" y="9458"/>
                    <a:pt x="68423" y="10439"/>
                    <a:pt x="67075" y="11788"/>
                  </a:cubicBezTo>
                  <a:cubicBezTo>
                    <a:pt x="66257" y="12483"/>
                    <a:pt x="65481" y="13218"/>
                    <a:pt x="64622" y="13995"/>
                  </a:cubicBezTo>
                  <a:cubicBezTo>
                    <a:pt x="64254" y="13014"/>
                    <a:pt x="63927" y="12115"/>
                    <a:pt x="63559" y="11215"/>
                  </a:cubicBezTo>
                  <a:cubicBezTo>
                    <a:pt x="62905" y="9662"/>
                    <a:pt x="62006" y="8273"/>
                    <a:pt x="60944" y="7005"/>
                  </a:cubicBezTo>
                  <a:cubicBezTo>
                    <a:pt x="59554" y="5289"/>
                    <a:pt x="57960" y="3817"/>
                    <a:pt x="56161" y="2591"/>
                  </a:cubicBezTo>
                  <a:cubicBezTo>
                    <a:pt x="53942" y="1099"/>
                    <a:pt x="51579" y="0"/>
                    <a:pt x="489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16"/>
            <p:cNvSpPr/>
            <p:nvPr/>
          </p:nvSpPr>
          <p:spPr>
            <a:xfrm flipH="1">
              <a:off x="2104639" y="786950"/>
              <a:ext cx="340136" cy="447757"/>
            </a:xfrm>
            <a:custGeom>
              <a:avLst/>
              <a:gdLst/>
              <a:ahLst/>
              <a:cxnLst/>
              <a:rect l="l" t="t" r="r" b="b"/>
              <a:pathLst>
                <a:path w="10958" h="14424" extrusionOk="0">
                  <a:moveTo>
                    <a:pt x="5446" y="1"/>
                  </a:moveTo>
                  <a:cubicBezTo>
                    <a:pt x="5426" y="1"/>
                    <a:pt x="5405" y="1"/>
                    <a:pt x="5384" y="3"/>
                  </a:cubicBezTo>
                  <a:cubicBezTo>
                    <a:pt x="4941" y="3"/>
                    <a:pt x="4719" y="288"/>
                    <a:pt x="4656" y="731"/>
                  </a:cubicBezTo>
                  <a:cubicBezTo>
                    <a:pt x="4434" y="2157"/>
                    <a:pt x="4181" y="3582"/>
                    <a:pt x="3991" y="5038"/>
                  </a:cubicBezTo>
                  <a:cubicBezTo>
                    <a:pt x="3991" y="5387"/>
                    <a:pt x="3737" y="5672"/>
                    <a:pt x="3389" y="5735"/>
                  </a:cubicBezTo>
                  <a:cubicBezTo>
                    <a:pt x="2471" y="5957"/>
                    <a:pt x="1552" y="6242"/>
                    <a:pt x="634" y="6527"/>
                  </a:cubicBezTo>
                  <a:cubicBezTo>
                    <a:pt x="285" y="6590"/>
                    <a:pt x="32" y="6907"/>
                    <a:pt x="32" y="7255"/>
                  </a:cubicBezTo>
                  <a:cubicBezTo>
                    <a:pt x="0" y="7604"/>
                    <a:pt x="222" y="7920"/>
                    <a:pt x="539" y="8047"/>
                  </a:cubicBezTo>
                  <a:cubicBezTo>
                    <a:pt x="1045" y="8269"/>
                    <a:pt x="1552" y="8522"/>
                    <a:pt x="2059" y="8744"/>
                  </a:cubicBezTo>
                  <a:cubicBezTo>
                    <a:pt x="2344" y="8839"/>
                    <a:pt x="2534" y="9092"/>
                    <a:pt x="2534" y="9377"/>
                  </a:cubicBezTo>
                  <a:cubicBezTo>
                    <a:pt x="2534" y="10834"/>
                    <a:pt x="2566" y="12291"/>
                    <a:pt x="2597" y="13747"/>
                  </a:cubicBezTo>
                  <a:cubicBezTo>
                    <a:pt x="2597" y="13811"/>
                    <a:pt x="2566" y="13906"/>
                    <a:pt x="2597" y="13937"/>
                  </a:cubicBezTo>
                  <a:cubicBezTo>
                    <a:pt x="2724" y="14096"/>
                    <a:pt x="2851" y="14349"/>
                    <a:pt x="3041" y="14412"/>
                  </a:cubicBezTo>
                  <a:cubicBezTo>
                    <a:pt x="3083" y="14419"/>
                    <a:pt x="3128" y="14423"/>
                    <a:pt x="3173" y="14423"/>
                  </a:cubicBezTo>
                  <a:cubicBezTo>
                    <a:pt x="3329" y="14423"/>
                    <a:pt x="3495" y="14377"/>
                    <a:pt x="3642" y="14254"/>
                  </a:cubicBezTo>
                  <a:cubicBezTo>
                    <a:pt x="3864" y="14032"/>
                    <a:pt x="4022" y="13779"/>
                    <a:pt x="4181" y="13494"/>
                  </a:cubicBezTo>
                  <a:cubicBezTo>
                    <a:pt x="4687" y="12639"/>
                    <a:pt x="5194" y="11784"/>
                    <a:pt x="5732" y="10897"/>
                  </a:cubicBezTo>
                  <a:cubicBezTo>
                    <a:pt x="5859" y="10960"/>
                    <a:pt x="5986" y="11055"/>
                    <a:pt x="6112" y="11119"/>
                  </a:cubicBezTo>
                  <a:cubicBezTo>
                    <a:pt x="6809" y="11752"/>
                    <a:pt x="7474" y="12354"/>
                    <a:pt x="8171" y="12987"/>
                  </a:cubicBezTo>
                  <a:cubicBezTo>
                    <a:pt x="8298" y="13114"/>
                    <a:pt x="8424" y="13241"/>
                    <a:pt x="8551" y="13336"/>
                  </a:cubicBezTo>
                  <a:cubicBezTo>
                    <a:pt x="8730" y="13455"/>
                    <a:pt x="8922" y="13562"/>
                    <a:pt x="9118" y="13562"/>
                  </a:cubicBezTo>
                  <a:cubicBezTo>
                    <a:pt x="9234" y="13562"/>
                    <a:pt x="9352" y="13525"/>
                    <a:pt x="9469" y="13431"/>
                  </a:cubicBezTo>
                  <a:cubicBezTo>
                    <a:pt x="9723" y="13209"/>
                    <a:pt x="9849" y="12861"/>
                    <a:pt x="9723" y="12544"/>
                  </a:cubicBezTo>
                  <a:cubicBezTo>
                    <a:pt x="9248" y="10960"/>
                    <a:pt x="8773" y="9377"/>
                    <a:pt x="8298" y="7794"/>
                  </a:cubicBezTo>
                  <a:cubicBezTo>
                    <a:pt x="8203" y="7572"/>
                    <a:pt x="8266" y="7319"/>
                    <a:pt x="8456" y="7160"/>
                  </a:cubicBezTo>
                  <a:cubicBezTo>
                    <a:pt x="9216" y="6337"/>
                    <a:pt x="9944" y="5482"/>
                    <a:pt x="10673" y="4627"/>
                  </a:cubicBezTo>
                  <a:cubicBezTo>
                    <a:pt x="10926" y="4373"/>
                    <a:pt x="10958" y="3962"/>
                    <a:pt x="10768" y="3677"/>
                  </a:cubicBezTo>
                  <a:cubicBezTo>
                    <a:pt x="10633" y="3452"/>
                    <a:pt x="10404" y="3323"/>
                    <a:pt x="10168" y="3323"/>
                  </a:cubicBezTo>
                  <a:cubicBezTo>
                    <a:pt x="10071" y="3323"/>
                    <a:pt x="9974" y="3345"/>
                    <a:pt x="9881" y="3392"/>
                  </a:cubicBezTo>
                  <a:cubicBezTo>
                    <a:pt x="9723" y="3423"/>
                    <a:pt x="9596" y="3487"/>
                    <a:pt x="9438" y="3518"/>
                  </a:cubicBezTo>
                  <a:lnTo>
                    <a:pt x="7411" y="4278"/>
                  </a:lnTo>
                  <a:cubicBezTo>
                    <a:pt x="6999" y="3012"/>
                    <a:pt x="6619" y="1808"/>
                    <a:pt x="6239" y="636"/>
                  </a:cubicBezTo>
                  <a:cubicBezTo>
                    <a:pt x="6149" y="276"/>
                    <a:pt x="5831" y="1"/>
                    <a:pt x="54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53" name="Google Shape;553;p16"/>
            <p:cNvGrpSpPr/>
            <p:nvPr/>
          </p:nvGrpSpPr>
          <p:grpSpPr>
            <a:xfrm rot="10800000">
              <a:off x="7612650" y="4054575"/>
              <a:ext cx="149625" cy="170450"/>
              <a:chOff x="2449400" y="2524350"/>
              <a:chExt cx="149625" cy="170450"/>
            </a:xfrm>
          </p:grpSpPr>
          <p:sp>
            <p:nvSpPr>
              <p:cNvPr id="554" name="Google Shape;554;p16"/>
              <p:cNvSpPr/>
              <p:nvPr/>
            </p:nvSpPr>
            <p:spPr>
              <a:xfrm>
                <a:off x="2519875" y="2524350"/>
                <a:ext cx="79150" cy="79400"/>
              </a:xfrm>
              <a:custGeom>
                <a:avLst/>
                <a:gdLst/>
                <a:ahLst/>
                <a:cxnLst/>
                <a:rect l="l" t="t" r="r" b="b"/>
                <a:pathLst>
                  <a:path w="3166" h="3176" extrusionOk="0">
                    <a:moveTo>
                      <a:pt x="1613" y="0"/>
                    </a:moveTo>
                    <a:cubicBezTo>
                      <a:pt x="765" y="0"/>
                      <a:pt x="64" y="698"/>
                      <a:pt x="64" y="1592"/>
                    </a:cubicBezTo>
                    <a:cubicBezTo>
                      <a:pt x="0" y="2447"/>
                      <a:pt x="697" y="3176"/>
                      <a:pt x="1552" y="3176"/>
                    </a:cubicBezTo>
                    <a:cubicBezTo>
                      <a:pt x="2344" y="3144"/>
                      <a:pt x="3135" y="2194"/>
                      <a:pt x="3135" y="1307"/>
                    </a:cubicBezTo>
                    <a:cubicBezTo>
                      <a:pt x="3166" y="584"/>
                      <a:pt x="2594" y="4"/>
                      <a:pt x="1883" y="4"/>
                    </a:cubicBezTo>
                    <a:cubicBezTo>
                      <a:pt x="1847" y="4"/>
                      <a:pt x="1811" y="6"/>
                      <a:pt x="1774" y="9"/>
                    </a:cubicBezTo>
                    <a:cubicBezTo>
                      <a:pt x="1720" y="3"/>
                      <a:pt x="1666" y="0"/>
                      <a:pt x="161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" name="Google Shape;555;p16"/>
              <p:cNvSpPr/>
              <p:nvPr/>
            </p:nvSpPr>
            <p:spPr>
              <a:xfrm>
                <a:off x="2449400" y="2628300"/>
                <a:ext cx="82375" cy="66500"/>
              </a:xfrm>
              <a:custGeom>
                <a:avLst/>
                <a:gdLst/>
                <a:ahLst/>
                <a:cxnLst/>
                <a:rect l="l" t="t" r="r" b="b"/>
                <a:pathLst>
                  <a:path w="3295" h="2660" extrusionOk="0">
                    <a:moveTo>
                      <a:pt x="1704" y="1"/>
                    </a:moveTo>
                    <a:cubicBezTo>
                      <a:pt x="1547" y="1"/>
                      <a:pt x="1390" y="22"/>
                      <a:pt x="1236" y="63"/>
                    </a:cubicBezTo>
                    <a:cubicBezTo>
                      <a:pt x="444" y="253"/>
                      <a:pt x="1" y="791"/>
                      <a:pt x="32" y="1488"/>
                    </a:cubicBezTo>
                    <a:cubicBezTo>
                      <a:pt x="96" y="2216"/>
                      <a:pt x="666" y="2660"/>
                      <a:pt x="1457" y="2660"/>
                    </a:cubicBezTo>
                    <a:lnTo>
                      <a:pt x="1901" y="2660"/>
                    </a:lnTo>
                    <a:cubicBezTo>
                      <a:pt x="2471" y="2628"/>
                      <a:pt x="2914" y="2248"/>
                      <a:pt x="3104" y="1710"/>
                    </a:cubicBezTo>
                    <a:cubicBezTo>
                      <a:pt x="3294" y="1171"/>
                      <a:pt x="3104" y="601"/>
                      <a:pt x="2629" y="284"/>
                    </a:cubicBezTo>
                    <a:cubicBezTo>
                      <a:pt x="2351" y="92"/>
                      <a:pt x="2030" y="1"/>
                      <a:pt x="170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56" name="Google Shape;556;p16"/>
            <p:cNvGrpSpPr/>
            <p:nvPr/>
          </p:nvGrpSpPr>
          <p:grpSpPr>
            <a:xfrm rot="10800000">
              <a:off x="6774975" y="657750"/>
              <a:ext cx="209050" cy="204975"/>
              <a:chOff x="6020875" y="2487450"/>
              <a:chExt cx="209050" cy="204975"/>
            </a:xfrm>
          </p:grpSpPr>
          <p:sp>
            <p:nvSpPr>
              <p:cNvPr id="557" name="Google Shape;557;p16"/>
              <p:cNvSpPr/>
              <p:nvPr/>
            </p:nvSpPr>
            <p:spPr>
              <a:xfrm>
                <a:off x="6134100" y="2487450"/>
                <a:ext cx="82375" cy="86275"/>
              </a:xfrm>
              <a:custGeom>
                <a:avLst/>
                <a:gdLst/>
                <a:ahLst/>
                <a:cxnLst/>
                <a:rect l="l" t="t" r="r" b="b"/>
                <a:pathLst>
                  <a:path w="3295" h="3451" extrusionOk="0">
                    <a:moveTo>
                      <a:pt x="1965" y="1"/>
                    </a:moveTo>
                    <a:cubicBezTo>
                      <a:pt x="1881" y="1"/>
                      <a:pt x="1796" y="10"/>
                      <a:pt x="1711" y="28"/>
                    </a:cubicBezTo>
                    <a:cubicBezTo>
                      <a:pt x="951" y="155"/>
                      <a:pt x="349" y="788"/>
                      <a:pt x="222" y="1548"/>
                    </a:cubicBezTo>
                    <a:cubicBezTo>
                      <a:pt x="1" y="2498"/>
                      <a:pt x="666" y="3448"/>
                      <a:pt x="1552" y="3448"/>
                    </a:cubicBezTo>
                    <a:cubicBezTo>
                      <a:pt x="1579" y="3450"/>
                      <a:pt x="1606" y="3451"/>
                      <a:pt x="1632" y="3451"/>
                    </a:cubicBezTo>
                    <a:cubicBezTo>
                      <a:pt x="2076" y="3451"/>
                      <a:pt x="2481" y="3202"/>
                      <a:pt x="2661" y="2783"/>
                    </a:cubicBezTo>
                    <a:cubicBezTo>
                      <a:pt x="2882" y="2403"/>
                      <a:pt x="3009" y="1960"/>
                      <a:pt x="3167" y="1548"/>
                    </a:cubicBezTo>
                    <a:cubicBezTo>
                      <a:pt x="3294" y="1168"/>
                      <a:pt x="3199" y="725"/>
                      <a:pt x="2882" y="440"/>
                    </a:cubicBezTo>
                    <a:cubicBezTo>
                      <a:pt x="2652" y="158"/>
                      <a:pt x="2319" y="1"/>
                      <a:pt x="196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" name="Google Shape;558;p16"/>
              <p:cNvSpPr/>
              <p:nvPr/>
            </p:nvSpPr>
            <p:spPr>
              <a:xfrm>
                <a:off x="6020875" y="2604725"/>
                <a:ext cx="91075" cy="68850"/>
              </a:xfrm>
              <a:custGeom>
                <a:avLst/>
                <a:gdLst/>
                <a:ahLst/>
                <a:cxnLst/>
                <a:rect l="l" t="t" r="r" b="b"/>
                <a:pathLst>
                  <a:path w="3643" h="2754" extrusionOk="0">
                    <a:moveTo>
                      <a:pt x="2073" y="0"/>
                    </a:moveTo>
                    <a:cubicBezTo>
                      <a:pt x="1526" y="0"/>
                      <a:pt x="982" y="204"/>
                      <a:pt x="571" y="594"/>
                    </a:cubicBezTo>
                    <a:cubicBezTo>
                      <a:pt x="1" y="1196"/>
                      <a:pt x="159" y="2177"/>
                      <a:pt x="856" y="2621"/>
                    </a:cubicBezTo>
                    <a:cubicBezTo>
                      <a:pt x="1014" y="2713"/>
                      <a:pt x="1245" y="2754"/>
                      <a:pt x="1504" y="2754"/>
                    </a:cubicBezTo>
                    <a:cubicBezTo>
                      <a:pt x="2230" y="2754"/>
                      <a:pt x="3179" y="2431"/>
                      <a:pt x="3389" y="1987"/>
                    </a:cubicBezTo>
                    <a:cubicBezTo>
                      <a:pt x="3516" y="1797"/>
                      <a:pt x="3579" y="1576"/>
                      <a:pt x="3643" y="1417"/>
                    </a:cubicBezTo>
                    <a:cubicBezTo>
                      <a:pt x="3643" y="911"/>
                      <a:pt x="3358" y="467"/>
                      <a:pt x="2946" y="182"/>
                    </a:cubicBezTo>
                    <a:cubicBezTo>
                      <a:pt x="2668" y="60"/>
                      <a:pt x="2370" y="0"/>
                      <a:pt x="207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" name="Google Shape;559;p16"/>
              <p:cNvSpPr/>
              <p:nvPr/>
            </p:nvSpPr>
            <p:spPr>
              <a:xfrm>
                <a:off x="6149925" y="2623500"/>
                <a:ext cx="80000" cy="68925"/>
              </a:xfrm>
              <a:custGeom>
                <a:avLst/>
                <a:gdLst/>
                <a:ahLst/>
                <a:cxnLst/>
                <a:rect l="l" t="t" r="r" b="b"/>
                <a:pathLst>
                  <a:path w="3200" h="2757" extrusionOk="0">
                    <a:moveTo>
                      <a:pt x="1956" y="0"/>
                    </a:moveTo>
                    <a:cubicBezTo>
                      <a:pt x="1938" y="0"/>
                      <a:pt x="1919" y="1"/>
                      <a:pt x="1901" y="1"/>
                    </a:cubicBezTo>
                    <a:cubicBezTo>
                      <a:pt x="951" y="1"/>
                      <a:pt x="1" y="730"/>
                      <a:pt x="159" y="1490"/>
                    </a:cubicBezTo>
                    <a:cubicBezTo>
                      <a:pt x="128" y="2187"/>
                      <a:pt x="729" y="2757"/>
                      <a:pt x="1426" y="2757"/>
                    </a:cubicBezTo>
                    <a:cubicBezTo>
                      <a:pt x="2408" y="2757"/>
                      <a:pt x="3200" y="2092"/>
                      <a:pt x="3200" y="1300"/>
                    </a:cubicBezTo>
                    <a:cubicBezTo>
                      <a:pt x="3200" y="590"/>
                      <a:pt x="2658" y="0"/>
                      <a:pt x="19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60" name="Google Shape;560;p16"/>
            <p:cNvGrpSpPr/>
            <p:nvPr/>
          </p:nvGrpSpPr>
          <p:grpSpPr>
            <a:xfrm rot="10800000">
              <a:off x="5229050" y="4705988"/>
              <a:ext cx="247800" cy="277125"/>
              <a:chOff x="237350" y="3457200"/>
              <a:chExt cx="247800" cy="277125"/>
            </a:xfrm>
          </p:grpSpPr>
          <p:sp>
            <p:nvSpPr>
              <p:cNvPr id="561" name="Google Shape;561;p16"/>
              <p:cNvSpPr/>
              <p:nvPr/>
            </p:nvSpPr>
            <p:spPr>
              <a:xfrm>
                <a:off x="352125" y="3457200"/>
                <a:ext cx="95825" cy="85525"/>
              </a:xfrm>
              <a:custGeom>
                <a:avLst/>
                <a:gdLst/>
                <a:ahLst/>
                <a:cxnLst/>
                <a:rect l="l" t="t" r="r" b="b"/>
                <a:pathLst>
                  <a:path w="3833" h="3421" extrusionOk="0">
                    <a:moveTo>
                      <a:pt x="2376" y="1"/>
                    </a:moveTo>
                    <a:cubicBezTo>
                      <a:pt x="1362" y="64"/>
                      <a:pt x="507" y="761"/>
                      <a:pt x="222" y="1742"/>
                    </a:cubicBezTo>
                    <a:cubicBezTo>
                      <a:pt x="0" y="2534"/>
                      <a:pt x="570" y="3326"/>
                      <a:pt x="1425" y="3421"/>
                    </a:cubicBezTo>
                    <a:cubicBezTo>
                      <a:pt x="1647" y="3357"/>
                      <a:pt x="1869" y="3294"/>
                      <a:pt x="2091" y="3199"/>
                    </a:cubicBezTo>
                    <a:cubicBezTo>
                      <a:pt x="2566" y="2882"/>
                      <a:pt x="2977" y="2534"/>
                      <a:pt x="3389" y="2186"/>
                    </a:cubicBezTo>
                    <a:cubicBezTo>
                      <a:pt x="3737" y="1806"/>
                      <a:pt x="3832" y="1236"/>
                      <a:pt x="3611" y="792"/>
                    </a:cubicBezTo>
                    <a:cubicBezTo>
                      <a:pt x="3357" y="317"/>
                      <a:pt x="2914" y="1"/>
                      <a:pt x="237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" name="Google Shape;562;p16"/>
              <p:cNvSpPr/>
              <p:nvPr/>
            </p:nvSpPr>
            <p:spPr>
              <a:xfrm>
                <a:off x="397250" y="3643300"/>
                <a:ext cx="87900" cy="91025"/>
              </a:xfrm>
              <a:custGeom>
                <a:avLst/>
                <a:gdLst/>
                <a:ahLst/>
                <a:cxnLst/>
                <a:rect l="l" t="t" r="r" b="b"/>
                <a:pathLst>
                  <a:path w="3516" h="3641" extrusionOk="0">
                    <a:moveTo>
                      <a:pt x="2152" y="0"/>
                    </a:moveTo>
                    <a:cubicBezTo>
                      <a:pt x="2058" y="0"/>
                      <a:pt x="1963" y="10"/>
                      <a:pt x="1869" y="30"/>
                    </a:cubicBezTo>
                    <a:cubicBezTo>
                      <a:pt x="1109" y="220"/>
                      <a:pt x="0" y="1677"/>
                      <a:pt x="64" y="2469"/>
                    </a:cubicBezTo>
                    <a:cubicBezTo>
                      <a:pt x="127" y="3134"/>
                      <a:pt x="729" y="3641"/>
                      <a:pt x="1394" y="3641"/>
                    </a:cubicBezTo>
                    <a:cubicBezTo>
                      <a:pt x="1521" y="3609"/>
                      <a:pt x="1616" y="3577"/>
                      <a:pt x="1711" y="3546"/>
                    </a:cubicBezTo>
                    <a:cubicBezTo>
                      <a:pt x="2597" y="3197"/>
                      <a:pt x="3009" y="2406"/>
                      <a:pt x="3357" y="1614"/>
                    </a:cubicBezTo>
                    <a:cubicBezTo>
                      <a:pt x="3516" y="1202"/>
                      <a:pt x="3389" y="727"/>
                      <a:pt x="3072" y="442"/>
                    </a:cubicBezTo>
                    <a:cubicBezTo>
                      <a:pt x="2848" y="142"/>
                      <a:pt x="2504" y="0"/>
                      <a:pt x="21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" name="Google Shape;563;p16"/>
              <p:cNvSpPr/>
              <p:nvPr/>
            </p:nvSpPr>
            <p:spPr>
              <a:xfrm>
                <a:off x="237350" y="3635225"/>
                <a:ext cx="73625" cy="66750"/>
              </a:xfrm>
              <a:custGeom>
                <a:avLst/>
                <a:gdLst/>
                <a:ahLst/>
                <a:cxnLst/>
                <a:rect l="l" t="t" r="r" b="b"/>
                <a:pathLst>
                  <a:path w="2945" h="2670" extrusionOk="0">
                    <a:moveTo>
                      <a:pt x="1260" y="1"/>
                    </a:moveTo>
                    <a:cubicBezTo>
                      <a:pt x="575" y="1"/>
                      <a:pt x="1" y="609"/>
                      <a:pt x="31" y="1303"/>
                    </a:cubicBezTo>
                    <a:cubicBezTo>
                      <a:pt x="1" y="2059"/>
                      <a:pt x="604" y="2670"/>
                      <a:pt x="1347" y="2670"/>
                    </a:cubicBezTo>
                    <a:cubicBezTo>
                      <a:pt x="1383" y="2670"/>
                      <a:pt x="1419" y="2668"/>
                      <a:pt x="1456" y="2665"/>
                    </a:cubicBezTo>
                    <a:cubicBezTo>
                      <a:pt x="1475" y="2666"/>
                      <a:pt x="1494" y="2666"/>
                      <a:pt x="1513" y="2666"/>
                    </a:cubicBezTo>
                    <a:cubicBezTo>
                      <a:pt x="2246" y="2666"/>
                      <a:pt x="2818" y="2077"/>
                      <a:pt x="2818" y="1367"/>
                    </a:cubicBezTo>
                    <a:cubicBezTo>
                      <a:pt x="2945" y="638"/>
                      <a:pt x="2058" y="5"/>
                      <a:pt x="1361" y="5"/>
                    </a:cubicBezTo>
                    <a:cubicBezTo>
                      <a:pt x="1327" y="2"/>
                      <a:pt x="1294" y="1"/>
                      <a:pt x="12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64" name="Google Shape;564;p16"/>
            <p:cNvGrpSpPr/>
            <p:nvPr/>
          </p:nvGrpSpPr>
          <p:grpSpPr>
            <a:xfrm rot="10800000">
              <a:off x="199400" y="2189450"/>
              <a:ext cx="203500" cy="235675"/>
              <a:chOff x="7142750" y="3397575"/>
              <a:chExt cx="203500" cy="235675"/>
            </a:xfrm>
          </p:grpSpPr>
          <p:sp>
            <p:nvSpPr>
              <p:cNvPr id="565" name="Google Shape;565;p16"/>
              <p:cNvSpPr/>
              <p:nvPr/>
            </p:nvSpPr>
            <p:spPr>
              <a:xfrm>
                <a:off x="7269450" y="3553325"/>
                <a:ext cx="76800" cy="79925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3197" extrusionOk="0">
                    <a:moveTo>
                      <a:pt x="1413" y="0"/>
                    </a:moveTo>
                    <a:cubicBezTo>
                      <a:pt x="1088" y="0"/>
                      <a:pt x="765" y="114"/>
                      <a:pt x="507" y="336"/>
                    </a:cubicBezTo>
                    <a:cubicBezTo>
                      <a:pt x="95" y="716"/>
                      <a:pt x="0" y="1318"/>
                      <a:pt x="285" y="1824"/>
                    </a:cubicBezTo>
                    <a:cubicBezTo>
                      <a:pt x="412" y="2109"/>
                      <a:pt x="570" y="2394"/>
                      <a:pt x="760" y="2679"/>
                    </a:cubicBezTo>
                    <a:cubicBezTo>
                      <a:pt x="1017" y="3007"/>
                      <a:pt x="1413" y="3196"/>
                      <a:pt x="1819" y="3196"/>
                    </a:cubicBezTo>
                    <a:cubicBezTo>
                      <a:pt x="1963" y="3196"/>
                      <a:pt x="2108" y="3172"/>
                      <a:pt x="2249" y="3123"/>
                    </a:cubicBezTo>
                    <a:cubicBezTo>
                      <a:pt x="2755" y="2964"/>
                      <a:pt x="3072" y="2458"/>
                      <a:pt x="3072" y="1634"/>
                    </a:cubicBezTo>
                    <a:cubicBezTo>
                      <a:pt x="3040" y="1033"/>
                      <a:pt x="2660" y="463"/>
                      <a:pt x="2090" y="177"/>
                    </a:cubicBezTo>
                    <a:cubicBezTo>
                      <a:pt x="1879" y="59"/>
                      <a:pt x="1646" y="0"/>
                      <a:pt x="141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" name="Google Shape;566;p16"/>
              <p:cNvSpPr/>
              <p:nvPr/>
            </p:nvSpPr>
            <p:spPr>
              <a:xfrm>
                <a:off x="7142750" y="3454850"/>
                <a:ext cx="82375" cy="73550"/>
              </a:xfrm>
              <a:custGeom>
                <a:avLst/>
                <a:gdLst/>
                <a:ahLst/>
                <a:cxnLst/>
                <a:rect l="l" t="t" r="r" b="b"/>
                <a:pathLst>
                  <a:path w="3295" h="2942" extrusionOk="0">
                    <a:moveTo>
                      <a:pt x="1494" y="1"/>
                    </a:moveTo>
                    <a:cubicBezTo>
                      <a:pt x="1362" y="1"/>
                      <a:pt x="1233" y="20"/>
                      <a:pt x="1109" y="63"/>
                    </a:cubicBezTo>
                    <a:cubicBezTo>
                      <a:pt x="856" y="126"/>
                      <a:pt x="634" y="253"/>
                      <a:pt x="476" y="443"/>
                    </a:cubicBezTo>
                    <a:cubicBezTo>
                      <a:pt x="33" y="950"/>
                      <a:pt x="1" y="1710"/>
                      <a:pt x="381" y="2248"/>
                    </a:cubicBezTo>
                    <a:cubicBezTo>
                      <a:pt x="623" y="2652"/>
                      <a:pt x="1369" y="2941"/>
                      <a:pt x="1918" y="2941"/>
                    </a:cubicBezTo>
                    <a:cubicBezTo>
                      <a:pt x="2015" y="2941"/>
                      <a:pt x="2105" y="2932"/>
                      <a:pt x="2186" y="2913"/>
                    </a:cubicBezTo>
                    <a:cubicBezTo>
                      <a:pt x="2788" y="2786"/>
                      <a:pt x="3263" y="2248"/>
                      <a:pt x="3295" y="1615"/>
                    </a:cubicBezTo>
                    <a:cubicBezTo>
                      <a:pt x="3295" y="820"/>
                      <a:pt x="2345" y="1"/>
                      <a:pt x="14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" name="Google Shape;567;p16"/>
              <p:cNvSpPr/>
              <p:nvPr/>
            </p:nvSpPr>
            <p:spPr>
              <a:xfrm>
                <a:off x="7274200" y="3397575"/>
                <a:ext cx="71150" cy="64400"/>
              </a:xfrm>
              <a:custGeom>
                <a:avLst/>
                <a:gdLst/>
                <a:ahLst/>
                <a:cxnLst/>
                <a:rect l="l" t="t" r="r" b="b"/>
                <a:pathLst>
                  <a:path w="2846" h="2576" extrusionOk="0">
                    <a:moveTo>
                      <a:pt x="1603" y="1"/>
                    </a:moveTo>
                    <a:cubicBezTo>
                      <a:pt x="1554" y="1"/>
                      <a:pt x="1506" y="4"/>
                      <a:pt x="1457" y="10"/>
                    </a:cubicBezTo>
                    <a:cubicBezTo>
                      <a:pt x="1426" y="9"/>
                      <a:pt x="1396" y="9"/>
                      <a:pt x="1366" y="9"/>
                    </a:cubicBezTo>
                    <a:cubicBezTo>
                      <a:pt x="505" y="9"/>
                      <a:pt x="32" y="450"/>
                      <a:pt x="32" y="1245"/>
                    </a:cubicBezTo>
                    <a:cubicBezTo>
                      <a:pt x="0" y="2069"/>
                      <a:pt x="507" y="2576"/>
                      <a:pt x="1362" y="2576"/>
                    </a:cubicBezTo>
                    <a:cubicBezTo>
                      <a:pt x="2217" y="2576"/>
                      <a:pt x="2787" y="2069"/>
                      <a:pt x="2787" y="1277"/>
                    </a:cubicBezTo>
                    <a:cubicBezTo>
                      <a:pt x="2846" y="598"/>
                      <a:pt x="2271" y="1"/>
                      <a:pt x="16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68" name="Google Shape;568;p16"/>
            <p:cNvGrpSpPr/>
            <p:nvPr/>
          </p:nvGrpSpPr>
          <p:grpSpPr>
            <a:xfrm rot="10800000">
              <a:off x="3186025" y="207075"/>
              <a:ext cx="184475" cy="212675"/>
              <a:chOff x="1325975" y="1958675"/>
              <a:chExt cx="184475" cy="212675"/>
            </a:xfrm>
          </p:grpSpPr>
          <p:sp>
            <p:nvSpPr>
              <p:cNvPr id="569" name="Google Shape;569;p16"/>
              <p:cNvSpPr/>
              <p:nvPr/>
            </p:nvSpPr>
            <p:spPr>
              <a:xfrm>
                <a:off x="1432025" y="2083500"/>
                <a:ext cx="78425" cy="87850"/>
              </a:xfrm>
              <a:custGeom>
                <a:avLst/>
                <a:gdLst/>
                <a:ahLst/>
                <a:cxnLst/>
                <a:rect l="l" t="t" r="r" b="b"/>
                <a:pathLst>
                  <a:path w="3137" h="3514" extrusionOk="0">
                    <a:moveTo>
                      <a:pt x="1782" y="1"/>
                    </a:moveTo>
                    <a:cubicBezTo>
                      <a:pt x="1452" y="1"/>
                      <a:pt x="1136" y="113"/>
                      <a:pt x="888" y="320"/>
                    </a:cubicBezTo>
                    <a:cubicBezTo>
                      <a:pt x="349" y="795"/>
                      <a:pt x="64" y="1492"/>
                      <a:pt x="33" y="2188"/>
                    </a:cubicBezTo>
                    <a:cubicBezTo>
                      <a:pt x="1" y="2727"/>
                      <a:pt x="318" y="3202"/>
                      <a:pt x="793" y="3392"/>
                    </a:cubicBezTo>
                    <a:cubicBezTo>
                      <a:pt x="949" y="3475"/>
                      <a:pt x="1118" y="3514"/>
                      <a:pt x="1286" y="3514"/>
                    </a:cubicBezTo>
                    <a:cubicBezTo>
                      <a:pt x="1629" y="3514"/>
                      <a:pt x="1963" y="3352"/>
                      <a:pt x="2154" y="3075"/>
                    </a:cubicBezTo>
                    <a:cubicBezTo>
                      <a:pt x="2503" y="2537"/>
                      <a:pt x="2788" y="1998"/>
                      <a:pt x="2978" y="1428"/>
                    </a:cubicBezTo>
                    <a:cubicBezTo>
                      <a:pt x="3136" y="953"/>
                      <a:pt x="2756" y="352"/>
                      <a:pt x="2313" y="98"/>
                    </a:cubicBezTo>
                    <a:cubicBezTo>
                      <a:pt x="2137" y="32"/>
                      <a:pt x="1958" y="1"/>
                      <a:pt x="178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" name="Google Shape;570;p16"/>
              <p:cNvSpPr/>
              <p:nvPr/>
            </p:nvSpPr>
            <p:spPr>
              <a:xfrm>
                <a:off x="1325975" y="2046325"/>
                <a:ext cx="68875" cy="68150"/>
              </a:xfrm>
              <a:custGeom>
                <a:avLst/>
                <a:gdLst/>
                <a:ahLst/>
                <a:cxnLst/>
                <a:rect l="l" t="t" r="r" b="b"/>
                <a:pathLst>
                  <a:path w="2755" h="2726" extrusionOk="0">
                    <a:moveTo>
                      <a:pt x="1338" y="1"/>
                    </a:moveTo>
                    <a:cubicBezTo>
                      <a:pt x="603" y="1"/>
                      <a:pt x="0" y="622"/>
                      <a:pt x="31" y="1364"/>
                    </a:cubicBezTo>
                    <a:cubicBezTo>
                      <a:pt x="15" y="2266"/>
                      <a:pt x="696" y="2726"/>
                      <a:pt x="1373" y="2726"/>
                    </a:cubicBezTo>
                    <a:cubicBezTo>
                      <a:pt x="2026" y="2726"/>
                      <a:pt x="2676" y="2298"/>
                      <a:pt x="2691" y="1427"/>
                    </a:cubicBezTo>
                    <a:cubicBezTo>
                      <a:pt x="2755" y="667"/>
                      <a:pt x="2153" y="2"/>
                      <a:pt x="1393" y="2"/>
                    </a:cubicBezTo>
                    <a:cubicBezTo>
                      <a:pt x="1374" y="1"/>
                      <a:pt x="1356" y="1"/>
                      <a:pt x="13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" name="Google Shape;571;p16"/>
              <p:cNvSpPr/>
              <p:nvPr/>
            </p:nvSpPr>
            <p:spPr>
              <a:xfrm>
                <a:off x="1412250" y="1958675"/>
                <a:ext cx="66925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2677" h="2626" extrusionOk="0">
                    <a:moveTo>
                      <a:pt x="1342" y="1"/>
                    </a:moveTo>
                    <a:cubicBezTo>
                      <a:pt x="673" y="1"/>
                      <a:pt x="0" y="452"/>
                      <a:pt x="32" y="1354"/>
                    </a:cubicBezTo>
                    <a:cubicBezTo>
                      <a:pt x="32" y="2051"/>
                      <a:pt x="602" y="2621"/>
                      <a:pt x="1299" y="2621"/>
                    </a:cubicBezTo>
                    <a:cubicBezTo>
                      <a:pt x="1334" y="2624"/>
                      <a:pt x="1369" y="2626"/>
                      <a:pt x="1404" y="2626"/>
                    </a:cubicBezTo>
                    <a:cubicBezTo>
                      <a:pt x="2084" y="2626"/>
                      <a:pt x="2629" y="2047"/>
                      <a:pt x="2629" y="1354"/>
                    </a:cubicBezTo>
                    <a:cubicBezTo>
                      <a:pt x="2676" y="452"/>
                      <a:pt x="2011" y="1"/>
                      <a:pt x="13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72" name="Google Shape;572;p16"/>
            <p:cNvSpPr/>
            <p:nvPr/>
          </p:nvSpPr>
          <p:spPr>
            <a:xfrm>
              <a:off x="8298676" y="3396363"/>
              <a:ext cx="340136" cy="447757"/>
            </a:xfrm>
            <a:custGeom>
              <a:avLst/>
              <a:gdLst/>
              <a:ahLst/>
              <a:cxnLst/>
              <a:rect l="l" t="t" r="r" b="b"/>
              <a:pathLst>
                <a:path w="10958" h="14424" extrusionOk="0">
                  <a:moveTo>
                    <a:pt x="5446" y="1"/>
                  </a:moveTo>
                  <a:cubicBezTo>
                    <a:pt x="5426" y="1"/>
                    <a:pt x="5405" y="1"/>
                    <a:pt x="5384" y="3"/>
                  </a:cubicBezTo>
                  <a:cubicBezTo>
                    <a:pt x="4941" y="3"/>
                    <a:pt x="4719" y="288"/>
                    <a:pt x="4656" y="731"/>
                  </a:cubicBezTo>
                  <a:cubicBezTo>
                    <a:pt x="4434" y="2157"/>
                    <a:pt x="4181" y="3582"/>
                    <a:pt x="3991" y="5038"/>
                  </a:cubicBezTo>
                  <a:cubicBezTo>
                    <a:pt x="3991" y="5387"/>
                    <a:pt x="3737" y="5672"/>
                    <a:pt x="3389" y="5735"/>
                  </a:cubicBezTo>
                  <a:cubicBezTo>
                    <a:pt x="2471" y="5957"/>
                    <a:pt x="1552" y="6242"/>
                    <a:pt x="634" y="6527"/>
                  </a:cubicBezTo>
                  <a:cubicBezTo>
                    <a:pt x="285" y="6590"/>
                    <a:pt x="32" y="6907"/>
                    <a:pt x="32" y="7255"/>
                  </a:cubicBezTo>
                  <a:cubicBezTo>
                    <a:pt x="0" y="7604"/>
                    <a:pt x="222" y="7920"/>
                    <a:pt x="539" y="8047"/>
                  </a:cubicBezTo>
                  <a:cubicBezTo>
                    <a:pt x="1045" y="8269"/>
                    <a:pt x="1552" y="8522"/>
                    <a:pt x="2059" y="8744"/>
                  </a:cubicBezTo>
                  <a:cubicBezTo>
                    <a:pt x="2344" y="8839"/>
                    <a:pt x="2534" y="9092"/>
                    <a:pt x="2534" y="9377"/>
                  </a:cubicBezTo>
                  <a:cubicBezTo>
                    <a:pt x="2534" y="10834"/>
                    <a:pt x="2566" y="12291"/>
                    <a:pt x="2597" y="13747"/>
                  </a:cubicBezTo>
                  <a:cubicBezTo>
                    <a:pt x="2597" y="13811"/>
                    <a:pt x="2566" y="13906"/>
                    <a:pt x="2597" y="13937"/>
                  </a:cubicBezTo>
                  <a:cubicBezTo>
                    <a:pt x="2724" y="14096"/>
                    <a:pt x="2851" y="14349"/>
                    <a:pt x="3041" y="14412"/>
                  </a:cubicBezTo>
                  <a:cubicBezTo>
                    <a:pt x="3083" y="14419"/>
                    <a:pt x="3128" y="14423"/>
                    <a:pt x="3173" y="14423"/>
                  </a:cubicBezTo>
                  <a:cubicBezTo>
                    <a:pt x="3329" y="14423"/>
                    <a:pt x="3495" y="14377"/>
                    <a:pt x="3642" y="14254"/>
                  </a:cubicBezTo>
                  <a:cubicBezTo>
                    <a:pt x="3864" y="14032"/>
                    <a:pt x="4022" y="13779"/>
                    <a:pt x="4181" y="13494"/>
                  </a:cubicBezTo>
                  <a:cubicBezTo>
                    <a:pt x="4687" y="12639"/>
                    <a:pt x="5194" y="11784"/>
                    <a:pt x="5732" y="10897"/>
                  </a:cubicBezTo>
                  <a:cubicBezTo>
                    <a:pt x="5859" y="10960"/>
                    <a:pt x="5986" y="11055"/>
                    <a:pt x="6112" y="11119"/>
                  </a:cubicBezTo>
                  <a:cubicBezTo>
                    <a:pt x="6809" y="11752"/>
                    <a:pt x="7474" y="12354"/>
                    <a:pt x="8171" y="12987"/>
                  </a:cubicBezTo>
                  <a:cubicBezTo>
                    <a:pt x="8298" y="13114"/>
                    <a:pt x="8424" y="13241"/>
                    <a:pt x="8551" y="13336"/>
                  </a:cubicBezTo>
                  <a:cubicBezTo>
                    <a:pt x="8730" y="13455"/>
                    <a:pt x="8922" y="13562"/>
                    <a:pt x="9118" y="13562"/>
                  </a:cubicBezTo>
                  <a:cubicBezTo>
                    <a:pt x="9234" y="13562"/>
                    <a:pt x="9352" y="13525"/>
                    <a:pt x="9469" y="13431"/>
                  </a:cubicBezTo>
                  <a:cubicBezTo>
                    <a:pt x="9723" y="13209"/>
                    <a:pt x="9849" y="12861"/>
                    <a:pt x="9723" y="12544"/>
                  </a:cubicBezTo>
                  <a:cubicBezTo>
                    <a:pt x="9248" y="10960"/>
                    <a:pt x="8773" y="9377"/>
                    <a:pt x="8298" y="7794"/>
                  </a:cubicBezTo>
                  <a:cubicBezTo>
                    <a:pt x="8203" y="7572"/>
                    <a:pt x="8266" y="7319"/>
                    <a:pt x="8456" y="7160"/>
                  </a:cubicBezTo>
                  <a:cubicBezTo>
                    <a:pt x="9216" y="6337"/>
                    <a:pt x="9944" y="5482"/>
                    <a:pt x="10673" y="4627"/>
                  </a:cubicBezTo>
                  <a:cubicBezTo>
                    <a:pt x="10926" y="4373"/>
                    <a:pt x="10958" y="3962"/>
                    <a:pt x="10768" y="3677"/>
                  </a:cubicBezTo>
                  <a:cubicBezTo>
                    <a:pt x="10633" y="3452"/>
                    <a:pt x="10404" y="3323"/>
                    <a:pt x="10168" y="3323"/>
                  </a:cubicBezTo>
                  <a:cubicBezTo>
                    <a:pt x="10071" y="3323"/>
                    <a:pt x="9974" y="3345"/>
                    <a:pt x="9881" y="3392"/>
                  </a:cubicBezTo>
                  <a:cubicBezTo>
                    <a:pt x="9723" y="3423"/>
                    <a:pt x="9596" y="3487"/>
                    <a:pt x="9438" y="3518"/>
                  </a:cubicBezTo>
                  <a:lnTo>
                    <a:pt x="7411" y="4278"/>
                  </a:lnTo>
                  <a:cubicBezTo>
                    <a:pt x="6999" y="3012"/>
                    <a:pt x="6619" y="1808"/>
                    <a:pt x="6239" y="636"/>
                  </a:cubicBezTo>
                  <a:cubicBezTo>
                    <a:pt x="6149" y="276"/>
                    <a:pt x="5831" y="1"/>
                    <a:pt x="54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Google Shape;60;p3"/>
          <p:cNvGrpSpPr/>
          <p:nvPr/>
        </p:nvGrpSpPr>
        <p:grpSpPr>
          <a:xfrm>
            <a:off x="0" y="-25"/>
            <a:ext cx="9143654" cy="5143519"/>
            <a:chOff x="0" y="-25"/>
            <a:chExt cx="9143654" cy="5143519"/>
          </a:xfrm>
        </p:grpSpPr>
        <p:sp>
          <p:nvSpPr>
            <p:cNvPr id="61" name="Google Shape;61;p3"/>
            <p:cNvSpPr/>
            <p:nvPr/>
          </p:nvSpPr>
          <p:spPr>
            <a:xfrm>
              <a:off x="914612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1" y="0"/>
                  </a:moveTo>
                  <a:lnTo>
                    <a:pt x="1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1371793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0" y="0"/>
                  </a:moveTo>
                  <a:lnTo>
                    <a:pt x="0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1828974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0" y="0"/>
                  </a:moveTo>
                  <a:lnTo>
                    <a:pt x="0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2286155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0" y="0"/>
                  </a:moveTo>
                  <a:lnTo>
                    <a:pt x="0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2743336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1" y="0"/>
                  </a:moveTo>
                  <a:lnTo>
                    <a:pt x="1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3200517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1" y="0"/>
                  </a:moveTo>
                  <a:lnTo>
                    <a:pt x="1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3657698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1" y="0"/>
                  </a:moveTo>
                  <a:lnTo>
                    <a:pt x="1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3"/>
            <p:cNvSpPr/>
            <p:nvPr/>
          </p:nvSpPr>
          <p:spPr>
            <a:xfrm>
              <a:off x="4114880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0" y="0"/>
                  </a:moveTo>
                  <a:lnTo>
                    <a:pt x="0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3"/>
            <p:cNvSpPr/>
            <p:nvPr/>
          </p:nvSpPr>
          <p:spPr>
            <a:xfrm>
              <a:off x="4572061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0" y="0"/>
                  </a:moveTo>
                  <a:lnTo>
                    <a:pt x="0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3"/>
            <p:cNvSpPr/>
            <p:nvPr/>
          </p:nvSpPr>
          <p:spPr>
            <a:xfrm>
              <a:off x="5029242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0" y="0"/>
                  </a:moveTo>
                  <a:lnTo>
                    <a:pt x="0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3"/>
            <p:cNvSpPr/>
            <p:nvPr/>
          </p:nvSpPr>
          <p:spPr>
            <a:xfrm>
              <a:off x="5486423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1" y="0"/>
                  </a:moveTo>
                  <a:lnTo>
                    <a:pt x="1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5943604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1" y="0"/>
                  </a:moveTo>
                  <a:lnTo>
                    <a:pt x="1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6400785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1" y="0"/>
                  </a:moveTo>
                  <a:lnTo>
                    <a:pt x="1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6857966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0" y="0"/>
                  </a:moveTo>
                  <a:lnTo>
                    <a:pt x="0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7315147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0" y="0"/>
                  </a:moveTo>
                  <a:lnTo>
                    <a:pt x="0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3"/>
            <p:cNvSpPr/>
            <p:nvPr/>
          </p:nvSpPr>
          <p:spPr>
            <a:xfrm>
              <a:off x="7772328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0" y="0"/>
                  </a:moveTo>
                  <a:lnTo>
                    <a:pt x="0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8229509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1" y="0"/>
                  </a:moveTo>
                  <a:lnTo>
                    <a:pt x="1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0" y="930213"/>
              <a:ext cx="9143654" cy="29"/>
            </a:xfrm>
            <a:custGeom>
              <a:avLst/>
              <a:gdLst/>
              <a:ahLst/>
              <a:cxnLst/>
              <a:rect l="l" t="t" r="r" b="b"/>
              <a:pathLst>
                <a:path w="284960" h="1" fill="none" extrusionOk="0">
                  <a:moveTo>
                    <a:pt x="0" y="0"/>
                  </a:moveTo>
                  <a:lnTo>
                    <a:pt x="284960" y="0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0" y="1399217"/>
              <a:ext cx="9143654" cy="29"/>
            </a:xfrm>
            <a:custGeom>
              <a:avLst/>
              <a:gdLst/>
              <a:ahLst/>
              <a:cxnLst/>
              <a:rect l="l" t="t" r="r" b="b"/>
              <a:pathLst>
                <a:path w="284960" h="1" fill="none" extrusionOk="0">
                  <a:moveTo>
                    <a:pt x="0" y="1"/>
                  </a:moveTo>
                  <a:lnTo>
                    <a:pt x="284960" y="1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0" y="1868221"/>
              <a:ext cx="9143654" cy="29"/>
            </a:xfrm>
            <a:custGeom>
              <a:avLst/>
              <a:gdLst/>
              <a:ahLst/>
              <a:cxnLst/>
              <a:rect l="l" t="t" r="r" b="b"/>
              <a:pathLst>
                <a:path w="284960" h="1" fill="none" extrusionOk="0">
                  <a:moveTo>
                    <a:pt x="0" y="0"/>
                  </a:moveTo>
                  <a:lnTo>
                    <a:pt x="284960" y="0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0" y="2337225"/>
              <a:ext cx="9143654" cy="29"/>
            </a:xfrm>
            <a:custGeom>
              <a:avLst/>
              <a:gdLst/>
              <a:ahLst/>
              <a:cxnLst/>
              <a:rect l="l" t="t" r="r" b="b"/>
              <a:pathLst>
                <a:path w="284960" h="1" fill="none" extrusionOk="0">
                  <a:moveTo>
                    <a:pt x="0" y="0"/>
                  </a:moveTo>
                  <a:lnTo>
                    <a:pt x="284960" y="0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0" y="2806229"/>
              <a:ext cx="9143654" cy="29"/>
            </a:xfrm>
            <a:custGeom>
              <a:avLst/>
              <a:gdLst/>
              <a:ahLst/>
              <a:cxnLst/>
              <a:rect l="l" t="t" r="r" b="b"/>
              <a:pathLst>
                <a:path w="284960" h="1" fill="none" extrusionOk="0">
                  <a:moveTo>
                    <a:pt x="0" y="1"/>
                  </a:moveTo>
                  <a:lnTo>
                    <a:pt x="284960" y="1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0" y="3275233"/>
              <a:ext cx="9143654" cy="29"/>
            </a:xfrm>
            <a:custGeom>
              <a:avLst/>
              <a:gdLst/>
              <a:ahLst/>
              <a:cxnLst/>
              <a:rect l="l" t="t" r="r" b="b"/>
              <a:pathLst>
                <a:path w="284960" h="1" fill="none" extrusionOk="0">
                  <a:moveTo>
                    <a:pt x="0" y="1"/>
                  </a:moveTo>
                  <a:lnTo>
                    <a:pt x="284960" y="1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0" y="3744238"/>
              <a:ext cx="9143654" cy="29"/>
            </a:xfrm>
            <a:custGeom>
              <a:avLst/>
              <a:gdLst/>
              <a:ahLst/>
              <a:cxnLst/>
              <a:rect l="l" t="t" r="r" b="b"/>
              <a:pathLst>
                <a:path w="284960" h="1" fill="none" extrusionOk="0">
                  <a:moveTo>
                    <a:pt x="0" y="0"/>
                  </a:moveTo>
                  <a:lnTo>
                    <a:pt x="284960" y="0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3"/>
            <p:cNvSpPr/>
            <p:nvPr/>
          </p:nvSpPr>
          <p:spPr>
            <a:xfrm>
              <a:off x="0" y="4213242"/>
              <a:ext cx="9143654" cy="29"/>
            </a:xfrm>
            <a:custGeom>
              <a:avLst/>
              <a:gdLst/>
              <a:ahLst/>
              <a:cxnLst/>
              <a:rect l="l" t="t" r="r" b="b"/>
              <a:pathLst>
                <a:path w="284960" h="1" fill="none" extrusionOk="0">
                  <a:moveTo>
                    <a:pt x="0" y="0"/>
                  </a:moveTo>
                  <a:lnTo>
                    <a:pt x="284960" y="0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3"/>
            <p:cNvSpPr/>
            <p:nvPr/>
          </p:nvSpPr>
          <p:spPr>
            <a:xfrm>
              <a:off x="0" y="4682246"/>
              <a:ext cx="9143654" cy="29"/>
            </a:xfrm>
            <a:custGeom>
              <a:avLst/>
              <a:gdLst/>
              <a:ahLst/>
              <a:cxnLst/>
              <a:rect l="l" t="t" r="r" b="b"/>
              <a:pathLst>
                <a:path w="284960" h="1" fill="none" extrusionOk="0">
                  <a:moveTo>
                    <a:pt x="0" y="1"/>
                  </a:moveTo>
                  <a:lnTo>
                    <a:pt x="284960" y="1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3"/>
            <p:cNvSpPr/>
            <p:nvPr/>
          </p:nvSpPr>
          <p:spPr>
            <a:xfrm>
              <a:off x="8686690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1" y="0"/>
                  </a:moveTo>
                  <a:lnTo>
                    <a:pt x="1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457431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1" y="0"/>
                  </a:moveTo>
                  <a:lnTo>
                    <a:pt x="1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0" y="461209"/>
              <a:ext cx="9143654" cy="29"/>
            </a:xfrm>
            <a:custGeom>
              <a:avLst/>
              <a:gdLst/>
              <a:ahLst/>
              <a:cxnLst/>
              <a:rect l="l" t="t" r="r" b="b"/>
              <a:pathLst>
                <a:path w="284960" h="1" fill="none" extrusionOk="0">
                  <a:moveTo>
                    <a:pt x="0" y="0"/>
                  </a:moveTo>
                  <a:lnTo>
                    <a:pt x="284960" y="0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0" name="Google Shape;90;p3"/>
          <p:cNvSpPr/>
          <p:nvPr/>
        </p:nvSpPr>
        <p:spPr>
          <a:xfrm>
            <a:off x="788925" y="539501"/>
            <a:ext cx="7566300" cy="4064400"/>
          </a:xfrm>
          <a:prstGeom prst="roundRect">
            <a:avLst>
              <a:gd name="adj" fmla="val 5688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3"/>
          <p:cNvSpPr txBox="1">
            <a:spLocks noGrp="1"/>
          </p:cNvSpPr>
          <p:nvPr>
            <p:ph type="title"/>
          </p:nvPr>
        </p:nvSpPr>
        <p:spPr>
          <a:xfrm>
            <a:off x="2407000" y="2478375"/>
            <a:ext cx="4330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92" name="Google Shape;92;p3"/>
          <p:cNvSpPr txBox="1">
            <a:spLocks noGrp="1"/>
          </p:cNvSpPr>
          <p:nvPr>
            <p:ph type="subTitle" idx="1"/>
          </p:nvPr>
        </p:nvSpPr>
        <p:spPr>
          <a:xfrm>
            <a:off x="3247475" y="3396375"/>
            <a:ext cx="2649000" cy="65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3"/>
          <p:cNvSpPr txBox="1">
            <a:spLocks noGrp="1"/>
          </p:cNvSpPr>
          <p:nvPr>
            <p:ph type="title" idx="2" hasCustomPrompt="1"/>
          </p:nvPr>
        </p:nvSpPr>
        <p:spPr>
          <a:xfrm>
            <a:off x="3313700" y="1088925"/>
            <a:ext cx="2516400" cy="138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grpSp>
        <p:nvGrpSpPr>
          <p:cNvPr id="94" name="Google Shape;94;p3"/>
          <p:cNvGrpSpPr/>
          <p:nvPr/>
        </p:nvGrpSpPr>
        <p:grpSpPr>
          <a:xfrm>
            <a:off x="199400" y="207075"/>
            <a:ext cx="8783175" cy="4776038"/>
            <a:chOff x="199400" y="207075"/>
            <a:chExt cx="8783175" cy="4776038"/>
          </a:xfrm>
        </p:grpSpPr>
        <p:sp>
          <p:nvSpPr>
            <p:cNvPr id="95" name="Google Shape;95;p3"/>
            <p:cNvSpPr/>
            <p:nvPr/>
          </p:nvSpPr>
          <p:spPr>
            <a:xfrm>
              <a:off x="199400" y="948725"/>
              <a:ext cx="2411575" cy="942200"/>
            </a:xfrm>
            <a:custGeom>
              <a:avLst/>
              <a:gdLst/>
              <a:ahLst/>
              <a:cxnLst/>
              <a:rect l="l" t="t" r="r" b="b"/>
              <a:pathLst>
                <a:path w="96463" h="37688" extrusionOk="0">
                  <a:moveTo>
                    <a:pt x="48906" y="0"/>
                  </a:moveTo>
                  <a:cubicBezTo>
                    <a:pt x="48723" y="0"/>
                    <a:pt x="48540" y="6"/>
                    <a:pt x="48354" y="16"/>
                  </a:cubicBezTo>
                  <a:cubicBezTo>
                    <a:pt x="47864" y="57"/>
                    <a:pt x="47332" y="139"/>
                    <a:pt x="46842" y="302"/>
                  </a:cubicBezTo>
                  <a:cubicBezTo>
                    <a:pt x="46433" y="343"/>
                    <a:pt x="46065" y="425"/>
                    <a:pt x="45698" y="506"/>
                  </a:cubicBezTo>
                  <a:lnTo>
                    <a:pt x="45084" y="629"/>
                  </a:lnTo>
                  <a:lnTo>
                    <a:pt x="45084" y="752"/>
                  </a:lnTo>
                  <a:cubicBezTo>
                    <a:pt x="44430" y="997"/>
                    <a:pt x="43776" y="1365"/>
                    <a:pt x="43163" y="1774"/>
                  </a:cubicBezTo>
                  <a:cubicBezTo>
                    <a:pt x="40507" y="3776"/>
                    <a:pt x="38422" y="6515"/>
                    <a:pt x="37196" y="9621"/>
                  </a:cubicBezTo>
                  <a:cubicBezTo>
                    <a:pt x="36828" y="10439"/>
                    <a:pt x="36501" y="11215"/>
                    <a:pt x="36092" y="12074"/>
                  </a:cubicBezTo>
                  <a:cubicBezTo>
                    <a:pt x="36010" y="11992"/>
                    <a:pt x="35888" y="11910"/>
                    <a:pt x="35765" y="11788"/>
                  </a:cubicBezTo>
                  <a:cubicBezTo>
                    <a:pt x="35683" y="11665"/>
                    <a:pt x="35561" y="11502"/>
                    <a:pt x="35479" y="11379"/>
                  </a:cubicBezTo>
                  <a:cubicBezTo>
                    <a:pt x="34416" y="9703"/>
                    <a:pt x="33108" y="8150"/>
                    <a:pt x="31678" y="6801"/>
                  </a:cubicBezTo>
                  <a:cubicBezTo>
                    <a:pt x="30860" y="6065"/>
                    <a:pt x="30043" y="5370"/>
                    <a:pt x="29184" y="4676"/>
                  </a:cubicBezTo>
                  <a:cubicBezTo>
                    <a:pt x="27590" y="3409"/>
                    <a:pt x="25915" y="2223"/>
                    <a:pt x="23912" y="1610"/>
                  </a:cubicBezTo>
                  <a:cubicBezTo>
                    <a:pt x="23333" y="1445"/>
                    <a:pt x="22766" y="1368"/>
                    <a:pt x="22215" y="1368"/>
                  </a:cubicBezTo>
                  <a:cubicBezTo>
                    <a:pt x="20313" y="1368"/>
                    <a:pt x="18617" y="2282"/>
                    <a:pt x="17413" y="3613"/>
                  </a:cubicBezTo>
                  <a:cubicBezTo>
                    <a:pt x="15982" y="5166"/>
                    <a:pt x="15492" y="7169"/>
                    <a:pt x="15328" y="9172"/>
                  </a:cubicBezTo>
                  <a:cubicBezTo>
                    <a:pt x="15124" y="11338"/>
                    <a:pt x="15328" y="13464"/>
                    <a:pt x="15860" y="15548"/>
                  </a:cubicBezTo>
                  <a:cubicBezTo>
                    <a:pt x="16064" y="16325"/>
                    <a:pt x="16227" y="17142"/>
                    <a:pt x="16432" y="18001"/>
                  </a:cubicBezTo>
                  <a:cubicBezTo>
                    <a:pt x="16227" y="18001"/>
                    <a:pt x="16023" y="18001"/>
                    <a:pt x="15819" y="17960"/>
                  </a:cubicBezTo>
                  <a:cubicBezTo>
                    <a:pt x="14879" y="17714"/>
                    <a:pt x="13979" y="17469"/>
                    <a:pt x="13039" y="17265"/>
                  </a:cubicBezTo>
                  <a:cubicBezTo>
                    <a:pt x="11537" y="16939"/>
                    <a:pt x="10004" y="16767"/>
                    <a:pt x="8469" y="16767"/>
                  </a:cubicBezTo>
                  <a:cubicBezTo>
                    <a:pt x="7498" y="16767"/>
                    <a:pt x="6525" y="16836"/>
                    <a:pt x="5559" y="16979"/>
                  </a:cubicBezTo>
                  <a:cubicBezTo>
                    <a:pt x="1308" y="17633"/>
                    <a:pt x="0" y="21557"/>
                    <a:pt x="1554" y="24867"/>
                  </a:cubicBezTo>
                  <a:cubicBezTo>
                    <a:pt x="2984" y="28015"/>
                    <a:pt x="5518" y="30263"/>
                    <a:pt x="8584" y="31816"/>
                  </a:cubicBezTo>
                  <a:cubicBezTo>
                    <a:pt x="12222" y="33696"/>
                    <a:pt x="16227" y="34800"/>
                    <a:pt x="20315" y="35127"/>
                  </a:cubicBezTo>
                  <a:cubicBezTo>
                    <a:pt x="22849" y="35290"/>
                    <a:pt x="25342" y="35495"/>
                    <a:pt x="27876" y="35658"/>
                  </a:cubicBezTo>
                  <a:cubicBezTo>
                    <a:pt x="29266" y="35740"/>
                    <a:pt x="30697" y="35740"/>
                    <a:pt x="32127" y="35781"/>
                  </a:cubicBezTo>
                  <a:cubicBezTo>
                    <a:pt x="34539" y="35903"/>
                    <a:pt x="36950" y="36067"/>
                    <a:pt x="39403" y="36149"/>
                  </a:cubicBezTo>
                  <a:cubicBezTo>
                    <a:pt x="41937" y="36271"/>
                    <a:pt x="44471" y="36353"/>
                    <a:pt x="47005" y="36394"/>
                  </a:cubicBezTo>
                  <a:lnTo>
                    <a:pt x="47864" y="36394"/>
                  </a:lnTo>
                  <a:lnTo>
                    <a:pt x="50439" y="36680"/>
                  </a:lnTo>
                  <a:cubicBezTo>
                    <a:pt x="51583" y="36802"/>
                    <a:pt x="52687" y="36884"/>
                    <a:pt x="53831" y="36925"/>
                  </a:cubicBezTo>
                  <a:cubicBezTo>
                    <a:pt x="56406" y="37129"/>
                    <a:pt x="58982" y="37293"/>
                    <a:pt x="61597" y="37416"/>
                  </a:cubicBezTo>
                  <a:cubicBezTo>
                    <a:pt x="62619" y="37497"/>
                    <a:pt x="63600" y="37538"/>
                    <a:pt x="64581" y="37538"/>
                  </a:cubicBezTo>
                  <a:cubicBezTo>
                    <a:pt x="66715" y="37601"/>
                    <a:pt x="68848" y="37688"/>
                    <a:pt x="70982" y="37688"/>
                  </a:cubicBezTo>
                  <a:cubicBezTo>
                    <a:pt x="71628" y="37688"/>
                    <a:pt x="72274" y="37680"/>
                    <a:pt x="72920" y="37661"/>
                  </a:cubicBezTo>
                  <a:cubicBezTo>
                    <a:pt x="77130" y="37579"/>
                    <a:pt x="81340" y="37211"/>
                    <a:pt x="85345" y="35740"/>
                  </a:cubicBezTo>
                  <a:cubicBezTo>
                    <a:pt x="87225" y="35086"/>
                    <a:pt x="89065" y="34391"/>
                    <a:pt x="90659" y="33206"/>
                  </a:cubicBezTo>
                  <a:cubicBezTo>
                    <a:pt x="93234" y="31244"/>
                    <a:pt x="95196" y="28791"/>
                    <a:pt x="95768" y="25521"/>
                  </a:cubicBezTo>
                  <a:cubicBezTo>
                    <a:pt x="96463" y="22129"/>
                    <a:pt x="94174" y="18818"/>
                    <a:pt x="90741" y="18246"/>
                  </a:cubicBezTo>
                  <a:cubicBezTo>
                    <a:pt x="89955" y="18073"/>
                    <a:pt x="89176" y="18003"/>
                    <a:pt x="88400" y="18003"/>
                  </a:cubicBezTo>
                  <a:cubicBezTo>
                    <a:pt x="87157" y="18003"/>
                    <a:pt x="85924" y="18183"/>
                    <a:pt x="84691" y="18409"/>
                  </a:cubicBezTo>
                  <a:cubicBezTo>
                    <a:pt x="83261" y="18654"/>
                    <a:pt x="81871" y="18941"/>
                    <a:pt x="80440" y="19186"/>
                  </a:cubicBezTo>
                  <a:lnTo>
                    <a:pt x="80440" y="16733"/>
                  </a:lnTo>
                  <a:cubicBezTo>
                    <a:pt x="80522" y="13709"/>
                    <a:pt x="78928" y="10929"/>
                    <a:pt x="76271" y="9458"/>
                  </a:cubicBezTo>
                  <a:cubicBezTo>
                    <a:pt x="75443" y="8966"/>
                    <a:pt x="74516" y="8720"/>
                    <a:pt x="73584" y="8720"/>
                  </a:cubicBezTo>
                  <a:cubicBezTo>
                    <a:pt x="73045" y="8720"/>
                    <a:pt x="72504" y="8803"/>
                    <a:pt x="71979" y="8967"/>
                  </a:cubicBezTo>
                  <a:cubicBezTo>
                    <a:pt x="70140" y="9458"/>
                    <a:pt x="68423" y="10439"/>
                    <a:pt x="67075" y="11788"/>
                  </a:cubicBezTo>
                  <a:cubicBezTo>
                    <a:pt x="66257" y="12483"/>
                    <a:pt x="65481" y="13218"/>
                    <a:pt x="64622" y="13995"/>
                  </a:cubicBezTo>
                  <a:cubicBezTo>
                    <a:pt x="64254" y="13014"/>
                    <a:pt x="63927" y="12115"/>
                    <a:pt x="63559" y="11215"/>
                  </a:cubicBezTo>
                  <a:cubicBezTo>
                    <a:pt x="62905" y="9662"/>
                    <a:pt x="62006" y="8273"/>
                    <a:pt x="60944" y="7005"/>
                  </a:cubicBezTo>
                  <a:cubicBezTo>
                    <a:pt x="59554" y="5289"/>
                    <a:pt x="57960" y="3817"/>
                    <a:pt x="56161" y="2591"/>
                  </a:cubicBezTo>
                  <a:cubicBezTo>
                    <a:pt x="53942" y="1099"/>
                    <a:pt x="51579" y="0"/>
                    <a:pt x="489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6737200" y="786950"/>
              <a:ext cx="340136" cy="447757"/>
            </a:xfrm>
            <a:custGeom>
              <a:avLst/>
              <a:gdLst/>
              <a:ahLst/>
              <a:cxnLst/>
              <a:rect l="l" t="t" r="r" b="b"/>
              <a:pathLst>
                <a:path w="10958" h="14424" extrusionOk="0">
                  <a:moveTo>
                    <a:pt x="5446" y="1"/>
                  </a:moveTo>
                  <a:cubicBezTo>
                    <a:pt x="5426" y="1"/>
                    <a:pt x="5405" y="1"/>
                    <a:pt x="5384" y="3"/>
                  </a:cubicBezTo>
                  <a:cubicBezTo>
                    <a:pt x="4941" y="3"/>
                    <a:pt x="4719" y="288"/>
                    <a:pt x="4656" y="731"/>
                  </a:cubicBezTo>
                  <a:cubicBezTo>
                    <a:pt x="4434" y="2157"/>
                    <a:pt x="4181" y="3582"/>
                    <a:pt x="3991" y="5038"/>
                  </a:cubicBezTo>
                  <a:cubicBezTo>
                    <a:pt x="3991" y="5387"/>
                    <a:pt x="3737" y="5672"/>
                    <a:pt x="3389" y="5735"/>
                  </a:cubicBezTo>
                  <a:cubicBezTo>
                    <a:pt x="2471" y="5957"/>
                    <a:pt x="1552" y="6242"/>
                    <a:pt x="634" y="6527"/>
                  </a:cubicBezTo>
                  <a:cubicBezTo>
                    <a:pt x="285" y="6590"/>
                    <a:pt x="32" y="6907"/>
                    <a:pt x="32" y="7255"/>
                  </a:cubicBezTo>
                  <a:cubicBezTo>
                    <a:pt x="0" y="7604"/>
                    <a:pt x="222" y="7920"/>
                    <a:pt x="539" y="8047"/>
                  </a:cubicBezTo>
                  <a:cubicBezTo>
                    <a:pt x="1045" y="8269"/>
                    <a:pt x="1552" y="8522"/>
                    <a:pt x="2059" y="8744"/>
                  </a:cubicBezTo>
                  <a:cubicBezTo>
                    <a:pt x="2344" y="8839"/>
                    <a:pt x="2534" y="9092"/>
                    <a:pt x="2534" y="9377"/>
                  </a:cubicBezTo>
                  <a:cubicBezTo>
                    <a:pt x="2534" y="10834"/>
                    <a:pt x="2566" y="12291"/>
                    <a:pt x="2597" y="13747"/>
                  </a:cubicBezTo>
                  <a:cubicBezTo>
                    <a:pt x="2597" y="13811"/>
                    <a:pt x="2566" y="13906"/>
                    <a:pt x="2597" y="13937"/>
                  </a:cubicBezTo>
                  <a:cubicBezTo>
                    <a:pt x="2724" y="14096"/>
                    <a:pt x="2851" y="14349"/>
                    <a:pt x="3041" y="14412"/>
                  </a:cubicBezTo>
                  <a:cubicBezTo>
                    <a:pt x="3083" y="14419"/>
                    <a:pt x="3128" y="14423"/>
                    <a:pt x="3173" y="14423"/>
                  </a:cubicBezTo>
                  <a:cubicBezTo>
                    <a:pt x="3329" y="14423"/>
                    <a:pt x="3495" y="14377"/>
                    <a:pt x="3642" y="14254"/>
                  </a:cubicBezTo>
                  <a:cubicBezTo>
                    <a:pt x="3864" y="14032"/>
                    <a:pt x="4022" y="13779"/>
                    <a:pt x="4181" y="13494"/>
                  </a:cubicBezTo>
                  <a:cubicBezTo>
                    <a:pt x="4687" y="12639"/>
                    <a:pt x="5194" y="11784"/>
                    <a:pt x="5732" y="10897"/>
                  </a:cubicBezTo>
                  <a:cubicBezTo>
                    <a:pt x="5859" y="10960"/>
                    <a:pt x="5986" y="11055"/>
                    <a:pt x="6112" y="11119"/>
                  </a:cubicBezTo>
                  <a:cubicBezTo>
                    <a:pt x="6809" y="11752"/>
                    <a:pt x="7474" y="12354"/>
                    <a:pt x="8171" y="12987"/>
                  </a:cubicBezTo>
                  <a:cubicBezTo>
                    <a:pt x="8298" y="13114"/>
                    <a:pt x="8424" y="13241"/>
                    <a:pt x="8551" y="13336"/>
                  </a:cubicBezTo>
                  <a:cubicBezTo>
                    <a:pt x="8730" y="13455"/>
                    <a:pt x="8922" y="13562"/>
                    <a:pt x="9118" y="13562"/>
                  </a:cubicBezTo>
                  <a:cubicBezTo>
                    <a:pt x="9234" y="13562"/>
                    <a:pt x="9352" y="13525"/>
                    <a:pt x="9469" y="13431"/>
                  </a:cubicBezTo>
                  <a:cubicBezTo>
                    <a:pt x="9723" y="13209"/>
                    <a:pt x="9849" y="12861"/>
                    <a:pt x="9723" y="12544"/>
                  </a:cubicBezTo>
                  <a:cubicBezTo>
                    <a:pt x="9248" y="10960"/>
                    <a:pt x="8773" y="9377"/>
                    <a:pt x="8298" y="7794"/>
                  </a:cubicBezTo>
                  <a:cubicBezTo>
                    <a:pt x="8203" y="7572"/>
                    <a:pt x="8266" y="7319"/>
                    <a:pt x="8456" y="7160"/>
                  </a:cubicBezTo>
                  <a:cubicBezTo>
                    <a:pt x="9216" y="6337"/>
                    <a:pt x="9944" y="5482"/>
                    <a:pt x="10673" y="4627"/>
                  </a:cubicBezTo>
                  <a:cubicBezTo>
                    <a:pt x="10926" y="4373"/>
                    <a:pt x="10958" y="3962"/>
                    <a:pt x="10768" y="3677"/>
                  </a:cubicBezTo>
                  <a:cubicBezTo>
                    <a:pt x="10633" y="3452"/>
                    <a:pt x="10404" y="3323"/>
                    <a:pt x="10168" y="3323"/>
                  </a:cubicBezTo>
                  <a:cubicBezTo>
                    <a:pt x="10071" y="3323"/>
                    <a:pt x="9974" y="3345"/>
                    <a:pt x="9881" y="3392"/>
                  </a:cubicBezTo>
                  <a:cubicBezTo>
                    <a:pt x="9723" y="3423"/>
                    <a:pt x="9596" y="3487"/>
                    <a:pt x="9438" y="3518"/>
                  </a:cubicBezTo>
                  <a:lnTo>
                    <a:pt x="7411" y="4278"/>
                  </a:lnTo>
                  <a:cubicBezTo>
                    <a:pt x="6999" y="3012"/>
                    <a:pt x="6619" y="1808"/>
                    <a:pt x="6239" y="636"/>
                  </a:cubicBezTo>
                  <a:cubicBezTo>
                    <a:pt x="6149" y="276"/>
                    <a:pt x="5831" y="1"/>
                    <a:pt x="54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7" name="Google Shape;97;p3"/>
            <p:cNvGrpSpPr/>
            <p:nvPr/>
          </p:nvGrpSpPr>
          <p:grpSpPr>
            <a:xfrm rot="10800000" flipH="1">
              <a:off x="1419700" y="4054575"/>
              <a:ext cx="149625" cy="170450"/>
              <a:chOff x="2449400" y="2524350"/>
              <a:chExt cx="149625" cy="170450"/>
            </a:xfrm>
          </p:grpSpPr>
          <p:sp>
            <p:nvSpPr>
              <p:cNvPr id="98" name="Google Shape;98;p3"/>
              <p:cNvSpPr/>
              <p:nvPr/>
            </p:nvSpPr>
            <p:spPr>
              <a:xfrm>
                <a:off x="2519875" y="2524350"/>
                <a:ext cx="79150" cy="79400"/>
              </a:xfrm>
              <a:custGeom>
                <a:avLst/>
                <a:gdLst/>
                <a:ahLst/>
                <a:cxnLst/>
                <a:rect l="l" t="t" r="r" b="b"/>
                <a:pathLst>
                  <a:path w="3166" h="3176" extrusionOk="0">
                    <a:moveTo>
                      <a:pt x="1613" y="0"/>
                    </a:moveTo>
                    <a:cubicBezTo>
                      <a:pt x="765" y="0"/>
                      <a:pt x="64" y="698"/>
                      <a:pt x="64" y="1592"/>
                    </a:cubicBezTo>
                    <a:cubicBezTo>
                      <a:pt x="0" y="2447"/>
                      <a:pt x="697" y="3176"/>
                      <a:pt x="1552" y="3176"/>
                    </a:cubicBezTo>
                    <a:cubicBezTo>
                      <a:pt x="2344" y="3144"/>
                      <a:pt x="3135" y="2194"/>
                      <a:pt x="3135" y="1307"/>
                    </a:cubicBezTo>
                    <a:cubicBezTo>
                      <a:pt x="3166" y="584"/>
                      <a:pt x="2594" y="4"/>
                      <a:pt x="1883" y="4"/>
                    </a:cubicBezTo>
                    <a:cubicBezTo>
                      <a:pt x="1847" y="4"/>
                      <a:pt x="1811" y="6"/>
                      <a:pt x="1774" y="9"/>
                    </a:cubicBezTo>
                    <a:cubicBezTo>
                      <a:pt x="1720" y="3"/>
                      <a:pt x="1666" y="0"/>
                      <a:pt x="161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3"/>
              <p:cNvSpPr/>
              <p:nvPr/>
            </p:nvSpPr>
            <p:spPr>
              <a:xfrm>
                <a:off x="2449400" y="2628300"/>
                <a:ext cx="82375" cy="66500"/>
              </a:xfrm>
              <a:custGeom>
                <a:avLst/>
                <a:gdLst/>
                <a:ahLst/>
                <a:cxnLst/>
                <a:rect l="l" t="t" r="r" b="b"/>
                <a:pathLst>
                  <a:path w="3295" h="2660" extrusionOk="0">
                    <a:moveTo>
                      <a:pt x="1704" y="1"/>
                    </a:moveTo>
                    <a:cubicBezTo>
                      <a:pt x="1547" y="1"/>
                      <a:pt x="1390" y="22"/>
                      <a:pt x="1236" y="63"/>
                    </a:cubicBezTo>
                    <a:cubicBezTo>
                      <a:pt x="444" y="253"/>
                      <a:pt x="1" y="791"/>
                      <a:pt x="32" y="1488"/>
                    </a:cubicBezTo>
                    <a:cubicBezTo>
                      <a:pt x="96" y="2216"/>
                      <a:pt x="666" y="2660"/>
                      <a:pt x="1457" y="2660"/>
                    </a:cubicBezTo>
                    <a:lnTo>
                      <a:pt x="1901" y="2660"/>
                    </a:lnTo>
                    <a:cubicBezTo>
                      <a:pt x="2471" y="2628"/>
                      <a:pt x="2914" y="2248"/>
                      <a:pt x="3104" y="1710"/>
                    </a:cubicBezTo>
                    <a:cubicBezTo>
                      <a:pt x="3294" y="1171"/>
                      <a:pt x="3104" y="601"/>
                      <a:pt x="2629" y="284"/>
                    </a:cubicBezTo>
                    <a:cubicBezTo>
                      <a:pt x="2351" y="92"/>
                      <a:pt x="2030" y="1"/>
                      <a:pt x="170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0" name="Google Shape;100;p3"/>
            <p:cNvGrpSpPr/>
            <p:nvPr/>
          </p:nvGrpSpPr>
          <p:grpSpPr>
            <a:xfrm rot="10800000" flipH="1">
              <a:off x="2197950" y="657750"/>
              <a:ext cx="209050" cy="204975"/>
              <a:chOff x="6020875" y="2487450"/>
              <a:chExt cx="209050" cy="204975"/>
            </a:xfrm>
          </p:grpSpPr>
          <p:sp>
            <p:nvSpPr>
              <p:cNvPr id="101" name="Google Shape;101;p3"/>
              <p:cNvSpPr/>
              <p:nvPr/>
            </p:nvSpPr>
            <p:spPr>
              <a:xfrm>
                <a:off x="6134100" y="2487450"/>
                <a:ext cx="82375" cy="86275"/>
              </a:xfrm>
              <a:custGeom>
                <a:avLst/>
                <a:gdLst/>
                <a:ahLst/>
                <a:cxnLst/>
                <a:rect l="l" t="t" r="r" b="b"/>
                <a:pathLst>
                  <a:path w="3295" h="3451" extrusionOk="0">
                    <a:moveTo>
                      <a:pt x="1965" y="1"/>
                    </a:moveTo>
                    <a:cubicBezTo>
                      <a:pt x="1881" y="1"/>
                      <a:pt x="1796" y="10"/>
                      <a:pt x="1711" y="28"/>
                    </a:cubicBezTo>
                    <a:cubicBezTo>
                      <a:pt x="951" y="155"/>
                      <a:pt x="349" y="788"/>
                      <a:pt x="222" y="1548"/>
                    </a:cubicBezTo>
                    <a:cubicBezTo>
                      <a:pt x="1" y="2498"/>
                      <a:pt x="666" y="3448"/>
                      <a:pt x="1552" y="3448"/>
                    </a:cubicBezTo>
                    <a:cubicBezTo>
                      <a:pt x="1579" y="3450"/>
                      <a:pt x="1606" y="3451"/>
                      <a:pt x="1632" y="3451"/>
                    </a:cubicBezTo>
                    <a:cubicBezTo>
                      <a:pt x="2076" y="3451"/>
                      <a:pt x="2481" y="3202"/>
                      <a:pt x="2661" y="2783"/>
                    </a:cubicBezTo>
                    <a:cubicBezTo>
                      <a:pt x="2882" y="2403"/>
                      <a:pt x="3009" y="1960"/>
                      <a:pt x="3167" y="1548"/>
                    </a:cubicBezTo>
                    <a:cubicBezTo>
                      <a:pt x="3294" y="1168"/>
                      <a:pt x="3199" y="725"/>
                      <a:pt x="2882" y="440"/>
                    </a:cubicBezTo>
                    <a:cubicBezTo>
                      <a:pt x="2652" y="158"/>
                      <a:pt x="2319" y="1"/>
                      <a:pt x="196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3"/>
              <p:cNvSpPr/>
              <p:nvPr/>
            </p:nvSpPr>
            <p:spPr>
              <a:xfrm>
                <a:off x="6020875" y="2604725"/>
                <a:ext cx="91075" cy="68850"/>
              </a:xfrm>
              <a:custGeom>
                <a:avLst/>
                <a:gdLst/>
                <a:ahLst/>
                <a:cxnLst/>
                <a:rect l="l" t="t" r="r" b="b"/>
                <a:pathLst>
                  <a:path w="3643" h="2754" extrusionOk="0">
                    <a:moveTo>
                      <a:pt x="2073" y="0"/>
                    </a:moveTo>
                    <a:cubicBezTo>
                      <a:pt x="1526" y="0"/>
                      <a:pt x="982" y="204"/>
                      <a:pt x="571" y="594"/>
                    </a:cubicBezTo>
                    <a:cubicBezTo>
                      <a:pt x="1" y="1196"/>
                      <a:pt x="159" y="2177"/>
                      <a:pt x="856" y="2621"/>
                    </a:cubicBezTo>
                    <a:cubicBezTo>
                      <a:pt x="1014" y="2713"/>
                      <a:pt x="1245" y="2754"/>
                      <a:pt x="1504" y="2754"/>
                    </a:cubicBezTo>
                    <a:cubicBezTo>
                      <a:pt x="2230" y="2754"/>
                      <a:pt x="3179" y="2431"/>
                      <a:pt x="3389" y="1987"/>
                    </a:cubicBezTo>
                    <a:cubicBezTo>
                      <a:pt x="3516" y="1797"/>
                      <a:pt x="3579" y="1576"/>
                      <a:pt x="3643" y="1417"/>
                    </a:cubicBezTo>
                    <a:cubicBezTo>
                      <a:pt x="3643" y="911"/>
                      <a:pt x="3358" y="467"/>
                      <a:pt x="2946" y="182"/>
                    </a:cubicBezTo>
                    <a:cubicBezTo>
                      <a:pt x="2668" y="60"/>
                      <a:pt x="2370" y="0"/>
                      <a:pt x="207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3"/>
              <p:cNvSpPr/>
              <p:nvPr/>
            </p:nvSpPr>
            <p:spPr>
              <a:xfrm>
                <a:off x="6149925" y="2623500"/>
                <a:ext cx="80000" cy="68925"/>
              </a:xfrm>
              <a:custGeom>
                <a:avLst/>
                <a:gdLst/>
                <a:ahLst/>
                <a:cxnLst/>
                <a:rect l="l" t="t" r="r" b="b"/>
                <a:pathLst>
                  <a:path w="3200" h="2757" extrusionOk="0">
                    <a:moveTo>
                      <a:pt x="1956" y="0"/>
                    </a:moveTo>
                    <a:cubicBezTo>
                      <a:pt x="1938" y="0"/>
                      <a:pt x="1919" y="1"/>
                      <a:pt x="1901" y="1"/>
                    </a:cubicBezTo>
                    <a:cubicBezTo>
                      <a:pt x="951" y="1"/>
                      <a:pt x="1" y="730"/>
                      <a:pt x="159" y="1490"/>
                    </a:cubicBezTo>
                    <a:cubicBezTo>
                      <a:pt x="128" y="2187"/>
                      <a:pt x="729" y="2757"/>
                      <a:pt x="1426" y="2757"/>
                    </a:cubicBezTo>
                    <a:cubicBezTo>
                      <a:pt x="2408" y="2757"/>
                      <a:pt x="3200" y="2092"/>
                      <a:pt x="3200" y="1300"/>
                    </a:cubicBezTo>
                    <a:cubicBezTo>
                      <a:pt x="3200" y="590"/>
                      <a:pt x="2658" y="0"/>
                      <a:pt x="19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4" name="Google Shape;104;p3"/>
            <p:cNvGrpSpPr/>
            <p:nvPr/>
          </p:nvGrpSpPr>
          <p:grpSpPr>
            <a:xfrm rot="10800000" flipH="1">
              <a:off x="3705125" y="4705988"/>
              <a:ext cx="247800" cy="277125"/>
              <a:chOff x="237350" y="3457200"/>
              <a:chExt cx="247800" cy="277125"/>
            </a:xfrm>
          </p:grpSpPr>
          <p:sp>
            <p:nvSpPr>
              <p:cNvPr id="105" name="Google Shape;105;p3"/>
              <p:cNvSpPr/>
              <p:nvPr/>
            </p:nvSpPr>
            <p:spPr>
              <a:xfrm>
                <a:off x="352125" y="3457200"/>
                <a:ext cx="95825" cy="85525"/>
              </a:xfrm>
              <a:custGeom>
                <a:avLst/>
                <a:gdLst/>
                <a:ahLst/>
                <a:cxnLst/>
                <a:rect l="l" t="t" r="r" b="b"/>
                <a:pathLst>
                  <a:path w="3833" h="3421" extrusionOk="0">
                    <a:moveTo>
                      <a:pt x="2376" y="1"/>
                    </a:moveTo>
                    <a:cubicBezTo>
                      <a:pt x="1362" y="64"/>
                      <a:pt x="507" y="761"/>
                      <a:pt x="222" y="1742"/>
                    </a:cubicBezTo>
                    <a:cubicBezTo>
                      <a:pt x="0" y="2534"/>
                      <a:pt x="570" y="3326"/>
                      <a:pt x="1425" y="3421"/>
                    </a:cubicBezTo>
                    <a:cubicBezTo>
                      <a:pt x="1647" y="3357"/>
                      <a:pt x="1869" y="3294"/>
                      <a:pt x="2091" y="3199"/>
                    </a:cubicBezTo>
                    <a:cubicBezTo>
                      <a:pt x="2566" y="2882"/>
                      <a:pt x="2977" y="2534"/>
                      <a:pt x="3389" y="2186"/>
                    </a:cubicBezTo>
                    <a:cubicBezTo>
                      <a:pt x="3737" y="1806"/>
                      <a:pt x="3832" y="1236"/>
                      <a:pt x="3611" y="792"/>
                    </a:cubicBezTo>
                    <a:cubicBezTo>
                      <a:pt x="3357" y="317"/>
                      <a:pt x="2914" y="1"/>
                      <a:pt x="237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3"/>
              <p:cNvSpPr/>
              <p:nvPr/>
            </p:nvSpPr>
            <p:spPr>
              <a:xfrm>
                <a:off x="397250" y="3643300"/>
                <a:ext cx="87900" cy="91025"/>
              </a:xfrm>
              <a:custGeom>
                <a:avLst/>
                <a:gdLst/>
                <a:ahLst/>
                <a:cxnLst/>
                <a:rect l="l" t="t" r="r" b="b"/>
                <a:pathLst>
                  <a:path w="3516" h="3641" extrusionOk="0">
                    <a:moveTo>
                      <a:pt x="2152" y="0"/>
                    </a:moveTo>
                    <a:cubicBezTo>
                      <a:pt x="2058" y="0"/>
                      <a:pt x="1963" y="10"/>
                      <a:pt x="1869" y="30"/>
                    </a:cubicBezTo>
                    <a:cubicBezTo>
                      <a:pt x="1109" y="220"/>
                      <a:pt x="0" y="1677"/>
                      <a:pt x="64" y="2469"/>
                    </a:cubicBezTo>
                    <a:cubicBezTo>
                      <a:pt x="127" y="3134"/>
                      <a:pt x="729" y="3641"/>
                      <a:pt x="1394" y="3641"/>
                    </a:cubicBezTo>
                    <a:cubicBezTo>
                      <a:pt x="1521" y="3609"/>
                      <a:pt x="1616" y="3577"/>
                      <a:pt x="1711" y="3546"/>
                    </a:cubicBezTo>
                    <a:cubicBezTo>
                      <a:pt x="2597" y="3197"/>
                      <a:pt x="3009" y="2406"/>
                      <a:pt x="3357" y="1614"/>
                    </a:cubicBezTo>
                    <a:cubicBezTo>
                      <a:pt x="3516" y="1202"/>
                      <a:pt x="3389" y="727"/>
                      <a:pt x="3072" y="442"/>
                    </a:cubicBezTo>
                    <a:cubicBezTo>
                      <a:pt x="2848" y="142"/>
                      <a:pt x="2504" y="0"/>
                      <a:pt x="21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3"/>
              <p:cNvSpPr/>
              <p:nvPr/>
            </p:nvSpPr>
            <p:spPr>
              <a:xfrm>
                <a:off x="237350" y="3635225"/>
                <a:ext cx="73625" cy="66750"/>
              </a:xfrm>
              <a:custGeom>
                <a:avLst/>
                <a:gdLst/>
                <a:ahLst/>
                <a:cxnLst/>
                <a:rect l="l" t="t" r="r" b="b"/>
                <a:pathLst>
                  <a:path w="2945" h="2670" extrusionOk="0">
                    <a:moveTo>
                      <a:pt x="1260" y="1"/>
                    </a:moveTo>
                    <a:cubicBezTo>
                      <a:pt x="575" y="1"/>
                      <a:pt x="1" y="609"/>
                      <a:pt x="31" y="1303"/>
                    </a:cubicBezTo>
                    <a:cubicBezTo>
                      <a:pt x="1" y="2059"/>
                      <a:pt x="604" y="2670"/>
                      <a:pt x="1347" y="2670"/>
                    </a:cubicBezTo>
                    <a:cubicBezTo>
                      <a:pt x="1383" y="2670"/>
                      <a:pt x="1419" y="2668"/>
                      <a:pt x="1456" y="2665"/>
                    </a:cubicBezTo>
                    <a:cubicBezTo>
                      <a:pt x="1475" y="2666"/>
                      <a:pt x="1494" y="2666"/>
                      <a:pt x="1513" y="2666"/>
                    </a:cubicBezTo>
                    <a:cubicBezTo>
                      <a:pt x="2246" y="2666"/>
                      <a:pt x="2818" y="2077"/>
                      <a:pt x="2818" y="1367"/>
                    </a:cubicBezTo>
                    <a:cubicBezTo>
                      <a:pt x="2945" y="638"/>
                      <a:pt x="2058" y="5"/>
                      <a:pt x="1361" y="5"/>
                    </a:cubicBezTo>
                    <a:cubicBezTo>
                      <a:pt x="1327" y="2"/>
                      <a:pt x="1294" y="1"/>
                      <a:pt x="12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8" name="Google Shape;108;p3"/>
            <p:cNvGrpSpPr/>
            <p:nvPr/>
          </p:nvGrpSpPr>
          <p:grpSpPr>
            <a:xfrm rot="10800000" flipH="1">
              <a:off x="8779075" y="2189450"/>
              <a:ext cx="203500" cy="235675"/>
              <a:chOff x="7142750" y="3397575"/>
              <a:chExt cx="203500" cy="235675"/>
            </a:xfrm>
          </p:grpSpPr>
          <p:sp>
            <p:nvSpPr>
              <p:cNvPr id="109" name="Google Shape;109;p3"/>
              <p:cNvSpPr/>
              <p:nvPr/>
            </p:nvSpPr>
            <p:spPr>
              <a:xfrm>
                <a:off x="7269450" y="3553325"/>
                <a:ext cx="76800" cy="79925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3197" extrusionOk="0">
                    <a:moveTo>
                      <a:pt x="1413" y="0"/>
                    </a:moveTo>
                    <a:cubicBezTo>
                      <a:pt x="1088" y="0"/>
                      <a:pt x="765" y="114"/>
                      <a:pt x="507" y="336"/>
                    </a:cubicBezTo>
                    <a:cubicBezTo>
                      <a:pt x="95" y="716"/>
                      <a:pt x="0" y="1318"/>
                      <a:pt x="285" y="1824"/>
                    </a:cubicBezTo>
                    <a:cubicBezTo>
                      <a:pt x="412" y="2109"/>
                      <a:pt x="570" y="2394"/>
                      <a:pt x="760" y="2679"/>
                    </a:cubicBezTo>
                    <a:cubicBezTo>
                      <a:pt x="1017" y="3007"/>
                      <a:pt x="1413" y="3196"/>
                      <a:pt x="1819" y="3196"/>
                    </a:cubicBezTo>
                    <a:cubicBezTo>
                      <a:pt x="1963" y="3196"/>
                      <a:pt x="2108" y="3172"/>
                      <a:pt x="2249" y="3123"/>
                    </a:cubicBezTo>
                    <a:cubicBezTo>
                      <a:pt x="2755" y="2964"/>
                      <a:pt x="3072" y="2458"/>
                      <a:pt x="3072" y="1634"/>
                    </a:cubicBezTo>
                    <a:cubicBezTo>
                      <a:pt x="3040" y="1033"/>
                      <a:pt x="2660" y="463"/>
                      <a:pt x="2090" y="177"/>
                    </a:cubicBezTo>
                    <a:cubicBezTo>
                      <a:pt x="1879" y="59"/>
                      <a:pt x="1646" y="0"/>
                      <a:pt x="141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10;p3"/>
              <p:cNvSpPr/>
              <p:nvPr/>
            </p:nvSpPr>
            <p:spPr>
              <a:xfrm>
                <a:off x="7142750" y="3454850"/>
                <a:ext cx="82375" cy="73550"/>
              </a:xfrm>
              <a:custGeom>
                <a:avLst/>
                <a:gdLst/>
                <a:ahLst/>
                <a:cxnLst/>
                <a:rect l="l" t="t" r="r" b="b"/>
                <a:pathLst>
                  <a:path w="3295" h="2942" extrusionOk="0">
                    <a:moveTo>
                      <a:pt x="1494" y="1"/>
                    </a:moveTo>
                    <a:cubicBezTo>
                      <a:pt x="1362" y="1"/>
                      <a:pt x="1233" y="20"/>
                      <a:pt x="1109" y="63"/>
                    </a:cubicBezTo>
                    <a:cubicBezTo>
                      <a:pt x="856" y="126"/>
                      <a:pt x="634" y="253"/>
                      <a:pt x="476" y="443"/>
                    </a:cubicBezTo>
                    <a:cubicBezTo>
                      <a:pt x="33" y="950"/>
                      <a:pt x="1" y="1710"/>
                      <a:pt x="381" y="2248"/>
                    </a:cubicBezTo>
                    <a:cubicBezTo>
                      <a:pt x="623" y="2652"/>
                      <a:pt x="1369" y="2941"/>
                      <a:pt x="1918" y="2941"/>
                    </a:cubicBezTo>
                    <a:cubicBezTo>
                      <a:pt x="2015" y="2941"/>
                      <a:pt x="2105" y="2932"/>
                      <a:pt x="2186" y="2913"/>
                    </a:cubicBezTo>
                    <a:cubicBezTo>
                      <a:pt x="2788" y="2786"/>
                      <a:pt x="3263" y="2248"/>
                      <a:pt x="3295" y="1615"/>
                    </a:cubicBezTo>
                    <a:cubicBezTo>
                      <a:pt x="3295" y="820"/>
                      <a:pt x="2345" y="1"/>
                      <a:pt x="14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3"/>
              <p:cNvSpPr/>
              <p:nvPr/>
            </p:nvSpPr>
            <p:spPr>
              <a:xfrm>
                <a:off x="7274200" y="3397575"/>
                <a:ext cx="71150" cy="64400"/>
              </a:xfrm>
              <a:custGeom>
                <a:avLst/>
                <a:gdLst/>
                <a:ahLst/>
                <a:cxnLst/>
                <a:rect l="l" t="t" r="r" b="b"/>
                <a:pathLst>
                  <a:path w="2846" h="2576" extrusionOk="0">
                    <a:moveTo>
                      <a:pt x="1603" y="1"/>
                    </a:moveTo>
                    <a:cubicBezTo>
                      <a:pt x="1554" y="1"/>
                      <a:pt x="1506" y="4"/>
                      <a:pt x="1457" y="10"/>
                    </a:cubicBezTo>
                    <a:cubicBezTo>
                      <a:pt x="1426" y="9"/>
                      <a:pt x="1396" y="9"/>
                      <a:pt x="1366" y="9"/>
                    </a:cubicBezTo>
                    <a:cubicBezTo>
                      <a:pt x="505" y="9"/>
                      <a:pt x="32" y="450"/>
                      <a:pt x="32" y="1245"/>
                    </a:cubicBezTo>
                    <a:cubicBezTo>
                      <a:pt x="0" y="2069"/>
                      <a:pt x="507" y="2576"/>
                      <a:pt x="1362" y="2576"/>
                    </a:cubicBezTo>
                    <a:cubicBezTo>
                      <a:pt x="2217" y="2576"/>
                      <a:pt x="2787" y="2069"/>
                      <a:pt x="2787" y="1277"/>
                    </a:cubicBezTo>
                    <a:cubicBezTo>
                      <a:pt x="2846" y="598"/>
                      <a:pt x="2271" y="1"/>
                      <a:pt x="16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2" name="Google Shape;112;p3"/>
            <p:cNvGrpSpPr/>
            <p:nvPr/>
          </p:nvGrpSpPr>
          <p:grpSpPr>
            <a:xfrm rot="10800000" flipH="1">
              <a:off x="5811475" y="207075"/>
              <a:ext cx="184475" cy="212675"/>
              <a:chOff x="1325975" y="1958675"/>
              <a:chExt cx="184475" cy="212675"/>
            </a:xfrm>
          </p:grpSpPr>
          <p:sp>
            <p:nvSpPr>
              <p:cNvPr id="113" name="Google Shape;113;p3"/>
              <p:cNvSpPr/>
              <p:nvPr/>
            </p:nvSpPr>
            <p:spPr>
              <a:xfrm>
                <a:off x="1432025" y="2083500"/>
                <a:ext cx="78425" cy="87850"/>
              </a:xfrm>
              <a:custGeom>
                <a:avLst/>
                <a:gdLst/>
                <a:ahLst/>
                <a:cxnLst/>
                <a:rect l="l" t="t" r="r" b="b"/>
                <a:pathLst>
                  <a:path w="3137" h="3514" extrusionOk="0">
                    <a:moveTo>
                      <a:pt x="1782" y="1"/>
                    </a:moveTo>
                    <a:cubicBezTo>
                      <a:pt x="1452" y="1"/>
                      <a:pt x="1136" y="113"/>
                      <a:pt x="888" y="320"/>
                    </a:cubicBezTo>
                    <a:cubicBezTo>
                      <a:pt x="349" y="795"/>
                      <a:pt x="64" y="1492"/>
                      <a:pt x="33" y="2188"/>
                    </a:cubicBezTo>
                    <a:cubicBezTo>
                      <a:pt x="1" y="2727"/>
                      <a:pt x="318" y="3202"/>
                      <a:pt x="793" y="3392"/>
                    </a:cubicBezTo>
                    <a:cubicBezTo>
                      <a:pt x="949" y="3475"/>
                      <a:pt x="1118" y="3514"/>
                      <a:pt x="1286" y="3514"/>
                    </a:cubicBezTo>
                    <a:cubicBezTo>
                      <a:pt x="1629" y="3514"/>
                      <a:pt x="1963" y="3352"/>
                      <a:pt x="2154" y="3075"/>
                    </a:cubicBezTo>
                    <a:cubicBezTo>
                      <a:pt x="2503" y="2537"/>
                      <a:pt x="2788" y="1998"/>
                      <a:pt x="2978" y="1428"/>
                    </a:cubicBezTo>
                    <a:cubicBezTo>
                      <a:pt x="3136" y="953"/>
                      <a:pt x="2756" y="352"/>
                      <a:pt x="2313" y="98"/>
                    </a:cubicBezTo>
                    <a:cubicBezTo>
                      <a:pt x="2137" y="32"/>
                      <a:pt x="1958" y="1"/>
                      <a:pt x="178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3"/>
              <p:cNvSpPr/>
              <p:nvPr/>
            </p:nvSpPr>
            <p:spPr>
              <a:xfrm>
                <a:off x="1325975" y="2046325"/>
                <a:ext cx="68875" cy="68150"/>
              </a:xfrm>
              <a:custGeom>
                <a:avLst/>
                <a:gdLst/>
                <a:ahLst/>
                <a:cxnLst/>
                <a:rect l="l" t="t" r="r" b="b"/>
                <a:pathLst>
                  <a:path w="2755" h="2726" extrusionOk="0">
                    <a:moveTo>
                      <a:pt x="1338" y="1"/>
                    </a:moveTo>
                    <a:cubicBezTo>
                      <a:pt x="603" y="1"/>
                      <a:pt x="0" y="622"/>
                      <a:pt x="31" y="1364"/>
                    </a:cubicBezTo>
                    <a:cubicBezTo>
                      <a:pt x="15" y="2266"/>
                      <a:pt x="696" y="2726"/>
                      <a:pt x="1373" y="2726"/>
                    </a:cubicBezTo>
                    <a:cubicBezTo>
                      <a:pt x="2026" y="2726"/>
                      <a:pt x="2676" y="2298"/>
                      <a:pt x="2691" y="1427"/>
                    </a:cubicBezTo>
                    <a:cubicBezTo>
                      <a:pt x="2755" y="667"/>
                      <a:pt x="2153" y="2"/>
                      <a:pt x="1393" y="2"/>
                    </a:cubicBezTo>
                    <a:cubicBezTo>
                      <a:pt x="1374" y="1"/>
                      <a:pt x="1356" y="1"/>
                      <a:pt x="13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15;p3"/>
              <p:cNvSpPr/>
              <p:nvPr/>
            </p:nvSpPr>
            <p:spPr>
              <a:xfrm>
                <a:off x="1412250" y="1958675"/>
                <a:ext cx="66925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2677" h="2626" extrusionOk="0">
                    <a:moveTo>
                      <a:pt x="1342" y="1"/>
                    </a:moveTo>
                    <a:cubicBezTo>
                      <a:pt x="673" y="1"/>
                      <a:pt x="0" y="452"/>
                      <a:pt x="32" y="1354"/>
                    </a:cubicBezTo>
                    <a:cubicBezTo>
                      <a:pt x="32" y="2051"/>
                      <a:pt x="602" y="2621"/>
                      <a:pt x="1299" y="2621"/>
                    </a:cubicBezTo>
                    <a:cubicBezTo>
                      <a:pt x="1334" y="2624"/>
                      <a:pt x="1369" y="2626"/>
                      <a:pt x="1404" y="2626"/>
                    </a:cubicBezTo>
                    <a:cubicBezTo>
                      <a:pt x="2084" y="2626"/>
                      <a:pt x="2629" y="2047"/>
                      <a:pt x="2629" y="1354"/>
                    </a:cubicBezTo>
                    <a:cubicBezTo>
                      <a:pt x="2676" y="452"/>
                      <a:pt x="2011" y="1"/>
                      <a:pt x="13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6" name="Google Shape;116;p3"/>
            <p:cNvSpPr/>
            <p:nvPr/>
          </p:nvSpPr>
          <p:spPr>
            <a:xfrm flipH="1">
              <a:off x="543163" y="3396363"/>
              <a:ext cx="340136" cy="447757"/>
            </a:xfrm>
            <a:custGeom>
              <a:avLst/>
              <a:gdLst/>
              <a:ahLst/>
              <a:cxnLst/>
              <a:rect l="l" t="t" r="r" b="b"/>
              <a:pathLst>
                <a:path w="10958" h="14424" extrusionOk="0">
                  <a:moveTo>
                    <a:pt x="5446" y="1"/>
                  </a:moveTo>
                  <a:cubicBezTo>
                    <a:pt x="5426" y="1"/>
                    <a:pt x="5405" y="1"/>
                    <a:pt x="5384" y="3"/>
                  </a:cubicBezTo>
                  <a:cubicBezTo>
                    <a:pt x="4941" y="3"/>
                    <a:pt x="4719" y="288"/>
                    <a:pt x="4656" y="731"/>
                  </a:cubicBezTo>
                  <a:cubicBezTo>
                    <a:pt x="4434" y="2157"/>
                    <a:pt x="4181" y="3582"/>
                    <a:pt x="3991" y="5038"/>
                  </a:cubicBezTo>
                  <a:cubicBezTo>
                    <a:pt x="3991" y="5387"/>
                    <a:pt x="3737" y="5672"/>
                    <a:pt x="3389" y="5735"/>
                  </a:cubicBezTo>
                  <a:cubicBezTo>
                    <a:pt x="2471" y="5957"/>
                    <a:pt x="1552" y="6242"/>
                    <a:pt x="634" y="6527"/>
                  </a:cubicBezTo>
                  <a:cubicBezTo>
                    <a:pt x="285" y="6590"/>
                    <a:pt x="32" y="6907"/>
                    <a:pt x="32" y="7255"/>
                  </a:cubicBezTo>
                  <a:cubicBezTo>
                    <a:pt x="0" y="7604"/>
                    <a:pt x="222" y="7920"/>
                    <a:pt x="539" y="8047"/>
                  </a:cubicBezTo>
                  <a:cubicBezTo>
                    <a:pt x="1045" y="8269"/>
                    <a:pt x="1552" y="8522"/>
                    <a:pt x="2059" y="8744"/>
                  </a:cubicBezTo>
                  <a:cubicBezTo>
                    <a:pt x="2344" y="8839"/>
                    <a:pt x="2534" y="9092"/>
                    <a:pt x="2534" y="9377"/>
                  </a:cubicBezTo>
                  <a:cubicBezTo>
                    <a:pt x="2534" y="10834"/>
                    <a:pt x="2566" y="12291"/>
                    <a:pt x="2597" y="13747"/>
                  </a:cubicBezTo>
                  <a:cubicBezTo>
                    <a:pt x="2597" y="13811"/>
                    <a:pt x="2566" y="13906"/>
                    <a:pt x="2597" y="13937"/>
                  </a:cubicBezTo>
                  <a:cubicBezTo>
                    <a:pt x="2724" y="14096"/>
                    <a:pt x="2851" y="14349"/>
                    <a:pt x="3041" y="14412"/>
                  </a:cubicBezTo>
                  <a:cubicBezTo>
                    <a:pt x="3083" y="14419"/>
                    <a:pt x="3128" y="14423"/>
                    <a:pt x="3173" y="14423"/>
                  </a:cubicBezTo>
                  <a:cubicBezTo>
                    <a:pt x="3329" y="14423"/>
                    <a:pt x="3495" y="14377"/>
                    <a:pt x="3642" y="14254"/>
                  </a:cubicBezTo>
                  <a:cubicBezTo>
                    <a:pt x="3864" y="14032"/>
                    <a:pt x="4022" y="13779"/>
                    <a:pt x="4181" y="13494"/>
                  </a:cubicBezTo>
                  <a:cubicBezTo>
                    <a:pt x="4687" y="12639"/>
                    <a:pt x="5194" y="11784"/>
                    <a:pt x="5732" y="10897"/>
                  </a:cubicBezTo>
                  <a:cubicBezTo>
                    <a:pt x="5859" y="10960"/>
                    <a:pt x="5986" y="11055"/>
                    <a:pt x="6112" y="11119"/>
                  </a:cubicBezTo>
                  <a:cubicBezTo>
                    <a:pt x="6809" y="11752"/>
                    <a:pt x="7474" y="12354"/>
                    <a:pt x="8171" y="12987"/>
                  </a:cubicBezTo>
                  <a:cubicBezTo>
                    <a:pt x="8298" y="13114"/>
                    <a:pt x="8424" y="13241"/>
                    <a:pt x="8551" y="13336"/>
                  </a:cubicBezTo>
                  <a:cubicBezTo>
                    <a:pt x="8730" y="13455"/>
                    <a:pt x="8922" y="13562"/>
                    <a:pt x="9118" y="13562"/>
                  </a:cubicBezTo>
                  <a:cubicBezTo>
                    <a:pt x="9234" y="13562"/>
                    <a:pt x="9352" y="13525"/>
                    <a:pt x="9469" y="13431"/>
                  </a:cubicBezTo>
                  <a:cubicBezTo>
                    <a:pt x="9723" y="13209"/>
                    <a:pt x="9849" y="12861"/>
                    <a:pt x="9723" y="12544"/>
                  </a:cubicBezTo>
                  <a:cubicBezTo>
                    <a:pt x="9248" y="10960"/>
                    <a:pt x="8773" y="9377"/>
                    <a:pt x="8298" y="7794"/>
                  </a:cubicBezTo>
                  <a:cubicBezTo>
                    <a:pt x="8203" y="7572"/>
                    <a:pt x="8266" y="7319"/>
                    <a:pt x="8456" y="7160"/>
                  </a:cubicBezTo>
                  <a:cubicBezTo>
                    <a:pt x="9216" y="6337"/>
                    <a:pt x="9944" y="5482"/>
                    <a:pt x="10673" y="4627"/>
                  </a:cubicBezTo>
                  <a:cubicBezTo>
                    <a:pt x="10926" y="4373"/>
                    <a:pt x="10958" y="3962"/>
                    <a:pt x="10768" y="3677"/>
                  </a:cubicBezTo>
                  <a:cubicBezTo>
                    <a:pt x="10633" y="3452"/>
                    <a:pt x="10404" y="3323"/>
                    <a:pt x="10168" y="3323"/>
                  </a:cubicBezTo>
                  <a:cubicBezTo>
                    <a:pt x="10071" y="3323"/>
                    <a:pt x="9974" y="3345"/>
                    <a:pt x="9881" y="3392"/>
                  </a:cubicBezTo>
                  <a:cubicBezTo>
                    <a:pt x="9723" y="3423"/>
                    <a:pt x="9596" y="3487"/>
                    <a:pt x="9438" y="3518"/>
                  </a:cubicBezTo>
                  <a:lnTo>
                    <a:pt x="7411" y="4278"/>
                  </a:lnTo>
                  <a:cubicBezTo>
                    <a:pt x="6999" y="3012"/>
                    <a:pt x="6619" y="1808"/>
                    <a:pt x="6239" y="636"/>
                  </a:cubicBezTo>
                  <a:cubicBezTo>
                    <a:pt x="6149" y="276"/>
                    <a:pt x="5831" y="1"/>
                    <a:pt x="54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" name="Google Shape;118;p4"/>
          <p:cNvGrpSpPr/>
          <p:nvPr/>
        </p:nvGrpSpPr>
        <p:grpSpPr>
          <a:xfrm>
            <a:off x="0" y="-25"/>
            <a:ext cx="9143654" cy="5143519"/>
            <a:chOff x="0" y="-25"/>
            <a:chExt cx="9143654" cy="5143519"/>
          </a:xfrm>
        </p:grpSpPr>
        <p:sp>
          <p:nvSpPr>
            <p:cNvPr id="119" name="Google Shape;119;p4"/>
            <p:cNvSpPr/>
            <p:nvPr/>
          </p:nvSpPr>
          <p:spPr>
            <a:xfrm>
              <a:off x="914612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1" y="0"/>
                  </a:moveTo>
                  <a:lnTo>
                    <a:pt x="1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1371793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0" y="0"/>
                  </a:moveTo>
                  <a:lnTo>
                    <a:pt x="0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4"/>
            <p:cNvSpPr/>
            <p:nvPr/>
          </p:nvSpPr>
          <p:spPr>
            <a:xfrm>
              <a:off x="1828974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0" y="0"/>
                  </a:moveTo>
                  <a:lnTo>
                    <a:pt x="0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4"/>
            <p:cNvSpPr/>
            <p:nvPr/>
          </p:nvSpPr>
          <p:spPr>
            <a:xfrm>
              <a:off x="2286155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0" y="0"/>
                  </a:moveTo>
                  <a:lnTo>
                    <a:pt x="0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4"/>
            <p:cNvSpPr/>
            <p:nvPr/>
          </p:nvSpPr>
          <p:spPr>
            <a:xfrm>
              <a:off x="2743336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1" y="0"/>
                  </a:moveTo>
                  <a:lnTo>
                    <a:pt x="1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4"/>
            <p:cNvSpPr/>
            <p:nvPr/>
          </p:nvSpPr>
          <p:spPr>
            <a:xfrm>
              <a:off x="3200517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1" y="0"/>
                  </a:moveTo>
                  <a:lnTo>
                    <a:pt x="1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4"/>
            <p:cNvSpPr/>
            <p:nvPr/>
          </p:nvSpPr>
          <p:spPr>
            <a:xfrm>
              <a:off x="3657698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1" y="0"/>
                  </a:moveTo>
                  <a:lnTo>
                    <a:pt x="1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4"/>
            <p:cNvSpPr/>
            <p:nvPr/>
          </p:nvSpPr>
          <p:spPr>
            <a:xfrm>
              <a:off x="4114880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0" y="0"/>
                  </a:moveTo>
                  <a:lnTo>
                    <a:pt x="0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4"/>
            <p:cNvSpPr/>
            <p:nvPr/>
          </p:nvSpPr>
          <p:spPr>
            <a:xfrm>
              <a:off x="4572061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0" y="0"/>
                  </a:moveTo>
                  <a:lnTo>
                    <a:pt x="0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4"/>
            <p:cNvSpPr/>
            <p:nvPr/>
          </p:nvSpPr>
          <p:spPr>
            <a:xfrm>
              <a:off x="5029242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0" y="0"/>
                  </a:moveTo>
                  <a:lnTo>
                    <a:pt x="0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4"/>
            <p:cNvSpPr/>
            <p:nvPr/>
          </p:nvSpPr>
          <p:spPr>
            <a:xfrm>
              <a:off x="5486423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1" y="0"/>
                  </a:moveTo>
                  <a:lnTo>
                    <a:pt x="1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4"/>
            <p:cNvSpPr/>
            <p:nvPr/>
          </p:nvSpPr>
          <p:spPr>
            <a:xfrm>
              <a:off x="5943604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1" y="0"/>
                  </a:moveTo>
                  <a:lnTo>
                    <a:pt x="1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4"/>
            <p:cNvSpPr/>
            <p:nvPr/>
          </p:nvSpPr>
          <p:spPr>
            <a:xfrm>
              <a:off x="6400785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1" y="0"/>
                  </a:moveTo>
                  <a:lnTo>
                    <a:pt x="1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4"/>
            <p:cNvSpPr/>
            <p:nvPr/>
          </p:nvSpPr>
          <p:spPr>
            <a:xfrm>
              <a:off x="6857966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0" y="0"/>
                  </a:moveTo>
                  <a:lnTo>
                    <a:pt x="0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4"/>
            <p:cNvSpPr/>
            <p:nvPr/>
          </p:nvSpPr>
          <p:spPr>
            <a:xfrm>
              <a:off x="7315147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0" y="0"/>
                  </a:moveTo>
                  <a:lnTo>
                    <a:pt x="0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4"/>
            <p:cNvSpPr/>
            <p:nvPr/>
          </p:nvSpPr>
          <p:spPr>
            <a:xfrm>
              <a:off x="7772328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0" y="0"/>
                  </a:moveTo>
                  <a:lnTo>
                    <a:pt x="0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4"/>
            <p:cNvSpPr/>
            <p:nvPr/>
          </p:nvSpPr>
          <p:spPr>
            <a:xfrm>
              <a:off x="8229509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1" y="0"/>
                  </a:moveTo>
                  <a:lnTo>
                    <a:pt x="1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4"/>
            <p:cNvSpPr/>
            <p:nvPr/>
          </p:nvSpPr>
          <p:spPr>
            <a:xfrm>
              <a:off x="0" y="930213"/>
              <a:ext cx="9143654" cy="29"/>
            </a:xfrm>
            <a:custGeom>
              <a:avLst/>
              <a:gdLst/>
              <a:ahLst/>
              <a:cxnLst/>
              <a:rect l="l" t="t" r="r" b="b"/>
              <a:pathLst>
                <a:path w="284960" h="1" fill="none" extrusionOk="0">
                  <a:moveTo>
                    <a:pt x="0" y="0"/>
                  </a:moveTo>
                  <a:lnTo>
                    <a:pt x="284960" y="0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4"/>
            <p:cNvSpPr/>
            <p:nvPr/>
          </p:nvSpPr>
          <p:spPr>
            <a:xfrm>
              <a:off x="0" y="1399217"/>
              <a:ext cx="9143654" cy="29"/>
            </a:xfrm>
            <a:custGeom>
              <a:avLst/>
              <a:gdLst/>
              <a:ahLst/>
              <a:cxnLst/>
              <a:rect l="l" t="t" r="r" b="b"/>
              <a:pathLst>
                <a:path w="284960" h="1" fill="none" extrusionOk="0">
                  <a:moveTo>
                    <a:pt x="0" y="1"/>
                  </a:moveTo>
                  <a:lnTo>
                    <a:pt x="284960" y="1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4"/>
            <p:cNvSpPr/>
            <p:nvPr/>
          </p:nvSpPr>
          <p:spPr>
            <a:xfrm>
              <a:off x="0" y="1868221"/>
              <a:ext cx="9143654" cy="29"/>
            </a:xfrm>
            <a:custGeom>
              <a:avLst/>
              <a:gdLst/>
              <a:ahLst/>
              <a:cxnLst/>
              <a:rect l="l" t="t" r="r" b="b"/>
              <a:pathLst>
                <a:path w="284960" h="1" fill="none" extrusionOk="0">
                  <a:moveTo>
                    <a:pt x="0" y="0"/>
                  </a:moveTo>
                  <a:lnTo>
                    <a:pt x="284960" y="0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4"/>
            <p:cNvSpPr/>
            <p:nvPr/>
          </p:nvSpPr>
          <p:spPr>
            <a:xfrm>
              <a:off x="0" y="2337225"/>
              <a:ext cx="9143654" cy="29"/>
            </a:xfrm>
            <a:custGeom>
              <a:avLst/>
              <a:gdLst/>
              <a:ahLst/>
              <a:cxnLst/>
              <a:rect l="l" t="t" r="r" b="b"/>
              <a:pathLst>
                <a:path w="284960" h="1" fill="none" extrusionOk="0">
                  <a:moveTo>
                    <a:pt x="0" y="0"/>
                  </a:moveTo>
                  <a:lnTo>
                    <a:pt x="284960" y="0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4"/>
            <p:cNvSpPr/>
            <p:nvPr/>
          </p:nvSpPr>
          <p:spPr>
            <a:xfrm>
              <a:off x="0" y="2806229"/>
              <a:ext cx="9143654" cy="29"/>
            </a:xfrm>
            <a:custGeom>
              <a:avLst/>
              <a:gdLst/>
              <a:ahLst/>
              <a:cxnLst/>
              <a:rect l="l" t="t" r="r" b="b"/>
              <a:pathLst>
                <a:path w="284960" h="1" fill="none" extrusionOk="0">
                  <a:moveTo>
                    <a:pt x="0" y="1"/>
                  </a:moveTo>
                  <a:lnTo>
                    <a:pt x="284960" y="1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4"/>
            <p:cNvSpPr/>
            <p:nvPr/>
          </p:nvSpPr>
          <p:spPr>
            <a:xfrm>
              <a:off x="0" y="3275233"/>
              <a:ext cx="9143654" cy="29"/>
            </a:xfrm>
            <a:custGeom>
              <a:avLst/>
              <a:gdLst/>
              <a:ahLst/>
              <a:cxnLst/>
              <a:rect l="l" t="t" r="r" b="b"/>
              <a:pathLst>
                <a:path w="284960" h="1" fill="none" extrusionOk="0">
                  <a:moveTo>
                    <a:pt x="0" y="1"/>
                  </a:moveTo>
                  <a:lnTo>
                    <a:pt x="284960" y="1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4"/>
            <p:cNvSpPr/>
            <p:nvPr/>
          </p:nvSpPr>
          <p:spPr>
            <a:xfrm>
              <a:off x="0" y="3744238"/>
              <a:ext cx="9143654" cy="29"/>
            </a:xfrm>
            <a:custGeom>
              <a:avLst/>
              <a:gdLst/>
              <a:ahLst/>
              <a:cxnLst/>
              <a:rect l="l" t="t" r="r" b="b"/>
              <a:pathLst>
                <a:path w="284960" h="1" fill="none" extrusionOk="0">
                  <a:moveTo>
                    <a:pt x="0" y="0"/>
                  </a:moveTo>
                  <a:lnTo>
                    <a:pt x="284960" y="0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4"/>
            <p:cNvSpPr/>
            <p:nvPr/>
          </p:nvSpPr>
          <p:spPr>
            <a:xfrm>
              <a:off x="0" y="4213242"/>
              <a:ext cx="9143654" cy="29"/>
            </a:xfrm>
            <a:custGeom>
              <a:avLst/>
              <a:gdLst/>
              <a:ahLst/>
              <a:cxnLst/>
              <a:rect l="l" t="t" r="r" b="b"/>
              <a:pathLst>
                <a:path w="284960" h="1" fill="none" extrusionOk="0">
                  <a:moveTo>
                    <a:pt x="0" y="0"/>
                  </a:moveTo>
                  <a:lnTo>
                    <a:pt x="284960" y="0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4"/>
            <p:cNvSpPr/>
            <p:nvPr/>
          </p:nvSpPr>
          <p:spPr>
            <a:xfrm>
              <a:off x="0" y="4682246"/>
              <a:ext cx="9143654" cy="29"/>
            </a:xfrm>
            <a:custGeom>
              <a:avLst/>
              <a:gdLst/>
              <a:ahLst/>
              <a:cxnLst/>
              <a:rect l="l" t="t" r="r" b="b"/>
              <a:pathLst>
                <a:path w="284960" h="1" fill="none" extrusionOk="0">
                  <a:moveTo>
                    <a:pt x="0" y="1"/>
                  </a:moveTo>
                  <a:lnTo>
                    <a:pt x="284960" y="1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4"/>
            <p:cNvSpPr/>
            <p:nvPr/>
          </p:nvSpPr>
          <p:spPr>
            <a:xfrm>
              <a:off x="8686690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1" y="0"/>
                  </a:moveTo>
                  <a:lnTo>
                    <a:pt x="1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4"/>
            <p:cNvSpPr/>
            <p:nvPr/>
          </p:nvSpPr>
          <p:spPr>
            <a:xfrm>
              <a:off x="457431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1" y="0"/>
                  </a:moveTo>
                  <a:lnTo>
                    <a:pt x="1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4"/>
            <p:cNvSpPr/>
            <p:nvPr/>
          </p:nvSpPr>
          <p:spPr>
            <a:xfrm>
              <a:off x="0" y="461209"/>
              <a:ext cx="9143654" cy="29"/>
            </a:xfrm>
            <a:custGeom>
              <a:avLst/>
              <a:gdLst/>
              <a:ahLst/>
              <a:cxnLst/>
              <a:rect l="l" t="t" r="r" b="b"/>
              <a:pathLst>
                <a:path w="284960" h="1" fill="none" extrusionOk="0">
                  <a:moveTo>
                    <a:pt x="0" y="0"/>
                  </a:moveTo>
                  <a:lnTo>
                    <a:pt x="284960" y="0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8" name="Google Shape;148;p4"/>
          <p:cNvSpPr/>
          <p:nvPr/>
        </p:nvSpPr>
        <p:spPr>
          <a:xfrm>
            <a:off x="788925" y="539501"/>
            <a:ext cx="7566300" cy="4064400"/>
          </a:xfrm>
          <a:prstGeom prst="roundRect">
            <a:avLst>
              <a:gd name="adj" fmla="val 5688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4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4"/>
          <p:cNvSpPr txBox="1">
            <a:spLocks noGrp="1"/>
          </p:cNvSpPr>
          <p:nvPr>
            <p:ph type="body" idx="1"/>
          </p:nvPr>
        </p:nvSpPr>
        <p:spPr>
          <a:xfrm>
            <a:off x="713225" y="1246950"/>
            <a:ext cx="7717500" cy="335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2" name="Google Shape;192;p6"/>
          <p:cNvGrpSpPr/>
          <p:nvPr/>
        </p:nvGrpSpPr>
        <p:grpSpPr>
          <a:xfrm>
            <a:off x="0" y="-25"/>
            <a:ext cx="9143654" cy="5143519"/>
            <a:chOff x="0" y="-25"/>
            <a:chExt cx="9143654" cy="5143519"/>
          </a:xfrm>
        </p:grpSpPr>
        <p:sp>
          <p:nvSpPr>
            <p:cNvPr id="193" name="Google Shape;193;p6"/>
            <p:cNvSpPr/>
            <p:nvPr/>
          </p:nvSpPr>
          <p:spPr>
            <a:xfrm>
              <a:off x="914612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1" y="0"/>
                  </a:moveTo>
                  <a:lnTo>
                    <a:pt x="1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6"/>
            <p:cNvSpPr/>
            <p:nvPr/>
          </p:nvSpPr>
          <p:spPr>
            <a:xfrm>
              <a:off x="1371793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0" y="0"/>
                  </a:moveTo>
                  <a:lnTo>
                    <a:pt x="0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6"/>
            <p:cNvSpPr/>
            <p:nvPr/>
          </p:nvSpPr>
          <p:spPr>
            <a:xfrm>
              <a:off x="1828974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0" y="0"/>
                  </a:moveTo>
                  <a:lnTo>
                    <a:pt x="0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6"/>
            <p:cNvSpPr/>
            <p:nvPr/>
          </p:nvSpPr>
          <p:spPr>
            <a:xfrm>
              <a:off x="2286155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0" y="0"/>
                  </a:moveTo>
                  <a:lnTo>
                    <a:pt x="0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6"/>
            <p:cNvSpPr/>
            <p:nvPr/>
          </p:nvSpPr>
          <p:spPr>
            <a:xfrm>
              <a:off x="2743336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1" y="0"/>
                  </a:moveTo>
                  <a:lnTo>
                    <a:pt x="1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6"/>
            <p:cNvSpPr/>
            <p:nvPr/>
          </p:nvSpPr>
          <p:spPr>
            <a:xfrm>
              <a:off x="3200517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1" y="0"/>
                  </a:moveTo>
                  <a:lnTo>
                    <a:pt x="1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6"/>
            <p:cNvSpPr/>
            <p:nvPr/>
          </p:nvSpPr>
          <p:spPr>
            <a:xfrm>
              <a:off x="3657698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1" y="0"/>
                  </a:moveTo>
                  <a:lnTo>
                    <a:pt x="1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6"/>
            <p:cNvSpPr/>
            <p:nvPr/>
          </p:nvSpPr>
          <p:spPr>
            <a:xfrm>
              <a:off x="4114880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0" y="0"/>
                  </a:moveTo>
                  <a:lnTo>
                    <a:pt x="0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6"/>
            <p:cNvSpPr/>
            <p:nvPr/>
          </p:nvSpPr>
          <p:spPr>
            <a:xfrm>
              <a:off x="4572061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0" y="0"/>
                  </a:moveTo>
                  <a:lnTo>
                    <a:pt x="0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6"/>
            <p:cNvSpPr/>
            <p:nvPr/>
          </p:nvSpPr>
          <p:spPr>
            <a:xfrm>
              <a:off x="5029242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0" y="0"/>
                  </a:moveTo>
                  <a:lnTo>
                    <a:pt x="0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6"/>
            <p:cNvSpPr/>
            <p:nvPr/>
          </p:nvSpPr>
          <p:spPr>
            <a:xfrm>
              <a:off x="5486423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1" y="0"/>
                  </a:moveTo>
                  <a:lnTo>
                    <a:pt x="1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6"/>
            <p:cNvSpPr/>
            <p:nvPr/>
          </p:nvSpPr>
          <p:spPr>
            <a:xfrm>
              <a:off x="5943604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1" y="0"/>
                  </a:moveTo>
                  <a:lnTo>
                    <a:pt x="1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6"/>
            <p:cNvSpPr/>
            <p:nvPr/>
          </p:nvSpPr>
          <p:spPr>
            <a:xfrm>
              <a:off x="6400785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1" y="0"/>
                  </a:moveTo>
                  <a:lnTo>
                    <a:pt x="1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6"/>
            <p:cNvSpPr/>
            <p:nvPr/>
          </p:nvSpPr>
          <p:spPr>
            <a:xfrm>
              <a:off x="6857966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0" y="0"/>
                  </a:moveTo>
                  <a:lnTo>
                    <a:pt x="0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6"/>
            <p:cNvSpPr/>
            <p:nvPr/>
          </p:nvSpPr>
          <p:spPr>
            <a:xfrm>
              <a:off x="7315147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0" y="0"/>
                  </a:moveTo>
                  <a:lnTo>
                    <a:pt x="0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6"/>
            <p:cNvSpPr/>
            <p:nvPr/>
          </p:nvSpPr>
          <p:spPr>
            <a:xfrm>
              <a:off x="7772328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0" y="0"/>
                  </a:moveTo>
                  <a:lnTo>
                    <a:pt x="0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6"/>
            <p:cNvSpPr/>
            <p:nvPr/>
          </p:nvSpPr>
          <p:spPr>
            <a:xfrm>
              <a:off x="8229509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1" y="0"/>
                  </a:moveTo>
                  <a:lnTo>
                    <a:pt x="1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6"/>
            <p:cNvSpPr/>
            <p:nvPr/>
          </p:nvSpPr>
          <p:spPr>
            <a:xfrm>
              <a:off x="0" y="930213"/>
              <a:ext cx="9143654" cy="29"/>
            </a:xfrm>
            <a:custGeom>
              <a:avLst/>
              <a:gdLst/>
              <a:ahLst/>
              <a:cxnLst/>
              <a:rect l="l" t="t" r="r" b="b"/>
              <a:pathLst>
                <a:path w="284960" h="1" fill="none" extrusionOk="0">
                  <a:moveTo>
                    <a:pt x="0" y="0"/>
                  </a:moveTo>
                  <a:lnTo>
                    <a:pt x="284960" y="0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6"/>
            <p:cNvSpPr/>
            <p:nvPr/>
          </p:nvSpPr>
          <p:spPr>
            <a:xfrm>
              <a:off x="0" y="1399217"/>
              <a:ext cx="9143654" cy="29"/>
            </a:xfrm>
            <a:custGeom>
              <a:avLst/>
              <a:gdLst/>
              <a:ahLst/>
              <a:cxnLst/>
              <a:rect l="l" t="t" r="r" b="b"/>
              <a:pathLst>
                <a:path w="284960" h="1" fill="none" extrusionOk="0">
                  <a:moveTo>
                    <a:pt x="0" y="1"/>
                  </a:moveTo>
                  <a:lnTo>
                    <a:pt x="284960" y="1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6"/>
            <p:cNvSpPr/>
            <p:nvPr/>
          </p:nvSpPr>
          <p:spPr>
            <a:xfrm>
              <a:off x="0" y="1868221"/>
              <a:ext cx="9143654" cy="29"/>
            </a:xfrm>
            <a:custGeom>
              <a:avLst/>
              <a:gdLst/>
              <a:ahLst/>
              <a:cxnLst/>
              <a:rect l="l" t="t" r="r" b="b"/>
              <a:pathLst>
                <a:path w="284960" h="1" fill="none" extrusionOk="0">
                  <a:moveTo>
                    <a:pt x="0" y="0"/>
                  </a:moveTo>
                  <a:lnTo>
                    <a:pt x="284960" y="0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6"/>
            <p:cNvSpPr/>
            <p:nvPr/>
          </p:nvSpPr>
          <p:spPr>
            <a:xfrm>
              <a:off x="0" y="2337225"/>
              <a:ext cx="9143654" cy="29"/>
            </a:xfrm>
            <a:custGeom>
              <a:avLst/>
              <a:gdLst/>
              <a:ahLst/>
              <a:cxnLst/>
              <a:rect l="l" t="t" r="r" b="b"/>
              <a:pathLst>
                <a:path w="284960" h="1" fill="none" extrusionOk="0">
                  <a:moveTo>
                    <a:pt x="0" y="0"/>
                  </a:moveTo>
                  <a:lnTo>
                    <a:pt x="284960" y="0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6"/>
            <p:cNvSpPr/>
            <p:nvPr/>
          </p:nvSpPr>
          <p:spPr>
            <a:xfrm>
              <a:off x="0" y="2806229"/>
              <a:ext cx="9143654" cy="29"/>
            </a:xfrm>
            <a:custGeom>
              <a:avLst/>
              <a:gdLst/>
              <a:ahLst/>
              <a:cxnLst/>
              <a:rect l="l" t="t" r="r" b="b"/>
              <a:pathLst>
                <a:path w="284960" h="1" fill="none" extrusionOk="0">
                  <a:moveTo>
                    <a:pt x="0" y="1"/>
                  </a:moveTo>
                  <a:lnTo>
                    <a:pt x="284960" y="1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6"/>
            <p:cNvSpPr/>
            <p:nvPr/>
          </p:nvSpPr>
          <p:spPr>
            <a:xfrm>
              <a:off x="0" y="3275233"/>
              <a:ext cx="9143654" cy="29"/>
            </a:xfrm>
            <a:custGeom>
              <a:avLst/>
              <a:gdLst/>
              <a:ahLst/>
              <a:cxnLst/>
              <a:rect l="l" t="t" r="r" b="b"/>
              <a:pathLst>
                <a:path w="284960" h="1" fill="none" extrusionOk="0">
                  <a:moveTo>
                    <a:pt x="0" y="1"/>
                  </a:moveTo>
                  <a:lnTo>
                    <a:pt x="284960" y="1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6"/>
            <p:cNvSpPr/>
            <p:nvPr/>
          </p:nvSpPr>
          <p:spPr>
            <a:xfrm>
              <a:off x="0" y="3744238"/>
              <a:ext cx="9143654" cy="29"/>
            </a:xfrm>
            <a:custGeom>
              <a:avLst/>
              <a:gdLst/>
              <a:ahLst/>
              <a:cxnLst/>
              <a:rect l="l" t="t" r="r" b="b"/>
              <a:pathLst>
                <a:path w="284960" h="1" fill="none" extrusionOk="0">
                  <a:moveTo>
                    <a:pt x="0" y="0"/>
                  </a:moveTo>
                  <a:lnTo>
                    <a:pt x="284960" y="0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6"/>
            <p:cNvSpPr/>
            <p:nvPr/>
          </p:nvSpPr>
          <p:spPr>
            <a:xfrm>
              <a:off x="0" y="4213242"/>
              <a:ext cx="9143654" cy="29"/>
            </a:xfrm>
            <a:custGeom>
              <a:avLst/>
              <a:gdLst/>
              <a:ahLst/>
              <a:cxnLst/>
              <a:rect l="l" t="t" r="r" b="b"/>
              <a:pathLst>
                <a:path w="284960" h="1" fill="none" extrusionOk="0">
                  <a:moveTo>
                    <a:pt x="0" y="0"/>
                  </a:moveTo>
                  <a:lnTo>
                    <a:pt x="284960" y="0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6"/>
            <p:cNvSpPr/>
            <p:nvPr/>
          </p:nvSpPr>
          <p:spPr>
            <a:xfrm>
              <a:off x="0" y="4682246"/>
              <a:ext cx="9143654" cy="29"/>
            </a:xfrm>
            <a:custGeom>
              <a:avLst/>
              <a:gdLst/>
              <a:ahLst/>
              <a:cxnLst/>
              <a:rect l="l" t="t" r="r" b="b"/>
              <a:pathLst>
                <a:path w="284960" h="1" fill="none" extrusionOk="0">
                  <a:moveTo>
                    <a:pt x="0" y="1"/>
                  </a:moveTo>
                  <a:lnTo>
                    <a:pt x="284960" y="1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6"/>
            <p:cNvSpPr/>
            <p:nvPr/>
          </p:nvSpPr>
          <p:spPr>
            <a:xfrm>
              <a:off x="8686690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1" y="0"/>
                  </a:moveTo>
                  <a:lnTo>
                    <a:pt x="1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6"/>
            <p:cNvSpPr/>
            <p:nvPr/>
          </p:nvSpPr>
          <p:spPr>
            <a:xfrm>
              <a:off x="457431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1" y="0"/>
                  </a:moveTo>
                  <a:lnTo>
                    <a:pt x="1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6"/>
            <p:cNvSpPr/>
            <p:nvPr/>
          </p:nvSpPr>
          <p:spPr>
            <a:xfrm>
              <a:off x="0" y="461209"/>
              <a:ext cx="9143654" cy="29"/>
            </a:xfrm>
            <a:custGeom>
              <a:avLst/>
              <a:gdLst/>
              <a:ahLst/>
              <a:cxnLst/>
              <a:rect l="l" t="t" r="r" b="b"/>
              <a:pathLst>
                <a:path w="284960" h="1" fill="none" extrusionOk="0">
                  <a:moveTo>
                    <a:pt x="0" y="0"/>
                  </a:moveTo>
                  <a:lnTo>
                    <a:pt x="284960" y="0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2" name="Google Shape;222;p6"/>
          <p:cNvSpPr/>
          <p:nvPr/>
        </p:nvSpPr>
        <p:spPr>
          <a:xfrm flipH="1">
            <a:off x="788925" y="539550"/>
            <a:ext cx="3658200" cy="4064400"/>
          </a:xfrm>
          <a:prstGeom prst="roundRect">
            <a:avLst>
              <a:gd name="adj" fmla="val 5688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6"/>
          <p:cNvSpPr/>
          <p:nvPr/>
        </p:nvSpPr>
        <p:spPr>
          <a:xfrm flipH="1">
            <a:off x="4696700" y="539550"/>
            <a:ext cx="3658200" cy="4064400"/>
          </a:xfrm>
          <a:prstGeom prst="roundRect">
            <a:avLst>
              <a:gd name="adj" fmla="val 5688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6"/>
          <p:cNvSpPr txBox="1">
            <a:spLocks noGrp="1"/>
          </p:cNvSpPr>
          <p:nvPr>
            <p:ph type="title"/>
          </p:nvPr>
        </p:nvSpPr>
        <p:spPr>
          <a:xfrm flipH="1">
            <a:off x="1273075" y="615700"/>
            <a:ext cx="2690100" cy="72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25" name="Google Shape;225;p6"/>
          <p:cNvSpPr txBox="1">
            <a:spLocks noGrp="1"/>
          </p:cNvSpPr>
          <p:nvPr>
            <p:ph type="title" idx="2"/>
          </p:nvPr>
        </p:nvSpPr>
        <p:spPr>
          <a:xfrm flipH="1">
            <a:off x="5180750" y="615700"/>
            <a:ext cx="2690100" cy="72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grpSp>
        <p:nvGrpSpPr>
          <p:cNvPr id="226" name="Google Shape;226;p6"/>
          <p:cNvGrpSpPr/>
          <p:nvPr/>
        </p:nvGrpSpPr>
        <p:grpSpPr>
          <a:xfrm>
            <a:off x="79500" y="1507663"/>
            <a:ext cx="209050" cy="204975"/>
            <a:chOff x="6020875" y="2487450"/>
            <a:chExt cx="209050" cy="204975"/>
          </a:xfrm>
        </p:grpSpPr>
        <p:sp>
          <p:nvSpPr>
            <p:cNvPr id="227" name="Google Shape;227;p6"/>
            <p:cNvSpPr/>
            <p:nvPr/>
          </p:nvSpPr>
          <p:spPr>
            <a:xfrm>
              <a:off x="6134100" y="2487450"/>
              <a:ext cx="82375" cy="86275"/>
            </a:xfrm>
            <a:custGeom>
              <a:avLst/>
              <a:gdLst/>
              <a:ahLst/>
              <a:cxnLst/>
              <a:rect l="l" t="t" r="r" b="b"/>
              <a:pathLst>
                <a:path w="3295" h="3451" extrusionOk="0">
                  <a:moveTo>
                    <a:pt x="1965" y="1"/>
                  </a:moveTo>
                  <a:cubicBezTo>
                    <a:pt x="1881" y="1"/>
                    <a:pt x="1796" y="10"/>
                    <a:pt x="1711" y="28"/>
                  </a:cubicBezTo>
                  <a:cubicBezTo>
                    <a:pt x="951" y="155"/>
                    <a:pt x="349" y="788"/>
                    <a:pt x="222" y="1548"/>
                  </a:cubicBezTo>
                  <a:cubicBezTo>
                    <a:pt x="1" y="2498"/>
                    <a:pt x="666" y="3448"/>
                    <a:pt x="1552" y="3448"/>
                  </a:cubicBezTo>
                  <a:cubicBezTo>
                    <a:pt x="1579" y="3450"/>
                    <a:pt x="1606" y="3451"/>
                    <a:pt x="1632" y="3451"/>
                  </a:cubicBezTo>
                  <a:cubicBezTo>
                    <a:pt x="2076" y="3451"/>
                    <a:pt x="2481" y="3202"/>
                    <a:pt x="2661" y="2783"/>
                  </a:cubicBezTo>
                  <a:cubicBezTo>
                    <a:pt x="2882" y="2403"/>
                    <a:pt x="3009" y="1960"/>
                    <a:pt x="3167" y="1548"/>
                  </a:cubicBezTo>
                  <a:cubicBezTo>
                    <a:pt x="3294" y="1168"/>
                    <a:pt x="3199" y="725"/>
                    <a:pt x="2882" y="440"/>
                  </a:cubicBezTo>
                  <a:cubicBezTo>
                    <a:pt x="2652" y="158"/>
                    <a:pt x="2319" y="1"/>
                    <a:pt x="19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6"/>
            <p:cNvSpPr/>
            <p:nvPr/>
          </p:nvSpPr>
          <p:spPr>
            <a:xfrm>
              <a:off x="6020875" y="2604725"/>
              <a:ext cx="91075" cy="68850"/>
            </a:xfrm>
            <a:custGeom>
              <a:avLst/>
              <a:gdLst/>
              <a:ahLst/>
              <a:cxnLst/>
              <a:rect l="l" t="t" r="r" b="b"/>
              <a:pathLst>
                <a:path w="3643" h="2754" extrusionOk="0">
                  <a:moveTo>
                    <a:pt x="2073" y="0"/>
                  </a:moveTo>
                  <a:cubicBezTo>
                    <a:pt x="1526" y="0"/>
                    <a:pt x="982" y="204"/>
                    <a:pt x="571" y="594"/>
                  </a:cubicBezTo>
                  <a:cubicBezTo>
                    <a:pt x="1" y="1196"/>
                    <a:pt x="159" y="2177"/>
                    <a:pt x="856" y="2621"/>
                  </a:cubicBezTo>
                  <a:cubicBezTo>
                    <a:pt x="1014" y="2713"/>
                    <a:pt x="1245" y="2754"/>
                    <a:pt x="1504" y="2754"/>
                  </a:cubicBezTo>
                  <a:cubicBezTo>
                    <a:pt x="2230" y="2754"/>
                    <a:pt x="3179" y="2431"/>
                    <a:pt x="3389" y="1987"/>
                  </a:cubicBezTo>
                  <a:cubicBezTo>
                    <a:pt x="3516" y="1797"/>
                    <a:pt x="3579" y="1576"/>
                    <a:pt x="3643" y="1417"/>
                  </a:cubicBezTo>
                  <a:cubicBezTo>
                    <a:pt x="3643" y="911"/>
                    <a:pt x="3358" y="467"/>
                    <a:pt x="2946" y="182"/>
                  </a:cubicBezTo>
                  <a:cubicBezTo>
                    <a:pt x="2668" y="60"/>
                    <a:pt x="2370" y="0"/>
                    <a:pt x="20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6"/>
            <p:cNvSpPr/>
            <p:nvPr/>
          </p:nvSpPr>
          <p:spPr>
            <a:xfrm>
              <a:off x="6149925" y="2623500"/>
              <a:ext cx="80000" cy="68925"/>
            </a:xfrm>
            <a:custGeom>
              <a:avLst/>
              <a:gdLst/>
              <a:ahLst/>
              <a:cxnLst/>
              <a:rect l="l" t="t" r="r" b="b"/>
              <a:pathLst>
                <a:path w="3200" h="2757" extrusionOk="0">
                  <a:moveTo>
                    <a:pt x="1956" y="0"/>
                  </a:moveTo>
                  <a:cubicBezTo>
                    <a:pt x="1938" y="0"/>
                    <a:pt x="1919" y="1"/>
                    <a:pt x="1901" y="1"/>
                  </a:cubicBezTo>
                  <a:cubicBezTo>
                    <a:pt x="951" y="1"/>
                    <a:pt x="1" y="730"/>
                    <a:pt x="159" y="1490"/>
                  </a:cubicBezTo>
                  <a:cubicBezTo>
                    <a:pt x="128" y="2187"/>
                    <a:pt x="729" y="2757"/>
                    <a:pt x="1426" y="2757"/>
                  </a:cubicBezTo>
                  <a:cubicBezTo>
                    <a:pt x="2408" y="2757"/>
                    <a:pt x="3200" y="2092"/>
                    <a:pt x="3200" y="1300"/>
                  </a:cubicBezTo>
                  <a:cubicBezTo>
                    <a:pt x="3200" y="590"/>
                    <a:pt x="2658" y="0"/>
                    <a:pt x="1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0" name="Google Shape;230;p6"/>
          <p:cNvGrpSpPr/>
          <p:nvPr/>
        </p:nvGrpSpPr>
        <p:grpSpPr>
          <a:xfrm>
            <a:off x="4659200" y="136975"/>
            <a:ext cx="247800" cy="277125"/>
            <a:chOff x="237350" y="3457200"/>
            <a:chExt cx="247800" cy="277125"/>
          </a:xfrm>
        </p:grpSpPr>
        <p:sp>
          <p:nvSpPr>
            <p:cNvPr id="231" name="Google Shape;231;p6"/>
            <p:cNvSpPr/>
            <p:nvPr/>
          </p:nvSpPr>
          <p:spPr>
            <a:xfrm>
              <a:off x="352125" y="3457200"/>
              <a:ext cx="95825" cy="85525"/>
            </a:xfrm>
            <a:custGeom>
              <a:avLst/>
              <a:gdLst/>
              <a:ahLst/>
              <a:cxnLst/>
              <a:rect l="l" t="t" r="r" b="b"/>
              <a:pathLst>
                <a:path w="3833" h="3421" extrusionOk="0">
                  <a:moveTo>
                    <a:pt x="2376" y="1"/>
                  </a:moveTo>
                  <a:cubicBezTo>
                    <a:pt x="1362" y="64"/>
                    <a:pt x="507" y="761"/>
                    <a:pt x="222" y="1742"/>
                  </a:cubicBezTo>
                  <a:cubicBezTo>
                    <a:pt x="0" y="2534"/>
                    <a:pt x="570" y="3326"/>
                    <a:pt x="1425" y="3421"/>
                  </a:cubicBezTo>
                  <a:cubicBezTo>
                    <a:pt x="1647" y="3357"/>
                    <a:pt x="1869" y="3294"/>
                    <a:pt x="2091" y="3199"/>
                  </a:cubicBezTo>
                  <a:cubicBezTo>
                    <a:pt x="2566" y="2882"/>
                    <a:pt x="2977" y="2534"/>
                    <a:pt x="3389" y="2186"/>
                  </a:cubicBezTo>
                  <a:cubicBezTo>
                    <a:pt x="3737" y="1806"/>
                    <a:pt x="3832" y="1236"/>
                    <a:pt x="3611" y="792"/>
                  </a:cubicBezTo>
                  <a:cubicBezTo>
                    <a:pt x="3357" y="317"/>
                    <a:pt x="2914" y="1"/>
                    <a:pt x="23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6"/>
            <p:cNvSpPr/>
            <p:nvPr/>
          </p:nvSpPr>
          <p:spPr>
            <a:xfrm>
              <a:off x="397250" y="3643300"/>
              <a:ext cx="87900" cy="91025"/>
            </a:xfrm>
            <a:custGeom>
              <a:avLst/>
              <a:gdLst/>
              <a:ahLst/>
              <a:cxnLst/>
              <a:rect l="l" t="t" r="r" b="b"/>
              <a:pathLst>
                <a:path w="3516" h="3641" extrusionOk="0">
                  <a:moveTo>
                    <a:pt x="2152" y="0"/>
                  </a:moveTo>
                  <a:cubicBezTo>
                    <a:pt x="2058" y="0"/>
                    <a:pt x="1963" y="10"/>
                    <a:pt x="1869" y="30"/>
                  </a:cubicBezTo>
                  <a:cubicBezTo>
                    <a:pt x="1109" y="220"/>
                    <a:pt x="0" y="1677"/>
                    <a:pt x="64" y="2469"/>
                  </a:cubicBezTo>
                  <a:cubicBezTo>
                    <a:pt x="127" y="3134"/>
                    <a:pt x="729" y="3641"/>
                    <a:pt x="1394" y="3641"/>
                  </a:cubicBezTo>
                  <a:cubicBezTo>
                    <a:pt x="1521" y="3609"/>
                    <a:pt x="1616" y="3577"/>
                    <a:pt x="1711" y="3546"/>
                  </a:cubicBezTo>
                  <a:cubicBezTo>
                    <a:pt x="2597" y="3197"/>
                    <a:pt x="3009" y="2406"/>
                    <a:pt x="3357" y="1614"/>
                  </a:cubicBezTo>
                  <a:cubicBezTo>
                    <a:pt x="3516" y="1202"/>
                    <a:pt x="3389" y="727"/>
                    <a:pt x="3072" y="442"/>
                  </a:cubicBezTo>
                  <a:cubicBezTo>
                    <a:pt x="2848" y="142"/>
                    <a:pt x="2504" y="0"/>
                    <a:pt x="21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6"/>
            <p:cNvSpPr/>
            <p:nvPr/>
          </p:nvSpPr>
          <p:spPr>
            <a:xfrm>
              <a:off x="237350" y="3635225"/>
              <a:ext cx="73625" cy="66750"/>
            </a:xfrm>
            <a:custGeom>
              <a:avLst/>
              <a:gdLst/>
              <a:ahLst/>
              <a:cxnLst/>
              <a:rect l="l" t="t" r="r" b="b"/>
              <a:pathLst>
                <a:path w="2945" h="2670" extrusionOk="0">
                  <a:moveTo>
                    <a:pt x="1260" y="1"/>
                  </a:moveTo>
                  <a:cubicBezTo>
                    <a:pt x="575" y="1"/>
                    <a:pt x="1" y="609"/>
                    <a:pt x="31" y="1303"/>
                  </a:cubicBezTo>
                  <a:cubicBezTo>
                    <a:pt x="1" y="2059"/>
                    <a:pt x="604" y="2670"/>
                    <a:pt x="1347" y="2670"/>
                  </a:cubicBezTo>
                  <a:cubicBezTo>
                    <a:pt x="1383" y="2670"/>
                    <a:pt x="1419" y="2668"/>
                    <a:pt x="1456" y="2665"/>
                  </a:cubicBezTo>
                  <a:cubicBezTo>
                    <a:pt x="1475" y="2666"/>
                    <a:pt x="1494" y="2666"/>
                    <a:pt x="1513" y="2666"/>
                  </a:cubicBezTo>
                  <a:cubicBezTo>
                    <a:pt x="2246" y="2666"/>
                    <a:pt x="2818" y="2077"/>
                    <a:pt x="2818" y="1367"/>
                  </a:cubicBezTo>
                  <a:cubicBezTo>
                    <a:pt x="2945" y="638"/>
                    <a:pt x="2058" y="5"/>
                    <a:pt x="1361" y="5"/>
                  </a:cubicBezTo>
                  <a:cubicBezTo>
                    <a:pt x="1327" y="2"/>
                    <a:pt x="1294" y="1"/>
                    <a:pt x="12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4" name="Google Shape;234;p6"/>
          <p:cNvGrpSpPr/>
          <p:nvPr/>
        </p:nvGrpSpPr>
        <p:grpSpPr>
          <a:xfrm>
            <a:off x="8542500" y="2283975"/>
            <a:ext cx="203500" cy="235675"/>
            <a:chOff x="7142750" y="3397575"/>
            <a:chExt cx="203500" cy="235675"/>
          </a:xfrm>
        </p:grpSpPr>
        <p:sp>
          <p:nvSpPr>
            <p:cNvPr id="235" name="Google Shape;235;p6"/>
            <p:cNvSpPr/>
            <p:nvPr/>
          </p:nvSpPr>
          <p:spPr>
            <a:xfrm>
              <a:off x="7269450" y="3553325"/>
              <a:ext cx="76800" cy="79925"/>
            </a:xfrm>
            <a:custGeom>
              <a:avLst/>
              <a:gdLst/>
              <a:ahLst/>
              <a:cxnLst/>
              <a:rect l="l" t="t" r="r" b="b"/>
              <a:pathLst>
                <a:path w="3072" h="3197" extrusionOk="0">
                  <a:moveTo>
                    <a:pt x="1413" y="0"/>
                  </a:moveTo>
                  <a:cubicBezTo>
                    <a:pt x="1088" y="0"/>
                    <a:pt x="765" y="114"/>
                    <a:pt x="507" y="336"/>
                  </a:cubicBezTo>
                  <a:cubicBezTo>
                    <a:pt x="95" y="716"/>
                    <a:pt x="0" y="1318"/>
                    <a:pt x="285" y="1824"/>
                  </a:cubicBezTo>
                  <a:cubicBezTo>
                    <a:pt x="412" y="2109"/>
                    <a:pt x="570" y="2394"/>
                    <a:pt x="760" y="2679"/>
                  </a:cubicBezTo>
                  <a:cubicBezTo>
                    <a:pt x="1017" y="3007"/>
                    <a:pt x="1413" y="3196"/>
                    <a:pt x="1819" y="3196"/>
                  </a:cubicBezTo>
                  <a:cubicBezTo>
                    <a:pt x="1963" y="3196"/>
                    <a:pt x="2108" y="3172"/>
                    <a:pt x="2249" y="3123"/>
                  </a:cubicBezTo>
                  <a:cubicBezTo>
                    <a:pt x="2755" y="2964"/>
                    <a:pt x="3072" y="2458"/>
                    <a:pt x="3072" y="1634"/>
                  </a:cubicBezTo>
                  <a:cubicBezTo>
                    <a:pt x="3040" y="1033"/>
                    <a:pt x="2660" y="463"/>
                    <a:pt x="2090" y="177"/>
                  </a:cubicBezTo>
                  <a:cubicBezTo>
                    <a:pt x="1879" y="59"/>
                    <a:pt x="1646" y="0"/>
                    <a:pt x="14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6"/>
            <p:cNvSpPr/>
            <p:nvPr/>
          </p:nvSpPr>
          <p:spPr>
            <a:xfrm>
              <a:off x="7142750" y="3454850"/>
              <a:ext cx="82375" cy="73550"/>
            </a:xfrm>
            <a:custGeom>
              <a:avLst/>
              <a:gdLst/>
              <a:ahLst/>
              <a:cxnLst/>
              <a:rect l="l" t="t" r="r" b="b"/>
              <a:pathLst>
                <a:path w="3295" h="2942" extrusionOk="0">
                  <a:moveTo>
                    <a:pt x="1494" y="1"/>
                  </a:moveTo>
                  <a:cubicBezTo>
                    <a:pt x="1362" y="1"/>
                    <a:pt x="1233" y="20"/>
                    <a:pt x="1109" y="63"/>
                  </a:cubicBezTo>
                  <a:cubicBezTo>
                    <a:pt x="856" y="126"/>
                    <a:pt x="634" y="253"/>
                    <a:pt x="476" y="443"/>
                  </a:cubicBezTo>
                  <a:cubicBezTo>
                    <a:pt x="33" y="950"/>
                    <a:pt x="1" y="1710"/>
                    <a:pt x="381" y="2248"/>
                  </a:cubicBezTo>
                  <a:cubicBezTo>
                    <a:pt x="623" y="2652"/>
                    <a:pt x="1369" y="2941"/>
                    <a:pt x="1918" y="2941"/>
                  </a:cubicBezTo>
                  <a:cubicBezTo>
                    <a:pt x="2015" y="2941"/>
                    <a:pt x="2105" y="2932"/>
                    <a:pt x="2186" y="2913"/>
                  </a:cubicBezTo>
                  <a:cubicBezTo>
                    <a:pt x="2788" y="2786"/>
                    <a:pt x="3263" y="2248"/>
                    <a:pt x="3295" y="1615"/>
                  </a:cubicBezTo>
                  <a:cubicBezTo>
                    <a:pt x="3295" y="820"/>
                    <a:pt x="2345" y="1"/>
                    <a:pt x="14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6"/>
            <p:cNvSpPr/>
            <p:nvPr/>
          </p:nvSpPr>
          <p:spPr>
            <a:xfrm>
              <a:off x="7274200" y="3397575"/>
              <a:ext cx="71150" cy="64400"/>
            </a:xfrm>
            <a:custGeom>
              <a:avLst/>
              <a:gdLst/>
              <a:ahLst/>
              <a:cxnLst/>
              <a:rect l="l" t="t" r="r" b="b"/>
              <a:pathLst>
                <a:path w="2846" h="2576" extrusionOk="0">
                  <a:moveTo>
                    <a:pt x="1603" y="1"/>
                  </a:moveTo>
                  <a:cubicBezTo>
                    <a:pt x="1554" y="1"/>
                    <a:pt x="1506" y="4"/>
                    <a:pt x="1457" y="10"/>
                  </a:cubicBezTo>
                  <a:cubicBezTo>
                    <a:pt x="1426" y="9"/>
                    <a:pt x="1396" y="9"/>
                    <a:pt x="1366" y="9"/>
                  </a:cubicBezTo>
                  <a:cubicBezTo>
                    <a:pt x="505" y="9"/>
                    <a:pt x="32" y="450"/>
                    <a:pt x="32" y="1245"/>
                  </a:cubicBezTo>
                  <a:cubicBezTo>
                    <a:pt x="0" y="2069"/>
                    <a:pt x="507" y="2576"/>
                    <a:pt x="1362" y="2576"/>
                  </a:cubicBezTo>
                  <a:cubicBezTo>
                    <a:pt x="2217" y="2576"/>
                    <a:pt x="2787" y="2069"/>
                    <a:pt x="2787" y="1277"/>
                  </a:cubicBezTo>
                  <a:cubicBezTo>
                    <a:pt x="2846" y="598"/>
                    <a:pt x="2271" y="1"/>
                    <a:pt x="16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8" name="Google Shape;238;p6"/>
          <p:cNvGrpSpPr/>
          <p:nvPr/>
        </p:nvGrpSpPr>
        <p:grpSpPr>
          <a:xfrm>
            <a:off x="2912350" y="4826450"/>
            <a:ext cx="184475" cy="212675"/>
            <a:chOff x="1325975" y="1958675"/>
            <a:chExt cx="184475" cy="212675"/>
          </a:xfrm>
        </p:grpSpPr>
        <p:sp>
          <p:nvSpPr>
            <p:cNvPr id="239" name="Google Shape;239;p6"/>
            <p:cNvSpPr/>
            <p:nvPr/>
          </p:nvSpPr>
          <p:spPr>
            <a:xfrm>
              <a:off x="1432025" y="2083500"/>
              <a:ext cx="78425" cy="87850"/>
            </a:xfrm>
            <a:custGeom>
              <a:avLst/>
              <a:gdLst/>
              <a:ahLst/>
              <a:cxnLst/>
              <a:rect l="l" t="t" r="r" b="b"/>
              <a:pathLst>
                <a:path w="3137" h="3514" extrusionOk="0">
                  <a:moveTo>
                    <a:pt x="1782" y="1"/>
                  </a:moveTo>
                  <a:cubicBezTo>
                    <a:pt x="1452" y="1"/>
                    <a:pt x="1136" y="113"/>
                    <a:pt x="888" y="320"/>
                  </a:cubicBezTo>
                  <a:cubicBezTo>
                    <a:pt x="349" y="795"/>
                    <a:pt x="64" y="1492"/>
                    <a:pt x="33" y="2188"/>
                  </a:cubicBezTo>
                  <a:cubicBezTo>
                    <a:pt x="1" y="2727"/>
                    <a:pt x="318" y="3202"/>
                    <a:pt x="793" y="3392"/>
                  </a:cubicBezTo>
                  <a:cubicBezTo>
                    <a:pt x="949" y="3475"/>
                    <a:pt x="1118" y="3514"/>
                    <a:pt x="1286" y="3514"/>
                  </a:cubicBezTo>
                  <a:cubicBezTo>
                    <a:pt x="1629" y="3514"/>
                    <a:pt x="1963" y="3352"/>
                    <a:pt x="2154" y="3075"/>
                  </a:cubicBezTo>
                  <a:cubicBezTo>
                    <a:pt x="2503" y="2537"/>
                    <a:pt x="2788" y="1998"/>
                    <a:pt x="2978" y="1428"/>
                  </a:cubicBezTo>
                  <a:cubicBezTo>
                    <a:pt x="3136" y="953"/>
                    <a:pt x="2756" y="352"/>
                    <a:pt x="2313" y="98"/>
                  </a:cubicBezTo>
                  <a:cubicBezTo>
                    <a:pt x="2137" y="32"/>
                    <a:pt x="1958" y="1"/>
                    <a:pt x="17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6"/>
            <p:cNvSpPr/>
            <p:nvPr/>
          </p:nvSpPr>
          <p:spPr>
            <a:xfrm>
              <a:off x="1325975" y="2046325"/>
              <a:ext cx="68875" cy="68150"/>
            </a:xfrm>
            <a:custGeom>
              <a:avLst/>
              <a:gdLst/>
              <a:ahLst/>
              <a:cxnLst/>
              <a:rect l="l" t="t" r="r" b="b"/>
              <a:pathLst>
                <a:path w="2755" h="2726" extrusionOk="0">
                  <a:moveTo>
                    <a:pt x="1338" y="1"/>
                  </a:moveTo>
                  <a:cubicBezTo>
                    <a:pt x="603" y="1"/>
                    <a:pt x="0" y="622"/>
                    <a:pt x="31" y="1364"/>
                  </a:cubicBezTo>
                  <a:cubicBezTo>
                    <a:pt x="15" y="2266"/>
                    <a:pt x="696" y="2726"/>
                    <a:pt x="1373" y="2726"/>
                  </a:cubicBezTo>
                  <a:cubicBezTo>
                    <a:pt x="2026" y="2726"/>
                    <a:pt x="2676" y="2298"/>
                    <a:pt x="2691" y="1427"/>
                  </a:cubicBezTo>
                  <a:cubicBezTo>
                    <a:pt x="2755" y="667"/>
                    <a:pt x="2153" y="2"/>
                    <a:pt x="1393" y="2"/>
                  </a:cubicBezTo>
                  <a:cubicBezTo>
                    <a:pt x="1374" y="1"/>
                    <a:pt x="1356" y="1"/>
                    <a:pt x="13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6"/>
            <p:cNvSpPr/>
            <p:nvPr/>
          </p:nvSpPr>
          <p:spPr>
            <a:xfrm>
              <a:off x="1412250" y="1958675"/>
              <a:ext cx="66925" cy="65650"/>
            </a:xfrm>
            <a:custGeom>
              <a:avLst/>
              <a:gdLst/>
              <a:ahLst/>
              <a:cxnLst/>
              <a:rect l="l" t="t" r="r" b="b"/>
              <a:pathLst>
                <a:path w="2677" h="2626" extrusionOk="0">
                  <a:moveTo>
                    <a:pt x="1342" y="1"/>
                  </a:moveTo>
                  <a:cubicBezTo>
                    <a:pt x="673" y="1"/>
                    <a:pt x="0" y="452"/>
                    <a:pt x="32" y="1354"/>
                  </a:cubicBezTo>
                  <a:cubicBezTo>
                    <a:pt x="32" y="2051"/>
                    <a:pt x="602" y="2621"/>
                    <a:pt x="1299" y="2621"/>
                  </a:cubicBezTo>
                  <a:cubicBezTo>
                    <a:pt x="1334" y="2624"/>
                    <a:pt x="1369" y="2626"/>
                    <a:pt x="1404" y="2626"/>
                  </a:cubicBezTo>
                  <a:cubicBezTo>
                    <a:pt x="2084" y="2626"/>
                    <a:pt x="2629" y="2047"/>
                    <a:pt x="2629" y="1354"/>
                  </a:cubicBezTo>
                  <a:cubicBezTo>
                    <a:pt x="2676" y="452"/>
                    <a:pt x="2011" y="1"/>
                    <a:pt x="13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2" name="Google Shape;242;p6"/>
          <p:cNvGrpSpPr/>
          <p:nvPr/>
        </p:nvGrpSpPr>
        <p:grpSpPr>
          <a:xfrm>
            <a:off x="8790875" y="4826450"/>
            <a:ext cx="149625" cy="170450"/>
            <a:chOff x="2449400" y="2524350"/>
            <a:chExt cx="149625" cy="170450"/>
          </a:xfrm>
        </p:grpSpPr>
        <p:sp>
          <p:nvSpPr>
            <p:cNvPr id="243" name="Google Shape;243;p6"/>
            <p:cNvSpPr/>
            <p:nvPr/>
          </p:nvSpPr>
          <p:spPr>
            <a:xfrm>
              <a:off x="2519875" y="2524350"/>
              <a:ext cx="79150" cy="79400"/>
            </a:xfrm>
            <a:custGeom>
              <a:avLst/>
              <a:gdLst/>
              <a:ahLst/>
              <a:cxnLst/>
              <a:rect l="l" t="t" r="r" b="b"/>
              <a:pathLst>
                <a:path w="3166" h="3176" extrusionOk="0">
                  <a:moveTo>
                    <a:pt x="1613" y="0"/>
                  </a:moveTo>
                  <a:cubicBezTo>
                    <a:pt x="765" y="0"/>
                    <a:pt x="64" y="698"/>
                    <a:pt x="64" y="1592"/>
                  </a:cubicBezTo>
                  <a:cubicBezTo>
                    <a:pt x="0" y="2447"/>
                    <a:pt x="697" y="3176"/>
                    <a:pt x="1552" y="3176"/>
                  </a:cubicBezTo>
                  <a:cubicBezTo>
                    <a:pt x="2344" y="3144"/>
                    <a:pt x="3135" y="2194"/>
                    <a:pt x="3135" y="1307"/>
                  </a:cubicBezTo>
                  <a:cubicBezTo>
                    <a:pt x="3166" y="584"/>
                    <a:pt x="2594" y="4"/>
                    <a:pt x="1883" y="4"/>
                  </a:cubicBezTo>
                  <a:cubicBezTo>
                    <a:pt x="1847" y="4"/>
                    <a:pt x="1811" y="6"/>
                    <a:pt x="1774" y="9"/>
                  </a:cubicBezTo>
                  <a:cubicBezTo>
                    <a:pt x="1720" y="3"/>
                    <a:pt x="1666" y="0"/>
                    <a:pt x="16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6"/>
            <p:cNvSpPr/>
            <p:nvPr/>
          </p:nvSpPr>
          <p:spPr>
            <a:xfrm>
              <a:off x="2449400" y="2628300"/>
              <a:ext cx="82375" cy="66500"/>
            </a:xfrm>
            <a:custGeom>
              <a:avLst/>
              <a:gdLst/>
              <a:ahLst/>
              <a:cxnLst/>
              <a:rect l="l" t="t" r="r" b="b"/>
              <a:pathLst>
                <a:path w="3295" h="2660" extrusionOk="0">
                  <a:moveTo>
                    <a:pt x="1704" y="1"/>
                  </a:moveTo>
                  <a:cubicBezTo>
                    <a:pt x="1547" y="1"/>
                    <a:pt x="1390" y="22"/>
                    <a:pt x="1236" y="63"/>
                  </a:cubicBezTo>
                  <a:cubicBezTo>
                    <a:pt x="444" y="253"/>
                    <a:pt x="1" y="791"/>
                    <a:pt x="32" y="1488"/>
                  </a:cubicBezTo>
                  <a:cubicBezTo>
                    <a:pt x="96" y="2216"/>
                    <a:pt x="666" y="2660"/>
                    <a:pt x="1457" y="2660"/>
                  </a:cubicBezTo>
                  <a:lnTo>
                    <a:pt x="1901" y="2660"/>
                  </a:lnTo>
                  <a:cubicBezTo>
                    <a:pt x="2471" y="2628"/>
                    <a:pt x="2914" y="2248"/>
                    <a:pt x="3104" y="1710"/>
                  </a:cubicBezTo>
                  <a:cubicBezTo>
                    <a:pt x="3294" y="1171"/>
                    <a:pt x="3104" y="601"/>
                    <a:pt x="2629" y="284"/>
                  </a:cubicBezTo>
                  <a:cubicBezTo>
                    <a:pt x="2351" y="92"/>
                    <a:pt x="2030" y="1"/>
                    <a:pt x="17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5" name="Google Shape;245;p6"/>
          <p:cNvSpPr/>
          <p:nvPr/>
        </p:nvSpPr>
        <p:spPr>
          <a:xfrm>
            <a:off x="8232000" y="1098800"/>
            <a:ext cx="340136" cy="447757"/>
          </a:xfrm>
          <a:custGeom>
            <a:avLst/>
            <a:gdLst/>
            <a:ahLst/>
            <a:cxnLst/>
            <a:rect l="l" t="t" r="r" b="b"/>
            <a:pathLst>
              <a:path w="10958" h="14424" extrusionOk="0">
                <a:moveTo>
                  <a:pt x="5446" y="1"/>
                </a:moveTo>
                <a:cubicBezTo>
                  <a:pt x="5426" y="1"/>
                  <a:pt x="5405" y="1"/>
                  <a:pt x="5384" y="3"/>
                </a:cubicBezTo>
                <a:cubicBezTo>
                  <a:pt x="4941" y="3"/>
                  <a:pt x="4719" y="288"/>
                  <a:pt x="4656" y="731"/>
                </a:cubicBezTo>
                <a:cubicBezTo>
                  <a:pt x="4434" y="2157"/>
                  <a:pt x="4181" y="3582"/>
                  <a:pt x="3991" y="5038"/>
                </a:cubicBezTo>
                <a:cubicBezTo>
                  <a:pt x="3991" y="5387"/>
                  <a:pt x="3737" y="5672"/>
                  <a:pt x="3389" y="5735"/>
                </a:cubicBezTo>
                <a:cubicBezTo>
                  <a:pt x="2471" y="5957"/>
                  <a:pt x="1552" y="6242"/>
                  <a:pt x="634" y="6527"/>
                </a:cubicBezTo>
                <a:cubicBezTo>
                  <a:pt x="285" y="6590"/>
                  <a:pt x="32" y="6907"/>
                  <a:pt x="32" y="7255"/>
                </a:cubicBezTo>
                <a:cubicBezTo>
                  <a:pt x="0" y="7604"/>
                  <a:pt x="222" y="7920"/>
                  <a:pt x="539" y="8047"/>
                </a:cubicBezTo>
                <a:cubicBezTo>
                  <a:pt x="1045" y="8269"/>
                  <a:pt x="1552" y="8522"/>
                  <a:pt x="2059" y="8744"/>
                </a:cubicBezTo>
                <a:cubicBezTo>
                  <a:pt x="2344" y="8839"/>
                  <a:pt x="2534" y="9092"/>
                  <a:pt x="2534" y="9377"/>
                </a:cubicBezTo>
                <a:cubicBezTo>
                  <a:pt x="2534" y="10834"/>
                  <a:pt x="2566" y="12291"/>
                  <a:pt x="2597" y="13747"/>
                </a:cubicBezTo>
                <a:cubicBezTo>
                  <a:pt x="2597" y="13811"/>
                  <a:pt x="2566" y="13906"/>
                  <a:pt x="2597" y="13937"/>
                </a:cubicBezTo>
                <a:cubicBezTo>
                  <a:pt x="2724" y="14096"/>
                  <a:pt x="2851" y="14349"/>
                  <a:pt x="3041" y="14412"/>
                </a:cubicBezTo>
                <a:cubicBezTo>
                  <a:pt x="3083" y="14419"/>
                  <a:pt x="3128" y="14423"/>
                  <a:pt x="3173" y="14423"/>
                </a:cubicBezTo>
                <a:cubicBezTo>
                  <a:pt x="3329" y="14423"/>
                  <a:pt x="3495" y="14377"/>
                  <a:pt x="3642" y="14254"/>
                </a:cubicBezTo>
                <a:cubicBezTo>
                  <a:pt x="3864" y="14032"/>
                  <a:pt x="4022" y="13779"/>
                  <a:pt x="4181" y="13494"/>
                </a:cubicBezTo>
                <a:cubicBezTo>
                  <a:pt x="4687" y="12639"/>
                  <a:pt x="5194" y="11784"/>
                  <a:pt x="5732" y="10897"/>
                </a:cubicBezTo>
                <a:cubicBezTo>
                  <a:pt x="5859" y="10960"/>
                  <a:pt x="5986" y="11055"/>
                  <a:pt x="6112" y="11119"/>
                </a:cubicBezTo>
                <a:cubicBezTo>
                  <a:pt x="6809" y="11752"/>
                  <a:pt x="7474" y="12354"/>
                  <a:pt x="8171" y="12987"/>
                </a:cubicBezTo>
                <a:cubicBezTo>
                  <a:pt x="8298" y="13114"/>
                  <a:pt x="8424" y="13241"/>
                  <a:pt x="8551" y="13336"/>
                </a:cubicBezTo>
                <a:cubicBezTo>
                  <a:pt x="8730" y="13455"/>
                  <a:pt x="8922" y="13562"/>
                  <a:pt x="9118" y="13562"/>
                </a:cubicBezTo>
                <a:cubicBezTo>
                  <a:pt x="9234" y="13562"/>
                  <a:pt x="9352" y="13525"/>
                  <a:pt x="9469" y="13431"/>
                </a:cubicBezTo>
                <a:cubicBezTo>
                  <a:pt x="9723" y="13209"/>
                  <a:pt x="9849" y="12861"/>
                  <a:pt x="9723" y="12544"/>
                </a:cubicBezTo>
                <a:cubicBezTo>
                  <a:pt x="9248" y="10960"/>
                  <a:pt x="8773" y="9377"/>
                  <a:pt x="8298" y="7794"/>
                </a:cubicBezTo>
                <a:cubicBezTo>
                  <a:pt x="8203" y="7572"/>
                  <a:pt x="8266" y="7319"/>
                  <a:pt x="8456" y="7160"/>
                </a:cubicBezTo>
                <a:cubicBezTo>
                  <a:pt x="9216" y="6337"/>
                  <a:pt x="9944" y="5482"/>
                  <a:pt x="10673" y="4627"/>
                </a:cubicBezTo>
                <a:cubicBezTo>
                  <a:pt x="10926" y="4373"/>
                  <a:pt x="10958" y="3962"/>
                  <a:pt x="10768" y="3677"/>
                </a:cubicBezTo>
                <a:cubicBezTo>
                  <a:pt x="10633" y="3452"/>
                  <a:pt x="10404" y="3323"/>
                  <a:pt x="10168" y="3323"/>
                </a:cubicBezTo>
                <a:cubicBezTo>
                  <a:pt x="10071" y="3323"/>
                  <a:pt x="9974" y="3345"/>
                  <a:pt x="9881" y="3392"/>
                </a:cubicBezTo>
                <a:cubicBezTo>
                  <a:pt x="9723" y="3423"/>
                  <a:pt x="9596" y="3487"/>
                  <a:pt x="9438" y="3518"/>
                </a:cubicBezTo>
                <a:lnTo>
                  <a:pt x="7411" y="4278"/>
                </a:lnTo>
                <a:cubicBezTo>
                  <a:pt x="6999" y="3012"/>
                  <a:pt x="6619" y="1808"/>
                  <a:pt x="6239" y="636"/>
                </a:cubicBezTo>
                <a:cubicBezTo>
                  <a:pt x="6149" y="276"/>
                  <a:pt x="5831" y="1"/>
                  <a:pt x="544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6"/>
          <p:cNvSpPr/>
          <p:nvPr/>
        </p:nvSpPr>
        <p:spPr>
          <a:xfrm>
            <a:off x="163100" y="4549150"/>
            <a:ext cx="340136" cy="447757"/>
          </a:xfrm>
          <a:custGeom>
            <a:avLst/>
            <a:gdLst/>
            <a:ahLst/>
            <a:cxnLst/>
            <a:rect l="l" t="t" r="r" b="b"/>
            <a:pathLst>
              <a:path w="10958" h="14424" extrusionOk="0">
                <a:moveTo>
                  <a:pt x="5446" y="1"/>
                </a:moveTo>
                <a:cubicBezTo>
                  <a:pt x="5426" y="1"/>
                  <a:pt x="5405" y="1"/>
                  <a:pt x="5384" y="3"/>
                </a:cubicBezTo>
                <a:cubicBezTo>
                  <a:pt x="4941" y="3"/>
                  <a:pt x="4719" y="288"/>
                  <a:pt x="4656" y="731"/>
                </a:cubicBezTo>
                <a:cubicBezTo>
                  <a:pt x="4434" y="2157"/>
                  <a:pt x="4181" y="3582"/>
                  <a:pt x="3991" y="5038"/>
                </a:cubicBezTo>
                <a:cubicBezTo>
                  <a:pt x="3991" y="5387"/>
                  <a:pt x="3737" y="5672"/>
                  <a:pt x="3389" y="5735"/>
                </a:cubicBezTo>
                <a:cubicBezTo>
                  <a:pt x="2471" y="5957"/>
                  <a:pt x="1552" y="6242"/>
                  <a:pt x="634" y="6527"/>
                </a:cubicBezTo>
                <a:cubicBezTo>
                  <a:pt x="285" y="6590"/>
                  <a:pt x="32" y="6907"/>
                  <a:pt x="32" y="7255"/>
                </a:cubicBezTo>
                <a:cubicBezTo>
                  <a:pt x="0" y="7604"/>
                  <a:pt x="222" y="7920"/>
                  <a:pt x="539" y="8047"/>
                </a:cubicBezTo>
                <a:cubicBezTo>
                  <a:pt x="1045" y="8269"/>
                  <a:pt x="1552" y="8522"/>
                  <a:pt x="2059" y="8744"/>
                </a:cubicBezTo>
                <a:cubicBezTo>
                  <a:pt x="2344" y="8839"/>
                  <a:pt x="2534" y="9092"/>
                  <a:pt x="2534" y="9377"/>
                </a:cubicBezTo>
                <a:cubicBezTo>
                  <a:pt x="2534" y="10834"/>
                  <a:pt x="2566" y="12291"/>
                  <a:pt x="2597" y="13747"/>
                </a:cubicBezTo>
                <a:cubicBezTo>
                  <a:pt x="2597" y="13811"/>
                  <a:pt x="2566" y="13906"/>
                  <a:pt x="2597" y="13937"/>
                </a:cubicBezTo>
                <a:cubicBezTo>
                  <a:pt x="2724" y="14096"/>
                  <a:pt x="2851" y="14349"/>
                  <a:pt x="3041" y="14412"/>
                </a:cubicBezTo>
                <a:cubicBezTo>
                  <a:pt x="3083" y="14419"/>
                  <a:pt x="3128" y="14423"/>
                  <a:pt x="3173" y="14423"/>
                </a:cubicBezTo>
                <a:cubicBezTo>
                  <a:pt x="3329" y="14423"/>
                  <a:pt x="3495" y="14377"/>
                  <a:pt x="3642" y="14254"/>
                </a:cubicBezTo>
                <a:cubicBezTo>
                  <a:pt x="3864" y="14032"/>
                  <a:pt x="4022" y="13779"/>
                  <a:pt x="4181" y="13494"/>
                </a:cubicBezTo>
                <a:cubicBezTo>
                  <a:pt x="4687" y="12639"/>
                  <a:pt x="5194" y="11784"/>
                  <a:pt x="5732" y="10897"/>
                </a:cubicBezTo>
                <a:cubicBezTo>
                  <a:pt x="5859" y="10960"/>
                  <a:pt x="5986" y="11055"/>
                  <a:pt x="6112" y="11119"/>
                </a:cubicBezTo>
                <a:cubicBezTo>
                  <a:pt x="6809" y="11752"/>
                  <a:pt x="7474" y="12354"/>
                  <a:pt x="8171" y="12987"/>
                </a:cubicBezTo>
                <a:cubicBezTo>
                  <a:pt x="8298" y="13114"/>
                  <a:pt x="8424" y="13241"/>
                  <a:pt x="8551" y="13336"/>
                </a:cubicBezTo>
                <a:cubicBezTo>
                  <a:pt x="8730" y="13455"/>
                  <a:pt x="8922" y="13562"/>
                  <a:pt x="9118" y="13562"/>
                </a:cubicBezTo>
                <a:cubicBezTo>
                  <a:pt x="9234" y="13562"/>
                  <a:pt x="9352" y="13525"/>
                  <a:pt x="9469" y="13431"/>
                </a:cubicBezTo>
                <a:cubicBezTo>
                  <a:pt x="9723" y="13209"/>
                  <a:pt x="9849" y="12861"/>
                  <a:pt x="9723" y="12544"/>
                </a:cubicBezTo>
                <a:cubicBezTo>
                  <a:pt x="9248" y="10960"/>
                  <a:pt x="8773" y="9377"/>
                  <a:pt x="8298" y="7794"/>
                </a:cubicBezTo>
                <a:cubicBezTo>
                  <a:pt x="8203" y="7572"/>
                  <a:pt x="8266" y="7319"/>
                  <a:pt x="8456" y="7160"/>
                </a:cubicBezTo>
                <a:cubicBezTo>
                  <a:pt x="9216" y="6337"/>
                  <a:pt x="9944" y="5482"/>
                  <a:pt x="10673" y="4627"/>
                </a:cubicBezTo>
                <a:cubicBezTo>
                  <a:pt x="10926" y="4373"/>
                  <a:pt x="10958" y="3962"/>
                  <a:pt x="10768" y="3677"/>
                </a:cubicBezTo>
                <a:cubicBezTo>
                  <a:pt x="10633" y="3452"/>
                  <a:pt x="10404" y="3323"/>
                  <a:pt x="10168" y="3323"/>
                </a:cubicBezTo>
                <a:cubicBezTo>
                  <a:pt x="10071" y="3323"/>
                  <a:pt x="9974" y="3345"/>
                  <a:pt x="9881" y="3392"/>
                </a:cubicBezTo>
                <a:cubicBezTo>
                  <a:pt x="9723" y="3423"/>
                  <a:pt x="9596" y="3487"/>
                  <a:pt x="9438" y="3518"/>
                </a:cubicBezTo>
                <a:lnTo>
                  <a:pt x="7411" y="4278"/>
                </a:lnTo>
                <a:cubicBezTo>
                  <a:pt x="6999" y="3012"/>
                  <a:pt x="6619" y="1808"/>
                  <a:pt x="6239" y="636"/>
                </a:cubicBezTo>
                <a:cubicBezTo>
                  <a:pt x="6149" y="276"/>
                  <a:pt x="5831" y="1"/>
                  <a:pt x="544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8" name="Google Shape;248;p7"/>
          <p:cNvGrpSpPr/>
          <p:nvPr/>
        </p:nvGrpSpPr>
        <p:grpSpPr>
          <a:xfrm>
            <a:off x="0" y="-25"/>
            <a:ext cx="9143654" cy="5143519"/>
            <a:chOff x="0" y="-25"/>
            <a:chExt cx="9143654" cy="5143519"/>
          </a:xfrm>
        </p:grpSpPr>
        <p:sp>
          <p:nvSpPr>
            <p:cNvPr id="249" name="Google Shape;249;p7"/>
            <p:cNvSpPr/>
            <p:nvPr/>
          </p:nvSpPr>
          <p:spPr>
            <a:xfrm>
              <a:off x="914612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1" y="0"/>
                  </a:moveTo>
                  <a:lnTo>
                    <a:pt x="1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7"/>
            <p:cNvSpPr/>
            <p:nvPr/>
          </p:nvSpPr>
          <p:spPr>
            <a:xfrm>
              <a:off x="1371793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0" y="0"/>
                  </a:moveTo>
                  <a:lnTo>
                    <a:pt x="0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7"/>
            <p:cNvSpPr/>
            <p:nvPr/>
          </p:nvSpPr>
          <p:spPr>
            <a:xfrm>
              <a:off x="1828974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0" y="0"/>
                  </a:moveTo>
                  <a:lnTo>
                    <a:pt x="0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7"/>
            <p:cNvSpPr/>
            <p:nvPr/>
          </p:nvSpPr>
          <p:spPr>
            <a:xfrm>
              <a:off x="2286155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0" y="0"/>
                  </a:moveTo>
                  <a:lnTo>
                    <a:pt x="0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7"/>
            <p:cNvSpPr/>
            <p:nvPr/>
          </p:nvSpPr>
          <p:spPr>
            <a:xfrm>
              <a:off x="2743336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1" y="0"/>
                  </a:moveTo>
                  <a:lnTo>
                    <a:pt x="1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7"/>
            <p:cNvSpPr/>
            <p:nvPr/>
          </p:nvSpPr>
          <p:spPr>
            <a:xfrm>
              <a:off x="3200517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1" y="0"/>
                  </a:moveTo>
                  <a:lnTo>
                    <a:pt x="1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7"/>
            <p:cNvSpPr/>
            <p:nvPr/>
          </p:nvSpPr>
          <p:spPr>
            <a:xfrm>
              <a:off x="3657698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1" y="0"/>
                  </a:moveTo>
                  <a:lnTo>
                    <a:pt x="1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7"/>
            <p:cNvSpPr/>
            <p:nvPr/>
          </p:nvSpPr>
          <p:spPr>
            <a:xfrm>
              <a:off x="4114880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0" y="0"/>
                  </a:moveTo>
                  <a:lnTo>
                    <a:pt x="0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7"/>
            <p:cNvSpPr/>
            <p:nvPr/>
          </p:nvSpPr>
          <p:spPr>
            <a:xfrm>
              <a:off x="4572061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0" y="0"/>
                  </a:moveTo>
                  <a:lnTo>
                    <a:pt x="0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7"/>
            <p:cNvSpPr/>
            <p:nvPr/>
          </p:nvSpPr>
          <p:spPr>
            <a:xfrm>
              <a:off x="5029242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0" y="0"/>
                  </a:moveTo>
                  <a:lnTo>
                    <a:pt x="0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7"/>
            <p:cNvSpPr/>
            <p:nvPr/>
          </p:nvSpPr>
          <p:spPr>
            <a:xfrm>
              <a:off x="5486423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1" y="0"/>
                  </a:moveTo>
                  <a:lnTo>
                    <a:pt x="1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7"/>
            <p:cNvSpPr/>
            <p:nvPr/>
          </p:nvSpPr>
          <p:spPr>
            <a:xfrm>
              <a:off x="5943604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1" y="0"/>
                  </a:moveTo>
                  <a:lnTo>
                    <a:pt x="1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7"/>
            <p:cNvSpPr/>
            <p:nvPr/>
          </p:nvSpPr>
          <p:spPr>
            <a:xfrm>
              <a:off x="6400785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1" y="0"/>
                  </a:moveTo>
                  <a:lnTo>
                    <a:pt x="1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7"/>
            <p:cNvSpPr/>
            <p:nvPr/>
          </p:nvSpPr>
          <p:spPr>
            <a:xfrm>
              <a:off x="6857966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0" y="0"/>
                  </a:moveTo>
                  <a:lnTo>
                    <a:pt x="0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7"/>
            <p:cNvSpPr/>
            <p:nvPr/>
          </p:nvSpPr>
          <p:spPr>
            <a:xfrm>
              <a:off x="7315147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0" y="0"/>
                  </a:moveTo>
                  <a:lnTo>
                    <a:pt x="0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7"/>
            <p:cNvSpPr/>
            <p:nvPr/>
          </p:nvSpPr>
          <p:spPr>
            <a:xfrm>
              <a:off x="7772328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0" y="0"/>
                  </a:moveTo>
                  <a:lnTo>
                    <a:pt x="0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7"/>
            <p:cNvSpPr/>
            <p:nvPr/>
          </p:nvSpPr>
          <p:spPr>
            <a:xfrm>
              <a:off x="8229509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1" y="0"/>
                  </a:moveTo>
                  <a:lnTo>
                    <a:pt x="1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7"/>
            <p:cNvSpPr/>
            <p:nvPr/>
          </p:nvSpPr>
          <p:spPr>
            <a:xfrm>
              <a:off x="0" y="930213"/>
              <a:ext cx="9143654" cy="29"/>
            </a:xfrm>
            <a:custGeom>
              <a:avLst/>
              <a:gdLst/>
              <a:ahLst/>
              <a:cxnLst/>
              <a:rect l="l" t="t" r="r" b="b"/>
              <a:pathLst>
                <a:path w="284960" h="1" fill="none" extrusionOk="0">
                  <a:moveTo>
                    <a:pt x="0" y="0"/>
                  </a:moveTo>
                  <a:lnTo>
                    <a:pt x="284960" y="0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7"/>
            <p:cNvSpPr/>
            <p:nvPr/>
          </p:nvSpPr>
          <p:spPr>
            <a:xfrm>
              <a:off x="0" y="1399217"/>
              <a:ext cx="9143654" cy="29"/>
            </a:xfrm>
            <a:custGeom>
              <a:avLst/>
              <a:gdLst/>
              <a:ahLst/>
              <a:cxnLst/>
              <a:rect l="l" t="t" r="r" b="b"/>
              <a:pathLst>
                <a:path w="284960" h="1" fill="none" extrusionOk="0">
                  <a:moveTo>
                    <a:pt x="0" y="1"/>
                  </a:moveTo>
                  <a:lnTo>
                    <a:pt x="284960" y="1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7"/>
            <p:cNvSpPr/>
            <p:nvPr/>
          </p:nvSpPr>
          <p:spPr>
            <a:xfrm>
              <a:off x="0" y="1868221"/>
              <a:ext cx="9143654" cy="29"/>
            </a:xfrm>
            <a:custGeom>
              <a:avLst/>
              <a:gdLst/>
              <a:ahLst/>
              <a:cxnLst/>
              <a:rect l="l" t="t" r="r" b="b"/>
              <a:pathLst>
                <a:path w="284960" h="1" fill="none" extrusionOk="0">
                  <a:moveTo>
                    <a:pt x="0" y="0"/>
                  </a:moveTo>
                  <a:lnTo>
                    <a:pt x="284960" y="0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7"/>
            <p:cNvSpPr/>
            <p:nvPr/>
          </p:nvSpPr>
          <p:spPr>
            <a:xfrm>
              <a:off x="0" y="2337225"/>
              <a:ext cx="9143654" cy="29"/>
            </a:xfrm>
            <a:custGeom>
              <a:avLst/>
              <a:gdLst/>
              <a:ahLst/>
              <a:cxnLst/>
              <a:rect l="l" t="t" r="r" b="b"/>
              <a:pathLst>
                <a:path w="284960" h="1" fill="none" extrusionOk="0">
                  <a:moveTo>
                    <a:pt x="0" y="0"/>
                  </a:moveTo>
                  <a:lnTo>
                    <a:pt x="284960" y="0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7"/>
            <p:cNvSpPr/>
            <p:nvPr/>
          </p:nvSpPr>
          <p:spPr>
            <a:xfrm>
              <a:off x="0" y="2806229"/>
              <a:ext cx="9143654" cy="29"/>
            </a:xfrm>
            <a:custGeom>
              <a:avLst/>
              <a:gdLst/>
              <a:ahLst/>
              <a:cxnLst/>
              <a:rect l="l" t="t" r="r" b="b"/>
              <a:pathLst>
                <a:path w="284960" h="1" fill="none" extrusionOk="0">
                  <a:moveTo>
                    <a:pt x="0" y="1"/>
                  </a:moveTo>
                  <a:lnTo>
                    <a:pt x="284960" y="1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7"/>
            <p:cNvSpPr/>
            <p:nvPr/>
          </p:nvSpPr>
          <p:spPr>
            <a:xfrm>
              <a:off x="0" y="3275233"/>
              <a:ext cx="9143654" cy="29"/>
            </a:xfrm>
            <a:custGeom>
              <a:avLst/>
              <a:gdLst/>
              <a:ahLst/>
              <a:cxnLst/>
              <a:rect l="l" t="t" r="r" b="b"/>
              <a:pathLst>
                <a:path w="284960" h="1" fill="none" extrusionOk="0">
                  <a:moveTo>
                    <a:pt x="0" y="1"/>
                  </a:moveTo>
                  <a:lnTo>
                    <a:pt x="284960" y="1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7"/>
            <p:cNvSpPr/>
            <p:nvPr/>
          </p:nvSpPr>
          <p:spPr>
            <a:xfrm>
              <a:off x="0" y="3744238"/>
              <a:ext cx="9143654" cy="29"/>
            </a:xfrm>
            <a:custGeom>
              <a:avLst/>
              <a:gdLst/>
              <a:ahLst/>
              <a:cxnLst/>
              <a:rect l="l" t="t" r="r" b="b"/>
              <a:pathLst>
                <a:path w="284960" h="1" fill="none" extrusionOk="0">
                  <a:moveTo>
                    <a:pt x="0" y="0"/>
                  </a:moveTo>
                  <a:lnTo>
                    <a:pt x="284960" y="0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7"/>
            <p:cNvSpPr/>
            <p:nvPr/>
          </p:nvSpPr>
          <p:spPr>
            <a:xfrm>
              <a:off x="0" y="4213242"/>
              <a:ext cx="9143654" cy="29"/>
            </a:xfrm>
            <a:custGeom>
              <a:avLst/>
              <a:gdLst/>
              <a:ahLst/>
              <a:cxnLst/>
              <a:rect l="l" t="t" r="r" b="b"/>
              <a:pathLst>
                <a:path w="284960" h="1" fill="none" extrusionOk="0">
                  <a:moveTo>
                    <a:pt x="0" y="0"/>
                  </a:moveTo>
                  <a:lnTo>
                    <a:pt x="284960" y="0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7"/>
            <p:cNvSpPr/>
            <p:nvPr/>
          </p:nvSpPr>
          <p:spPr>
            <a:xfrm>
              <a:off x="0" y="4682246"/>
              <a:ext cx="9143654" cy="29"/>
            </a:xfrm>
            <a:custGeom>
              <a:avLst/>
              <a:gdLst/>
              <a:ahLst/>
              <a:cxnLst/>
              <a:rect l="l" t="t" r="r" b="b"/>
              <a:pathLst>
                <a:path w="284960" h="1" fill="none" extrusionOk="0">
                  <a:moveTo>
                    <a:pt x="0" y="1"/>
                  </a:moveTo>
                  <a:lnTo>
                    <a:pt x="284960" y="1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7"/>
            <p:cNvSpPr/>
            <p:nvPr/>
          </p:nvSpPr>
          <p:spPr>
            <a:xfrm>
              <a:off x="8686690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1" y="0"/>
                  </a:moveTo>
                  <a:lnTo>
                    <a:pt x="1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7"/>
            <p:cNvSpPr/>
            <p:nvPr/>
          </p:nvSpPr>
          <p:spPr>
            <a:xfrm>
              <a:off x="457431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1" y="0"/>
                  </a:moveTo>
                  <a:lnTo>
                    <a:pt x="1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7"/>
            <p:cNvSpPr/>
            <p:nvPr/>
          </p:nvSpPr>
          <p:spPr>
            <a:xfrm>
              <a:off x="0" y="461209"/>
              <a:ext cx="9143654" cy="29"/>
            </a:xfrm>
            <a:custGeom>
              <a:avLst/>
              <a:gdLst/>
              <a:ahLst/>
              <a:cxnLst/>
              <a:rect l="l" t="t" r="r" b="b"/>
              <a:pathLst>
                <a:path w="284960" h="1" fill="none" extrusionOk="0">
                  <a:moveTo>
                    <a:pt x="0" y="0"/>
                  </a:moveTo>
                  <a:lnTo>
                    <a:pt x="284960" y="0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8" name="Google Shape;278;p7"/>
          <p:cNvSpPr/>
          <p:nvPr/>
        </p:nvSpPr>
        <p:spPr>
          <a:xfrm>
            <a:off x="2272950" y="539500"/>
            <a:ext cx="4598400" cy="4064400"/>
          </a:xfrm>
          <a:prstGeom prst="roundRect">
            <a:avLst>
              <a:gd name="adj" fmla="val 5688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7"/>
          <p:cNvSpPr txBox="1">
            <a:spLocks noGrp="1"/>
          </p:cNvSpPr>
          <p:nvPr>
            <p:ph type="title"/>
          </p:nvPr>
        </p:nvSpPr>
        <p:spPr>
          <a:xfrm>
            <a:off x="2779800" y="1249200"/>
            <a:ext cx="3584400" cy="628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80" name="Google Shape;280;p7"/>
          <p:cNvSpPr txBox="1">
            <a:spLocks noGrp="1"/>
          </p:cNvSpPr>
          <p:nvPr>
            <p:ph type="body" idx="1"/>
          </p:nvPr>
        </p:nvSpPr>
        <p:spPr>
          <a:xfrm>
            <a:off x="2779800" y="1877700"/>
            <a:ext cx="3584400" cy="201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ctr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81" name="Google Shape;281;p7"/>
          <p:cNvSpPr/>
          <p:nvPr/>
        </p:nvSpPr>
        <p:spPr>
          <a:xfrm>
            <a:off x="-336775" y="3448250"/>
            <a:ext cx="2439175" cy="958925"/>
          </a:xfrm>
          <a:custGeom>
            <a:avLst/>
            <a:gdLst/>
            <a:ahLst/>
            <a:cxnLst/>
            <a:rect l="l" t="t" r="r" b="b"/>
            <a:pathLst>
              <a:path w="97567" h="38357" extrusionOk="0">
                <a:moveTo>
                  <a:pt x="51893" y="1"/>
                </a:moveTo>
                <a:cubicBezTo>
                  <a:pt x="50233" y="1"/>
                  <a:pt x="48563" y="524"/>
                  <a:pt x="46883" y="1437"/>
                </a:cubicBezTo>
                <a:cubicBezTo>
                  <a:pt x="44798" y="2540"/>
                  <a:pt x="42918" y="3930"/>
                  <a:pt x="41160" y="5524"/>
                </a:cubicBezTo>
                <a:lnTo>
                  <a:pt x="41160" y="5810"/>
                </a:lnTo>
                <a:cubicBezTo>
                  <a:pt x="40302" y="4788"/>
                  <a:pt x="39485" y="3766"/>
                  <a:pt x="38545" y="2867"/>
                </a:cubicBezTo>
                <a:cubicBezTo>
                  <a:pt x="37318" y="1641"/>
                  <a:pt x="35888" y="578"/>
                  <a:pt x="34089" y="374"/>
                </a:cubicBezTo>
                <a:cubicBezTo>
                  <a:pt x="33923" y="353"/>
                  <a:pt x="33757" y="343"/>
                  <a:pt x="33592" y="343"/>
                </a:cubicBezTo>
                <a:cubicBezTo>
                  <a:pt x="32456" y="343"/>
                  <a:pt x="31364" y="825"/>
                  <a:pt x="30615" y="1682"/>
                </a:cubicBezTo>
                <a:cubicBezTo>
                  <a:pt x="29021" y="3399"/>
                  <a:pt x="28571" y="5565"/>
                  <a:pt x="28163" y="7731"/>
                </a:cubicBezTo>
                <a:cubicBezTo>
                  <a:pt x="27836" y="9734"/>
                  <a:pt x="27590" y="11696"/>
                  <a:pt x="27263" y="13699"/>
                </a:cubicBezTo>
                <a:cubicBezTo>
                  <a:pt x="27263" y="13821"/>
                  <a:pt x="27222" y="13944"/>
                  <a:pt x="27141" y="14026"/>
                </a:cubicBezTo>
                <a:cubicBezTo>
                  <a:pt x="26364" y="13453"/>
                  <a:pt x="25587" y="12922"/>
                  <a:pt x="24852" y="12391"/>
                </a:cubicBezTo>
                <a:cubicBezTo>
                  <a:pt x="22931" y="10919"/>
                  <a:pt x="20928" y="9611"/>
                  <a:pt x="18516" y="9039"/>
                </a:cubicBezTo>
                <a:cubicBezTo>
                  <a:pt x="18052" y="8940"/>
                  <a:pt x="17592" y="8891"/>
                  <a:pt x="17142" y="8891"/>
                </a:cubicBezTo>
                <a:cubicBezTo>
                  <a:pt x="15376" y="8891"/>
                  <a:pt x="13788" y="9649"/>
                  <a:pt x="12876" y="11083"/>
                </a:cubicBezTo>
                <a:cubicBezTo>
                  <a:pt x="12263" y="12186"/>
                  <a:pt x="11976" y="13413"/>
                  <a:pt x="12058" y="14680"/>
                </a:cubicBezTo>
                <a:cubicBezTo>
                  <a:pt x="12181" y="17296"/>
                  <a:pt x="12917" y="19789"/>
                  <a:pt x="13611" y="22282"/>
                </a:cubicBezTo>
                <a:cubicBezTo>
                  <a:pt x="12467" y="22405"/>
                  <a:pt x="11404" y="22487"/>
                  <a:pt x="10301" y="22650"/>
                </a:cubicBezTo>
                <a:cubicBezTo>
                  <a:pt x="7317" y="23100"/>
                  <a:pt x="4415" y="23795"/>
                  <a:pt x="2289" y="26165"/>
                </a:cubicBezTo>
                <a:cubicBezTo>
                  <a:pt x="1022" y="27473"/>
                  <a:pt x="246" y="29149"/>
                  <a:pt x="123" y="30988"/>
                </a:cubicBezTo>
                <a:cubicBezTo>
                  <a:pt x="0" y="33073"/>
                  <a:pt x="1104" y="34544"/>
                  <a:pt x="2862" y="35484"/>
                </a:cubicBezTo>
                <a:cubicBezTo>
                  <a:pt x="4783" y="36465"/>
                  <a:pt x="6867" y="37079"/>
                  <a:pt x="9034" y="37242"/>
                </a:cubicBezTo>
                <a:cubicBezTo>
                  <a:pt x="11873" y="37506"/>
                  <a:pt x="14733" y="37622"/>
                  <a:pt x="17584" y="37622"/>
                </a:cubicBezTo>
                <a:cubicBezTo>
                  <a:pt x="18714" y="37622"/>
                  <a:pt x="19843" y="37604"/>
                  <a:pt x="20969" y="37569"/>
                </a:cubicBezTo>
                <a:cubicBezTo>
                  <a:pt x="24280" y="37528"/>
                  <a:pt x="27590" y="37324"/>
                  <a:pt x="30860" y="37201"/>
                </a:cubicBezTo>
                <a:cubicBezTo>
                  <a:pt x="34457" y="37119"/>
                  <a:pt x="38054" y="37038"/>
                  <a:pt x="41692" y="36956"/>
                </a:cubicBezTo>
                <a:lnTo>
                  <a:pt x="41692" y="36915"/>
                </a:lnTo>
                <a:cubicBezTo>
                  <a:pt x="41774" y="36915"/>
                  <a:pt x="41896" y="36956"/>
                  <a:pt x="42060" y="36956"/>
                </a:cubicBezTo>
                <a:cubicBezTo>
                  <a:pt x="44676" y="37038"/>
                  <a:pt x="47292" y="37119"/>
                  <a:pt x="49908" y="37201"/>
                </a:cubicBezTo>
                <a:cubicBezTo>
                  <a:pt x="51256" y="37242"/>
                  <a:pt x="52564" y="37283"/>
                  <a:pt x="53913" y="37324"/>
                </a:cubicBezTo>
                <a:cubicBezTo>
                  <a:pt x="56529" y="37446"/>
                  <a:pt x="59145" y="37569"/>
                  <a:pt x="61761" y="37733"/>
                </a:cubicBezTo>
                <a:cubicBezTo>
                  <a:pt x="64173" y="37855"/>
                  <a:pt x="66543" y="37978"/>
                  <a:pt x="68914" y="38100"/>
                </a:cubicBezTo>
                <a:cubicBezTo>
                  <a:pt x="71285" y="38223"/>
                  <a:pt x="73737" y="38305"/>
                  <a:pt x="76149" y="38346"/>
                </a:cubicBezTo>
                <a:cubicBezTo>
                  <a:pt x="76374" y="38353"/>
                  <a:pt x="76597" y="38357"/>
                  <a:pt x="76820" y="38357"/>
                </a:cubicBezTo>
                <a:cubicBezTo>
                  <a:pt x="77811" y="38357"/>
                  <a:pt x="78785" y="38290"/>
                  <a:pt x="79786" y="38223"/>
                </a:cubicBezTo>
                <a:cubicBezTo>
                  <a:pt x="81748" y="38141"/>
                  <a:pt x="83751" y="38019"/>
                  <a:pt x="85713" y="37855"/>
                </a:cubicBezTo>
                <a:cubicBezTo>
                  <a:pt x="88125" y="37651"/>
                  <a:pt x="90495" y="37119"/>
                  <a:pt x="92743" y="36302"/>
                </a:cubicBezTo>
                <a:cubicBezTo>
                  <a:pt x="94092" y="35893"/>
                  <a:pt x="95278" y="35076"/>
                  <a:pt x="96177" y="33972"/>
                </a:cubicBezTo>
                <a:cubicBezTo>
                  <a:pt x="97567" y="32051"/>
                  <a:pt x="97199" y="30007"/>
                  <a:pt x="95523" y="28168"/>
                </a:cubicBezTo>
                <a:cubicBezTo>
                  <a:pt x="93234" y="25716"/>
                  <a:pt x="90291" y="24203"/>
                  <a:pt x="87103" y="23304"/>
                </a:cubicBezTo>
                <a:cubicBezTo>
                  <a:pt x="85762" y="22929"/>
                  <a:pt x="84369" y="22747"/>
                  <a:pt x="82981" y="22747"/>
                </a:cubicBezTo>
                <a:cubicBezTo>
                  <a:pt x="82252" y="22747"/>
                  <a:pt x="81526" y="22797"/>
                  <a:pt x="80808" y="22895"/>
                </a:cubicBezTo>
                <a:cubicBezTo>
                  <a:pt x="80195" y="22977"/>
                  <a:pt x="79582" y="22977"/>
                  <a:pt x="78887" y="23018"/>
                </a:cubicBezTo>
                <a:cubicBezTo>
                  <a:pt x="78887" y="22854"/>
                  <a:pt x="78928" y="22650"/>
                  <a:pt x="78969" y="22487"/>
                </a:cubicBezTo>
                <a:cubicBezTo>
                  <a:pt x="79337" y="21465"/>
                  <a:pt x="79664" y="20443"/>
                  <a:pt x="80073" y="19421"/>
                </a:cubicBezTo>
                <a:cubicBezTo>
                  <a:pt x="80931" y="17010"/>
                  <a:pt x="81789" y="14639"/>
                  <a:pt x="81748" y="11982"/>
                </a:cubicBezTo>
                <a:cubicBezTo>
                  <a:pt x="81669" y="8755"/>
                  <a:pt x="79259" y="6459"/>
                  <a:pt x="76032" y="6459"/>
                </a:cubicBezTo>
                <a:cubicBezTo>
                  <a:pt x="75949" y="6459"/>
                  <a:pt x="75865" y="6461"/>
                  <a:pt x="75781" y="6464"/>
                </a:cubicBezTo>
                <a:cubicBezTo>
                  <a:pt x="73451" y="6546"/>
                  <a:pt x="71203" y="7282"/>
                  <a:pt x="69323" y="8630"/>
                </a:cubicBezTo>
                <a:cubicBezTo>
                  <a:pt x="67197" y="10061"/>
                  <a:pt x="65276" y="11696"/>
                  <a:pt x="63232" y="13208"/>
                </a:cubicBezTo>
                <a:lnTo>
                  <a:pt x="62047" y="14189"/>
                </a:lnTo>
                <a:cubicBezTo>
                  <a:pt x="61924" y="13780"/>
                  <a:pt x="61884" y="13494"/>
                  <a:pt x="61802" y="13249"/>
                </a:cubicBezTo>
                <a:cubicBezTo>
                  <a:pt x="61311" y="10838"/>
                  <a:pt x="60903" y="8385"/>
                  <a:pt x="59922" y="6096"/>
                </a:cubicBezTo>
                <a:cubicBezTo>
                  <a:pt x="59145" y="4379"/>
                  <a:pt x="58287" y="2704"/>
                  <a:pt x="56693" y="1600"/>
                </a:cubicBezTo>
                <a:cubicBezTo>
                  <a:pt x="55102" y="493"/>
                  <a:pt x="53502" y="1"/>
                  <a:pt x="5189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"/>
          <p:cNvSpPr/>
          <p:nvPr/>
        </p:nvSpPr>
        <p:spPr>
          <a:xfrm>
            <a:off x="987150" y="281600"/>
            <a:ext cx="340136" cy="447757"/>
          </a:xfrm>
          <a:custGeom>
            <a:avLst/>
            <a:gdLst/>
            <a:ahLst/>
            <a:cxnLst/>
            <a:rect l="l" t="t" r="r" b="b"/>
            <a:pathLst>
              <a:path w="10958" h="14424" extrusionOk="0">
                <a:moveTo>
                  <a:pt x="5446" y="1"/>
                </a:moveTo>
                <a:cubicBezTo>
                  <a:pt x="5426" y="1"/>
                  <a:pt x="5405" y="1"/>
                  <a:pt x="5384" y="3"/>
                </a:cubicBezTo>
                <a:cubicBezTo>
                  <a:pt x="4941" y="3"/>
                  <a:pt x="4719" y="288"/>
                  <a:pt x="4656" y="731"/>
                </a:cubicBezTo>
                <a:cubicBezTo>
                  <a:pt x="4434" y="2157"/>
                  <a:pt x="4181" y="3582"/>
                  <a:pt x="3991" y="5038"/>
                </a:cubicBezTo>
                <a:cubicBezTo>
                  <a:pt x="3991" y="5387"/>
                  <a:pt x="3737" y="5672"/>
                  <a:pt x="3389" y="5735"/>
                </a:cubicBezTo>
                <a:cubicBezTo>
                  <a:pt x="2471" y="5957"/>
                  <a:pt x="1552" y="6242"/>
                  <a:pt x="634" y="6527"/>
                </a:cubicBezTo>
                <a:cubicBezTo>
                  <a:pt x="285" y="6590"/>
                  <a:pt x="32" y="6907"/>
                  <a:pt x="32" y="7255"/>
                </a:cubicBezTo>
                <a:cubicBezTo>
                  <a:pt x="0" y="7604"/>
                  <a:pt x="222" y="7920"/>
                  <a:pt x="539" y="8047"/>
                </a:cubicBezTo>
                <a:cubicBezTo>
                  <a:pt x="1045" y="8269"/>
                  <a:pt x="1552" y="8522"/>
                  <a:pt x="2059" y="8744"/>
                </a:cubicBezTo>
                <a:cubicBezTo>
                  <a:pt x="2344" y="8839"/>
                  <a:pt x="2534" y="9092"/>
                  <a:pt x="2534" y="9377"/>
                </a:cubicBezTo>
                <a:cubicBezTo>
                  <a:pt x="2534" y="10834"/>
                  <a:pt x="2566" y="12291"/>
                  <a:pt x="2597" y="13747"/>
                </a:cubicBezTo>
                <a:cubicBezTo>
                  <a:pt x="2597" y="13811"/>
                  <a:pt x="2566" y="13906"/>
                  <a:pt x="2597" y="13937"/>
                </a:cubicBezTo>
                <a:cubicBezTo>
                  <a:pt x="2724" y="14096"/>
                  <a:pt x="2851" y="14349"/>
                  <a:pt x="3041" y="14412"/>
                </a:cubicBezTo>
                <a:cubicBezTo>
                  <a:pt x="3083" y="14419"/>
                  <a:pt x="3128" y="14423"/>
                  <a:pt x="3173" y="14423"/>
                </a:cubicBezTo>
                <a:cubicBezTo>
                  <a:pt x="3329" y="14423"/>
                  <a:pt x="3495" y="14377"/>
                  <a:pt x="3642" y="14254"/>
                </a:cubicBezTo>
                <a:cubicBezTo>
                  <a:pt x="3864" y="14032"/>
                  <a:pt x="4022" y="13779"/>
                  <a:pt x="4181" y="13494"/>
                </a:cubicBezTo>
                <a:cubicBezTo>
                  <a:pt x="4687" y="12639"/>
                  <a:pt x="5194" y="11784"/>
                  <a:pt x="5732" y="10897"/>
                </a:cubicBezTo>
                <a:cubicBezTo>
                  <a:pt x="5859" y="10960"/>
                  <a:pt x="5986" y="11055"/>
                  <a:pt x="6112" y="11119"/>
                </a:cubicBezTo>
                <a:cubicBezTo>
                  <a:pt x="6809" y="11752"/>
                  <a:pt x="7474" y="12354"/>
                  <a:pt x="8171" y="12987"/>
                </a:cubicBezTo>
                <a:cubicBezTo>
                  <a:pt x="8298" y="13114"/>
                  <a:pt x="8424" y="13241"/>
                  <a:pt x="8551" y="13336"/>
                </a:cubicBezTo>
                <a:cubicBezTo>
                  <a:pt x="8730" y="13455"/>
                  <a:pt x="8922" y="13562"/>
                  <a:pt x="9118" y="13562"/>
                </a:cubicBezTo>
                <a:cubicBezTo>
                  <a:pt x="9234" y="13562"/>
                  <a:pt x="9352" y="13525"/>
                  <a:pt x="9469" y="13431"/>
                </a:cubicBezTo>
                <a:cubicBezTo>
                  <a:pt x="9723" y="13209"/>
                  <a:pt x="9849" y="12861"/>
                  <a:pt x="9723" y="12544"/>
                </a:cubicBezTo>
                <a:cubicBezTo>
                  <a:pt x="9248" y="10960"/>
                  <a:pt x="8773" y="9377"/>
                  <a:pt x="8298" y="7794"/>
                </a:cubicBezTo>
                <a:cubicBezTo>
                  <a:pt x="8203" y="7572"/>
                  <a:pt x="8266" y="7319"/>
                  <a:pt x="8456" y="7160"/>
                </a:cubicBezTo>
                <a:cubicBezTo>
                  <a:pt x="9216" y="6337"/>
                  <a:pt x="9944" y="5482"/>
                  <a:pt x="10673" y="4627"/>
                </a:cubicBezTo>
                <a:cubicBezTo>
                  <a:pt x="10926" y="4373"/>
                  <a:pt x="10958" y="3962"/>
                  <a:pt x="10768" y="3677"/>
                </a:cubicBezTo>
                <a:cubicBezTo>
                  <a:pt x="10633" y="3452"/>
                  <a:pt x="10404" y="3323"/>
                  <a:pt x="10168" y="3323"/>
                </a:cubicBezTo>
                <a:cubicBezTo>
                  <a:pt x="10071" y="3323"/>
                  <a:pt x="9974" y="3345"/>
                  <a:pt x="9881" y="3392"/>
                </a:cubicBezTo>
                <a:cubicBezTo>
                  <a:pt x="9723" y="3423"/>
                  <a:pt x="9596" y="3487"/>
                  <a:pt x="9438" y="3518"/>
                </a:cubicBezTo>
                <a:lnTo>
                  <a:pt x="7411" y="4278"/>
                </a:lnTo>
                <a:cubicBezTo>
                  <a:pt x="6999" y="3012"/>
                  <a:pt x="6619" y="1808"/>
                  <a:pt x="6239" y="636"/>
                </a:cubicBezTo>
                <a:cubicBezTo>
                  <a:pt x="6149" y="276"/>
                  <a:pt x="5831" y="1"/>
                  <a:pt x="544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3" name="Google Shape;283;p7"/>
          <p:cNvGrpSpPr/>
          <p:nvPr/>
        </p:nvGrpSpPr>
        <p:grpSpPr>
          <a:xfrm>
            <a:off x="7948100" y="4687488"/>
            <a:ext cx="209050" cy="204975"/>
            <a:chOff x="6020875" y="2487450"/>
            <a:chExt cx="209050" cy="204975"/>
          </a:xfrm>
        </p:grpSpPr>
        <p:sp>
          <p:nvSpPr>
            <p:cNvPr id="284" name="Google Shape;284;p7"/>
            <p:cNvSpPr/>
            <p:nvPr/>
          </p:nvSpPr>
          <p:spPr>
            <a:xfrm>
              <a:off x="6134100" y="2487450"/>
              <a:ext cx="82375" cy="86275"/>
            </a:xfrm>
            <a:custGeom>
              <a:avLst/>
              <a:gdLst/>
              <a:ahLst/>
              <a:cxnLst/>
              <a:rect l="l" t="t" r="r" b="b"/>
              <a:pathLst>
                <a:path w="3295" h="3451" extrusionOk="0">
                  <a:moveTo>
                    <a:pt x="1965" y="1"/>
                  </a:moveTo>
                  <a:cubicBezTo>
                    <a:pt x="1881" y="1"/>
                    <a:pt x="1796" y="10"/>
                    <a:pt x="1711" y="28"/>
                  </a:cubicBezTo>
                  <a:cubicBezTo>
                    <a:pt x="951" y="155"/>
                    <a:pt x="349" y="788"/>
                    <a:pt x="222" y="1548"/>
                  </a:cubicBezTo>
                  <a:cubicBezTo>
                    <a:pt x="1" y="2498"/>
                    <a:pt x="666" y="3448"/>
                    <a:pt x="1552" y="3448"/>
                  </a:cubicBezTo>
                  <a:cubicBezTo>
                    <a:pt x="1579" y="3450"/>
                    <a:pt x="1606" y="3451"/>
                    <a:pt x="1632" y="3451"/>
                  </a:cubicBezTo>
                  <a:cubicBezTo>
                    <a:pt x="2076" y="3451"/>
                    <a:pt x="2481" y="3202"/>
                    <a:pt x="2661" y="2783"/>
                  </a:cubicBezTo>
                  <a:cubicBezTo>
                    <a:pt x="2882" y="2403"/>
                    <a:pt x="3009" y="1960"/>
                    <a:pt x="3167" y="1548"/>
                  </a:cubicBezTo>
                  <a:cubicBezTo>
                    <a:pt x="3294" y="1168"/>
                    <a:pt x="3199" y="725"/>
                    <a:pt x="2882" y="440"/>
                  </a:cubicBezTo>
                  <a:cubicBezTo>
                    <a:pt x="2652" y="158"/>
                    <a:pt x="2319" y="1"/>
                    <a:pt x="19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7"/>
            <p:cNvSpPr/>
            <p:nvPr/>
          </p:nvSpPr>
          <p:spPr>
            <a:xfrm>
              <a:off x="6020875" y="2604725"/>
              <a:ext cx="91075" cy="68850"/>
            </a:xfrm>
            <a:custGeom>
              <a:avLst/>
              <a:gdLst/>
              <a:ahLst/>
              <a:cxnLst/>
              <a:rect l="l" t="t" r="r" b="b"/>
              <a:pathLst>
                <a:path w="3643" h="2754" extrusionOk="0">
                  <a:moveTo>
                    <a:pt x="2073" y="0"/>
                  </a:moveTo>
                  <a:cubicBezTo>
                    <a:pt x="1526" y="0"/>
                    <a:pt x="982" y="204"/>
                    <a:pt x="571" y="594"/>
                  </a:cubicBezTo>
                  <a:cubicBezTo>
                    <a:pt x="1" y="1196"/>
                    <a:pt x="159" y="2177"/>
                    <a:pt x="856" y="2621"/>
                  </a:cubicBezTo>
                  <a:cubicBezTo>
                    <a:pt x="1014" y="2713"/>
                    <a:pt x="1245" y="2754"/>
                    <a:pt x="1504" y="2754"/>
                  </a:cubicBezTo>
                  <a:cubicBezTo>
                    <a:pt x="2230" y="2754"/>
                    <a:pt x="3179" y="2431"/>
                    <a:pt x="3389" y="1987"/>
                  </a:cubicBezTo>
                  <a:cubicBezTo>
                    <a:pt x="3516" y="1797"/>
                    <a:pt x="3579" y="1576"/>
                    <a:pt x="3643" y="1417"/>
                  </a:cubicBezTo>
                  <a:cubicBezTo>
                    <a:pt x="3643" y="911"/>
                    <a:pt x="3358" y="467"/>
                    <a:pt x="2946" y="182"/>
                  </a:cubicBezTo>
                  <a:cubicBezTo>
                    <a:pt x="2668" y="60"/>
                    <a:pt x="2370" y="0"/>
                    <a:pt x="20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7"/>
            <p:cNvSpPr/>
            <p:nvPr/>
          </p:nvSpPr>
          <p:spPr>
            <a:xfrm>
              <a:off x="6149925" y="2623500"/>
              <a:ext cx="80000" cy="68925"/>
            </a:xfrm>
            <a:custGeom>
              <a:avLst/>
              <a:gdLst/>
              <a:ahLst/>
              <a:cxnLst/>
              <a:rect l="l" t="t" r="r" b="b"/>
              <a:pathLst>
                <a:path w="3200" h="2757" extrusionOk="0">
                  <a:moveTo>
                    <a:pt x="1956" y="0"/>
                  </a:moveTo>
                  <a:cubicBezTo>
                    <a:pt x="1938" y="0"/>
                    <a:pt x="1919" y="1"/>
                    <a:pt x="1901" y="1"/>
                  </a:cubicBezTo>
                  <a:cubicBezTo>
                    <a:pt x="951" y="1"/>
                    <a:pt x="1" y="730"/>
                    <a:pt x="159" y="1490"/>
                  </a:cubicBezTo>
                  <a:cubicBezTo>
                    <a:pt x="128" y="2187"/>
                    <a:pt x="729" y="2757"/>
                    <a:pt x="1426" y="2757"/>
                  </a:cubicBezTo>
                  <a:cubicBezTo>
                    <a:pt x="2408" y="2757"/>
                    <a:pt x="3200" y="2092"/>
                    <a:pt x="3200" y="1300"/>
                  </a:cubicBezTo>
                  <a:cubicBezTo>
                    <a:pt x="3200" y="590"/>
                    <a:pt x="2658" y="0"/>
                    <a:pt x="1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7" name="Google Shape;287;p7"/>
          <p:cNvGrpSpPr/>
          <p:nvPr/>
        </p:nvGrpSpPr>
        <p:grpSpPr>
          <a:xfrm>
            <a:off x="4659200" y="136975"/>
            <a:ext cx="247800" cy="277125"/>
            <a:chOff x="237350" y="3457200"/>
            <a:chExt cx="247800" cy="277125"/>
          </a:xfrm>
        </p:grpSpPr>
        <p:sp>
          <p:nvSpPr>
            <p:cNvPr id="288" name="Google Shape;288;p7"/>
            <p:cNvSpPr/>
            <p:nvPr/>
          </p:nvSpPr>
          <p:spPr>
            <a:xfrm>
              <a:off x="352125" y="3457200"/>
              <a:ext cx="95825" cy="85525"/>
            </a:xfrm>
            <a:custGeom>
              <a:avLst/>
              <a:gdLst/>
              <a:ahLst/>
              <a:cxnLst/>
              <a:rect l="l" t="t" r="r" b="b"/>
              <a:pathLst>
                <a:path w="3833" h="3421" extrusionOk="0">
                  <a:moveTo>
                    <a:pt x="2376" y="1"/>
                  </a:moveTo>
                  <a:cubicBezTo>
                    <a:pt x="1362" y="64"/>
                    <a:pt x="507" y="761"/>
                    <a:pt x="222" y="1742"/>
                  </a:cubicBezTo>
                  <a:cubicBezTo>
                    <a:pt x="0" y="2534"/>
                    <a:pt x="570" y="3326"/>
                    <a:pt x="1425" y="3421"/>
                  </a:cubicBezTo>
                  <a:cubicBezTo>
                    <a:pt x="1647" y="3357"/>
                    <a:pt x="1869" y="3294"/>
                    <a:pt x="2091" y="3199"/>
                  </a:cubicBezTo>
                  <a:cubicBezTo>
                    <a:pt x="2566" y="2882"/>
                    <a:pt x="2977" y="2534"/>
                    <a:pt x="3389" y="2186"/>
                  </a:cubicBezTo>
                  <a:cubicBezTo>
                    <a:pt x="3737" y="1806"/>
                    <a:pt x="3832" y="1236"/>
                    <a:pt x="3611" y="792"/>
                  </a:cubicBezTo>
                  <a:cubicBezTo>
                    <a:pt x="3357" y="317"/>
                    <a:pt x="2914" y="1"/>
                    <a:pt x="23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7"/>
            <p:cNvSpPr/>
            <p:nvPr/>
          </p:nvSpPr>
          <p:spPr>
            <a:xfrm>
              <a:off x="397250" y="3643300"/>
              <a:ext cx="87900" cy="91025"/>
            </a:xfrm>
            <a:custGeom>
              <a:avLst/>
              <a:gdLst/>
              <a:ahLst/>
              <a:cxnLst/>
              <a:rect l="l" t="t" r="r" b="b"/>
              <a:pathLst>
                <a:path w="3516" h="3641" extrusionOk="0">
                  <a:moveTo>
                    <a:pt x="2152" y="0"/>
                  </a:moveTo>
                  <a:cubicBezTo>
                    <a:pt x="2058" y="0"/>
                    <a:pt x="1963" y="10"/>
                    <a:pt x="1869" y="30"/>
                  </a:cubicBezTo>
                  <a:cubicBezTo>
                    <a:pt x="1109" y="220"/>
                    <a:pt x="0" y="1677"/>
                    <a:pt x="64" y="2469"/>
                  </a:cubicBezTo>
                  <a:cubicBezTo>
                    <a:pt x="127" y="3134"/>
                    <a:pt x="729" y="3641"/>
                    <a:pt x="1394" y="3641"/>
                  </a:cubicBezTo>
                  <a:cubicBezTo>
                    <a:pt x="1521" y="3609"/>
                    <a:pt x="1616" y="3577"/>
                    <a:pt x="1711" y="3546"/>
                  </a:cubicBezTo>
                  <a:cubicBezTo>
                    <a:pt x="2597" y="3197"/>
                    <a:pt x="3009" y="2406"/>
                    <a:pt x="3357" y="1614"/>
                  </a:cubicBezTo>
                  <a:cubicBezTo>
                    <a:pt x="3516" y="1202"/>
                    <a:pt x="3389" y="727"/>
                    <a:pt x="3072" y="442"/>
                  </a:cubicBezTo>
                  <a:cubicBezTo>
                    <a:pt x="2848" y="142"/>
                    <a:pt x="2504" y="0"/>
                    <a:pt x="21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7"/>
            <p:cNvSpPr/>
            <p:nvPr/>
          </p:nvSpPr>
          <p:spPr>
            <a:xfrm>
              <a:off x="237350" y="3635225"/>
              <a:ext cx="73625" cy="66750"/>
            </a:xfrm>
            <a:custGeom>
              <a:avLst/>
              <a:gdLst/>
              <a:ahLst/>
              <a:cxnLst/>
              <a:rect l="l" t="t" r="r" b="b"/>
              <a:pathLst>
                <a:path w="2945" h="2670" extrusionOk="0">
                  <a:moveTo>
                    <a:pt x="1260" y="1"/>
                  </a:moveTo>
                  <a:cubicBezTo>
                    <a:pt x="575" y="1"/>
                    <a:pt x="1" y="609"/>
                    <a:pt x="31" y="1303"/>
                  </a:cubicBezTo>
                  <a:cubicBezTo>
                    <a:pt x="1" y="2059"/>
                    <a:pt x="604" y="2670"/>
                    <a:pt x="1347" y="2670"/>
                  </a:cubicBezTo>
                  <a:cubicBezTo>
                    <a:pt x="1383" y="2670"/>
                    <a:pt x="1419" y="2668"/>
                    <a:pt x="1456" y="2665"/>
                  </a:cubicBezTo>
                  <a:cubicBezTo>
                    <a:pt x="1475" y="2666"/>
                    <a:pt x="1494" y="2666"/>
                    <a:pt x="1513" y="2666"/>
                  </a:cubicBezTo>
                  <a:cubicBezTo>
                    <a:pt x="2246" y="2666"/>
                    <a:pt x="2818" y="2077"/>
                    <a:pt x="2818" y="1367"/>
                  </a:cubicBezTo>
                  <a:cubicBezTo>
                    <a:pt x="2945" y="638"/>
                    <a:pt x="2058" y="5"/>
                    <a:pt x="1361" y="5"/>
                  </a:cubicBezTo>
                  <a:cubicBezTo>
                    <a:pt x="1327" y="2"/>
                    <a:pt x="1294" y="1"/>
                    <a:pt x="12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1" name="Google Shape;291;p7"/>
          <p:cNvGrpSpPr/>
          <p:nvPr/>
        </p:nvGrpSpPr>
        <p:grpSpPr>
          <a:xfrm>
            <a:off x="8542500" y="2283975"/>
            <a:ext cx="203500" cy="235675"/>
            <a:chOff x="7142750" y="3397575"/>
            <a:chExt cx="203500" cy="235675"/>
          </a:xfrm>
        </p:grpSpPr>
        <p:sp>
          <p:nvSpPr>
            <p:cNvPr id="292" name="Google Shape;292;p7"/>
            <p:cNvSpPr/>
            <p:nvPr/>
          </p:nvSpPr>
          <p:spPr>
            <a:xfrm>
              <a:off x="7269450" y="3553325"/>
              <a:ext cx="76800" cy="79925"/>
            </a:xfrm>
            <a:custGeom>
              <a:avLst/>
              <a:gdLst/>
              <a:ahLst/>
              <a:cxnLst/>
              <a:rect l="l" t="t" r="r" b="b"/>
              <a:pathLst>
                <a:path w="3072" h="3197" extrusionOk="0">
                  <a:moveTo>
                    <a:pt x="1413" y="0"/>
                  </a:moveTo>
                  <a:cubicBezTo>
                    <a:pt x="1088" y="0"/>
                    <a:pt x="765" y="114"/>
                    <a:pt x="507" y="336"/>
                  </a:cubicBezTo>
                  <a:cubicBezTo>
                    <a:pt x="95" y="716"/>
                    <a:pt x="0" y="1318"/>
                    <a:pt x="285" y="1824"/>
                  </a:cubicBezTo>
                  <a:cubicBezTo>
                    <a:pt x="412" y="2109"/>
                    <a:pt x="570" y="2394"/>
                    <a:pt x="760" y="2679"/>
                  </a:cubicBezTo>
                  <a:cubicBezTo>
                    <a:pt x="1017" y="3007"/>
                    <a:pt x="1413" y="3196"/>
                    <a:pt x="1819" y="3196"/>
                  </a:cubicBezTo>
                  <a:cubicBezTo>
                    <a:pt x="1963" y="3196"/>
                    <a:pt x="2108" y="3172"/>
                    <a:pt x="2249" y="3123"/>
                  </a:cubicBezTo>
                  <a:cubicBezTo>
                    <a:pt x="2755" y="2964"/>
                    <a:pt x="3072" y="2458"/>
                    <a:pt x="3072" y="1634"/>
                  </a:cubicBezTo>
                  <a:cubicBezTo>
                    <a:pt x="3040" y="1033"/>
                    <a:pt x="2660" y="463"/>
                    <a:pt x="2090" y="177"/>
                  </a:cubicBezTo>
                  <a:cubicBezTo>
                    <a:pt x="1879" y="59"/>
                    <a:pt x="1646" y="0"/>
                    <a:pt x="14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7"/>
            <p:cNvSpPr/>
            <p:nvPr/>
          </p:nvSpPr>
          <p:spPr>
            <a:xfrm>
              <a:off x="7142750" y="3454850"/>
              <a:ext cx="82375" cy="73550"/>
            </a:xfrm>
            <a:custGeom>
              <a:avLst/>
              <a:gdLst/>
              <a:ahLst/>
              <a:cxnLst/>
              <a:rect l="l" t="t" r="r" b="b"/>
              <a:pathLst>
                <a:path w="3295" h="2942" extrusionOk="0">
                  <a:moveTo>
                    <a:pt x="1494" y="1"/>
                  </a:moveTo>
                  <a:cubicBezTo>
                    <a:pt x="1362" y="1"/>
                    <a:pt x="1233" y="20"/>
                    <a:pt x="1109" y="63"/>
                  </a:cubicBezTo>
                  <a:cubicBezTo>
                    <a:pt x="856" y="126"/>
                    <a:pt x="634" y="253"/>
                    <a:pt x="476" y="443"/>
                  </a:cubicBezTo>
                  <a:cubicBezTo>
                    <a:pt x="33" y="950"/>
                    <a:pt x="1" y="1710"/>
                    <a:pt x="381" y="2248"/>
                  </a:cubicBezTo>
                  <a:cubicBezTo>
                    <a:pt x="623" y="2652"/>
                    <a:pt x="1369" y="2941"/>
                    <a:pt x="1918" y="2941"/>
                  </a:cubicBezTo>
                  <a:cubicBezTo>
                    <a:pt x="2015" y="2941"/>
                    <a:pt x="2105" y="2932"/>
                    <a:pt x="2186" y="2913"/>
                  </a:cubicBezTo>
                  <a:cubicBezTo>
                    <a:pt x="2788" y="2786"/>
                    <a:pt x="3263" y="2248"/>
                    <a:pt x="3295" y="1615"/>
                  </a:cubicBezTo>
                  <a:cubicBezTo>
                    <a:pt x="3295" y="820"/>
                    <a:pt x="2345" y="1"/>
                    <a:pt x="14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7"/>
            <p:cNvSpPr/>
            <p:nvPr/>
          </p:nvSpPr>
          <p:spPr>
            <a:xfrm>
              <a:off x="7274200" y="3397575"/>
              <a:ext cx="71150" cy="64400"/>
            </a:xfrm>
            <a:custGeom>
              <a:avLst/>
              <a:gdLst/>
              <a:ahLst/>
              <a:cxnLst/>
              <a:rect l="l" t="t" r="r" b="b"/>
              <a:pathLst>
                <a:path w="2846" h="2576" extrusionOk="0">
                  <a:moveTo>
                    <a:pt x="1603" y="1"/>
                  </a:moveTo>
                  <a:cubicBezTo>
                    <a:pt x="1554" y="1"/>
                    <a:pt x="1506" y="4"/>
                    <a:pt x="1457" y="10"/>
                  </a:cubicBezTo>
                  <a:cubicBezTo>
                    <a:pt x="1426" y="9"/>
                    <a:pt x="1396" y="9"/>
                    <a:pt x="1366" y="9"/>
                  </a:cubicBezTo>
                  <a:cubicBezTo>
                    <a:pt x="505" y="9"/>
                    <a:pt x="32" y="450"/>
                    <a:pt x="32" y="1245"/>
                  </a:cubicBezTo>
                  <a:cubicBezTo>
                    <a:pt x="0" y="2069"/>
                    <a:pt x="507" y="2576"/>
                    <a:pt x="1362" y="2576"/>
                  </a:cubicBezTo>
                  <a:cubicBezTo>
                    <a:pt x="2217" y="2576"/>
                    <a:pt x="2787" y="2069"/>
                    <a:pt x="2787" y="1277"/>
                  </a:cubicBezTo>
                  <a:cubicBezTo>
                    <a:pt x="2846" y="598"/>
                    <a:pt x="2271" y="1"/>
                    <a:pt x="16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95;p7"/>
          <p:cNvSpPr/>
          <p:nvPr/>
        </p:nvSpPr>
        <p:spPr>
          <a:xfrm flipH="1">
            <a:off x="7463275" y="3395888"/>
            <a:ext cx="340136" cy="447757"/>
          </a:xfrm>
          <a:custGeom>
            <a:avLst/>
            <a:gdLst/>
            <a:ahLst/>
            <a:cxnLst/>
            <a:rect l="l" t="t" r="r" b="b"/>
            <a:pathLst>
              <a:path w="10958" h="14424" extrusionOk="0">
                <a:moveTo>
                  <a:pt x="5446" y="1"/>
                </a:moveTo>
                <a:cubicBezTo>
                  <a:pt x="5426" y="1"/>
                  <a:pt x="5405" y="1"/>
                  <a:pt x="5384" y="3"/>
                </a:cubicBezTo>
                <a:cubicBezTo>
                  <a:pt x="4941" y="3"/>
                  <a:pt x="4719" y="288"/>
                  <a:pt x="4656" y="731"/>
                </a:cubicBezTo>
                <a:cubicBezTo>
                  <a:pt x="4434" y="2157"/>
                  <a:pt x="4181" y="3582"/>
                  <a:pt x="3991" y="5038"/>
                </a:cubicBezTo>
                <a:cubicBezTo>
                  <a:pt x="3991" y="5387"/>
                  <a:pt x="3737" y="5672"/>
                  <a:pt x="3389" y="5735"/>
                </a:cubicBezTo>
                <a:cubicBezTo>
                  <a:pt x="2471" y="5957"/>
                  <a:pt x="1552" y="6242"/>
                  <a:pt x="634" y="6527"/>
                </a:cubicBezTo>
                <a:cubicBezTo>
                  <a:pt x="285" y="6590"/>
                  <a:pt x="32" y="6907"/>
                  <a:pt x="32" y="7255"/>
                </a:cubicBezTo>
                <a:cubicBezTo>
                  <a:pt x="0" y="7604"/>
                  <a:pt x="222" y="7920"/>
                  <a:pt x="539" y="8047"/>
                </a:cubicBezTo>
                <a:cubicBezTo>
                  <a:pt x="1045" y="8269"/>
                  <a:pt x="1552" y="8522"/>
                  <a:pt x="2059" y="8744"/>
                </a:cubicBezTo>
                <a:cubicBezTo>
                  <a:pt x="2344" y="8839"/>
                  <a:pt x="2534" y="9092"/>
                  <a:pt x="2534" y="9377"/>
                </a:cubicBezTo>
                <a:cubicBezTo>
                  <a:pt x="2534" y="10834"/>
                  <a:pt x="2566" y="12291"/>
                  <a:pt x="2597" y="13747"/>
                </a:cubicBezTo>
                <a:cubicBezTo>
                  <a:pt x="2597" y="13811"/>
                  <a:pt x="2566" y="13906"/>
                  <a:pt x="2597" y="13937"/>
                </a:cubicBezTo>
                <a:cubicBezTo>
                  <a:pt x="2724" y="14096"/>
                  <a:pt x="2851" y="14349"/>
                  <a:pt x="3041" y="14412"/>
                </a:cubicBezTo>
                <a:cubicBezTo>
                  <a:pt x="3083" y="14419"/>
                  <a:pt x="3128" y="14423"/>
                  <a:pt x="3173" y="14423"/>
                </a:cubicBezTo>
                <a:cubicBezTo>
                  <a:pt x="3329" y="14423"/>
                  <a:pt x="3495" y="14377"/>
                  <a:pt x="3642" y="14254"/>
                </a:cubicBezTo>
                <a:cubicBezTo>
                  <a:pt x="3864" y="14032"/>
                  <a:pt x="4022" y="13779"/>
                  <a:pt x="4181" y="13494"/>
                </a:cubicBezTo>
                <a:cubicBezTo>
                  <a:pt x="4687" y="12639"/>
                  <a:pt x="5194" y="11784"/>
                  <a:pt x="5732" y="10897"/>
                </a:cubicBezTo>
                <a:cubicBezTo>
                  <a:pt x="5859" y="10960"/>
                  <a:pt x="5986" y="11055"/>
                  <a:pt x="6112" y="11119"/>
                </a:cubicBezTo>
                <a:cubicBezTo>
                  <a:pt x="6809" y="11752"/>
                  <a:pt x="7474" y="12354"/>
                  <a:pt x="8171" y="12987"/>
                </a:cubicBezTo>
                <a:cubicBezTo>
                  <a:pt x="8298" y="13114"/>
                  <a:pt x="8424" y="13241"/>
                  <a:pt x="8551" y="13336"/>
                </a:cubicBezTo>
                <a:cubicBezTo>
                  <a:pt x="8730" y="13455"/>
                  <a:pt x="8922" y="13562"/>
                  <a:pt x="9118" y="13562"/>
                </a:cubicBezTo>
                <a:cubicBezTo>
                  <a:pt x="9234" y="13562"/>
                  <a:pt x="9352" y="13525"/>
                  <a:pt x="9469" y="13431"/>
                </a:cubicBezTo>
                <a:cubicBezTo>
                  <a:pt x="9723" y="13209"/>
                  <a:pt x="9849" y="12861"/>
                  <a:pt x="9723" y="12544"/>
                </a:cubicBezTo>
                <a:cubicBezTo>
                  <a:pt x="9248" y="10960"/>
                  <a:pt x="8773" y="9377"/>
                  <a:pt x="8298" y="7794"/>
                </a:cubicBezTo>
                <a:cubicBezTo>
                  <a:pt x="8203" y="7572"/>
                  <a:pt x="8266" y="7319"/>
                  <a:pt x="8456" y="7160"/>
                </a:cubicBezTo>
                <a:cubicBezTo>
                  <a:pt x="9216" y="6337"/>
                  <a:pt x="9944" y="5482"/>
                  <a:pt x="10673" y="4627"/>
                </a:cubicBezTo>
                <a:cubicBezTo>
                  <a:pt x="10926" y="4373"/>
                  <a:pt x="10958" y="3962"/>
                  <a:pt x="10768" y="3677"/>
                </a:cubicBezTo>
                <a:cubicBezTo>
                  <a:pt x="10633" y="3452"/>
                  <a:pt x="10404" y="3323"/>
                  <a:pt x="10168" y="3323"/>
                </a:cubicBezTo>
                <a:cubicBezTo>
                  <a:pt x="10071" y="3323"/>
                  <a:pt x="9974" y="3345"/>
                  <a:pt x="9881" y="3392"/>
                </a:cubicBezTo>
                <a:cubicBezTo>
                  <a:pt x="9723" y="3423"/>
                  <a:pt x="9596" y="3487"/>
                  <a:pt x="9438" y="3518"/>
                </a:cubicBezTo>
                <a:lnTo>
                  <a:pt x="7411" y="4278"/>
                </a:lnTo>
                <a:cubicBezTo>
                  <a:pt x="6999" y="3012"/>
                  <a:pt x="6619" y="1808"/>
                  <a:pt x="6239" y="636"/>
                </a:cubicBezTo>
                <a:cubicBezTo>
                  <a:pt x="6149" y="276"/>
                  <a:pt x="5831" y="1"/>
                  <a:pt x="544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6" name="Google Shape;296;p7"/>
          <p:cNvGrpSpPr/>
          <p:nvPr/>
        </p:nvGrpSpPr>
        <p:grpSpPr>
          <a:xfrm>
            <a:off x="5337275" y="4683650"/>
            <a:ext cx="184475" cy="212675"/>
            <a:chOff x="1325975" y="1958675"/>
            <a:chExt cx="184475" cy="212675"/>
          </a:xfrm>
        </p:grpSpPr>
        <p:sp>
          <p:nvSpPr>
            <p:cNvPr id="297" name="Google Shape;297;p7"/>
            <p:cNvSpPr/>
            <p:nvPr/>
          </p:nvSpPr>
          <p:spPr>
            <a:xfrm>
              <a:off x="1432025" y="2083500"/>
              <a:ext cx="78425" cy="87850"/>
            </a:xfrm>
            <a:custGeom>
              <a:avLst/>
              <a:gdLst/>
              <a:ahLst/>
              <a:cxnLst/>
              <a:rect l="l" t="t" r="r" b="b"/>
              <a:pathLst>
                <a:path w="3137" h="3514" extrusionOk="0">
                  <a:moveTo>
                    <a:pt x="1782" y="1"/>
                  </a:moveTo>
                  <a:cubicBezTo>
                    <a:pt x="1452" y="1"/>
                    <a:pt x="1136" y="113"/>
                    <a:pt x="888" y="320"/>
                  </a:cubicBezTo>
                  <a:cubicBezTo>
                    <a:pt x="349" y="795"/>
                    <a:pt x="64" y="1492"/>
                    <a:pt x="33" y="2188"/>
                  </a:cubicBezTo>
                  <a:cubicBezTo>
                    <a:pt x="1" y="2727"/>
                    <a:pt x="318" y="3202"/>
                    <a:pt x="793" y="3392"/>
                  </a:cubicBezTo>
                  <a:cubicBezTo>
                    <a:pt x="949" y="3475"/>
                    <a:pt x="1118" y="3514"/>
                    <a:pt x="1286" y="3514"/>
                  </a:cubicBezTo>
                  <a:cubicBezTo>
                    <a:pt x="1629" y="3514"/>
                    <a:pt x="1963" y="3352"/>
                    <a:pt x="2154" y="3075"/>
                  </a:cubicBezTo>
                  <a:cubicBezTo>
                    <a:pt x="2503" y="2537"/>
                    <a:pt x="2788" y="1998"/>
                    <a:pt x="2978" y="1428"/>
                  </a:cubicBezTo>
                  <a:cubicBezTo>
                    <a:pt x="3136" y="953"/>
                    <a:pt x="2756" y="352"/>
                    <a:pt x="2313" y="98"/>
                  </a:cubicBezTo>
                  <a:cubicBezTo>
                    <a:pt x="2137" y="32"/>
                    <a:pt x="1958" y="1"/>
                    <a:pt x="17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7"/>
            <p:cNvSpPr/>
            <p:nvPr/>
          </p:nvSpPr>
          <p:spPr>
            <a:xfrm>
              <a:off x="1325975" y="2046325"/>
              <a:ext cx="68875" cy="68150"/>
            </a:xfrm>
            <a:custGeom>
              <a:avLst/>
              <a:gdLst/>
              <a:ahLst/>
              <a:cxnLst/>
              <a:rect l="l" t="t" r="r" b="b"/>
              <a:pathLst>
                <a:path w="2755" h="2726" extrusionOk="0">
                  <a:moveTo>
                    <a:pt x="1338" y="1"/>
                  </a:moveTo>
                  <a:cubicBezTo>
                    <a:pt x="603" y="1"/>
                    <a:pt x="0" y="622"/>
                    <a:pt x="31" y="1364"/>
                  </a:cubicBezTo>
                  <a:cubicBezTo>
                    <a:pt x="15" y="2266"/>
                    <a:pt x="696" y="2726"/>
                    <a:pt x="1373" y="2726"/>
                  </a:cubicBezTo>
                  <a:cubicBezTo>
                    <a:pt x="2026" y="2726"/>
                    <a:pt x="2676" y="2298"/>
                    <a:pt x="2691" y="1427"/>
                  </a:cubicBezTo>
                  <a:cubicBezTo>
                    <a:pt x="2755" y="667"/>
                    <a:pt x="2153" y="2"/>
                    <a:pt x="1393" y="2"/>
                  </a:cubicBezTo>
                  <a:cubicBezTo>
                    <a:pt x="1374" y="1"/>
                    <a:pt x="1356" y="1"/>
                    <a:pt x="13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7"/>
            <p:cNvSpPr/>
            <p:nvPr/>
          </p:nvSpPr>
          <p:spPr>
            <a:xfrm>
              <a:off x="1412250" y="1958675"/>
              <a:ext cx="66925" cy="65650"/>
            </a:xfrm>
            <a:custGeom>
              <a:avLst/>
              <a:gdLst/>
              <a:ahLst/>
              <a:cxnLst/>
              <a:rect l="l" t="t" r="r" b="b"/>
              <a:pathLst>
                <a:path w="2677" h="2626" extrusionOk="0">
                  <a:moveTo>
                    <a:pt x="1342" y="1"/>
                  </a:moveTo>
                  <a:cubicBezTo>
                    <a:pt x="673" y="1"/>
                    <a:pt x="0" y="452"/>
                    <a:pt x="32" y="1354"/>
                  </a:cubicBezTo>
                  <a:cubicBezTo>
                    <a:pt x="32" y="2051"/>
                    <a:pt x="602" y="2621"/>
                    <a:pt x="1299" y="2621"/>
                  </a:cubicBezTo>
                  <a:cubicBezTo>
                    <a:pt x="1334" y="2624"/>
                    <a:pt x="1369" y="2626"/>
                    <a:pt x="1404" y="2626"/>
                  </a:cubicBezTo>
                  <a:cubicBezTo>
                    <a:pt x="2084" y="2626"/>
                    <a:pt x="2629" y="2047"/>
                    <a:pt x="2629" y="1354"/>
                  </a:cubicBezTo>
                  <a:cubicBezTo>
                    <a:pt x="2676" y="452"/>
                    <a:pt x="2011" y="1"/>
                    <a:pt x="13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1" name="Google Shape;301;p8"/>
          <p:cNvGrpSpPr/>
          <p:nvPr/>
        </p:nvGrpSpPr>
        <p:grpSpPr>
          <a:xfrm>
            <a:off x="0" y="-25"/>
            <a:ext cx="9143654" cy="5143519"/>
            <a:chOff x="0" y="-25"/>
            <a:chExt cx="9143654" cy="5143519"/>
          </a:xfrm>
        </p:grpSpPr>
        <p:sp>
          <p:nvSpPr>
            <p:cNvPr id="302" name="Google Shape;302;p8"/>
            <p:cNvSpPr/>
            <p:nvPr/>
          </p:nvSpPr>
          <p:spPr>
            <a:xfrm>
              <a:off x="914612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1" y="0"/>
                  </a:moveTo>
                  <a:lnTo>
                    <a:pt x="1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8"/>
            <p:cNvSpPr/>
            <p:nvPr/>
          </p:nvSpPr>
          <p:spPr>
            <a:xfrm>
              <a:off x="1371793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0" y="0"/>
                  </a:moveTo>
                  <a:lnTo>
                    <a:pt x="0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8"/>
            <p:cNvSpPr/>
            <p:nvPr/>
          </p:nvSpPr>
          <p:spPr>
            <a:xfrm>
              <a:off x="1828974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0" y="0"/>
                  </a:moveTo>
                  <a:lnTo>
                    <a:pt x="0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8"/>
            <p:cNvSpPr/>
            <p:nvPr/>
          </p:nvSpPr>
          <p:spPr>
            <a:xfrm>
              <a:off x="2286155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0" y="0"/>
                  </a:moveTo>
                  <a:lnTo>
                    <a:pt x="0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8"/>
            <p:cNvSpPr/>
            <p:nvPr/>
          </p:nvSpPr>
          <p:spPr>
            <a:xfrm>
              <a:off x="2743336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1" y="0"/>
                  </a:moveTo>
                  <a:lnTo>
                    <a:pt x="1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8"/>
            <p:cNvSpPr/>
            <p:nvPr/>
          </p:nvSpPr>
          <p:spPr>
            <a:xfrm>
              <a:off x="3200517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1" y="0"/>
                  </a:moveTo>
                  <a:lnTo>
                    <a:pt x="1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8"/>
            <p:cNvSpPr/>
            <p:nvPr/>
          </p:nvSpPr>
          <p:spPr>
            <a:xfrm>
              <a:off x="3657698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1" y="0"/>
                  </a:moveTo>
                  <a:lnTo>
                    <a:pt x="1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8"/>
            <p:cNvSpPr/>
            <p:nvPr/>
          </p:nvSpPr>
          <p:spPr>
            <a:xfrm>
              <a:off x="4114880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0" y="0"/>
                  </a:moveTo>
                  <a:lnTo>
                    <a:pt x="0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8"/>
            <p:cNvSpPr/>
            <p:nvPr/>
          </p:nvSpPr>
          <p:spPr>
            <a:xfrm>
              <a:off x="4572061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0" y="0"/>
                  </a:moveTo>
                  <a:lnTo>
                    <a:pt x="0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8"/>
            <p:cNvSpPr/>
            <p:nvPr/>
          </p:nvSpPr>
          <p:spPr>
            <a:xfrm>
              <a:off x="5029242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0" y="0"/>
                  </a:moveTo>
                  <a:lnTo>
                    <a:pt x="0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8"/>
            <p:cNvSpPr/>
            <p:nvPr/>
          </p:nvSpPr>
          <p:spPr>
            <a:xfrm>
              <a:off x="5486423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1" y="0"/>
                  </a:moveTo>
                  <a:lnTo>
                    <a:pt x="1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8"/>
            <p:cNvSpPr/>
            <p:nvPr/>
          </p:nvSpPr>
          <p:spPr>
            <a:xfrm>
              <a:off x="5943604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1" y="0"/>
                  </a:moveTo>
                  <a:lnTo>
                    <a:pt x="1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8"/>
            <p:cNvSpPr/>
            <p:nvPr/>
          </p:nvSpPr>
          <p:spPr>
            <a:xfrm>
              <a:off x="6400785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1" y="0"/>
                  </a:moveTo>
                  <a:lnTo>
                    <a:pt x="1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8"/>
            <p:cNvSpPr/>
            <p:nvPr/>
          </p:nvSpPr>
          <p:spPr>
            <a:xfrm>
              <a:off x="6857966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0" y="0"/>
                  </a:moveTo>
                  <a:lnTo>
                    <a:pt x="0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8"/>
            <p:cNvSpPr/>
            <p:nvPr/>
          </p:nvSpPr>
          <p:spPr>
            <a:xfrm>
              <a:off x="7315147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0" y="0"/>
                  </a:moveTo>
                  <a:lnTo>
                    <a:pt x="0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8"/>
            <p:cNvSpPr/>
            <p:nvPr/>
          </p:nvSpPr>
          <p:spPr>
            <a:xfrm>
              <a:off x="7772328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0" y="0"/>
                  </a:moveTo>
                  <a:lnTo>
                    <a:pt x="0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8"/>
            <p:cNvSpPr/>
            <p:nvPr/>
          </p:nvSpPr>
          <p:spPr>
            <a:xfrm>
              <a:off x="8229509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1" y="0"/>
                  </a:moveTo>
                  <a:lnTo>
                    <a:pt x="1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8"/>
            <p:cNvSpPr/>
            <p:nvPr/>
          </p:nvSpPr>
          <p:spPr>
            <a:xfrm>
              <a:off x="0" y="930213"/>
              <a:ext cx="9143654" cy="29"/>
            </a:xfrm>
            <a:custGeom>
              <a:avLst/>
              <a:gdLst/>
              <a:ahLst/>
              <a:cxnLst/>
              <a:rect l="l" t="t" r="r" b="b"/>
              <a:pathLst>
                <a:path w="284960" h="1" fill="none" extrusionOk="0">
                  <a:moveTo>
                    <a:pt x="0" y="0"/>
                  </a:moveTo>
                  <a:lnTo>
                    <a:pt x="284960" y="0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8"/>
            <p:cNvSpPr/>
            <p:nvPr/>
          </p:nvSpPr>
          <p:spPr>
            <a:xfrm>
              <a:off x="0" y="1399217"/>
              <a:ext cx="9143654" cy="29"/>
            </a:xfrm>
            <a:custGeom>
              <a:avLst/>
              <a:gdLst/>
              <a:ahLst/>
              <a:cxnLst/>
              <a:rect l="l" t="t" r="r" b="b"/>
              <a:pathLst>
                <a:path w="284960" h="1" fill="none" extrusionOk="0">
                  <a:moveTo>
                    <a:pt x="0" y="1"/>
                  </a:moveTo>
                  <a:lnTo>
                    <a:pt x="284960" y="1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8"/>
            <p:cNvSpPr/>
            <p:nvPr/>
          </p:nvSpPr>
          <p:spPr>
            <a:xfrm>
              <a:off x="0" y="1868221"/>
              <a:ext cx="9143654" cy="29"/>
            </a:xfrm>
            <a:custGeom>
              <a:avLst/>
              <a:gdLst/>
              <a:ahLst/>
              <a:cxnLst/>
              <a:rect l="l" t="t" r="r" b="b"/>
              <a:pathLst>
                <a:path w="284960" h="1" fill="none" extrusionOk="0">
                  <a:moveTo>
                    <a:pt x="0" y="0"/>
                  </a:moveTo>
                  <a:lnTo>
                    <a:pt x="284960" y="0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8"/>
            <p:cNvSpPr/>
            <p:nvPr/>
          </p:nvSpPr>
          <p:spPr>
            <a:xfrm>
              <a:off x="0" y="2337225"/>
              <a:ext cx="9143654" cy="29"/>
            </a:xfrm>
            <a:custGeom>
              <a:avLst/>
              <a:gdLst/>
              <a:ahLst/>
              <a:cxnLst/>
              <a:rect l="l" t="t" r="r" b="b"/>
              <a:pathLst>
                <a:path w="284960" h="1" fill="none" extrusionOk="0">
                  <a:moveTo>
                    <a:pt x="0" y="0"/>
                  </a:moveTo>
                  <a:lnTo>
                    <a:pt x="284960" y="0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8"/>
            <p:cNvSpPr/>
            <p:nvPr/>
          </p:nvSpPr>
          <p:spPr>
            <a:xfrm>
              <a:off x="0" y="2806229"/>
              <a:ext cx="9143654" cy="29"/>
            </a:xfrm>
            <a:custGeom>
              <a:avLst/>
              <a:gdLst/>
              <a:ahLst/>
              <a:cxnLst/>
              <a:rect l="l" t="t" r="r" b="b"/>
              <a:pathLst>
                <a:path w="284960" h="1" fill="none" extrusionOk="0">
                  <a:moveTo>
                    <a:pt x="0" y="1"/>
                  </a:moveTo>
                  <a:lnTo>
                    <a:pt x="284960" y="1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8"/>
            <p:cNvSpPr/>
            <p:nvPr/>
          </p:nvSpPr>
          <p:spPr>
            <a:xfrm>
              <a:off x="0" y="3275233"/>
              <a:ext cx="9143654" cy="29"/>
            </a:xfrm>
            <a:custGeom>
              <a:avLst/>
              <a:gdLst/>
              <a:ahLst/>
              <a:cxnLst/>
              <a:rect l="l" t="t" r="r" b="b"/>
              <a:pathLst>
                <a:path w="284960" h="1" fill="none" extrusionOk="0">
                  <a:moveTo>
                    <a:pt x="0" y="1"/>
                  </a:moveTo>
                  <a:lnTo>
                    <a:pt x="284960" y="1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8"/>
            <p:cNvSpPr/>
            <p:nvPr/>
          </p:nvSpPr>
          <p:spPr>
            <a:xfrm>
              <a:off x="0" y="3744238"/>
              <a:ext cx="9143654" cy="29"/>
            </a:xfrm>
            <a:custGeom>
              <a:avLst/>
              <a:gdLst/>
              <a:ahLst/>
              <a:cxnLst/>
              <a:rect l="l" t="t" r="r" b="b"/>
              <a:pathLst>
                <a:path w="284960" h="1" fill="none" extrusionOk="0">
                  <a:moveTo>
                    <a:pt x="0" y="0"/>
                  </a:moveTo>
                  <a:lnTo>
                    <a:pt x="284960" y="0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8"/>
            <p:cNvSpPr/>
            <p:nvPr/>
          </p:nvSpPr>
          <p:spPr>
            <a:xfrm>
              <a:off x="0" y="4213242"/>
              <a:ext cx="9143654" cy="29"/>
            </a:xfrm>
            <a:custGeom>
              <a:avLst/>
              <a:gdLst/>
              <a:ahLst/>
              <a:cxnLst/>
              <a:rect l="l" t="t" r="r" b="b"/>
              <a:pathLst>
                <a:path w="284960" h="1" fill="none" extrusionOk="0">
                  <a:moveTo>
                    <a:pt x="0" y="0"/>
                  </a:moveTo>
                  <a:lnTo>
                    <a:pt x="284960" y="0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8"/>
            <p:cNvSpPr/>
            <p:nvPr/>
          </p:nvSpPr>
          <p:spPr>
            <a:xfrm>
              <a:off x="0" y="4682246"/>
              <a:ext cx="9143654" cy="29"/>
            </a:xfrm>
            <a:custGeom>
              <a:avLst/>
              <a:gdLst/>
              <a:ahLst/>
              <a:cxnLst/>
              <a:rect l="l" t="t" r="r" b="b"/>
              <a:pathLst>
                <a:path w="284960" h="1" fill="none" extrusionOk="0">
                  <a:moveTo>
                    <a:pt x="0" y="1"/>
                  </a:moveTo>
                  <a:lnTo>
                    <a:pt x="284960" y="1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8"/>
            <p:cNvSpPr/>
            <p:nvPr/>
          </p:nvSpPr>
          <p:spPr>
            <a:xfrm>
              <a:off x="8686690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1" y="0"/>
                  </a:moveTo>
                  <a:lnTo>
                    <a:pt x="1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8"/>
            <p:cNvSpPr/>
            <p:nvPr/>
          </p:nvSpPr>
          <p:spPr>
            <a:xfrm>
              <a:off x="457431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1" y="0"/>
                  </a:moveTo>
                  <a:lnTo>
                    <a:pt x="1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8"/>
            <p:cNvSpPr/>
            <p:nvPr/>
          </p:nvSpPr>
          <p:spPr>
            <a:xfrm>
              <a:off x="0" y="461209"/>
              <a:ext cx="9143654" cy="29"/>
            </a:xfrm>
            <a:custGeom>
              <a:avLst/>
              <a:gdLst/>
              <a:ahLst/>
              <a:cxnLst/>
              <a:rect l="l" t="t" r="r" b="b"/>
              <a:pathLst>
                <a:path w="284960" h="1" fill="none" extrusionOk="0">
                  <a:moveTo>
                    <a:pt x="0" y="0"/>
                  </a:moveTo>
                  <a:lnTo>
                    <a:pt x="284960" y="0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1" name="Google Shape;331;p8"/>
          <p:cNvSpPr/>
          <p:nvPr/>
        </p:nvSpPr>
        <p:spPr>
          <a:xfrm>
            <a:off x="788925" y="539501"/>
            <a:ext cx="7566300" cy="4064400"/>
          </a:xfrm>
          <a:prstGeom prst="roundRect">
            <a:avLst>
              <a:gd name="adj" fmla="val 5688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8"/>
          <p:cNvSpPr txBox="1">
            <a:spLocks noGrp="1"/>
          </p:cNvSpPr>
          <p:nvPr>
            <p:ph type="title"/>
          </p:nvPr>
        </p:nvSpPr>
        <p:spPr>
          <a:xfrm>
            <a:off x="2563200" y="1281300"/>
            <a:ext cx="4017600" cy="258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33" name="Google Shape;333;p8"/>
          <p:cNvSpPr/>
          <p:nvPr/>
        </p:nvSpPr>
        <p:spPr>
          <a:xfrm flipH="1">
            <a:off x="-492562" y="961800"/>
            <a:ext cx="2411575" cy="942200"/>
          </a:xfrm>
          <a:custGeom>
            <a:avLst/>
            <a:gdLst/>
            <a:ahLst/>
            <a:cxnLst/>
            <a:rect l="l" t="t" r="r" b="b"/>
            <a:pathLst>
              <a:path w="96463" h="37688" extrusionOk="0">
                <a:moveTo>
                  <a:pt x="48906" y="0"/>
                </a:moveTo>
                <a:cubicBezTo>
                  <a:pt x="48723" y="0"/>
                  <a:pt x="48540" y="6"/>
                  <a:pt x="48354" y="16"/>
                </a:cubicBezTo>
                <a:cubicBezTo>
                  <a:pt x="47864" y="57"/>
                  <a:pt x="47332" y="139"/>
                  <a:pt x="46842" y="302"/>
                </a:cubicBezTo>
                <a:cubicBezTo>
                  <a:pt x="46433" y="343"/>
                  <a:pt x="46065" y="425"/>
                  <a:pt x="45698" y="506"/>
                </a:cubicBezTo>
                <a:lnTo>
                  <a:pt x="45084" y="629"/>
                </a:lnTo>
                <a:lnTo>
                  <a:pt x="45084" y="752"/>
                </a:lnTo>
                <a:cubicBezTo>
                  <a:pt x="44430" y="997"/>
                  <a:pt x="43776" y="1365"/>
                  <a:pt x="43163" y="1774"/>
                </a:cubicBezTo>
                <a:cubicBezTo>
                  <a:pt x="40507" y="3776"/>
                  <a:pt x="38422" y="6515"/>
                  <a:pt x="37196" y="9621"/>
                </a:cubicBezTo>
                <a:cubicBezTo>
                  <a:pt x="36828" y="10439"/>
                  <a:pt x="36501" y="11215"/>
                  <a:pt x="36092" y="12074"/>
                </a:cubicBezTo>
                <a:cubicBezTo>
                  <a:pt x="36010" y="11992"/>
                  <a:pt x="35888" y="11910"/>
                  <a:pt x="35765" y="11788"/>
                </a:cubicBezTo>
                <a:cubicBezTo>
                  <a:pt x="35683" y="11665"/>
                  <a:pt x="35561" y="11502"/>
                  <a:pt x="35479" y="11379"/>
                </a:cubicBezTo>
                <a:cubicBezTo>
                  <a:pt x="34416" y="9703"/>
                  <a:pt x="33108" y="8150"/>
                  <a:pt x="31678" y="6801"/>
                </a:cubicBezTo>
                <a:cubicBezTo>
                  <a:pt x="30860" y="6065"/>
                  <a:pt x="30043" y="5370"/>
                  <a:pt x="29184" y="4676"/>
                </a:cubicBezTo>
                <a:cubicBezTo>
                  <a:pt x="27590" y="3409"/>
                  <a:pt x="25915" y="2223"/>
                  <a:pt x="23912" y="1610"/>
                </a:cubicBezTo>
                <a:cubicBezTo>
                  <a:pt x="23333" y="1445"/>
                  <a:pt x="22766" y="1368"/>
                  <a:pt x="22215" y="1368"/>
                </a:cubicBezTo>
                <a:cubicBezTo>
                  <a:pt x="20313" y="1368"/>
                  <a:pt x="18617" y="2282"/>
                  <a:pt x="17413" y="3613"/>
                </a:cubicBezTo>
                <a:cubicBezTo>
                  <a:pt x="15982" y="5166"/>
                  <a:pt x="15492" y="7169"/>
                  <a:pt x="15328" y="9172"/>
                </a:cubicBezTo>
                <a:cubicBezTo>
                  <a:pt x="15124" y="11338"/>
                  <a:pt x="15328" y="13464"/>
                  <a:pt x="15860" y="15548"/>
                </a:cubicBezTo>
                <a:cubicBezTo>
                  <a:pt x="16064" y="16325"/>
                  <a:pt x="16227" y="17142"/>
                  <a:pt x="16432" y="18001"/>
                </a:cubicBezTo>
                <a:cubicBezTo>
                  <a:pt x="16227" y="18001"/>
                  <a:pt x="16023" y="18001"/>
                  <a:pt x="15819" y="17960"/>
                </a:cubicBezTo>
                <a:cubicBezTo>
                  <a:pt x="14879" y="17714"/>
                  <a:pt x="13979" y="17469"/>
                  <a:pt x="13039" y="17265"/>
                </a:cubicBezTo>
                <a:cubicBezTo>
                  <a:pt x="11537" y="16939"/>
                  <a:pt x="10004" y="16767"/>
                  <a:pt x="8469" y="16767"/>
                </a:cubicBezTo>
                <a:cubicBezTo>
                  <a:pt x="7498" y="16767"/>
                  <a:pt x="6525" y="16836"/>
                  <a:pt x="5559" y="16979"/>
                </a:cubicBezTo>
                <a:cubicBezTo>
                  <a:pt x="1308" y="17633"/>
                  <a:pt x="0" y="21557"/>
                  <a:pt x="1554" y="24867"/>
                </a:cubicBezTo>
                <a:cubicBezTo>
                  <a:pt x="2984" y="28015"/>
                  <a:pt x="5518" y="30263"/>
                  <a:pt x="8584" y="31816"/>
                </a:cubicBezTo>
                <a:cubicBezTo>
                  <a:pt x="12222" y="33696"/>
                  <a:pt x="16227" y="34800"/>
                  <a:pt x="20315" y="35127"/>
                </a:cubicBezTo>
                <a:cubicBezTo>
                  <a:pt x="22849" y="35290"/>
                  <a:pt x="25342" y="35495"/>
                  <a:pt x="27876" y="35658"/>
                </a:cubicBezTo>
                <a:cubicBezTo>
                  <a:pt x="29266" y="35740"/>
                  <a:pt x="30697" y="35740"/>
                  <a:pt x="32127" y="35781"/>
                </a:cubicBezTo>
                <a:cubicBezTo>
                  <a:pt x="34539" y="35903"/>
                  <a:pt x="36950" y="36067"/>
                  <a:pt x="39403" y="36149"/>
                </a:cubicBezTo>
                <a:cubicBezTo>
                  <a:pt x="41937" y="36271"/>
                  <a:pt x="44471" y="36353"/>
                  <a:pt x="47005" y="36394"/>
                </a:cubicBezTo>
                <a:lnTo>
                  <a:pt x="47864" y="36394"/>
                </a:lnTo>
                <a:lnTo>
                  <a:pt x="50439" y="36680"/>
                </a:lnTo>
                <a:cubicBezTo>
                  <a:pt x="51583" y="36802"/>
                  <a:pt x="52687" y="36884"/>
                  <a:pt x="53831" y="36925"/>
                </a:cubicBezTo>
                <a:cubicBezTo>
                  <a:pt x="56406" y="37129"/>
                  <a:pt x="58982" y="37293"/>
                  <a:pt x="61597" y="37416"/>
                </a:cubicBezTo>
                <a:cubicBezTo>
                  <a:pt x="62619" y="37497"/>
                  <a:pt x="63600" y="37538"/>
                  <a:pt x="64581" y="37538"/>
                </a:cubicBezTo>
                <a:cubicBezTo>
                  <a:pt x="66715" y="37601"/>
                  <a:pt x="68848" y="37688"/>
                  <a:pt x="70982" y="37688"/>
                </a:cubicBezTo>
                <a:cubicBezTo>
                  <a:pt x="71628" y="37688"/>
                  <a:pt x="72274" y="37680"/>
                  <a:pt x="72920" y="37661"/>
                </a:cubicBezTo>
                <a:cubicBezTo>
                  <a:pt x="77130" y="37579"/>
                  <a:pt x="81340" y="37211"/>
                  <a:pt x="85345" y="35740"/>
                </a:cubicBezTo>
                <a:cubicBezTo>
                  <a:pt x="87225" y="35086"/>
                  <a:pt x="89065" y="34391"/>
                  <a:pt x="90659" y="33206"/>
                </a:cubicBezTo>
                <a:cubicBezTo>
                  <a:pt x="93234" y="31244"/>
                  <a:pt x="95196" y="28791"/>
                  <a:pt x="95768" y="25521"/>
                </a:cubicBezTo>
                <a:cubicBezTo>
                  <a:pt x="96463" y="22129"/>
                  <a:pt x="94174" y="18818"/>
                  <a:pt x="90741" y="18246"/>
                </a:cubicBezTo>
                <a:cubicBezTo>
                  <a:pt x="89955" y="18073"/>
                  <a:pt x="89176" y="18003"/>
                  <a:pt x="88400" y="18003"/>
                </a:cubicBezTo>
                <a:cubicBezTo>
                  <a:pt x="87157" y="18003"/>
                  <a:pt x="85924" y="18183"/>
                  <a:pt x="84691" y="18409"/>
                </a:cubicBezTo>
                <a:cubicBezTo>
                  <a:pt x="83261" y="18654"/>
                  <a:pt x="81871" y="18941"/>
                  <a:pt x="80440" y="19186"/>
                </a:cubicBezTo>
                <a:lnTo>
                  <a:pt x="80440" y="16733"/>
                </a:lnTo>
                <a:cubicBezTo>
                  <a:pt x="80522" y="13709"/>
                  <a:pt x="78928" y="10929"/>
                  <a:pt x="76271" y="9458"/>
                </a:cubicBezTo>
                <a:cubicBezTo>
                  <a:pt x="75443" y="8966"/>
                  <a:pt x="74516" y="8720"/>
                  <a:pt x="73584" y="8720"/>
                </a:cubicBezTo>
                <a:cubicBezTo>
                  <a:pt x="73045" y="8720"/>
                  <a:pt x="72504" y="8803"/>
                  <a:pt x="71979" y="8967"/>
                </a:cubicBezTo>
                <a:cubicBezTo>
                  <a:pt x="70140" y="9458"/>
                  <a:pt x="68423" y="10439"/>
                  <a:pt x="67075" y="11788"/>
                </a:cubicBezTo>
                <a:cubicBezTo>
                  <a:pt x="66257" y="12483"/>
                  <a:pt x="65481" y="13218"/>
                  <a:pt x="64622" y="13995"/>
                </a:cubicBezTo>
                <a:cubicBezTo>
                  <a:pt x="64254" y="13014"/>
                  <a:pt x="63927" y="12115"/>
                  <a:pt x="63559" y="11215"/>
                </a:cubicBezTo>
                <a:cubicBezTo>
                  <a:pt x="62905" y="9662"/>
                  <a:pt x="62006" y="8273"/>
                  <a:pt x="60944" y="7005"/>
                </a:cubicBezTo>
                <a:cubicBezTo>
                  <a:pt x="59554" y="5289"/>
                  <a:pt x="57960" y="3817"/>
                  <a:pt x="56161" y="2591"/>
                </a:cubicBezTo>
                <a:cubicBezTo>
                  <a:pt x="53942" y="1099"/>
                  <a:pt x="51579" y="0"/>
                  <a:pt x="4890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8"/>
          <p:cNvSpPr/>
          <p:nvPr/>
        </p:nvSpPr>
        <p:spPr>
          <a:xfrm flipH="1">
            <a:off x="7324500" y="3439475"/>
            <a:ext cx="2439175" cy="958925"/>
          </a:xfrm>
          <a:custGeom>
            <a:avLst/>
            <a:gdLst/>
            <a:ahLst/>
            <a:cxnLst/>
            <a:rect l="l" t="t" r="r" b="b"/>
            <a:pathLst>
              <a:path w="97567" h="38357" extrusionOk="0">
                <a:moveTo>
                  <a:pt x="51893" y="1"/>
                </a:moveTo>
                <a:cubicBezTo>
                  <a:pt x="50233" y="1"/>
                  <a:pt x="48563" y="524"/>
                  <a:pt x="46883" y="1437"/>
                </a:cubicBezTo>
                <a:cubicBezTo>
                  <a:pt x="44798" y="2540"/>
                  <a:pt x="42918" y="3930"/>
                  <a:pt x="41160" y="5524"/>
                </a:cubicBezTo>
                <a:lnTo>
                  <a:pt x="41160" y="5810"/>
                </a:lnTo>
                <a:cubicBezTo>
                  <a:pt x="40302" y="4788"/>
                  <a:pt x="39485" y="3766"/>
                  <a:pt x="38545" y="2867"/>
                </a:cubicBezTo>
                <a:cubicBezTo>
                  <a:pt x="37318" y="1641"/>
                  <a:pt x="35888" y="578"/>
                  <a:pt x="34089" y="374"/>
                </a:cubicBezTo>
                <a:cubicBezTo>
                  <a:pt x="33923" y="353"/>
                  <a:pt x="33757" y="343"/>
                  <a:pt x="33592" y="343"/>
                </a:cubicBezTo>
                <a:cubicBezTo>
                  <a:pt x="32456" y="343"/>
                  <a:pt x="31364" y="825"/>
                  <a:pt x="30615" y="1682"/>
                </a:cubicBezTo>
                <a:cubicBezTo>
                  <a:pt x="29021" y="3399"/>
                  <a:pt x="28571" y="5565"/>
                  <a:pt x="28163" y="7731"/>
                </a:cubicBezTo>
                <a:cubicBezTo>
                  <a:pt x="27836" y="9734"/>
                  <a:pt x="27590" y="11696"/>
                  <a:pt x="27263" y="13699"/>
                </a:cubicBezTo>
                <a:cubicBezTo>
                  <a:pt x="27263" y="13821"/>
                  <a:pt x="27222" y="13944"/>
                  <a:pt x="27141" y="14026"/>
                </a:cubicBezTo>
                <a:cubicBezTo>
                  <a:pt x="26364" y="13453"/>
                  <a:pt x="25587" y="12922"/>
                  <a:pt x="24852" y="12391"/>
                </a:cubicBezTo>
                <a:cubicBezTo>
                  <a:pt x="22931" y="10919"/>
                  <a:pt x="20928" y="9611"/>
                  <a:pt x="18516" y="9039"/>
                </a:cubicBezTo>
                <a:cubicBezTo>
                  <a:pt x="18052" y="8940"/>
                  <a:pt x="17592" y="8891"/>
                  <a:pt x="17142" y="8891"/>
                </a:cubicBezTo>
                <a:cubicBezTo>
                  <a:pt x="15376" y="8891"/>
                  <a:pt x="13788" y="9649"/>
                  <a:pt x="12876" y="11083"/>
                </a:cubicBezTo>
                <a:cubicBezTo>
                  <a:pt x="12263" y="12186"/>
                  <a:pt x="11976" y="13413"/>
                  <a:pt x="12058" y="14680"/>
                </a:cubicBezTo>
                <a:cubicBezTo>
                  <a:pt x="12181" y="17296"/>
                  <a:pt x="12917" y="19789"/>
                  <a:pt x="13611" y="22282"/>
                </a:cubicBezTo>
                <a:cubicBezTo>
                  <a:pt x="12467" y="22405"/>
                  <a:pt x="11404" y="22487"/>
                  <a:pt x="10301" y="22650"/>
                </a:cubicBezTo>
                <a:cubicBezTo>
                  <a:pt x="7317" y="23100"/>
                  <a:pt x="4415" y="23795"/>
                  <a:pt x="2289" y="26165"/>
                </a:cubicBezTo>
                <a:cubicBezTo>
                  <a:pt x="1022" y="27473"/>
                  <a:pt x="246" y="29149"/>
                  <a:pt x="123" y="30988"/>
                </a:cubicBezTo>
                <a:cubicBezTo>
                  <a:pt x="0" y="33073"/>
                  <a:pt x="1104" y="34544"/>
                  <a:pt x="2862" y="35484"/>
                </a:cubicBezTo>
                <a:cubicBezTo>
                  <a:pt x="4783" y="36465"/>
                  <a:pt x="6867" y="37079"/>
                  <a:pt x="9034" y="37242"/>
                </a:cubicBezTo>
                <a:cubicBezTo>
                  <a:pt x="11873" y="37506"/>
                  <a:pt x="14733" y="37622"/>
                  <a:pt x="17584" y="37622"/>
                </a:cubicBezTo>
                <a:cubicBezTo>
                  <a:pt x="18714" y="37622"/>
                  <a:pt x="19843" y="37604"/>
                  <a:pt x="20969" y="37569"/>
                </a:cubicBezTo>
                <a:cubicBezTo>
                  <a:pt x="24280" y="37528"/>
                  <a:pt x="27590" y="37324"/>
                  <a:pt x="30860" y="37201"/>
                </a:cubicBezTo>
                <a:cubicBezTo>
                  <a:pt x="34457" y="37119"/>
                  <a:pt x="38054" y="37038"/>
                  <a:pt x="41692" y="36956"/>
                </a:cubicBezTo>
                <a:lnTo>
                  <a:pt x="41692" y="36915"/>
                </a:lnTo>
                <a:cubicBezTo>
                  <a:pt x="41774" y="36915"/>
                  <a:pt x="41896" y="36956"/>
                  <a:pt x="42060" y="36956"/>
                </a:cubicBezTo>
                <a:cubicBezTo>
                  <a:pt x="44676" y="37038"/>
                  <a:pt x="47292" y="37119"/>
                  <a:pt x="49908" y="37201"/>
                </a:cubicBezTo>
                <a:cubicBezTo>
                  <a:pt x="51256" y="37242"/>
                  <a:pt x="52564" y="37283"/>
                  <a:pt x="53913" y="37324"/>
                </a:cubicBezTo>
                <a:cubicBezTo>
                  <a:pt x="56529" y="37446"/>
                  <a:pt x="59145" y="37569"/>
                  <a:pt x="61761" y="37733"/>
                </a:cubicBezTo>
                <a:cubicBezTo>
                  <a:pt x="64173" y="37855"/>
                  <a:pt x="66543" y="37978"/>
                  <a:pt x="68914" y="38100"/>
                </a:cubicBezTo>
                <a:cubicBezTo>
                  <a:pt x="71285" y="38223"/>
                  <a:pt x="73737" y="38305"/>
                  <a:pt x="76149" y="38346"/>
                </a:cubicBezTo>
                <a:cubicBezTo>
                  <a:pt x="76374" y="38353"/>
                  <a:pt x="76597" y="38357"/>
                  <a:pt x="76820" y="38357"/>
                </a:cubicBezTo>
                <a:cubicBezTo>
                  <a:pt x="77811" y="38357"/>
                  <a:pt x="78785" y="38290"/>
                  <a:pt x="79786" y="38223"/>
                </a:cubicBezTo>
                <a:cubicBezTo>
                  <a:pt x="81748" y="38141"/>
                  <a:pt x="83751" y="38019"/>
                  <a:pt x="85713" y="37855"/>
                </a:cubicBezTo>
                <a:cubicBezTo>
                  <a:pt x="88125" y="37651"/>
                  <a:pt x="90495" y="37119"/>
                  <a:pt x="92743" y="36302"/>
                </a:cubicBezTo>
                <a:cubicBezTo>
                  <a:pt x="94092" y="35893"/>
                  <a:pt x="95278" y="35076"/>
                  <a:pt x="96177" y="33972"/>
                </a:cubicBezTo>
                <a:cubicBezTo>
                  <a:pt x="97567" y="32051"/>
                  <a:pt x="97199" y="30007"/>
                  <a:pt x="95523" y="28168"/>
                </a:cubicBezTo>
                <a:cubicBezTo>
                  <a:pt x="93234" y="25716"/>
                  <a:pt x="90291" y="24203"/>
                  <a:pt x="87103" y="23304"/>
                </a:cubicBezTo>
                <a:cubicBezTo>
                  <a:pt x="85762" y="22929"/>
                  <a:pt x="84369" y="22747"/>
                  <a:pt x="82981" y="22747"/>
                </a:cubicBezTo>
                <a:cubicBezTo>
                  <a:pt x="82252" y="22747"/>
                  <a:pt x="81526" y="22797"/>
                  <a:pt x="80808" y="22895"/>
                </a:cubicBezTo>
                <a:cubicBezTo>
                  <a:pt x="80195" y="22977"/>
                  <a:pt x="79582" y="22977"/>
                  <a:pt x="78887" y="23018"/>
                </a:cubicBezTo>
                <a:cubicBezTo>
                  <a:pt x="78887" y="22854"/>
                  <a:pt x="78928" y="22650"/>
                  <a:pt x="78969" y="22487"/>
                </a:cubicBezTo>
                <a:cubicBezTo>
                  <a:pt x="79337" y="21465"/>
                  <a:pt x="79664" y="20443"/>
                  <a:pt x="80073" y="19421"/>
                </a:cubicBezTo>
                <a:cubicBezTo>
                  <a:pt x="80931" y="17010"/>
                  <a:pt x="81789" y="14639"/>
                  <a:pt x="81748" y="11982"/>
                </a:cubicBezTo>
                <a:cubicBezTo>
                  <a:pt x="81669" y="8755"/>
                  <a:pt x="79259" y="6459"/>
                  <a:pt x="76032" y="6459"/>
                </a:cubicBezTo>
                <a:cubicBezTo>
                  <a:pt x="75949" y="6459"/>
                  <a:pt x="75865" y="6461"/>
                  <a:pt x="75781" y="6464"/>
                </a:cubicBezTo>
                <a:cubicBezTo>
                  <a:pt x="73451" y="6546"/>
                  <a:pt x="71203" y="7282"/>
                  <a:pt x="69323" y="8630"/>
                </a:cubicBezTo>
                <a:cubicBezTo>
                  <a:pt x="67197" y="10061"/>
                  <a:pt x="65276" y="11696"/>
                  <a:pt x="63232" y="13208"/>
                </a:cubicBezTo>
                <a:lnTo>
                  <a:pt x="62047" y="14189"/>
                </a:lnTo>
                <a:cubicBezTo>
                  <a:pt x="61924" y="13780"/>
                  <a:pt x="61884" y="13494"/>
                  <a:pt x="61802" y="13249"/>
                </a:cubicBezTo>
                <a:cubicBezTo>
                  <a:pt x="61311" y="10838"/>
                  <a:pt x="60903" y="8385"/>
                  <a:pt x="59922" y="6096"/>
                </a:cubicBezTo>
                <a:cubicBezTo>
                  <a:pt x="59145" y="4379"/>
                  <a:pt x="58287" y="2704"/>
                  <a:pt x="56693" y="1600"/>
                </a:cubicBezTo>
                <a:cubicBezTo>
                  <a:pt x="55102" y="493"/>
                  <a:pt x="53502" y="1"/>
                  <a:pt x="5189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8"/>
          <p:cNvSpPr/>
          <p:nvPr/>
        </p:nvSpPr>
        <p:spPr>
          <a:xfrm>
            <a:off x="7418700" y="833550"/>
            <a:ext cx="340136" cy="447757"/>
          </a:xfrm>
          <a:custGeom>
            <a:avLst/>
            <a:gdLst/>
            <a:ahLst/>
            <a:cxnLst/>
            <a:rect l="l" t="t" r="r" b="b"/>
            <a:pathLst>
              <a:path w="10958" h="14424" extrusionOk="0">
                <a:moveTo>
                  <a:pt x="5446" y="1"/>
                </a:moveTo>
                <a:cubicBezTo>
                  <a:pt x="5426" y="1"/>
                  <a:pt x="5405" y="1"/>
                  <a:pt x="5384" y="3"/>
                </a:cubicBezTo>
                <a:cubicBezTo>
                  <a:pt x="4941" y="3"/>
                  <a:pt x="4719" y="288"/>
                  <a:pt x="4656" y="731"/>
                </a:cubicBezTo>
                <a:cubicBezTo>
                  <a:pt x="4434" y="2157"/>
                  <a:pt x="4181" y="3582"/>
                  <a:pt x="3991" y="5038"/>
                </a:cubicBezTo>
                <a:cubicBezTo>
                  <a:pt x="3991" y="5387"/>
                  <a:pt x="3737" y="5672"/>
                  <a:pt x="3389" y="5735"/>
                </a:cubicBezTo>
                <a:cubicBezTo>
                  <a:pt x="2471" y="5957"/>
                  <a:pt x="1552" y="6242"/>
                  <a:pt x="634" y="6527"/>
                </a:cubicBezTo>
                <a:cubicBezTo>
                  <a:pt x="285" y="6590"/>
                  <a:pt x="32" y="6907"/>
                  <a:pt x="32" y="7255"/>
                </a:cubicBezTo>
                <a:cubicBezTo>
                  <a:pt x="0" y="7604"/>
                  <a:pt x="222" y="7920"/>
                  <a:pt x="539" y="8047"/>
                </a:cubicBezTo>
                <a:cubicBezTo>
                  <a:pt x="1045" y="8269"/>
                  <a:pt x="1552" y="8522"/>
                  <a:pt x="2059" y="8744"/>
                </a:cubicBezTo>
                <a:cubicBezTo>
                  <a:pt x="2344" y="8839"/>
                  <a:pt x="2534" y="9092"/>
                  <a:pt x="2534" y="9377"/>
                </a:cubicBezTo>
                <a:cubicBezTo>
                  <a:pt x="2534" y="10834"/>
                  <a:pt x="2566" y="12291"/>
                  <a:pt x="2597" y="13747"/>
                </a:cubicBezTo>
                <a:cubicBezTo>
                  <a:pt x="2597" y="13811"/>
                  <a:pt x="2566" y="13906"/>
                  <a:pt x="2597" y="13937"/>
                </a:cubicBezTo>
                <a:cubicBezTo>
                  <a:pt x="2724" y="14096"/>
                  <a:pt x="2851" y="14349"/>
                  <a:pt x="3041" y="14412"/>
                </a:cubicBezTo>
                <a:cubicBezTo>
                  <a:pt x="3083" y="14419"/>
                  <a:pt x="3128" y="14423"/>
                  <a:pt x="3173" y="14423"/>
                </a:cubicBezTo>
                <a:cubicBezTo>
                  <a:pt x="3329" y="14423"/>
                  <a:pt x="3495" y="14377"/>
                  <a:pt x="3642" y="14254"/>
                </a:cubicBezTo>
                <a:cubicBezTo>
                  <a:pt x="3864" y="14032"/>
                  <a:pt x="4022" y="13779"/>
                  <a:pt x="4181" y="13494"/>
                </a:cubicBezTo>
                <a:cubicBezTo>
                  <a:pt x="4687" y="12639"/>
                  <a:pt x="5194" y="11784"/>
                  <a:pt x="5732" y="10897"/>
                </a:cubicBezTo>
                <a:cubicBezTo>
                  <a:pt x="5859" y="10960"/>
                  <a:pt x="5986" y="11055"/>
                  <a:pt x="6112" y="11119"/>
                </a:cubicBezTo>
                <a:cubicBezTo>
                  <a:pt x="6809" y="11752"/>
                  <a:pt x="7474" y="12354"/>
                  <a:pt x="8171" y="12987"/>
                </a:cubicBezTo>
                <a:cubicBezTo>
                  <a:pt x="8298" y="13114"/>
                  <a:pt x="8424" y="13241"/>
                  <a:pt x="8551" y="13336"/>
                </a:cubicBezTo>
                <a:cubicBezTo>
                  <a:pt x="8730" y="13455"/>
                  <a:pt x="8922" y="13562"/>
                  <a:pt x="9118" y="13562"/>
                </a:cubicBezTo>
                <a:cubicBezTo>
                  <a:pt x="9234" y="13562"/>
                  <a:pt x="9352" y="13525"/>
                  <a:pt x="9469" y="13431"/>
                </a:cubicBezTo>
                <a:cubicBezTo>
                  <a:pt x="9723" y="13209"/>
                  <a:pt x="9849" y="12861"/>
                  <a:pt x="9723" y="12544"/>
                </a:cubicBezTo>
                <a:cubicBezTo>
                  <a:pt x="9248" y="10960"/>
                  <a:pt x="8773" y="9377"/>
                  <a:pt x="8298" y="7794"/>
                </a:cubicBezTo>
                <a:cubicBezTo>
                  <a:pt x="8203" y="7572"/>
                  <a:pt x="8266" y="7319"/>
                  <a:pt x="8456" y="7160"/>
                </a:cubicBezTo>
                <a:cubicBezTo>
                  <a:pt x="9216" y="6337"/>
                  <a:pt x="9944" y="5482"/>
                  <a:pt x="10673" y="4627"/>
                </a:cubicBezTo>
                <a:cubicBezTo>
                  <a:pt x="10926" y="4373"/>
                  <a:pt x="10958" y="3962"/>
                  <a:pt x="10768" y="3677"/>
                </a:cubicBezTo>
                <a:cubicBezTo>
                  <a:pt x="10633" y="3452"/>
                  <a:pt x="10404" y="3323"/>
                  <a:pt x="10168" y="3323"/>
                </a:cubicBezTo>
                <a:cubicBezTo>
                  <a:pt x="10071" y="3323"/>
                  <a:pt x="9974" y="3345"/>
                  <a:pt x="9881" y="3392"/>
                </a:cubicBezTo>
                <a:cubicBezTo>
                  <a:pt x="9723" y="3423"/>
                  <a:pt x="9596" y="3487"/>
                  <a:pt x="9438" y="3518"/>
                </a:cubicBezTo>
                <a:lnTo>
                  <a:pt x="7411" y="4278"/>
                </a:lnTo>
                <a:cubicBezTo>
                  <a:pt x="6999" y="3012"/>
                  <a:pt x="6619" y="1808"/>
                  <a:pt x="6239" y="636"/>
                </a:cubicBezTo>
                <a:cubicBezTo>
                  <a:pt x="6149" y="276"/>
                  <a:pt x="5831" y="1"/>
                  <a:pt x="544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6" name="Google Shape;336;p8"/>
          <p:cNvGrpSpPr/>
          <p:nvPr/>
        </p:nvGrpSpPr>
        <p:grpSpPr>
          <a:xfrm>
            <a:off x="2998950" y="4151750"/>
            <a:ext cx="149625" cy="170450"/>
            <a:chOff x="2449400" y="2524350"/>
            <a:chExt cx="149625" cy="170450"/>
          </a:xfrm>
        </p:grpSpPr>
        <p:sp>
          <p:nvSpPr>
            <p:cNvPr id="337" name="Google Shape;337;p8"/>
            <p:cNvSpPr/>
            <p:nvPr/>
          </p:nvSpPr>
          <p:spPr>
            <a:xfrm>
              <a:off x="2519875" y="2524350"/>
              <a:ext cx="79150" cy="79400"/>
            </a:xfrm>
            <a:custGeom>
              <a:avLst/>
              <a:gdLst/>
              <a:ahLst/>
              <a:cxnLst/>
              <a:rect l="l" t="t" r="r" b="b"/>
              <a:pathLst>
                <a:path w="3166" h="3176" extrusionOk="0">
                  <a:moveTo>
                    <a:pt x="1613" y="0"/>
                  </a:moveTo>
                  <a:cubicBezTo>
                    <a:pt x="765" y="0"/>
                    <a:pt x="64" y="698"/>
                    <a:pt x="64" y="1592"/>
                  </a:cubicBezTo>
                  <a:cubicBezTo>
                    <a:pt x="0" y="2447"/>
                    <a:pt x="697" y="3176"/>
                    <a:pt x="1552" y="3176"/>
                  </a:cubicBezTo>
                  <a:cubicBezTo>
                    <a:pt x="2344" y="3144"/>
                    <a:pt x="3135" y="2194"/>
                    <a:pt x="3135" y="1307"/>
                  </a:cubicBezTo>
                  <a:cubicBezTo>
                    <a:pt x="3166" y="584"/>
                    <a:pt x="2594" y="4"/>
                    <a:pt x="1883" y="4"/>
                  </a:cubicBezTo>
                  <a:cubicBezTo>
                    <a:pt x="1847" y="4"/>
                    <a:pt x="1811" y="6"/>
                    <a:pt x="1774" y="9"/>
                  </a:cubicBezTo>
                  <a:cubicBezTo>
                    <a:pt x="1720" y="3"/>
                    <a:pt x="1666" y="0"/>
                    <a:pt x="16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8"/>
            <p:cNvSpPr/>
            <p:nvPr/>
          </p:nvSpPr>
          <p:spPr>
            <a:xfrm>
              <a:off x="2449400" y="2628300"/>
              <a:ext cx="82375" cy="66500"/>
            </a:xfrm>
            <a:custGeom>
              <a:avLst/>
              <a:gdLst/>
              <a:ahLst/>
              <a:cxnLst/>
              <a:rect l="l" t="t" r="r" b="b"/>
              <a:pathLst>
                <a:path w="3295" h="2660" extrusionOk="0">
                  <a:moveTo>
                    <a:pt x="1704" y="1"/>
                  </a:moveTo>
                  <a:cubicBezTo>
                    <a:pt x="1547" y="1"/>
                    <a:pt x="1390" y="22"/>
                    <a:pt x="1236" y="63"/>
                  </a:cubicBezTo>
                  <a:cubicBezTo>
                    <a:pt x="444" y="253"/>
                    <a:pt x="1" y="791"/>
                    <a:pt x="32" y="1488"/>
                  </a:cubicBezTo>
                  <a:cubicBezTo>
                    <a:pt x="96" y="2216"/>
                    <a:pt x="666" y="2660"/>
                    <a:pt x="1457" y="2660"/>
                  </a:cubicBezTo>
                  <a:lnTo>
                    <a:pt x="1901" y="2660"/>
                  </a:lnTo>
                  <a:cubicBezTo>
                    <a:pt x="2471" y="2628"/>
                    <a:pt x="2914" y="2248"/>
                    <a:pt x="3104" y="1710"/>
                  </a:cubicBezTo>
                  <a:cubicBezTo>
                    <a:pt x="3294" y="1171"/>
                    <a:pt x="3104" y="601"/>
                    <a:pt x="2629" y="284"/>
                  </a:cubicBezTo>
                  <a:cubicBezTo>
                    <a:pt x="2351" y="92"/>
                    <a:pt x="2030" y="1"/>
                    <a:pt x="17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9" name="Google Shape;339;p8"/>
          <p:cNvGrpSpPr/>
          <p:nvPr/>
        </p:nvGrpSpPr>
        <p:grpSpPr>
          <a:xfrm>
            <a:off x="1718075" y="2166613"/>
            <a:ext cx="209050" cy="204975"/>
            <a:chOff x="6020875" y="2487450"/>
            <a:chExt cx="209050" cy="204975"/>
          </a:xfrm>
        </p:grpSpPr>
        <p:sp>
          <p:nvSpPr>
            <p:cNvPr id="340" name="Google Shape;340;p8"/>
            <p:cNvSpPr/>
            <p:nvPr/>
          </p:nvSpPr>
          <p:spPr>
            <a:xfrm>
              <a:off x="6134100" y="2487450"/>
              <a:ext cx="82375" cy="86275"/>
            </a:xfrm>
            <a:custGeom>
              <a:avLst/>
              <a:gdLst/>
              <a:ahLst/>
              <a:cxnLst/>
              <a:rect l="l" t="t" r="r" b="b"/>
              <a:pathLst>
                <a:path w="3295" h="3451" extrusionOk="0">
                  <a:moveTo>
                    <a:pt x="1965" y="1"/>
                  </a:moveTo>
                  <a:cubicBezTo>
                    <a:pt x="1881" y="1"/>
                    <a:pt x="1796" y="10"/>
                    <a:pt x="1711" y="28"/>
                  </a:cubicBezTo>
                  <a:cubicBezTo>
                    <a:pt x="951" y="155"/>
                    <a:pt x="349" y="788"/>
                    <a:pt x="222" y="1548"/>
                  </a:cubicBezTo>
                  <a:cubicBezTo>
                    <a:pt x="1" y="2498"/>
                    <a:pt x="666" y="3448"/>
                    <a:pt x="1552" y="3448"/>
                  </a:cubicBezTo>
                  <a:cubicBezTo>
                    <a:pt x="1579" y="3450"/>
                    <a:pt x="1606" y="3451"/>
                    <a:pt x="1632" y="3451"/>
                  </a:cubicBezTo>
                  <a:cubicBezTo>
                    <a:pt x="2076" y="3451"/>
                    <a:pt x="2481" y="3202"/>
                    <a:pt x="2661" y="2783"/>
                  </a:cubicBezTo>
                  <a:cubicBezTo>
                    <a:pt x="2882" y="2403"/>
                    <a:pt x="3009" y="1960"/>
                    <a:pt x="3167" y="1548"/>
                  </a:cubicBezTo>
                  <a:cubicBezTo>
                    <a:pt x="3294" y="1168"/>
                    <a:pt x="3199" y="725"/>
                    <a:pt x="2882" y="440"/>
                  </a:cubicBezTo>
                  <a:cubicBezTo>
                    <a:pt x="2652" y="158"/>
                    <a:pt x="2319" y="1"/>
                    <a:pt x="19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8"/>
            <p:cNvSpPr/>
            <p:nvPr/>
          </p:nvSpPr>
          <p:spPr>
            <a:xfrm>
              <a:off x="6020875" y="2604725"/>
              <a:ext cx="91075" cy="68850"/>
            </a:xfrm>
            <a:custGeom>
              <a:avLst/>
              <a:gdLst/>
              <a:ahLst/>
              <a:cxnLst/>
              <a:rect l="l" t="t" r="r" b="b"/>
              <a:pathLst>
                <a:path w="3643" h="2754" extrusionOk="0">
                  <a:moveTo>
                    <a:pt x="2073" y="0"/>
                  </a:moveTo>
                  <a:cubicBezTo>
                    <a:pt x="1526" y="0"/>
                    <a:pt x="982" y="204"/>
                    <a:pt x="571" y="594"/>
                  </a:cubicBezTo>
                  <a:cubicBezTo>
                    <a:pt x="1" y="1196"/>
                    <a:pt x="159" y="2177"/>
                    <a:pt x="856" y="2621"/>
                  </a:cubicBezTo>
                  <a:cubicBezTo>
                    <a:pt x="1014" y="2713"/>
                    <a:pt x="1245" y="2754"/>
                    <a:pt x="1504" y="2754"/>
                  </a:cubicBezTo>
                  <a:cubicBezTo>
                    <a:pt x="2230" y="2754"/>
                    <a:pt x="3179" y="2431"/>
                    <a:pt x="3389" y="1987"/>
                  </a:cubicBezTo>
                  <a:cubicBezTo>
                    <a:pt x="3516" y="1797"/>
                    <a:pt x="3579" y="1576"/>
                    <a:pt x="3643" y="1417"/>
                  </a:cubicBezTo>
                  <a:cubicBezTo>
                    <a:pt x="3643" y="911"/>
                    <a:pt x="3358" y="467"/>
                    <a:pt x="2946" y="182"/>
                  </a:cubicBezTo>
                  <a:cubicBezTo>
                    <a:pt x="2668" y="60"/>
                    <a:pt x="2370" y="0"/>
                    <a:pt x="20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8"/>
            <p:cNvSpPr/>
            <p:nvPr/>
          </p:nvSpPr>
          <p:spPr>
            <a:xfrm>
              <a:off x="6149925" y="2623500"/>
              <a:ext cx="80000" cy="68925"/>
            </a:xfrm>
            <a:custGeom>
              <a:avLst/>
              <a:gdLst/>
              <a:ahLst/>
              <a:cxnLst/>
              <a:rect l="l" t="t" r="r" b="b"/>
              <a:pathLst>
                <a:path w="3200" h="2757" extrusionOk="0">
                  <a:moveTo>
                    <a:pt x="1956" y="0"/>
                  </a:moveTo>
                  <a:cubicBezTo>
                    <a:pt x="1938" y="0"/>
                    <a:pt x="1919" y="1"/>
                    <a:pt x="1901" y="1"/>
                  </a:cubicBezTo>
                  <a:cubicBezTo>
                    <a:pt x="951" y="1"/>
                    <a:pt x="1" y="730"/>
                    <a:pt x="159" y="1490"/>
                  </a:cubicBezTo>
                  <a:cubicBezTo>
                    <a:pt x="128" y="2187"/>
                    <a:pt x="729" y="2757"/>
                    <a:pt x="1426" y="2757"/>
                  </a:cubicBezTo>
                  <a:cubicBezTo>
                    <a:pt x="2408" y="2757"/>
                    <a:pt x="3200" y="2092"/>
                    <a:pt x="3200" y="1300"/>
                  </a:cubicBezTo>
                  <a:cubicBezTo>
                    <a:pt x="3200" y="590"/>
                    <a:pt x="2658" y="0"/>
                    <a:pt x="1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3" name="Google Shape;343;p8"/>
          <p:cNvGrpSpPr/>
          <p:nvPr/>
        </p:nvGrpSpPr>
        <p:grpSpPr>
          <a:xfrm>
            <a:off x="4659200" y="136975"/>
            <a:ext cx="247800" cy="277125"/>
            <a:chOff x="237350" y="3457200"/>
            <a:chExt cx="247800" cy="277125"/>
          </a:xfrm>
        </p:grpSpPr>
        <p:sp>
          <p:nvSpPr>
            <p:cNvPr id="344" name="Google Shape;344;p8"/>
            <p:cNvSpPr/>
            <p:nvPr/>
          </p:nvSpPr>
          <p:spPr>
            <a:xfrm>
              <a:off x="352125" y="3457200"/>
              <a:ext cx="95825" cy="85525"/>
            </a:xfrm>
            <a:custGeom>
              <a:avLst/>
              <a:gdLst/>
              <a:ahLst/>
              <a:cxnLst/>
              <a:rect l="l" t="t" r="r" b="b"/>
              <a:pathLst>
                <a:path w="3833" h="3421" extrusionOk="0">
                  <a:moveTo>
                    <a:pt x="2376" y="1"/>
                  </a:moveTo>
                  <a:cubicBezTo>
                    <a:pt x="1362" y="64"/>
                    <a:pt x="507" y="761"/>
                    <a:pt x="222" y="1742"/>
                  </a:cubicBezTo>
                  <a:cubicBezTo>
                    <a:pt x="0" y="2534"/>
                    <a:pt x="570" y="3326"/>
                    <a:pt x="1425" y="3421"/>
                  </a:cubicBezTo>
                  <a:cubicBezTo>
                    <a:pt x="1647" y="3357"/>
                    <a:pt x="1869" y="3294"/>
                    <a:pt x="2091" y="3199"/>
                  </a:cubicBezTo>
                  <a:cubicBezTo>
                    <a:pt x="2566" y="2882"/>
                    <a:pt x="2977" y="2534"/>
                    <a:pt x="3389" y="2186"/>
                  </a:cubicBezTo>
                  <a:cubicBezTo>
                    <a:pt x="3737" y="1806"/>
                    <a:pt x="3832" y="1236"/>
                    <a:pt x="3611" y="792"/>
                  </a:cubicBezTo>
                  <a:cubicBezTo>
                    <a:pt x="3357" y="317"/>
                    <a:pt x="2914" y="1"/>
                    <a:pt x="23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8"/>
            <p:cNvSpPr/>
            <p:nvPr/>
          </p:nvSpPr>
          <p:spPr>
            <a:xfrm>
              <a:off x="397250" y="3643300"/>
              <a:ext cx="87900" cy="91025"/>
            </a:xfrm>
            <a:custGeom>
              <a:avLst/>
              <a:gdLst/>
              <a:ahLst/>
              <a:cxnLst/>
              <a:rect l="l" t="t" r="r" b="b"/>
              <a:pathLst>
                <a:path w="3516" h="3641" extrusionOk="0">
                  <a:moveTo>
                    <a:pt x="2152" y="0"/>
                  </a:moveTo>
                  <a:cubicBezTo>
                    <a:pt x="2058" y="0"/>
                    <a:pt x="1963" y="10"/>
                    <a:pt x="1869" y="30"/>
                  </a:cubicBezTo>
                  <a:cubicBezTo>
                    <a:pt x="1109" y="220"/>
                    <a:pt x="0" y="1677"/>
                    <a:pt x="64" y="2469"/>
                  </a:cubicBezTo>
                  <a:cubicBezTo>
                    <a:pt x="127" y="3134"/>
                    <a:pt x="729" y="3641"/>
                    <a:pt x="1394" y="3641"/>
                  </a:cubicBezTo>
                  <a:cubicBezTo>
                    <a:pt x="1521" y="3609"/>
                    <a:pt x="1616" y="3577"/>
                    <a:pt x="1711" y="3546"/>
                  </a:cubicBezTo>
                  <a:cubicBezTo>
                    <a:pt x="2597" y="3197"/>
                    <a:pt x="3009" y="2406"/>
                    <a:pt x="3357" y="1614"/>
                  </a:cubicBezTo>
                  <a:cubicBezTo>
                    <a:pt x="3516" y="1202"/>
                    <a:pt x="3389" y="727"/>
                    <a:pt x="3072" y="442"/>
                  </a:cubicBezTo>
                  <a:cubicBezTo>
                    <a:pt x="2848" y="142"/>
                    <a:pt x="2504" y="0"/>
                    <a:pt x="21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8"/>
            <p:cNvSpPr/>
            <p:nvPr/>
          </p:nvSpPr>
          <p:spPr>
            <a:xfrm>
              <a:off x="237350" y="3635225"/>
              <a:ext cx="73625" cy="66750"/>
            </a:xfrm>
            <a:custGeom>
              <a:avLst/>
              <a:gdLst/>
              <a:ahLst/>
              <a:cxnLst/>
              <a:rect l="l" t="t" r="r" b="b"/>
              <a:pathLst>
                <a:path w="2945" h="2670" extrusionOk="0">
                  <a:moveTo>
                    <a:pt x="1260" y="1"/>
                  </a:moveTo>
                  <a:cubicBezTo>
                    <a:pt x="575" y="1"/>
                    <a:pt x="1" y="609"/>
                    <a:pt x="31" y="1303"/>
                  </a:cubicBezTo>
                  <a:cubicBezTo>
                    <a:pt x="1" y="2059"/>
                    <a:pt x="604" y="2670"/>
                    <a:pt x="1347" y="2670"/>
                  </a:cubicBezTo>
                  <a:cubicBezTo>
                    <a:pt x="1383" y="2670"/>
                    <a:pt x="1419" y="2668"/>
                    <a:pt x="1456" y="2665"/>
                  </a:cubicBezTo>
                  <a:cubicBezTo>
                    <a:pt x="1475" y="2666"/>
                    <a:pt x="1494" y="2666"/>
                    <a:pt x="1513" y="2666"/>
                  </a:cubicBezTo>
                  <a:cubicBezTo>
                    <a:pt x="2246" y="2666"/>
                    <a:pt x="2818" y="2077"/>
                    <a:pt x="2818" y="1367"/>
                  </a:cubicBezTo>
                  <a:cubicBezTo>
                    <a:pt x="2945" y="638"/>
                    <a:pt x="2058" y="5"/>
                    <a:pt x="1361" y="5"/>
                  </a:cubicBezTo>
                  <a:cubicBezTo>
                    <a:pt x="1327" y="2"/>
                    <a:pt x="1294" y="1"/>
                    <a:pt x="12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7" name="Google Shape;347;p8"/>
          <p:cNvGrpSpPr/>
          <p:nvPr/>
        </p:nvGrpSpPr>
        <p:grpSpPr>
          <a:xfrm>
            <a:off x="8542500" y="2283975"/>
            <a:ext cx="203500" cy="235675"/>
            <a:chOff x="7142750" y="3397575"/>
            <a:chExt cx="203500" cy="235675"/>
          </a:xfrm>
        </p:grpSpPr>
        <p:sp>
          <p:nvSpPr>
            <p:cNvPr id="348" name="Google Shape;348;p8"/>
            <p:cNvSpPr/>
            <p:nvPr/>
          </p:nvSpPr>
          <p:spPr>
            <a:xfrm>
              <a:off x="7269450" y="3553325"/>
              <a:ext cx="76800" cy="79925"/>
            </a:xfrm>
            <a:custGeom>
              <a:avLst/>
              <a:gdLst/>
              <a:ahLst/>
              <a:cxnLst/>
              <a:rect l="l" t="t" r="r" b="b"/>
              <a:pathLst>
                <a:path w="3072" h="3197" extrusionOk="0">
                  <a:moveTo>
                    <a:pt x="1413" y="0"/>
                  </a:moveTo>
                  <a:cubicBezTo>
                    <a:pt x="1088" y="0"/>
                    <a:pt x="765" y="114"/>
                    <a:pt x="507" y="336"/>
                  </a:cubicBezTo>
                  <a:cubicBezTo>
                    <a:pt x="95" y="716"/>
                    <a:pt x="0" y="1318"/>
                    <a:pt x="285" y="1824"/>
                  </a:cubicBezTo>
                  <a:cubicBezTo>
                    <a:pt x="412" y="2109"/>
                    <a:pt x="570" y="2394"/>
                    <a:pt x="760" y="2679"/>
                  </a:cubicBezTo>
                  <a:cubicBezTo>
                    <a:pt x="1017" y="3007"/>
                    <a:pt x="1413" y="3196"/>
                    <a:pt x="1819" y="3196"/>
                  </a:cubicBezTo>
                  <a:cubicBezTo>
                    <a:pt x="1963" y="3196"/>
                    <a:pt x="2108" y="3172"/>
                    <a:pt x="2249" y="3123"/>
                  </a:cubicBezTo>
                  <a:cubicBezTo>
                    <a:pt x="2755" y="2964"/>
                    <a:pt x="3072" y="2458"/>
                    <a:pt x="3072" y="1634"/>
                  </a:cubicBezTo>
                  <a:cubicBezTo>
                    <a:pt x="3040" y="1033"/>
                    <a:pt x="2660" y="463"/>
                    <a:pt x="2090" y="177"/>
                  </a:cubicBezTo>
                  <a:cubicBezTo>
                    <a:pt x="1879" y="59"/>
                    <a:pt x="1646" y="0"/>
                    <a:pt x="14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8"/>
            <p:cNvSpPr/>
            <p:nvPr/>
          </p:nvSpPr>
          <p:spPr>
            <a:xfrm>
              <a:off x="7142750" y="3454850"/>
              <a:ext cx="82375" cy="73550"/>
            </a:xfrm>
            <a:custGeom>
              <a:avLst/>
              <a:gdLst/>
              <a:ahLst/>
              <a:cxnLst/>
              <a:rect l="l" t="t" r="r" b="b"/>
              <a:pathLst>
                <a:path w="3295" h="2942" extrusionOk="0">
                  <a:moveTo>
                    <a:pt x="1494" y="1"/>
                  </a:moveTo>
                  <a:cubicBezTo>
                    <a:pt x="1362" y="1"/>
                    <a:pt x="1233" y="20"/>
                    <a:pt x="1109" y="63"/>
                  </a:cubicBezTo>
                  <a:cubicBezTo>
                    <a:pt x="856" y="126"/>
                    <a:pt x="634" y="253"/>
                    <a:pt x="476" y="443"/>
                  </a:cubicBezTo>
                  <a:cubicBezTo>
                    <a:pt x="33" y="950"/>
                    <a:pt x="1" y="1710"/>
                    <a:pt x="381" y="2248"/>
                  </a:cubicBezTo>
                  <a:cubicBezTo>
                    <a:pt x="623" y="2652"/>
                    <a:pt x="1369" y="2941"/>
                    <a:pt x="1918" y="2941"/>
                  </a:cubicBezTo>
                  <a:cubicBezTo>
                    <a:pt x="2015" y="2941"/>
                    <a:pt x="2105" y="2932"/>
                    <a:pt x="2186" y="2913"/>
                  </a:cubicBezTo>
                  <a:cubicBezTo>
                    <a:pt x="2788" y="2786"/>
                    <a:pt x="3263" y="2248"/>
                    <a:pt x="3295" y="1615"/>
                  </a:cubicBezTo>
                  <a:cubicBezTo>
                    <a:pt x="3295" y="820"/>
                    <a:pt x="2345" y="1"/>
                    <a:pt x="14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8"/>
            <p:cNvSpPr/>
            <p:nvPr/>
          </p:nvSpPr>
          <p:spPr>
            <a:xfrm>
              <a:off x="7274200" y="3397575"/>
              <a:ext cx="71150" cy="64400"/>
            </a:xfrm>
            <a:custGeom>
              <a:avLst/>
              <a:gdLst/>
              <a:ahLst/>
              <a:cxnLst/>
              <a:rect l="l" t="t" r="r" b="b"/>
              <a:pathLst>
                <a:path w="2846" h="2576" extrusionOk="0">
                  <a:moveTo>
                    <a:pt x="1603" y="1"/>
                  </a:moveTo>
                  <a:cubicBezTo>
                    <a:pt x="1554" y="1"/>
                    <a:pt x="1506" y="4"/>
                    <a:pt x="1457" y="10"/>
                  </a:cubicBezTo>
                  <a:cubicBezTo>
                    <a:pt x="1426" y="9"/>
                    <a:pt x="1396" y="9"/>
                    <a:pt x="1366" y="9"/>
                  </a:cubicBezTo>
                  <a:cubicBezTo>
                    <a:pt x="505" y="9"/>
                    <a:pt x="32" y="450"/>
                    <a:pt x="32" y="1245"/>
                  </a:cubicBezTo>
                  <a:cubicBezTo>
                    <a:pt x="0" y="2069"/>
                    <a:pt x="507" y="2576"/>
                    <a:pt x="1362" y="2576"/>
                  </a:cubicBezTo>
                  <a:cubicBezTo>
                    <a:pt x="2217" y="2576"/>
                    <a:pt x="2787" y="2069"/>
                    <a:pt x="2787" y="1277"/>
                  </a:cubicBezTo>
                  <a:cubicBezTo>
                    <a:pt x="2846" y="598"/>
                    <a:pt x="2271" y="1"/>
                    <a:pt x="16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1" name="Google Shape;351;p8"/>
          <p:cNvGrpSpPr/>
          <p:nvPr/>
        </p:nvGrpSpPr>
        <p:grpSpPr>
          <a:xfrm>
            <a:off x="5337275" y="4683650"/>
            <a:ext cx="184475" cy="212675"/>
            <a:chOff x="1325975" y="1958675"/>
            <a:chExt cx="184475" cy="212675"/>
          </a:xfrm>
        </p:grpSpPr>
        <p:sp>
          <p:nvSpPr>
            <p:cNvPr id="352" name="Google Shape;352;p8"/>
            <p:cNvSpPr/>
            <p:nvPr/>
          </p:nvSpPr>
          <p:spPr>
            <a:xfrm>
              <a:off x="1432025" y="2083500"/>
              <a:ext cx="78425" cy="87850"/>
            </a:xfrm>
            <a:custGeom>
              <a:avLst/>
              <a:gdLst/>
              <a:ahLst/>
              <a:cxnLst/>
              <a:rect l="l" t="t" r="r" b="b"/>
              <a:pathLst>
                <a:path w="3137" h="3514" extrusionOk="0">
                  <a:moveTo>
                    <a:pt x="1782" y="1"/>
                  </a:moveTo>
                  <a:cubicBezTo>
                    <a:pt x="1452" y="1"/>
                    <a:pt x="1136" y="113"/>
                    <a:pt x="888" y="320"/>
                  </a:cubicBezTo>
                  <a:cubicBezTo>
                    <a:pt x="349" y="795"/>
                    <a:pt x="64" y="1492"/>
                    <a:pt x="33" y="2188"/>
                  </a:cubicBezTo>
                  <a:cubicBezTo>
                    <a:pt x="1" y="2727"/>
                    <a:pt x="318" y="3202"/>
                    <a:pt x="793" y="3392"/>
                  </a:cubicBezTo>
                  <a:cubicBezTo>
                    <a:pt x="949" y="3475"/>
                    <a:pt x="1118" y="3514"/>
                    <a:pt x="1286" y="3514"/>
                  </a:cubicBezTo>
                  <a:cubicBezTo>
                    <a:pt x="1629" y="3514"/>
                    <a:pt x="1963" y="3352"/>
                    <a:pt x="2154" y="3075"/>
                  </a:cubicBezTo>
                  <a:cubicBezTo>
                    <a:pt x="2503" y="2537"/>
                    <a:pt x="2788" y="1998"/>
                    <a:pt x="2978" y="1428"/>
                  </a:cubicBezTo>
                  <a:cubicBezTo>
                    <a:pt x="3136" y="953"/>
                    <a:pt x="2756" y="352"/>
                    <a:pt x="2313" y="98"/>
                  </a:cubicBezTo>
                  <a:cubicBezTo>
                    <a:pt x="2137" y="32"/>
                    <a:pt x="1958" y="1"/>
                    <a:pt x="17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8"/>
            <p:cNvSpPr/>
            <p:nvPr/>
          </p:nvSpPr>
          <p:spPr>
            <a:xfrm>
              <a:off x="1325975" y="2046325"/>
              <a:ext cx="68875" cy="68150"/>
            </a:xfrm>
            <a:custGeom>
              <a:avLst/>
              <a:gdLst/>
              <a:ahLst/>
              <a:cxnLst/>
              <a:rect l="l" t="t" r="r" b="b"/>
              <a:pathLst>
                <a:path w="2755" h="2726" extrusionOk="0">
                  <a:moveTo>
                    <a:pt x="1338" y="1"/>
                  </a:moveTo>
                  <a:cubicBezTo>
                    <a:pt x="603" y="1"/>
                    <a:pt x="0" y="622"/>
                    <a:pt x="31" y="1364"/>
                  </a:cubicBezTo>
                  <a:cubicBezTo>
                    <a:pt x="15" y="2266"/>
                    <a:pt x="696" y="2726"/>
                    <a:pt x="1373" y="2726"/>
                  </a:cubicBezTo>
                  <a:cubicBezTo>
                    <a:pt x="2026" y="2726"/>
                    <a:pt x="2676" y="2298"/>
                    <a:pt x="2691" y="1427"/>
                  </a:cubicBezTo>
                  <a:cubicBezTo>
                    <a:pt x="2755" y="667"/>
                    <a:pt x="2153" y="2"/>
                    <a:pt x="1393" y="2"/>
                  </a:cubicBezTo>
                  <a:cubicBezTo>
                    <a:pt x="1374" y="1"/>
                    <a:pt x="1356" y="1"/>
                    <a:pt x="13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8"/>
            <p:cNvSpPr/>
            <p:nvPr/>
          </p:nvSpPr>
          <p:spPr>
            <a:xfrm>
              <a:off x="1412250" y="1958675"/>
              <a:ext cx="66925" cy="65650"/>
            </a:xfrm>
            <a:custGeom>
              <a:avLst/>
              <a:gdLst/>
              <a:ahLst/>
              <a:cxnLst/>
              <a:rect l="l" t="t" r="r" b="b"/>
              <a:pathLst>
                <a:path w="2677" h="2626" extrusionOk="0">
                  <a:moveTo>
                    <a:pt x="1342" y="1"/>
                  </a:moveTo>
                  <a:cubicBezTo>
                    <a:pt x="673" y="1"/>
                    <a:pt x="0" y="452"/>
                    <a:pt x="32" y="1354"/>
                  </a:cubicBezTo>
                  <a:cubicBezTo>
                    <a:pt x="32" y="2051"/>
                    <a:pt x="602" y="2621"/>
                    <a:pt x="1299" y="2621"/>
                  </a:cubicBezTo>
                  <a:cubicBezTo>
                    <a:pt x="1334" y="2624"/>
                    <a:pt x="1369" y="2626"/>
                    <a:pt x="1404" y="2626"/>
                  </a:cubicBezTo>
                  <a:cubicBezTo>
                    <a:pt x="2084" y="2626"/>
                    <a:pt x="2629" y="2047"/>
                    <a:pt x="2629" y="1354"/>
                  </a:cubicBezTo>
                  <a:cubicBezTo>
                    <a:pt x="2676" y="452"/>
                    <a:pt x="2011" y="1"/>
                    <a:pt x="13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5" name="Google Shape;355;p8"/>
          <p:cNvSpPr/>
          <p:nvPr/>
        </p:nvSpPr>
        <p:spPr>
          <a:xfrm flipH="1">
            <a:off x="917800" y="3571138"/>
            <a:ext cx="340136" cy="447757"/>
          </a:xfrm>
          <a:custGeom>
            <a:avLst/>
            <a:gdLst/>
            <a:ahLst/>
            <a:cxnLst/>
            <a:rect l="l" t="t" r="r" b="b"/>
            <a:pathLst>
              <a:path w="10958" h="14424" extrusionOk="0">
                <a:moveTo>
                  <a:pt x="5446" y="1"/>
                </a:moveTo>
                <a:cubicBezTo>
                  <a:pt x="5426" y="1"/>
                  <a:pt x="5405" y="1"/>
                  <a:pt x="5384" y="3"/>
                </a:cubicBezTo>
                <a:cubicBezTo>
                  <a:pt x="4941" y="3"/>
                  <a:pt x="4719" y="288"/>
                  <a:pt x="4656" y="731"/>
                </a:cubicBezTo>
                <a:cubicBezTo>
                  <a:pt x="4434" y="2157"/>
                  <a:pt x="4181" y="3582"/>
                  <a:pt x="3991" y="5038"/>
                </a:cubicBezTo>
                <a:cubicBezTo>
                  <a:pt x="3991" y="5387"/>
                  <a:pt x="3737" y="5672"/>
                  <a:pt x="3389" y="5735"/>
                </a:cubicBezTo>
                <a:cubicBezTo>
                  <a:pt x="2471" y="5957"/>
                  <a:pt x="1552" y="6242"/>
                  <a:pt x="634" y="6527"/>
                </a:cubicBezTo>
                <a:cubicBezTo>
                  <a:pt x="285" y="6590"/>
                  <a:pt x="32" y="6907"/>
                  <a:pt x="32" y="7255"/>
                </a:cubicBezTo>
                <a:cubicBezTo>
                  <a:pt x="0" y="7604"/>
                  <a:pt x="222" y="7920"/>
                  <a:pt x="539" y="8047"/>
                </a:cubicBezTo>
                <a:cubicBezTo>
                  <a:pt x="1045" y="8269"/>
                  <a:pt x="1552" y="8522"/>
                  <a:pt x="2059" y="8744"/>
                </a:cubicBezTo>
                <a:cubicBezTo>
                  <a:pt x="2344" y="8839"/>
                  <a:pt x="2534" y="9092"/>
                  <a:pt x="2534" y="9377"/>
                </a:cubicBezTo>
                <a:cubicBezTo>
                  <a:pt x="2534" y="10834"/>
                  <a:pt x="2566" y="12291"/>
                  <a:pt x="2597" y="13747"/>
                </a:cubicBezTo>
                <a:cubicBezTo>
                  <a:pt x="2597" y="13811"/>
                  <a:pt x="2566" y="13906"/>
                  <a:pt x="2597" y="13937"/>
                </a:cubicBezTo>
                <a:cubicBezTo>
                  <a:pt x="2724" y="14096"/>
                  <a:pt x="2851" y="14349"/>
                  <a:pt x="3041" y="14412"/>
                </a:cubicBezTo>
                <a:cubicBezTo>
                  <a:pt x="3083" y="14419"/>
                  <a:pt x="3128" y="14423"/>
                  <a:pt x="3173" y="14423"/>
                </a:cubicBezTo>
                <a:cubicBezTo>
                  <a:pt x="3329" y="14423"/>
                  <a:pt x="3495" y="14377"/>
                  <a:pt x="3642" y="14254"/>
                </a:cubicBezTo>
                <a:cubicBezTo>
                  <a:pt x="3864" y="14032"/>
                  <a:pt x="4022" y="13779"/>
                  <a:pt x="4181" y="13494"/>
                </a:cubicBezTo>
                <a:cubicBezTo>
                  <a:pt x="4687" y="12639"/>
                  <a:pt x="5194" y="11784"/>
                  <a:pt x="5732" y="10897"/>
                </a:cubicBezTo>
                <a:cubicBezTo>
                  <a:pt x="5859" y="10960"/>
                  <a:pt x="5986" y="11055"/>
                  <a:pt x="6112" y="11119"/>
                </a:cubicBezTo>
                <a:cubicBezTo>
                  <a:pt x="6809" y="11752"/>
                  <a:pt x="7474" y="12354"/>
                  <a:pt x="8171" y="12987"/>
                </a:cubicBezTo>
                <a:cubicBezTo>
                  <a:pt x="8298" y="13114"/>
                  <a:pt x="8424" y="13241"/>
                  <a:pt x="8551" y="13336"/>
                </a:cubicBezTo>
                <a:cubicBezTo>
                  <a:pt x="8730" y="13455"/>
                  <a:pt x="8922" y="13562"/>
                  <a:pt x="9118" y="13562"/>
                </a:cubicBezTo>
                <a:cubicBezTo>
                  <a:pt x="9234" y="13562"/>
                  <a:pt x="9352" y="13525"/>
                  <a:pt x="9469" y="13431"/>
                </a:cubicBezTo>
                <a:cubicBezTo>
                  <a:pt x="9723" y="13209"/>
                  <a:pt x="9849" y="12861"/>
                  <a:pt x="9723" y="12544"/>
                </a:cubicBezTo>
                <a:cubicBezTo>
                  <a:pt x="9248" y="10960"/>
                  <a:pt x="8773" y="9377"/>
                  <a:pt x="8298" y="7794"/>
                </a:cubicBezTo>
                <a:cubicBezTo>
                  <a:pt x="8203" y="7572"/>
                  <a:pt x="8266" y="7319"/>
                  <a:pt x="8456" y="7160"/>
                </a:cubicBezTo>
                <a:cubicBezTo>
                  <a:pt x="9216" y="6337"/>
                  <a:pt x="9944" y="5482"/>
                  <a:pt x="10673" y="4627"/>
                </a:cubicBezTo>
                <a:cubicBezTo>
                  <a:pt x="10926" y="4373"/>
                  <a:pt x="10958" y="3962"/>
                  <a:pt x="10768" y="3677"/>
                </a:cubicBezTo>
                <a:cubicBezTo>
                  <a:pt x="10633" y="3452"/>
                  <a:pt x="10404" y="3323"/>
                  <a:pt x="10168" y="3323"/>
                </a:cubicBezTo>
                <a:cubicBezTo>
                  <a:pt x="10071" y="3323"/>
                  <a:pt x="9974" y="3345"/>
                  <a:pt x="9881" y="3392"/>
                </a:cubicBezTo>
                <a:cubicBezTo>
                  <a:pt x="9723" y="3423"/>
                  <a:pt x="9596" y="3487"/>
                  <a:pt x="9438" y="3518"/>
                </a:cubicBezTo>
                <a:lnTo>
                  <a:pt x="7411" y="4278"/>
                </a:lnTo>
                <a:cubicBezTo>
                  <a:pt x="6999" y="3012"/>
                  <a:pt x="6619" y="1808"/>
                  <a:pt x="6239" y="636"/>
                </a:cubicBezTo>
                <a:cubicBezTo>
                  <a:pt x="6149" y="276"/>
                  <a:pt x="5831" y="1"/>
                  <a:pt x="544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59" name="Google Shape;359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60" name="Google Shape;360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65" name="Google Shape;365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Bubblegum Sans"/>
              <a:buNone/>
              <a:defRPr sz="3200">
                <a:solidFill>
                  <a:schemeClr val="lt2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Bubblegum Sans"/>
              <a:buNone/>
              <a:defRPr sz="3200">
                <a:solidFill>
                  <a:schemeClr val="lt2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Bubblegum Sans"/>
              <a:buNone/>
              <a:defRPr sz="3200">
                <a:solidFill>
                  <a:schemeClr val="lt2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Bubblegum Sans"/>
              <a:buNone/>
              <a:defRPr sz="3200">
                <a:solidFill>
                  <a:schemeClr val="lt2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Bubblegum Sans"/>
              <a:buNone/>
              <a:defRPr sz="3200">
                <a:solidFill>
                  <a:schemeClr val="lt2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Bubblegum Sans"/>
              <a:buNone/>
              <a:defRPr sz="3200">
                <a:solidFill>
                  <a:schemeClr val="lt2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Bubblegum Sans"/>
              <a:buNone/>
              <a:defRPr sz="3200">
                <a:solidFill>
                  <a:schemeClr val="lt2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Bubblegum Sans"/>
              <a:buNone/>
              <a:defRPr sz="3200">
                <a:solidFill>
                  <a:schemeClr val="lt2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Bubblegum Sans"/>
              <a:buNone/>
              <a:defRPr sz="3200">
                <a:solidFill>
                  <a:schemeClr val="lt2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246950"/>
            <a:ext cx="7717500" cy="3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Ubuntu"/>
              <a:buChar char="●"/>
              <a:defRPr sz="16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Ubuntu"/>
              <a:buChar char="○"/>
              <a:defRPr sz="16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Ubuntu"/>
              <a:buChar char="■"/>
              <a:defRPr sz="16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Ubuntu"/>
              <a:buChar char="●"/>
              <a:defRPr sz="16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Ubuntu"/>
              <a:buChar char="○"/>
              <a:defRPr sz="16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Ubuntu"/>
              <a:buChar char="■"/>
              <a:defRPr sz="16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Ubuntu"/>
              <a:buChar char="●"/>
              <a:defRPr sz="16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Ubuntu"/>
              <a:buChar char="○"/>
              <a:defRPr sz="16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Ubuntu"/>
              <a:buChar char="■"/>
              <a:defRPr sz="16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5311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" Target="slide13.xml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slide" Target="slide17.xml"/><Relationship Id="rId3" Type="http://schemas.openxmlformats.org/officeDocument/2006/relationships/slideLayout" Target="../slideLayouts/slideLayout1.xml"/><Relationship Id="rId21" Type="http://schemas.openxmlformats.org/officeDocument/2006/relationships/slide" Target="slide20.xml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slide" Target="slide16.xml"/><Relationship Id="rId2" Type="http://schemas.microsoft.com/office/2007/relationships/media" Target="../media/media2.mp3"/><Relationship Id="rId16" Type="http://schemas.openxmlformats.org/officeDocument/2006/relationships/slide" Target="slide15.xml"/><Relationship Id="rId20" Type="http://schemas.openxmlformats.org/officeDocument/2006/relationships/slide" Target="slide19.xml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11" Type="http://schemas.openxmlformats.org/officeDocument/2006/relationships/image" Target="../media/image13.png"/><Relationship Id="rId24" Type="http://schemas.openxmlformats.org/officeDocument/2006/relationships/image" Target="../media/image6.png"/><Relationship Id="rId5" Type="http://schemas.openxmlformats.org/officeDocument/2006/relationships/image" Target="../media/image8.png"/><Relationship Id="rId15" Type="http://schemas.openxmlformats.org/officeDocument/2006/relationships/slide" Target="slide14.xml"/><Relationship Id="rId23" Type="http://schemas.openxmlformats.org/officeDocument/2006/relationships/image" Target="../media/image17.png"/><Relationship Id="rId10" Type="http://schemas.openxmlformats.org/officeDocument/2006/relationships/image" Target="../media/image12.png"/><Relationship Id="rId19" Type="http://schemas.openxmlformats.org/officeDocument/2006/relationships/slide" Target="slide18.xml"/><Relationship Id="rId4" Type="http://schemas.openxmlformats.org/officeDocument/2006/relationships/image" Target="../media/image7.gif"/><Relationship Id="rId9" Type="http://schemas.openxmlformats.org/officeDocument/2006/relationships/image" Target="../media/image11.png"/><Relationship Id="rId14" Type="http://schemas.openxmlformats.org/officeDocument/2006/relationships/image" Target="../media/image16.png"/><Relationship Id="rId22" Type="http://schemas.openxmlformats.org/officeDocument/2006/relationships/slide" Target="slide2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3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slide" Target="slide13.xml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3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slide" Target="slide13.xml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slide" Target="slide13.xml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3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slide" Target="slide13.xml"/><Relationship Id="rId4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slide" Target="slide13.xml"/><Relationship Id="rId4" Type="http://schemas.openxmlformats.org/officeDocument/2006/relationships/image" Target="../media/image20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p21"/>
          <p:cNvSpPr txBox="1">
            <a:spLocks noGrp="1"/>
          </p:cNvSpPr>
          <p:nvPr>
            <p:ph type="ctrTitle"/>
          </p:nvPr>
        </p:nvSpPr>
        <p:spPr>
          <a:xfrm>
            <a:off x="796056" y="1074795"/>
            <a:ext cx="7521573" cy="248912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BÀI HỌC</a:t>
            </a:r>
            <a:br>
              <a:rPr lang="en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VÀ TRI THỨC NGỮ VĂN</a:t>
            </a:r>
            <a:endParaRPr sz="4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2" name="Google Shape;692;p21"/>
          <p:cNvSpPr txBox="1">
            <a:spLocks noGrp="1"/>
          </p:cNvSpPr>
          <p:nvPr>
            <p:ph type="subTitle" idx="1"/>
          </p:nvPr>
        </p:nvSpPr>
        <p:spPr>
          <a:xfrm>
            <a:off x="1422300" y="3592311"/>
            <a:ext cx="6299400" cy="49664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GIÁO VIÊN</a:t>
            </a:r>
            <a:r>
              <a:rPr lang="en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NGUYỄN NHÂM</a:t>
            </a:r>
            <a:endParaRPr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93" name="Google Shape;693;p21"/>
          <p:cNvGrpSpPr/>
          <p:nvPr/>
        </p:nvGrpSpPr>
        <p:grpSpPr>
          <a:xfrm>
            <a:off x="2973700" y="4151750"/>
            <a:ext cx="149625" cy="170450"/>
            <a:chOff x="2449400" y="2524350"/>
            <a:chExt cx="149625" cy="170450"/>
          </a:xfrm>
        </p:grpSpPr>
        <p:sp>
          <p:nvSpPr>
            <p:cNvPr id="694" name="Google Shape;694;p21"/>
            <p:cNvSpPr/>
            <p:nvPr/>
          </p:nvSpPr>
          <p:spPr>
            <a:xfrm>
              <a:off x="2519875" y="2524350"/>
              <a:ext cx="79150" cy="79400"/>
            </a:xfrm>
            <a:custGeom>
              <a:avLst/>
              <a:gdLst/>
              <a:ahLst/>
              <a:cxnLst/>
              <a:rect l="l" t="t" r="r" b="b"/>
              <a:pathLst>
                <a:path w="3166" h="3176" extrusionOk="0">
                  <a:moveTo>
                    <a:pt x="1613" y="0"/>
                  </a:moveTo>
                  <a:cubicBezTo>
                    <a:pt x="765" y="0"/>
                    <a:pt x="64" y="698"/>
                    <a:pt x="64" y="1592"/>
                  </a:cubicBezTo>
                  <a:cubicBezTo>
                    <a:pt x="0" y="2447"/>
                    <a:pt x="697" y="3176"/>
                    <a:pt x="1552" y="3176"/>
                  </a:cubicBezTo>
                  <a:cubicBezTo>
                    <a:pt x="2344" y="3144"/>
                    <a:pt x="3135" y="2194"/>
                    <a:pt x="3135" y="1307"/>
                  </a:cubicBezTo>
                  <a:cubicBezTo>
                    <a:pt x="3166" y="584"/>
                    <a:pt x="2594" y="4"/>
                    <a:pt x="1883" y="4"/>
                  </a:cubicBezTo>
                  <a:cubicBezTo>
                    <a:pt x="1847" y="4"/>
                    <a:pt x="1811" y="6"/>
                    <a:pt x="1774" y="9"/>
                  </a:cubicBezTo>
                  <a:cubicBezTo>
                    <a:pt x="1720" y="3"/>
                    <a:pt x="1666" y="0"/>
                    <a:pt x="16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21"/>
            <p:cNvSpPr/>
            <p:nvPr/>
          </p:nvSpPr>
          <p:spPr>
            <a:xfrm>
              <a:off x="2449400" y="2628300"/>
              <a:ext cx="82375" cy="66500"/>
            </a:xfrm>
            <a:custGeom>
              <a:avLst/>
              <a:gdLst/>
              <a:ahLst/>
              <a:cxnLst/>
              <a:rect l="l" t="t" r="r" b="b"/>
              <a:pathLst>
                <a:path w="3295" h="2660" extrusionOk="0">
                  <a:moveTo>
                    <a:pt x="1704" y="1"/>
                  </a:moveTo>
                  <a:cubicBezTo>
                    <a:pt x="1547" y="1"/>
                    <a:pt x="1390" y="22"/>
                    <a:pt x="1236" y="63"/>
                  </a:cubicBezTo>
                  <a:cubicBezTo>
                    <a:pt x="444" y="253"/>
                    <a:pt x="1" y="791"/>
                    <a:pt x="32" y="1488"/>
                  </a:cubicBezTo>
                  <a:cubicBezTo>
                    <a:pt x="96" y="2216"/>
                    <a:pt x="666" y="2660"/>
                    <a:pt x="1457" y="2660"/>
                  </a:cubicBezTo>
                  <a:lnTo>
                    <a:pt x="1901" y="2660"/>
                  </a:lnTo>
                  <a:cubicBezTo>
                    <a:pt x="2471" y="2628"/>
                    <a:pt x="2914" y="2248"/>
                    <a:pt x="3104" y="1710"/>
                  </a:cubicBezTo>
                  <a:cubicBezTo>
                    <a:pt x="3294" y="1171"/>
                    <a:pt x="3104" y="601"/>
                    <a:pt x="2629" y="284"/>
                  </a:cubicBezTo>
                  <a:cubicBezTo>
                    <a:pt x="2351" y="92"/>
                    <a:pt x="2030" y="1"/>
                    <a:pt x="17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96" name="Google Shape;696;p21"/>
          <p:cNvGrpSpPr/>
          <p:nvPr/>
        </p:nvGrpSpPr>
        <p:grpSpPr>
          <a:xfrm>
            <a:off x="8279625" y="2678275"/>
            <a:ext cx="203500" cy="235675"/>
            <a:chOff x="7142750" y="3397575"/>
            <a:chExt cx="203500" cy="235675"/>
          </a:xfrm>
        </p:grpSpPr>
        <p:sp>
          <p:nvSpPr>
            <p:cNvPr id="697" name="Google Shape;697;p21"/>
            <p:cNvSpPr/>
            <p:nvPr/>
          </p:nvSpPr>
          <p:spPr>
            <a:xfrm>
              <a:off x="7269450" y="3553325"/>
              <a:ext cx="76800" cy="79925"/>
            </a:xfrm>
            <a:custGeom>
              <a:avLst/>
              <a:gdLst/>
              <a:ahLst/>
              <a:cxnLst/>
              <a:rect l="l" t="t" r="r" b="b"/>
              <a:pathLst>
                <a:path w="3072" h="3197" extrusionOk="0">
                  <a:moveTo>
                    <a:pt x="1413" y="0"/>
                  </a:moveTo>
                  <a:cubicBezTo>
                    <a:pt x="1088" y="0"/>
                    <a:pt x="765" y="114"/>
                    <a:pt x="507" y="336"/>
                  </a:cubicBezTo>
                  <a:cubicBezTo>
                    <a:pt x="95" y="716"/>
                    <a:pt x="0" y="1318"/>
                    <a:pt x="285" y="1824"/>
                  </a:cubicBezTo>
                  <a:cubicBezTo>
                    <a:pt x="412" y="2109"/>
                    <a:pt x="570" y="2394"/>
                    <a:pt x="760" y="2679"/>
                  </a:cubicBezTo>
                  <a:cubicBezTo>
                    <a:pt x="1017" y="3007"/>
                    <a:pt x="1413" y="3196"/>
                    <a:pt x="1819" y="3196"/>
                  </a:cubicBezTo>
                  <a:cubicBezTo>
                    <a:pt x="1963" y="3196"/>
                    <a:pt x="2108" y="3172"/>
                    <a:pt x="2249" y="3123"/>
                  </a:cubicBezTo>
                  <a:cubicBezTo>
                    <a:pt x="2755" y="2964"/>
                    <a:pt x="3072" y="2458"/>
                    <a:pt x="3072" y="1634"/>
                  </a:cubicBezTo>
                  <a:cubicBezTo>
                    <a:pt x="3040" y="1033"/>
                    <a:pt x="2660" y="463"/>
                    <a:pt x="2090" y="177"/>
                  </a:cubicBezTo>
                  <a:cubicBezTo>
                    <a:pt x="1879" y="59"/>
                    <a:pt x="1646" y="0"/>
                    <a:pt x="14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1"/>
            <p:cNvSpPr/>
            <p:nvPr/>
          </p:nvSpPr>
          <p:spPr>
            <a:xfrm>
              <a:off x="7142750" y="3454850"/>
              <a:ext cx="82375" cy="73550"/>
            </a:xfrm>
            <a:custGeom>
              <a:avLst/>
              <a:gdLst/>
              <a:ahLst/>
              <a:cxnLst/>
              <a:rect l="l" t="t" r="r" b="b"/>
              <a:pathLst>
                <a:path w="3295" h="2942" extrusionOk="0">
                  <a:moveTo>
                    <a:pt x="1494" y="1"/>
                  </a:moveTo>
                  <a:cubicBezTo>
                    <a:pt x="1362" y="1"/>
                    <a:pt x="1233" y="20"/>
                    <a:pt x="1109" y="63"/>
                  </a:cubicBezTo>
                  <a:cubicBezTo>
                    <a:pt x="856" y="126"/>
                    <a:pt x="634" y="253"/>
                    <a:pt x="476" y="443"/>
                  </a:cubicBezTo>
                  <a:cubicBezTo>
                    <a:pt x="33" y="950"/>
                    <a:pt x="1" y="1710"/>
                    <a:pt x="381" y="2248"/>
                  </a:cubicBezTo>
                  <a:cubicBezTo>
                    <a:pt x="623" y="2652"/>
                    <a:pt x="1369" y="2941"/>
                    <a:pt x="1918" y="2941"/>
                  </a:cubicBezTo>
                  <a:cubicBezTo>
                    <a:pt x="2015" y="2941"/>
                    <a:pt x="2105" y="2932"/>
                    <a:pt x="2186" y="2913"/>
                  </a:cubicBezTo>
                  <a:cubicBezTo>
                    <a:pt x="2788" y="2786"/>
                    <a:pt x="3263" y="2248"/>
                    <a:pt x="3295" y="1615"/>
                  </a:cubicBezTo>
                  <a:cubicBezTo>
                    <a:pt x="3295" y="820"/>
                    <a:pt x="2345" y="1"/>
                    <a:pt x="14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21"/>
            <p:cNvSpPr/>
            <p:nvPr/>
          </p:nvSpPr>
          <p:spPr>
            <a:xfrm>
              <a:off x="7274200" y="3397575"/>
              <a:ext cx="71150" cy="64400"/>
            </a:xfrm>
            <a:custGeom>
              <a:avLst/>
              <a:gdLst/>
              <a:ahLst/>
              <a:cxnLst/>
              <a:rect l="l" t="t" r="r" b="b"/>
              <a:pathLst>
                <a:path w="2846" h="2576" extrusionOk="0">
                  <a:moveTo>
                    <a:pt x="1603" y="1"/>
                  </a:moveTo>
                  <a:cubicBezTo>
                    <a:pt x="1554" y="1"/>
                    <a:pt x="1506" y="4"/>
                    <a:pt x="1457" y="10"/>
                  </a:cubicBezTo>
                  <a:cubicBezTo>
                    <a:pt x="1426" y="9"/>
                    <a:pt x="1396" y="9"/>
                    <a:pt x="1366" y="9"/>
                  </a:cubicBezTo>
                  <a:cubicBezTo>
                    <a:pt x="505" y="9"/>
                    <a:pt x="32" y="450"/>
                    <a:pt x="32" y="1245"/>
                  </a:cubicBezTo>
                  <a:cubicBezTo>
                    <a:pt x="0" y="2069"/>
                    <a:pt x="507" y="2576"/>
                    <a:pt x="1362" y="2576"/>
                  </a:cubicBezTo>
                  <a:cubicBezTo>
                    <a:pt x="2217" y="2576"/>
                    <a:pt x="2787" y="2069"/>
                    <a:pt x="2787" y="1277"/>
                  </a:cubicBezTo>
                  <a:cubicBezTo>
                    <a:pt x="2846" y="598"/>
                    <a:pt x="2271" y="1"/>
                    <a:pt x="16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0" name="Google Shape;700;p21"/>
          <p:cNvGrpSpPr/>
          <p:nvPr/>
        </p:nvGrpSpPr>
        <p:grpSpPr>
          <a:xfrm>
            <a:off x="7636948" y="207067"/>
            <a:ext cx="1379104" cy="1336733"/>
            <a:chOff x="-1361850" y="2418675"/>
            <a:chExt cx="2254175" cy="2185275"/>
          </a:xfrm>
        </p:grpSpPr>
        <p:sp>
          <p:nvSpPr>
            <p:cNvPr id="701" name="Google Shape;701;p21"/>
            <p:cNvSpPr/>
            <p:nvPr/>
          </p:nvSpPr>
          <p:spPr>
            <a:xfrm>
              <a:off x="-1361850" y="2418675"/>
              <a:ext cx="2254175" cy="2185275"/>
            </a:xfrm>
            <a:custGeom>
              <a:avLst/>
              <a:gdLst/>
              <a:ahLst/>
              <a:cxnLst/>
              <a:rect l="l" t="t" r="r" b="b"/>
              <a:pathLst>
                <a:path w="90167" h="87411" extrusionOk="0">
                  <a:moveTo>
                    <a:pt x="54045" y="0"/>
                  </a:moveTo>
                  <a:cubicBezTo>
                    <a:pt x="52760" y="0"/>
                    <a:pt x="51466" y="631"/>
                    <a:pt x="50719" y="2028"/>
                  </a:cubicBezTo>
                  <a:cubicBezTo>
                    <a:pt x="50719" y="2028"/>
                    <a:pt x="50079" y="3227"/>
                    <a:pt x="49160" y="5345"/>
                  </a:cubicBezTo>
                  <a:cubicBezTo>
                    <a:pt x="48201" y="7503"/>
                    <a:pt x="46922" y="10581"/>
                    <a:pt x="45563" y="14298"/>
                  </a:cubicBezTo>
                  <a:cubicBezTo>
                    <a:pt x="45043" y="15617"/>
                    <a:pt x="44564" y="17015"/>
                    <a:pt x="44044" y="18494"/>
                  </a:cubicBezTo>
                  <a:cubicBezTo>
                    <a:pt x="42366" y="16616"/>
                    <a:pt x="40727" y="14897"/>
                    <a:pt x="39128" y="13378"/>
                  </a:cubicBezTo>
                  <a:cubicBezTo>
                    <a:pt x="37689" y="11980"/>
                    <a:pt x="36290" y="10741"/>
                    <a:pt x="35052" y="9621"/>
                  </a:cubicBezTo>
                  <a:cubicBezTo>
                    <a:pt x="33773" y="8542"/>
                    <a:pt x="32613" y="7623"/>
                    <a:pt x="31654" y="6904"/>
                  </a:cubicBezTo>
                  <a:cubicBezTo>
                    <a:pt x="31135" y="6504"/>
                    <a:pt x="30695" y="6184"/>
                    <a:pt x="30335" y="5904"/>
                  </a:cubicBezTo>
                  <a:cubicBezTo>
                    <a:pt x="29936" y="5625"/>
                    <a:pt x="29576" y="5425"/>
                    <a:pt x="29336" y="5225"/>
                  </a:cubicBezTo>
                  <a:cubicBezTo>
                    <a:pt x="29056" y="5025"/>
                    <a:pt x="28817" y="4905"/>
                    <a:pt x="28657" y="4785"/>
                  </a:cubicBezTo>
                  <a:lnTo>
                    <a:pt x="28457" y="4665"/>
                  </a:lnTo>
                  <a:cubicBezTo>
                    <a:pt x="27164" y="3852"/>
                    <a:pt x="25784" y="3485"/>
                    <a:pt x="24444" y="3485"/>
                  </a:cubicBezTo>
                  <a:cubicBezTo>
                    <a:pt x="20191" y="3485"/>
                    <a:pt x="16338" y="7178"/>
                    <a:pt x="16946" y="11980"/>
                  </a:cubicBezTo>
                  <a:cubicBezTo>
                    <a:pt x="16946" y="11980"/>
                    <a:pt x="16946" y="12059"/>
                    <a:pt x="16946" y="12219"/>
                  </a:cubicBezTo>
                  <a:cubicBezTo>
                    <a:pt x="16986" y="12379"/>
                    <a:pt x="17026" y="12659"/>
                    <a:pt x="17066" y="12979"/>
                  </a:cubicBezTo>
                  <a:cubicBezTo>
                    <a:pt x="17106" y="13298"/>
                    <a:pt x="17186" y="13738"/>
                    <a:pt x="17266" y="14178"/>
                  </a:cubicBezTo>
                  <a:cubicBezTo>
                    <a:pt x="17346" y="14657"/>
                    <a:pt x="17466" y="15177"/>
                    <a:pt x="17586" y="15816"/>
                  </a:cubicBezTo>
                  <a:cubicBezTo>
                    <a:pt x="17826" y="17015"/>
                    <a:pt x="18145" y="18454"/>
                    <a:pt x="18585" y="20053"/>
                  </a:cubicBezTo>
                  <a:cubicBezTo>
                    <a:pt x="19025" y="21652"/>
                    <a:pt x="19584" y="23450"/>
                    <a:pt x="20224" y="25369"/>
                  </a:cubicBezTo>
                  <a:cubicBezTo>
                    <a:pt x="20943" y="27447"/>
                    <a:pt x="21742" y="29645"/>
                    <a:pt x="22742" y="31963"/>
                  </a:cubicBezTo>
                  <a:lnTo>
                    <a:pt x="21383" y="31803"/>
                  </a:lnTo>
                  <a:lnTo>
                    <a:pt x="20463" y="31724"/>
                  </a:lnTo>
                  <a:lnTo>
                    <a:pt x="18345" y="31484"/>
                  </a:lnTo>
                  <a:cubicBezTo>
                    <a:pt x="16347" y="31324"/>
                    <a:pt x="14548" y="31164"/>
                    <a:pt x="12910" y="31084"/>
                  </a:cubicBezTo>
                  <a:cubicBezTo>
                    <a:pt x="11311" y="31004"/>
                    <a:pt x="9872" y="30964"/>
                    <a:pt x="8713" y="30924"/>
                  </a:cubicBezTo>
                  <a:cubicBezTo>
                    <a:pt x="7927" y="30911"/>
                    <a:pt x="7256" y="30906"/>
                    <a:pt x="6712" y="30906"/>
                  </a:cubicBezTo>
                  <a:cubicBezTo>
                    <a:pt x="5622" y="30906"/>
                    <a:pt x="5036" y="30924"/>
                    <a:pt x="5036" y="30924"/>
                  </a:cubicBezTo>
                  <a:cubicBezTo>
                    <a:pt x="1159" y="31124"/>
                    <a:pt x="0" y="36280"/>
                    <a:pt x="3397" y="38078"/>
                  </a:cubicBezTo>
                  <a:cubicBezTo>
                    <a:pt x="3397" y="38078"/>
                    <a:pt x="4596" y="38718"/>
                    <a:pt x="6715" y="39677"/>
                  </a:cubicBezTo>
                  <a:cubicBezTo>
                    <a:pt x="7794" y="40197"/>
                    <a:pt x="9113" y="40756"/>
                    <a:pt x="10591" y="41356"/>
                  </a:cubicBezTo>
                  <a:cubicBezTo>
                    <a:pt x="12110" y="41955"/>
                    <a:pt x="13789" y="42635"/>
                    <a:pt x="15667" y="43314"/>
                  </a:cubicBezTo>
                  <a:lnTo>
                    <a:pt x="18545" y="44353"/>
                  </a:lnTo>
                  <a:lnTo>
                    <a:pt x="19744" y="44753"/>
                  </a:lnTo>
                  <a:cubicBezTo>
                    <a:pt x="17905" y="46392"/>
                    <a:pt x="16267" y="48030"/>
                    <a:pt x="14708" y="49589"/>
                  </a:cubicBezTo>
                  <a:cubicBezTo>
                    <a:pt x="12390" y="51987"/>
                    <a:pt x="10232" y="54505"/>
                    <a:pt x="8233" y="57143"/>
                  </a:cubicBezTo>
                  <a:cubicBezTo>
                    <a:pt x="7474" y="58142"/>
                    <a:pt x="6954" y="58901"/>
                    <a:pt x="6555" y="59461"/>
                  </a:cubicBezTo>
                  <a:cubicBezTo>
                    <a:pt x="6395" y="59741"/>
                    <a:pt x="6235" y="59981"/>
                    <a:pt x="6155" y="60140"/>
                  </a:cubicBezTo>
                  <a:lnTo>
                    <a:pt x="5995" y="60340"/>
                  </a:lnTo>
                  <a:cubicBezTo>
                    <a:pt x="2832" y="65485"/>
                    <a:pt x="6609" y="71938"/>
                    <a:pt x="12442" y="71938"/>
                  </a:cubicBezTo>
                  <a:cubicBezTo>
                    <a:pt x="12726" y="71938"/>
                    <a:pt x="13016" y="71923"/>
                    <a:pt x="13309" y="71891"/>
                  </a:cubicBezTo>
                  <a:lnTo>
                    <a:pt x="13549" y="71851"/>
                  </a:lnTo>
                  <a:cubicBezTo>
                    <a:pt x="13749" y="71851"/>
                    <a:pt x="13989" y="71811"/>
                    <a:pt x="14348" y="71771"/>
                  </a:cubicBezTo>
                  <a:cubicBezTo>
                    <a:pt x="14988" y="71651"/>
                    <a:pt x="15987" y="71531"/>
                    <a:pt x="17186" y="71251"/>
                  </a:cubicBezTo>
                  <a:cubicBezTo>
                    <a:pt x="20423" y="70572"/>
                    <a:pt x="23621" y="69733"/>
                    <a:pt x="26738" y="68654"/>
                  </a:cubicBezTo>
                  <a:cubicBezTo>
                    <a:pt x="28817" y="67934"/>
                    <a:pt x="31015" y="67135"/>
                    <a:pt x="33293" y="66176"/>
                  </a:cubicBezTo>
                  <a:lnTo>
                    <a:pt x="33293" y="66176"/>
                  </a:lnTo>
                  <a:cubicBezTo>
                    <a:pt x="33253" y="66615"/>
                    <a:pt x="33173" y="67015"/>
                    <a:pt x="33133" y="67415"/>
                  </a:cubicBezTo>
                  <a:cubicBezTo>
                    <a:pt x="33013" y="68494"/>
                    <a:pt x="32933" y="69493"/>
                    <a:pt x="32813" y="70492"/>
                  </a:cubicBezTo>
                  <a:cubicBezTo>
                    <a:pt x="32653" y="72490"/>
                    <a:pt x="32534" y="74289"/>
                    <a:pt x="32414" y="75888"/>
                  </a:cubicBezTo>
                  <a:cubicBezTo>
                    <a:pt x="32334" y="77526"/>
                    <a:pt x="32294" y="78925"/>
                    <a:pt x="32254" y="80084"/>
                  </a:cubicBezTo>
                  <a:cubicBezTo>
                    <a:pt x="32214" y="82442"/>
                    <a:pt x="32254" y="83801"/>
                    <a:pt x="32254" y="83801"/>
                  </a:cubicBezTo>
                  <a:cubicBezTo>
                    <a:pt x="32372" y="86077"/>
                    <a:pt x="34234" y="87410"/>
                    <a:pt x="36113" y="87410"/>
                  </a:cubicBezTo>
                  <a:cubicBezTo>
                    <a:pt x="37402" y="87410"/>
                    <a:pt x="38700" y="86782"/>
                    <a:pt x="39448" y="85400"/>
                  </a:cubicBezTo>
                  <a:cubicBezTo>
                    <a:pt x="39448" y="85400"/>
                    <a:pt x="40087" y="84201"/>
                    <a:pt x="41047" y="82083"/>
                  </a:cubicBezTo>
                  <a:cubicBezTo>
                    <a:pt x="41526" y="81004"/>
                    <a:pt x="42086" y="79725"/>
                    <a:pt x="42685" y="78206"/>
                  </a:cubicBezTo>
                  <a:cubicBezTo>
                    <a:pt x="43325" y="76727"/>
                    <a:pt x="43964" y="75008"/>
                    <a:pt x="44644" y="73170"/>
                  </a:cubicBezTo>
                  <a:cubicBezTo>
                    <a:pt x="44963" y="72211"/>
                    <a:pt x="45323" y="71251"/>
                    <a:pt x="45683" y="70252"/>
                  </a:cubicBezTo>
                  <a:cubicBezTo>
                    <a:pt x="45803" y="69853"/>
                    <a:pt x="45963" y="69453"/>
                    <a:pt x="46083" y="69053"/>
                  </a:cubicBezTo>
                  <a:cubicBezTo>
                    <a:pt x="47761" y="70892"/>
                    <a:pt x="49360" y="72570"/>
                    <a:pt x="50919" y="74089"/>
                  </a:cubicBezTo>
                  <a:cubicBezTo>
                    <a:pt x="53317" y="76407"/>
                    <a:pt x="55835" y="78566"/>
                    <a:pt x="58472" y="80564"/>
                  </a:cubicBezTo>
                  <a:cubicBezTo>
                    <a:pt x="59472" y="81283"/>
                    <a:pt x="60271" y="81843"/>
                    <a:pt x="60831" y="82243"/>
                  </a:cubicBezTo>
                  <a:cubicBezTo>
                    <a:pt x="61110" y="82402"/>
                    <a:pt x="61310" y="82562"/>
                    <a:pt x="61470" y="82642"/>
                  </a:cubicBezTo>
                  <a:lnTo>
                    <a:pt x="61710" y="82802"/>
                  </a:lnTo>
                  <a:cubicBezTo>
                    <a:pt x="62986" y="83592"/>
                    <a:pt x="64348" y="83949"/>
                    <a:pt x="65673" y="83949"/>
                  </a:cubicBezTo>
                  <a:cubicBezTo>
                    <a:pt x="69910" y="83949"/>
                    <a:pt x="73768" y="80299"/>
                    <a:pt x="73220" y="75488"/>
                  </a:cubicBezTo>
                  <a:cubicBezTo>
                    <a:pt x="73220" y="75488"/>
                    <a:pt x="73220" y="75408"/>
                    <a:pt x="73180" y="75248"/>
                  </a:cubicBezTo>
                  <a:cubicBezTo>
                    <a:pt x="73180" y="75048"/>
                    <a:pt x="73140" y="74809"/>
                    <a:pt x="73101" y="74449"/>
                  </a:cubicBezTo>
                  <a:cubicBezTo>
                    <a:pt x="73021" y="73809"/>
                    <a:pt x="72861" y="72810"/>
                    <a:pt x="72621" y="71611"/>
                  </a:cubicBezTo>
                  <a:cubicBezTo>
                    <a:pt x="71941" y="68374"/>
                    <a:pt x="71062" y="65176"/>
                    <a:pt x="69983" y="62059"/>
                  </a:cubicBezTo>
                  <a:cubicBezTo>
                    <a:pt x="69304" y="59981"/>
                    <a:pt x="68464" y="57782"/>
                    <a:pt x="67505" y="55464"/>
                  </a:cubicBezTo>
                  <a:lnTo>
                    <a:pt x="67505" y="55464"/>
                  </a:lnTo>
                  <a:cubicBezTo>
                    <a:pt x="68984" y="55664"/>
                    <a:pt x="70463" y="55784"/>
                    <a:pt x="71822" y="55944"/>
                  </a:cubicBezTo>
                  <a:cubicBezTo>
                    <a:pt x="75778" y="56304"/>
                    <a:pt x="79096" y="56463"/>
                    <a:pt x="81414" y="56503"/>
                  </a:cubicBezTo>
                  <a:cubicBezTo>
                    <a:pt x="82200" y="56530"/>
                    <a:pt x="82875" y="56539"/>
                    <a:pt x="83425" y="56539"/>
                  </a:cubicBezTo>
                  <a:cubicBezTo>
                    <a:pt x="84527" y="56539"/>
                    <a:pt x="85131" y="56503"/>
                    <a:pt x="85131" y="56503"/>
                  </a:cubicBezTo>
                  <a:cubicBezTo>
                    <a:pt x="89008" y="56344"/>
                    <a:pt x="90167" y="51148"/>
                    <a:pt x="86729" y="49349"/>
                  </a:cubicBezTo>
                  <a:lnTo>
                    <a:pt x="86729" y="49349"/>
                  </a:lnTo>
                  <a:lnTo>
                    <a:pt x="86809" y="49389"/>
                  </a:lnTo>
                  <a:cubicBezTo>
                    <a:pt x="86809" y="49389"/>
                    <a:pt x="85610" y="48750"/>
                    <a:pt x="83452" y="47790"/>
                  </a:cubicBezTo>
                  <a:cubicBezTo>
                    <a:pt x="82933" y="47551"/>
                    <a:pt x="82333" y="47271"/>
                    <a:pt x="81694" y="47031"/>
                  </a:cubicBezTo>
                  <a:cubicBezTo>
                    <a:pt x="79775" y="46192"/>
                    <a:pt x="77337" y="45233"/>
                    <a:pt x="74539" y="44193"/>
                  </a:cubicBezTo>
                  <a:cubicBezTo>
                    <a:pt x="73220" y="43674"/>
                    <a:pt x="71822" y="43234"/>
                    <a:pt x="70343" y="42715"/>
                  </a:cubicBezTo>
                  <a:cubicBezTo>
                    <a:pt x="72181" y="41036"/>
                    <a:pt x="73900" y="39397"/>
                    <a:pt x="75459" y="37799"/>
                  </a:cubicBezTo>
                  <a:cubicBezTo>
                    <a:pt x="76857" y="36360"/>
                    <a:pt x="78096" y="34961"/>
                    <a:pt x="79176" y="33722"/>
                  </a:cubicBezTo>
                  <a:cubicBezTo>
                    <a:pt x="80295" y="32443"/>
                    <a:pt x="81174" y="31284"/>
                    <a:pt x="81933" y="30285"/>
                  </a:cubicBezTo>
                  <a:cubicBezTo>
                    <a:pt x="82293" y="29805"/>
                    <a:pt x="82653" y="29365"/>
                    <a:pt x="82893" y="28966"/>
                  </a:cubicBezTo>
                  <a:cubicBezTo>
                    <a:pt x="83172" y="28566"/>
                    <a:pt x="83412" y="28246"/>
                    <a:pt x="83612" y="27967"/>
                  </a:cubicBezTo>
                  <a:cubicBezTo>
                    <a:pt x="83812" y="27727"/>
                    <a:pt x="83932" y="27487"/>
                    <a:pt x="84012" y="27327"/>
                  </a:cubicBezTo>
                  <a:lnTo>
                    <a:pt x="84172" y="27127"/>
                  </a:lnTo>
                  <a:cubicBezTo>
                    <a:pt x="87388" y="22019"/>
                    <a:pt x="83654" y="15513"/>
                    <a:pt x="77889" y="15513"/>
                  </a:cubicBezTo>
                  <a:cubicBezTo>
                    <a:pt x="77564" y="15513"/>
                    <a:pt x="77234" y="15534"/>
                    <a:pt x="76897" y="15577"/>
                  </a:cubicBezTo>
                  <a:lnTo>
                    <a:pt x="76618" y="15617"/>
                  </a:lnTo>
                  <a:cubicBezTo>
                    <a:pt x="76458" y="15617"/>
                    <a:pt x="76178" y="15657"/>
                    <a:pt x="75858" y="15697"/>
                  </a:cubicBezTo>
                  <a:cubicBezTo>
                    <a:pt x="75539" y="15737"/>
                    <a:pt x="75099" y="15816"/>
                    <a:pt x="74619" y="15896"/>
                  </a:cubicBezTo>
                  <a:cubicBezTo>
                    <a:pt x="74180" y="15976"/>
                    <a:pt x="73620" y="16096"/>
                    <a:pt x="73021" y="16216"/>
                  </a:cubicBezTo>
                  <a:cubicBezTo>
                    <a:pt x="71822" y="16456"/>
                    <a:pt x="70383" y="16816"/>
                    <a:pt x="68784" y="17255"/>
                  </a:cubicBezTo>
                  <a:cubicBezTo>
                    <a:pt x="67185" y="17695"/>
                    <a:pt x="65387" y="18254"/>
                    <a:pt x="63468" y="18854"/>
                  </a:cubicBezTo>
                  <a:cubicBezTo>
                    <a:pt x="61390" y="19573"/>
                    <a:pt x="59152" y="20413"/>
                    <a:pt x="56834" y="21372"/>
                  </a:cubicBezTo>
                  <a:cubicBezTo>
                    <a:pt x="57034" y="19813"/>
                    <a:pt x="57193" y="18334"/>
                    <a:pt x="57313" y="16936"/>
                  </a:cubicBezTo>
                  <a:cubicBezTo>
                    <a:pt x="57673" y="13019"/>
                    <a:pt x="57833" y="9661"/>
                    <a:pt x="57873" y="7343"/>
                  </a:cubicBezTo>
                  <a:cubicBezTo>
                    <a:pt x="57953" y="4985"/>
                    <a:pt x="57873" y="3626"/>
                    <a:pt x="57873" y="3626"/>
                  </a:cubicBezTo>
                  <a:cubicBezTo>
                    <a:pt x="57778" y="1348"/>
                    <a:pt x="55922" y="0"/>
                    <a:pt x="540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21"/>
            <p:cNvSpPr/>
            <p:nvPr/>
          </p:nvSpPr>
          <p:spPr>
            <a:xfrm>
              <a:off x="-894250" y="2755125"/>
              <a:ext cx="118925" cy="380700"/>
            </a:xfrm>
            <a:custGeom>
              <a:avLst/>
              <a:gdLst/>
              <a:ahLst/>
              <a:cxnLst/>
              <a:rect l="l" t="t" r="r" b="b"/>
              <a:pathLst>
                <a:path w="4757" h="15228" fill="none" extrusionOk="0">
                  <a:moveTo>
                    <a:pt x="1" y="0"/>
                  </a:moveTo>
                  <a:cubicBezTo>
                    <a:pt x="1440" y="5116"/>
                    <a:pt x="2799" y="10272"/>
                    <a:pt x="4757" y="15228"/>
                  </a:cubicBezTo>
                </a:path>
              </a:pathLst>
            </a:custGeom>
            <a:noFill/>
            <a:ln w="8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21"/>
            <p:cNvSpPr/>
            <p:nvPr/>
          </p:nvSpPr>
          <p:spPr>
            <a:xfrm>
              <a:off x="-1259950" y="3354625"/>
              <a:ext cx="314775" cy="129925"/>
            </a:xfrm>
            <a:custGeom>
              <a:avLst/>
              <a:gdLst/>
              <a:ahLst/>
              <a:cxnLst/>
              <a:rect l="l" t="t" r="r" b="b"/>
              <a:pathLst>
                <a:path w="12591" h="5197" fill="none" extrusionOk="0">
                  <a:moveTo>
                    <a:pt x="1" y="1"/>
                  </a:moveTo>
                  <a:cubicBezTo>
                    <a:pt x="4357" y="1360"/>
                    <a:pt x="8314" y="3638"/>
                    <a:pt x="12590" y="5197"/>
                  </a:cubicBezTo>
                </a:path>
              </a:pathLst>
            </a:custGeom>
            <a:noFill/>
            <a:ln w="952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21"/>
            <p:cNvSpPr/>
            <p:nvPr/>
          </p:nvSpPr>
          <p:spPr>
            <a:xfrm>
              <a:off x="-828300" y="4067050"/>
              <a:ext cx="250825" cy="66975"/>
            </a:xfrm>
            <a:custGeom>
              <a:avLst/>
              <a:gdLst/>
              <a:ahLst/>
              <a:cxnLst/>
              <a:rect l="l" t="t" r="r" b="b"/>
              <a:pathLst>
                <a:path w="10033" h="2679" fill="none" extrusionOk="0">
                  <a:moveTo>
                    <a:pt x="1" y="2679"/>
                  </a:moveTo>
                  <a:cubicBezTo>
                    <a:pt x="3358" y="1919"/>
                    <a:pt x="6755" y="1080"/>
                    <a:pt x="10032" y="1"/>
                  </a:cubicBezTo>
                </a:path>
              </a:pathLst>
            </a:custGeom>
            <a:noFill/>
            <a:ln w="8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21"/>
            <p:cNvSpPr/>
            <p:nvPr/>
          </p:nvSpPr>
          <p:spPr>
            <a:xfrm>
              <a:off x="-315725" y="4130000"/>
              <a:ext cx="67975" cy="183875"/>
            </a:xfrm>
            <a:custGeom>
              <a:avLst/>
              <a:gdLst/>
              <a:ahLst/>
              <a:cxnLst/>
              <a:rect l="l" t="t" r="r" b="b"/>
              <a:pathLst>
                <a:path w="2719" h="7355" fill="none" extrusionOk="0">
                  <a:moveTo>
                    <a:pt x="1" y="7355"/>
                  </a:moveTo>
                  <a:cubicBezTo>
                    <a:pt x="800" y="4837"/>
                    <a:pt x="1720" y="2399"/>
                    <a:pt x="2719" y="1"/>
                  </a:cubicBezTo>
                </a:path>
              </a:pathLst>
            </a:custGeom>
            <a:noFill/>
            <a:ln w="8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21"/>
            <p:cNvSpPr/>
            <p:nvPr/>
          </p:nvSpPr>
          <p:spPr>
            <a:xfrm>
              <a:off x="-180825" y="4119025"/>
              <a:ext cx="58975" cy="71950"/>
            </a:xfrm>
            <a:custGeom>
              <a:avLst/>
              <a:gdLst/>
              <a:ahLst/>
              <a:cxnLst/>
              <a:rect l="l" t="t" r="r" b="b"/>
              <a:pathLst>
                <a:path w="2359" h="2878" fill="none" extrusionOk="0">
                  <a:moveTo>
                    <a:pt x="1" y="0"/>
                  </a:moveTo>
                  <a:cubicBezTo>
                    <a:pt x="680" y="999"/>
                    <a:pt x="1479" y="1998"/>
                    <a:pt x="2359" y="2878"/>
                  </a:cubicBezTo>
                </a:path>
              </a:pathLst>
            </a:custGeom>
            <a:noFill/>
            <a:ln w="8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21"/>
            <p:cNvSpPr/>
            <p:nvPr/>
          </p:nvSpPr>
          <p:spPr>
            <a:xfrm>
              <a:off x="343750" y="3765300"/>
              <a:ext cx="104950" cy="12025"/>
            </a:xfrm>
            <a:custGeom>
              <a:avLst/>
              <a:gdLst/>
              <a:ahLst/>
              <a:cxnLst/>
              <a:rect l="l" t="t" r="r" b="b"/>
              <a:pathLst>
                <a:path w="4198" h="481" fill="none" extrusionOk="0">
                  <a:moveTo>
                    <a:pt x="0" y="160"/>
                  </a:moveTo>
                  <a:cubicBezTo>
                    <a:pt x="1399" y="1"/>
                    <a:pt x="2838" y="120"/>
                    <a:pt x="4197" y="480"/>
                  </a:cubicBezTo>
                </a:path>
              </a:pathLst>
            </a:custGeom>
            <a:noFill/>
            <a:ln w="8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21"/>
            <p:cNvSpPr/>
            <p:nvPr/>
          </p:nvSpPr>
          <p:spPr>
            <a:xfrm>
              <a:off x="390700" y="3385600"/>
              <a:ext cx="60975" cy="56000"/>
            </a:xfrm>
            <a:custGeom>
              <a:avLst/>
              <a:gdLst/>
              <a:ahLst/>
              <a:cxnLst/>
              <a:rect l="l" t="t" r="r" b="b"/>
              <a:pathLst>
                <a:path w="2439" h="2240" fill="none" extrusionOk="0">
                  <a:moveTo>
                    <a:pt x="1" y="2239"/>
                  </a:moveTo>
                  <a:cubicBezTo>
                    <a:pt x="800" y="1480"/>
                    <a:pt x="1600" y="760"/>
                    <a:pt x="2439" y="1"/>
                  </a:cubicBezTo>
                </a:path>
              </a:pathLst>
            </a:custGeom>
            <a:noFill/>
            <a:ln w="8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21"/>
            <p:cNvSpPr/>
            <p:nvPr/>
          </p:nvSpPr>
          <p:spPr>
            <a:xfrm>
              <a:off x="93950" y="2948975"/>
              <a:ext cx="84950" cy="23000"/>
            </a:xfrm>
            <a:custGeom>
              <a:avLst/>
              <a:gdLst/>
              <a:ahLst/>
              <a:cxnLst/>
              <a:rect l="l" t="t" r="r" b="b"/>
              <a:pathLst>
                <a:path w="3398" h="920" fill="none" extrusionOk="0">
                  <a:moveTo>
                    <a:pt x="1" y="919"/>
                  </a:moveTo>
                  <a:cubicBezTo>
                    <a:pt x="1080" y="600"/>
                    <a:pt x="2279" y="280"/>
                    <a:pt x="3398" y="0"/>
                  </a:cubicBezTo>
                </a:path>
              </a:pathLst>
            </a:custGeom>
            <a:noFill/>
            <a:ln w="8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21"/>
            <p:cNvSpPr/>
            <p:nvPr/>
          </p:nvSpPr>
          <p:spPr>
            <a:xfrm>
              <a:off x="-836300" y="2961925"/>
              <a:ext cx="1169675" cy="1102075"/>
            </a:xfrm>
            <a:custGeom>
              <a:avLst/>
              <a:gdLst/>
              <a:ahLst/>
              <a:cxnLst/>
              <a:rect l="l" t="t" r="r" b="b"/>
              <a:pathLst>
                <a:path w="46787" h="44083" extrusionOk="0">
                  <a:moveTo>
                    <a:pt x="23812" y="0"/>
                  </a:moveTo>
                  <a:cubicBezTo>
                    <a:pt x="23722" y="0"/>
                    <a:pt x="23632" y="1"/>
                    <a:pt x="23542" y="2"/>
                  </a:cubicBezTo>
                  <a:cubicBezTo>
                    <a:pt x="9473" y="122"/>
                    <a:pt x="3718" y="9114"/>
                    <a:pt x="1879" y="18627"/>
                  </a:cubicBezTo>
                  <a:cubicBezTo>
                    <a:pt x="1" y="28139"/>
                    <a:pt x="5476" y="42727"/>
                    <a:pt x="23222" y="44006"/>
                  </a:cubicBezTo>
                  <a:cubicBezTo>
                    <a:pt x="23940" y="44058"/>
                    <a:pt x="24639" y="44083"/>
                    <a:pt x="25318" y="44083"/>
                  </a:cubicBezTo>
                  <a:cubicBezTo>
                    <a:pt x="41430" y="44083"/>
                    <a:pt x="46787" y="29956"/>
                    <a:pt x="46403" y="21864"/>
                  </a:cubicBezTo>
                  <a:cubicBezTo>
                    <a:pt x="46006" y="13520"/>
                    <a:pt x="39169" y="0"/>
                    <a:pt x="238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21"/>
            <p:cNvSpPr/>
            <p:nvPr/>
          </p:nvSpPr>
          <p:spPr>
            <a:xfrm>
              <a:off x="-469875" y="3436425"/>
              <a:ext cx="48650" cy="52450"/>
            </a:xfrm>
            <a:custGeom>
              <a:avLst/>
              <a:gdLst/>
              <a:ahLst/>
              <a:cxnLst/>
              <a:rect l="l" t="t" r="r" b="b"/>
              <a:pathLst>
                <a:path w="1946" h="2098" extrusionOk="0">
                  <a:moveTo>
                    <a:pt x="1360" y="1"/>
                  </a:moveTo>
                  <a:cubicBezTo>
                    <a:pt x="801" y="1"/>
                    <a:pt x="0" y="1852"/>
                    <a:pt x="931" y="2085"/>
                  </a:cubicBezTo>
                  <a:cubicBezTo>
                    <a:pt x="974" y="2093"/>
                    <a:pt x="1014" y="2098"/>
                    <a:pt x="1053" y="2098"/>
                  </a:cubicBezTo>
                  <a:cubicBezTo>
                    <a:pt x="1896" y="2098"/>
                    <a:pt x="1946" y="121"/>
                    <a:pt x="1411" y="6"/>
                  </a:cubicBezTo>
                  <a:cubicBezTo>
                    <a:pt x="1394" y="3"/>
                    <a:pt x="1377" y="1"/>
                    <a:pt x="1360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21"/>
            <p:cNvSpPr/>
            <p:nvPr/>
          </p:nvSpPr>
          <p:spPr>
            <a:xfrm>
              <a:off x="-89975" y="3447325"/>
              <a:ext cx="47425" cy="51550"/>
            </a:xfrm>
            <a:custGeom>
              <a:avLst/>
              <a:gdLst/>
              <a:ahLst/>
              <a:cxnLst/>
              <a:rect l="l" t="t" r="r" b="b"/>
              <a:pathLst>
                <a:path w="1897" h="2062" extrusionOk="0">
                  <a:moveTo>
                    <a:pt x="1301" y="1"/>
                  </a:moveTo>
                  <a:cubicBezTo>
                    <a:pt x="778" y="1"/>
                    <a:pt x="0" y="1856"/>
                    <a:pt x="923" y="2048"/>
                  </a:cubicBezTo>
                  <a:cubicBezTo>
                    <a:pt x="964" y="2057"/>
                    <a:pt x="1004" y="2062"/>
                    <a:pt x="1042" y="2062"/>
                  </a:cubicBezTo>
                  <a:cubicBezTo>
                    <a:pt x="1848" y="2062"/>
                    <a:pt x="1897" y="124"/>
                    <a:pt x="1363" y="10"/>
                  </a:cubicBezTo>
                  <a:cubicBezTo>
                    <a:pt x="1343" y="4"/>
                    <a:pt x="1322" y="1"/>
                    <a:pt x="1301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21"/>
            <p:cNvSpPr/>
            <p:nvPr/>
          </p:nvSpPr>
          <p:spPr>
            <a:xfrm>
              <a:off x="-310725" y="3486525"/>
              <a:ext cx="122925" cy="114925"/>
            </a:xfrm>
            <a:custGeom>
              <a:avLst/>
              <a:gdLst/>
              <a:ahLst/>
              <a:cxnLst/>
              <a:rect l="l" t="t" r="r" b="b"/>
              <a:pathLst>
                <a:path w="4917" h="4597" fill="none" extrusionOk="0">
                  <a:moveTo>
                    <a:pt x="1" y="1"/>
                  </a:moveTo>
                  <a:cubicBezTo>
                    <a:pt x="1959" y="3957"/>
                    <a:pt x="3518" y="4597"/>
                    <a:pt x="4917" y="960"/>
                  </a:cubicBezTo>
                </a:path>
              </a:pathLst>
            </a:custGeom>
            <a:noFill/>
            <a:ln w="8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21"/>
            <p:cNvSpPr/>
            <p:nvPr/>
          </p:nvSpPr>
          <p:spPr>
            <a:xfrm>
              <a:off x="-746375" y="3649400"/>
              <a:ext cx="320775" cy="347750"/>
            </a:xfrm>
            <a:custGeom>
              <a:avLst/>
              <a:gdLst/>
              <a:ahLst/>
              <a:cxnLst/>
              <a:rect l="l" t="t" r="r" b="b"/>
              <a:pathLst>
                <a:path w="12831" h="13910" fill="none" extrusionOk="0">
                  <a:moveTo>
                    <a:pt x="1" y="0"/>
                  </a:moveTo>
                  <a:cubicBezTo>
                    <a:pt x="1560" y="5836"/>
                    <a:pt x="4437" y="10392"/>
                    <a:pt x="12831" y="13909"/>
                  </a:cubicBezTo>
                </a:path>
              </a:pathLst>
            </a:custGeom>
            <a:noFill/>
            <a:ln w="8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21"/>
            <p:cNvSpPr/>
            <p:nvPr/>
          </p:nvSpPr>
          <p:spPr>
            <a:xfrm>
              <a:off x="-76900" y="3013900"/>
              <a:ext cx="320750" cy="347750"/>
            </a:xfrm>
            <a:custGeom>
              <a:avLst/>
              <a:gdLst/>
              <a:ahLst/>
              <a:cxnLst/>
              <a:rect l="l" t="t" r="r" b="b"/>
              <a:pathLst>
                <a:path w="12830" h="13910" fill="none" extrusionOk="0">
                  <a:moveTo>
                    <a:pt x="12830" y="13910"/>
                  </a:moveTo>
                  <a:cubicBezTo>
                    <a:pt x="11311" y="8074"/>
                    <a:pt x="8433" y="3518"/>
                    <a:pt x="0" y="1"/>
                  </a:cubicBezTo>
                </a:path>
              </a:pathLst>
            </a:custGeom>
            <a:noFill/>
            <a:ln w="10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6" name="Google Shape;716;p21"/>
          <p:cNvGrpSpPr/>
          <p:nvPr/>
        </p:nvGrpSpPr>
        <p:grpSpPr>
          <a:xfrm>
            <a:off x="702610" y="3256001"/>
            <a:ext cx="982639" cy="1686680"/>
            <a:chOff x="3210513" y="-243708"/>
            <a:chExt cx="2372951" cy="4073123"/>
          </a:xfrm>
        </p:grpSpPr>
        <p:sp>
          <p:nvSpPr>
            <p:cNvPr id="717" name="Google Shape;717;p21"/>
            <p:cNvSpPr/>
            <p:nvPr/>
          </p:nvSpPr>
          <p:spPr>
            <a:xfrm>
              <a:off x="3513771" y="-243708"/>
              <a:ext cx="2069693" cy="3846047"/>
            </a:xfrm>
            <a:custGeom>
              <a:avLst/>
              <a:gdLst/>
              <a:ahLst/>
              <a:cxnLst/>
              <a:rect l="l" t="t" r="r" b="b"/>
              <a:pathLst>
                <a:path w="43646" h="81106" extrusionOk="0">
                  <a:moveTo>
                    <a:pt x="8297" y="0"/>
                  </a:moveTo>
                  <a:cubicBezTo>
                    <a:pt x="7570" y="0"/>
                    <a:pt x="6903" y="382"/>
                    <a:pt x="6515" y="981"/>
                  </a:cubicBezTo>
                  <a:cubicBezTo>
                    <a:pt x="6235" y="1540"/>
                    <a:pt x="6156" y="2140"/>
                    <a:pt x="6235" y="2739"/>
                  </a:cubicBezTo>
                  <a:cubicBezTo>
                    <a:pt x="6315" y="4498"/>
                    <a:pt x="6315" y="6456"/>
                    <a:pt x="6395" y="8215"/>
                  </a:cubicBezTo>
                  <a:cubicBezTo>
                    <a:pt x="5516" y="9893"/>
                    <a:pt x="4837" y="11732"/>
                    <a:pt x="4477" y="13610"/>
                  </a:cubicBezTo>
                  <a:cubicBezTo>
                    <a:pt x="3917" y="16208"/>
                    <a:pt x="3877" y="18846"/>
                    <a:pt x="4277" y="21444"/>
                  </a:cubicBezTo>
                  <a:cubicBezTo>
                    <a:pt x="4717" y="25001"/>
                    <a:pt x="7115" y="27439"/>
                    <a:pt x="10352" y="28998"/>
                  </a:cubicBezTo>
                  <a:cubicBezTo>
                    <a:pt x="7514" y="34393"/>
                    <a:pt x="5276" y="40668"/>
                    <a:pt x="3638" y="46144"/>
                  </a:cubicBezTo>
                  <a:cubicBezTo>
                    <a:pt x="1359" y="53858"/>
                    <a:pt x="1" y="62411"/>
                    <a:pt x="3358" y="69725"/>
                  </a:cubicBezTo>
                  <a:cubicBezTo>
                    <a:pt x="5276" y="73802"/>
                    <a:pt x="8554" y="77119"/>
                    <a:pt x="12630" y="79077"/>
                  </a:cubicBezTo>
                  <a:cubicBezTo>
                    <a:pt x="15704" y="80601"/>
                    <a:pt x="18792" y="81105"/>
                    <a:pt x="21534" y="81105"/>
                  </a:cubicBezTo>
                  <a:cubicBezTo>
                    <a:pt x="26921" y="81105"/>
                    <a:pt x="30975" y="79157"/>
                    <a:pt x="30975" y="79157"/>
                  </a:cubicBezTo>
                  <a:cubicBezTo>
                    <a:pt x="35052" y="77159"/>
                    <a:pt x="38329" y="73841"/>
                    <a:pt x="40248" y="69765"/>
                  </a:cubicBezTo>
                  <a:cubicBezTo>
                    <a:pt x="43645" y="62491"/>
                    <a:pt x="42246" y="53938"/>
                    <a:pt x="39968" y="46224"/>
                  </a:cubicBezTo>
                  <a:cubicBezTo>
                    <a:pt x="38249" y="40588"/>
                    <a:pt x="36171" y="35033"/>
                    <a:pt x="33773" y="29637"/>
                  </a:cubicBezTo>
                  <a:cubicBezTo>
                    <a:pt x="34253" y="29438"/>
                    <a:pt x="34732" y="29158"/>
                    <a:pt x="35172" y="28838"/>
                  </a:cubicBezTo>
                  <a:cubicBezTo>
                    <a:pt x="37410" y="27039"/>
                    <a:pt x="39329" y="24761"/>
                    <a:pt x="40048" y="21964"/>
                  </a:cubicBezTo>
                  <a:cubicBezTo>
                    <a:pt x="40687" y="19406"/>
                    <a:pt x="40408" y="16728"/>
                    <a:pt x="39848" y="14170"/>
                  </a:cubicBezTo>
                  <a:cubicBezTo>
                    <a:pt x="39408" y="12092"/>
                    <a:pt x="38689" y="10093"/>
                    <a:pt x="37650" y="8255"/>
                  </a:cubicBezTo>
                  <a:cubicBezTo>
                    <a:pt x="37690" y="6496"/>
                    <a:pt x="37730" y="4498"/>
                    <a:pt x="37810" y="2739"/>
                  </a:cubicBezTo>
                  <a:cubicBezTo>
                    <a:pt x="37850" y="2140"/>
                    <a:pt x="37770" y="1540"/>
                    <a:pt x="37530" y="981"/>
                  </a:cubicBezTo>
                  <a:cubicBezTo>
                    <a:pt x="37143" y="382"/>
                    <a:pt x="36445" y="0"/>
                    <a:pt x="35737" y="0"/>
                  </a:cubicBezTo>
                  <a:cubicBezTo>
                    <a:pt x="35642" y="0"/>
                    <a:pt x="35547" y="7"/>
                    <a:pt x="35452" y="21"/>
                  </a:cubicBezTo>
                  <a:cubicBezTo>
                    <a:pt x="34652" y="141"/>
                    <a:pt x="33893" y="421"/>
                    <a:pt x="33214" y="861"/>
                  </a:cubicBezTo>
                  <a:cubicBezTo>
                    <a:pt x="31655" y="1700"/>
                    <a:pt x="30256" y="2699"/>
                    <a:pt x="28897" y="3858"/>
                  </a:cubicBezTo>
                  <a:cubicBezTo>
                    <a:pt x="26539" y="3179"/>
                    <a:pt x="24101" y="2779"/>
                    <a:pt x="21623" y="2699"/>
                  </a:cubicBezTo>
                  <a:cubicBezTo>
                    <a:pt x="19385" y="2739"/>
                    <a:pt x="17187" y="3099"/>
                    <a:pt x="15108" y="3858"/>
                  </a:cubicBezTo>
                  <a:cubicBezTo>
                    <a:pt x="13789" y="2699"/>
                    <a:pt x="12351" y="1700"/>
                    <a:pt x="10832" y="861"/>
                  </a:cubicBezTo>
                  <a:cubicBezTo>
                    <a:pt x="10152" y="421"/>
                    <a:pt x="9393" y="141"/>
                    <a:pt x="8594" y="21"/>
                  </a:cubicBezTo>
                  <a:cubicBezTo>
                    <a:pt x="8494" y="7"/>
                    <a:pt x="8395" y="0"/>
                    <a:pt x="82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21"/>
            <p:cNvSpPr/>
            <p:nvPr/>
          </p:nvSpPr>
          <p:spPr>
            <a:xfrm>
              <a:off x="4857543" y="2602128"/>
              <a:ext cx="195276" cy="943895"/>
            </a:xfrm>
            <a:custGeom>
              <a:avLst/>
              <a:gdLst/>
              <a:ahLst/>
              <a:cxnLst/>
              <a:rect l="l" t="t" r="r" b="b"/>
              <a:pathLst>
                <a:path w="4118" h="19905" fill="none" extrusionOk="0">
                  <a:moveTo>
                    <a:pt x="4117" y="1"/>
                  </a:moveTo>
                  <a:cubicBezTo>
                    <a:pt x="3518" y="6755"/>
                    <a:pt x="2159" y="13430"/>
                    <a:pt x="0" y="19905"/>
                  </a:cubicBezTo>
                </a:path>
              </a:pathLst>
            </a:custGeom>
            <a:noFill/>
            <a:ln w="952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21"/>
            <p:cNvSpPr/>
            <p:nvPr/>
          </p:nvSpPr>
          <p:spPr>
            <a:xfrm>
              <a:off x="4546697" y="2895901"/>
              <a:ext cx="3841" cy="672890"/>
            </a:xfrm>
            <a:custGeom>
              <a:avLst/>
              <a:gdLst/>
              <a:ahLst/>
              <a:cxnLst/>
              <a:rect l="l" t="t" r="r" b="b"/>
              <a:pathLst>
                <a:path w="81" h="14190" fill="none" extrusionOk="0">
                  <a:moveTo>
                    <a:pt x="81" y="1"/>
                  </a:moveTo>
                  <a:cubicBezTo>
                    <a:pt x="81" y="4717"/>
                    <a:pt x="1" y="8993"/>
                    <a:pt x="81" y="14189"/>
                  </a:cubicBezTo>
                </a:path>
              </a:pathLst>
            </a:custGeom>
            <a:noFill/>
            <a:ln w="952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21"/>
            <p:cNvSpPr/>
            <p:nvPr/>
          </p:nvSpPr>
          <p:spPr>
            <a:xfrm>
              <a:off x="4063429" y="2531992"/>
              <a:ext cx="208506" cy="991268"/>
            </a:xfrm>
            <a:custGeom>
              <a:avLst/>
              <a:gdLst/>
              <a:ahLst/>
              <a:cxnLst/>
              <a:rect l="l" t="t" r="r" b="b"/>
              <a:pathLst>
                <a:path w="4397" h="20904" fill="none" extrusionOk="0">
                  <a:moveTo>
                    <a:pt x="0" y="1"/>
                  </a:moveTo>
                  <a:cubicBezTo>
                    <a:pt x="1039" y="7035"/>
                    <a:pt x="2518" y="14030"/>
                    <a:pt x="4397" y="20904"/>
                  </a:cubicBezTo>
                </a:path>
              </a:pathLst>
            </a:custGeom>
            <a:noFill/>
            <a:ln w="952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21"/>
            <p:cNvSpPr/>
            <p:nvPr/>
          </p:nvSpPr>
          <p:spPr>
            <a:xfrm>
              <a:off x="3985705" y="454757"/>
              <a:ext cx="255926" cy="123245"/>
            </a:xfrm>
            <a:custGeom>
              <a:avLst/>
              <a:gdLst/>
              <a:ahLst/>
              <a:cxnLst/>
              <a:rect l="l" t="t" r="r" b="b"/>
              <a:pathLst>
                <a:path w="5397" h="2599" fill="none" extrusionOk="0">
                  <a:moveTo>
                    <a:pt x="0" y="2598"/>
                  </a:moveTo>
                  <a:cubicBezTo>
                    <a:pt x="200" y="1999"/>
                    <a:pt x="560" y="1439"/>
                    <a:pt x="1000" y="1000"/>
                  </a:cubicBezTo>
                  <a:cubicBezTo>
                    <a:pt x="1999" y="200"/>
                    <a:pt x="3558" y="0"/>
                    <a:pt x="4517" y="800"/>
                  </a:cubicBezTo>
                  <a:cubicBezTo>
                    <a:pt x="4996" y="1319"/>
                    <a:pt x="5276" y="1919"/>
                    <a:pt x="5396" y="2598"/>
                  </a:cubicBezTo>
                </a:path>
              </a:pathLst>
            </a:custGeom>
            <a:noFill/>
            <a:ln w="952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21"/>
            <p:cNvSpPr/>
            <p:nvPr/>
          </p:nvSpPr>
          <p:spPr>
            <a:xfrm>
              <a:off x="4899226" y="454757"/>
              <a:ext cx="254029" cy="123245"/>
            </a:xfrm>
            <a:custGeom>
              <a:avLst/>
              <a:gdLst/>
              <a:ahLst/>
              <a:cxnLst/>
              <a:rect l="l" t="t" r="r" b="b"/>
              <a:pathLst>
                <a:path w="5357" h="2599" fill="none" extrusionOk="0">
                  <a:moveTo>
                    <a:pt x="1" y="2598"/>
                  </a:moveTo>
                  <a:cubicBezTo>
                    <a:pt x="161" y="1999"/>
                    <a:pt x="520" y="1439"/>
                    <a:pt x="1000" y="1000"/>
                  </a:cubicBezTo>
                  <a:cubicBezTo>
                    <a:pt x="1999" y="200"/>
                    <a:pt x="3518" y="0"/>
                    <a:pt x="4477" y="800"/>
                  </a:cubicBezTo>
                  <a:cubicBezTo>
                    <a:pt x="4957" y="1319"/>
                    <a:pt x="5237" y="1919"/>
                    <a:pt x="5356" y="2598"/>
                  </a:cubicBezTo>
                </a:path>
              </a:pathLst>
            </a:custGeom>
            <a:noFill/>
            <a:ln w="952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21"/>
            <p:cNvSpPr/>
            <p:nvPr/>
          </p:nvSpPr>
          <p:spPr>
            <a:xfrm>
              <a:off x="4461434" y="523044"/>
              <a:ext cx="197125" cy="99582"/>
            </a:xfrm>
            <a:custGeom>
              <a:avLst/>
              <a:gdLst/>
              <a:ahLst/>
              <a:cxnLst/>
              <a:rect l="l" t="t" r="r" b="b"/>
              <a:pathLst>
                <a:path w="4157" h="2100" extrusionOk="0">
                  <a:moveTo>
                    <a:pt x="1595" y="1"/>
                  </a:moveTo>
                  <a:cubicBezTo>
                    <a:pt x="1316" y="1"/>
                    <a:pt x="1038" y="14"/>
                    <a:pt x="760" y="39"/>
                  </a:cubicBezTo>
                  <a:cubicBezTo>
                    <a:pt x="560" y="39"/>
                    <a:pt x="320" y="119"/>
                    <a:pt x="160" y="279"/>
                  </a:cubicBezTo>
                  <a:cubicBezTo>
                    <a:pt x="40" y="439"/>
                    <a:pt x="0" y="639"/>
                    <a:pt x="80" y="799"/>
                  </a:cubicBezTo>
                  <a:cubicBezTo>
                    <a:pt x="120" y="998"/>
                    <a:pt x="240" y="1158"/>
                    <a:pt x="360" y="1278"/>
                  </a:cubicBezTo>
                  <a:cubicBezTo>
                    <a:pt x="640" y="1558"/>
                    <a:pt x="920" y="1798"/>
                    <a:pt x="1239" y="1958"/>
                  </a:cubicBezTo>
                  <a:cubicBezTo>
                    <a:pt x="1486" y="2047"/>
                    <a:pt x="1733" y="2099"/>
                    <a:pt x="1980" y="2099"/>
                  </a:cubicBezTo>
                  <a:cubicBezTo>
                    <a:pt x="2173" y="2099"/>
                    <a:pt x="2365" y="2068"/>
                    <a:pt x="2558" y="1998"/>
                  </a:cubicBezTo>
                  <a:cubicBezTo>
                    <a:pt x="2918" y="1878"/>
                    <a:pt x="3238" y="1758"/>
                    <a:pt x="3557" y="1598"/>
                  </a:cubicBezTo>
                  <a:cubicBezTo>
                    <a:pt x="3757" y="1478"/>
                    <a:pt x="3917" y="1358"/>
                    <a:pt x="4037" y="1158"/>
                  </a:cubicBezTo>
                  <a:cubicBezTo>
                    <a:pt x="4157" y="998"/>
                    <a:pt x="4157" y="759"/>
                    <a:pt x="4077" y="559"/>
                  </a:cubicBezTo>
                  <a:cubicBezTo>
                    <a:pt x="3917" y="359"/>
                    <a:pt x="3677" y="199"/>
                    <a:pt x="3398" y="199"/>
                  </a:cubicBezTo>
                  <a:cubicBezTo>
                    <a:pt x="2797" y="63"/>
                    <a:pt x="2196" y="1"/>
                    <a:pt x="159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21"/>
            <p:cNvSpPr/>
            <p:nvPr/>
          </p:nvSpPr>
          <p:spPr>
            <a:xfrm>
              <a:off x="4469021" y="617744"/>
              <a:ext cx="151649" cy="72078"/>
            </a:xfrm>
            <a:custGeom>
              <a:avLst/>
              <a:gdLst/>
              <a:ahLst/>
              <a:cxnLst/>
              <a:rect l="l" t="t" r="r" b="b"/>
              <a:pathLst>
                <a:path w="3198" h="1520" fill="none" extrusionOk="0">
                  <a:moveTo>
                    <a:pt x="3198" y="1519"/>
                  </a:moveTo>
                  <a:cubicBezTo>
                    <a:pt x="2438" y="1400"/>
                    <a:pt x="1799" y="800"/>
                    <a:pt x="1759" y="1"/>
                  </a:cubicBezTo>
                  <a:cubicBezTo>
                    <a:pt x="1679" y="400"/>
                    <a:pt x="1479" y="760"/>
                    <a:pt x="1159" y="1000"/>
                  </a:cubicBezTo>
                  <a:cubicBezTo>
                    <a:pt x="839" y="1240"/>
                    <a:pt x="400" y="1360"/>
                    <a:pt x="0" y="1280"/>
                  </a:cubicBezTo>
                </a:path>
              </a:pathLst>
            </a:custGeom>
            <a:noFill/>
            <a:ln w="952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21"/>
            <p:cNvSpPr/>
            <p:nvPr/>
          </p:nvSpPr>
          <p:spPr>
            <a:xfrm>
              <a:off x="3210513" y="3026689"/>
              <a:ext cx="2264874" cy="802726"/>
            </a:xfrm>
            <a:custGeom>
              <a:avLst/>
              <a:gdLst/>
              <a:ahLst/>
              <a:cxnLst/>
              <a:rect l="l" t="t" r="r" b="b"/>
              <a:pathLst>
                <a:path w="47762" h="16928" extrusionOk="0">
                  <a:moveTo>
                    <a:pt x="46843" y="0"/>
                  </a:moveTo>
                  <a:cubicBezTo>
                    <a:pt x="46843" y="40"/>
                    <a:pt x="44964" y="6155"/>
                    <a:pt x="37171" y="9513"/>
                  </a:cubicBezTo>
                  <a:cubicBezTo>
                    <a:pt x="35000" y="10456"/>
                    <a:pt x="32877" y="10828"/>
                    <a:pt x="30742" y="10828"/>
                  </a:cubicBezTo>
                  <a:cubicBezTo>
                    <a:pt x="28080" y="10828"/>
                    <a:pt x="25399" y="10249"/>
                    <a:pt x="22582" y="9473"/>
                  </a:cubicBezTo>
                  <a:cubicBezTo>
                    <a:pt x="19785" y="8673"/>
                    <a:pt x="17107" y="7474"/>
                    <a:pt x="14269" y="6955"/>
                  </a:cubicBezTo>
                  <a:cubicBezTo>
                    <a:pt x="13214" y="6763"/>
                    <a:pt x="12140" y="6667"/>
                    <a:pt x="11064" y="6667"/>
                  </a:cubicBezTo>
                  <a:cubicBezTo>
                    <a:pt x="9451" y="6667"/>
                    <a:pt x="7834" y="6883"/>
                    <a:pt x="6276" y="7315"/>
                  </a:cubicBezTo>
                  <a:cubicBezTo>
                    <a:pt x="4197" y="7874"/>
                    <a:pt x="2119" y="8913"/>
                    <a:pt x="1040" y="10792"/>
                  </a:cubicBezTo>
                  <a:cubicBezTo>
                    <a:pt x="1" y="12670"/>
                    <a:pt x="480" y="15508"/>
                    <a:pt x="2439" y="16387"/>
                  </a:cubicBezTo>
                  <a:cubicBezTo>
                    <a:pt x="2909" y="16598"/>
                    <a:pt x="3388" y="16685"/>
                    <a:pt x="3872" y="16685"/>
                  </a:cubicBezTo>
                  <a:cubicBezTo>
                    <a:pt x="5405" y="16685"/>
                    <a:pt x="6985" y="15815"/>
                    <a:pt x="8474" y="15268"/>
                  </a:cubicBezTo>
                  <a:cubicBezTo>
                    <a:pt x="10319" y="14568"/>
                    <a:pt x="12211" y="14302"/>
                    <a:pt x="14135" y="14302"/>
                  </a:cubicBezTo>
                  <a:cubicBezTo>
                    <a:pt x="20181" y="14302"/>
                    <a:pt x="26531" y="16927"/>
                    <a:pt x="32663" y="16927"/>
                  </a:cubicBezTo>
                  <a:cubicBezTo>
                    <a:pt x="34046" y="16927"/>
                    <a:pt x="35417" y="16794"/>
                    <a:pt x="36771" y="16467"/>
                  </a:cubicBezTo>
                  <a:cubicBezTo>
                    <a:pt x="40248" y="15668"/>
                    <a:pt x="43286" y="13589"/>
                    <a:pt x="45284" y="10632"/>
                  </a:cubicBezTo>
                  <a:cubicBezTo>
                    <a:pt x="47202" y="7714"/>
                    <a:pt x="47762" y="3398"/>
                    <a:pt x="468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21"/>
            <p:cNvSpPr/>
            <p:nvPr/>
          </p:nvSpPr>
          <p:spPr>
            <a:xfrm>
              <a:off x="3839743" y="-150147"/>
              <a:ext cx="295711" cy="250520"/>
            </a:xfrm>
            <a:custGeom>
              <a:avLst/>
              <a:gdLst/>
              <a:ahLst/>
              <a:cxnLst/>
              <a:rect l="l" t="t" r="r" b="b"/>
              <a:pathLst>
                <a:path w="6236" h="5283" extrusionOk="0">
                  <a:moveTo>
                    <a:pt x="1562" y="0"/>
                  </a:moveTo>
                  <a:cubicBezTo>
                    <a:pt x="1520" y="0"/>
                    <a:pt x="1479" y="3"/>
                    <a:pt x="1440" y="7"/>
                  </a:cubicBezTo>
                  <a:cubicBezTo>
                    <a:pt x="1" y="167"/>
                    <a:pt x="1080" y="5283"/>
                    <a:pt x="1080" y="5283"/>
                  </a:cubicBezTo>
                  <a:cubicBezTo>
                    <a:pt x="3038" y="3524"/>
                    <a:pt x="6236" y="2765"/>
                    <a:pt x="6236" y="2765"/>
                  </a:cubicBezTo>
                  <a:cubicBezTo>
                    <a:pt x="6236" y="2765"/>
                    <a:pt x="3093" y="0"/>
                    <a:pt x="1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21"/>
            <p:cNvSpPr/>
            <p:nvPr/>
          </p:nvSpPr>
          <p:spPr>
            <a:xfrm>
              <a:off x="4967465" y="-150147"/>
              <a:ext cx="295711" cy="250520"/>
            </a:xfrm>
            <a:custGeom>
              <a:avLst/>
              <a:gdLst/>
              <a:ahLst/>
              <a:cxnLst/>
              <a:rect l="l" t="t" r="r" b="b"/>
              <a:pathLst>
                <a:path w="6236" h="5283" extrusionOk="0">
                  <a:moveTo>
                    <a:pt x="4638" y="0"/>
                  </a:moveTo>
                  <a:cubicBezTo>
                    <a:pt x="3143" y="0"/>
                    <a:pt x="1" y="2765"/>
                    <a:pt x="1" y="2765"/>
                  </a:cubicBezTo>
                  <a:cubicBezTo>
                    <a:pt x="1" y="2765"/>
                    <a:pt x="3198" y="3524"/>
                    <a:pt x="5156" y="5283"/>
                  </a:cubicBezTo>
                  <a:cubicBezTo>
                    <a:pt x="5156" y="5283"/>
                    <a:pt x="6236" y="167"/>
                    <a:pt x="4757" y="7"/>
                  </a:cubicBezTo>
                  <a:cubicBezTo>
                    <a:pt x="4718" y="3"/>
                    <a:pt x="4679" y="0"/>
                    <a:pt x="46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21"/>
            <p:cNvSpPr/>
            <p:nvPr/>
          </p:nvSpPr>
          <p:spPr>
            <a:xfrm>
              <a:off x="4408370" y="1322801"/>
              <a:ext cx="305148" cy="305195"/>
            </a:xfrm>
            <a:custGeom>
              <a:avLst/>
              <a:gdLst/>
              <a:ahLst/>
              <a:cxnLst/>
              <a:rect l="l" t="t" r="r" b="b"/>
              <a:pathLst>
                <a:path w="6435" h="6436" extrusionOk="0">
                  <a:moveTo>
                    <a:pt x="3198" y="1"/>
                  </a:moveTo>
                  <a:cubicBezTo>
                    <a:pt x="1439" y="1"/>
                    <a:pt x="0" y="1439"/>
                    <a:pt x="0" y="3238"/>
                  </a:cubicBezTo>
                  <a:cubicBezTo>
                    <a:pt x="0" y="4997"/>
                    <a:pt x="1439" y="6435"/>
                    <a:pt x="3198" y="6435"/>
                  </a:cubicBezTo>
                  <a:cubicBezTo>
                    <a:pt x="4996" y="6435"/>
                    <a:pt x="6435" y="4997"/>
                    <a:pt x="6435" y="3238"/>
                  </a:cubicBezTo>
                  <a:cubicBezTo>
                    <a:pt x="6435" y="1439"/>
                    <a:pt x="4996" y="1"/>
                    <a:pt x="31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21"/>
            <p:cNvSpPr/>
            <p:nvPr/>
          </p:nvSpPr>
          <p:spPr>
            <a:xfrm>
              <a:off x="3930744" y="1112441"/>
              <a:ext cx="1275551" cy="287934"/>
            </a:xfrm>
            <a:custGeom>
              <a:avLst/>
              <a:gdLst/>
              <a:ahLst/>
              <a:cxnLst/>
              <a:rect l="l" t="t" r="r" b="b"/>
              <a:pathLst>
                <a:path w="26899" h="6072" extrusionOk="0">
                  <a:moveTo>
                    <a:pt x="680" y="0"/>
                  </a:moveTo>
                  <a:lnTo>
                    <a:pt x="80" y="3118"/>
                  </a:lnTo>
                  <a:cubicBezTo>
                    <a:pt x="0" y="3437"/>
                    <a:pt x="200" y="3797"/>
                    <a:pt x="480" y="3917"/>
                  </a:cubicBezTo>
                  <a:cubicBezTo>
                    <a:pt x="2594" y="4828"/>
                    <a:pt x="7732" y="6072"/>
                    <a:pt x="12985" y="6072"/>
                  </a:cubicBezTo>
                  <a:cubicBezTo>
                    <a:pt x="13492" y="6072"/>
                    <a:pt x="14001" y="6060"/>
                    <a:pt x="14509" y="6035"/>
                  </a:cubicBezTo>
                  <a:cubicBezTo>
                    <a:pt x="20863" y="5756"/>
                    <a:pt x="25660" y="4716"/>
                    <a:pt x="26259" y="4077"/>
                  </a:cubicBezTo>
                  <a:cubicBezTo>
                    <a:pt x="26899" y="3477"/>
                    <a:pt x="26059" y="480"/>
                    <a:pt x="26059" y="480"/>
                  </a:cubicBezTo>
                  <a:lnTo>
                    <a:pt x="24980" y="1039"/>
                  </a:lnTo>
                  <a:cubicBezTo>
                    <a:pt x="22592" y="2027"/>
                    <a:pt x="18402" y="2740"/>
                    <a:pt x="13912" y="2740"/>
                  </a:cubicBezTo>
                  <a:cubicBezTo>
                    <a:pt x="9683" y="2740"/>
                    <a:pt x="5187" y="2108"/>
                    <a:pt x="1679" y="480"/>
                  </a:cubicBezTo>
                  <a:lnTo>
                    <a:pt x="68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21"/>
            <p:cNvSpPr/>
            <p:nvPr/>
          </p:nvSpPr>
          <p:spPr>
            <a:xfrm>
              <a:off x="3572525" y="3665878"/>
              <a:ext cx="58801" cy="45049"/>
            </a:xfrm>
            <a:custGeom>
              <a:avLst/>
              <a:gdLst/>
              <a:ahLst/>
              <a:cxnLst/>
              <a:rect l="l" t="t" r="r" b="b"/>
              <a:pathLst>
                <a:path w="1240" h="950" extrusionOk="0">
                  <a:moveTo>
                    <a:pt x="1120" y="1"/>
                  </a:moveTo>
                  <a:cubicBezTo>
                    <a:pt x="1090" y="1"/>
                    <a:pt x="1060" y="11"/>
                    <a:pt x="1040" y="30"/>
                  </a:cubicBezTo>
                  <a:cubicBezTo>
                    <a:pt x="880" y="150"/>
                    <a:pt x="720" y="270"/>
                    <a:pt x="560" y="390"/>
                  </a:cubicBezTo>
                  <a:cubicBezTo>
                    <a:pt x="400" y="510"/>
                    <a:pt x="240" y="590"/>
                    <a:pt x="80" y="710"/>
                  </a:cubicBezTo>
                  <a:cubicBezTo>
                    <a:pt x="41" y="710"/>
                    <a:pt x="1" y="750"/>
                    <a:pt x="1" y="790"/>
                  </a:cubicBezTo>
                  <a:cubicBezTo>
                    <a:pt x="1" y="870"/>
                    <a:pt x="41" y="950"/>
                    <a:pt x="120" y="950"/>
                  </a:cubicBezTo>
                  <a:cubicBezTo>
                    <a:pt x="360" y="950"/>
                    <a:pt x="600" y="870"/>
                    <a:pt x="800" y="710"/>
                  </a:cubicBezTo>
                  <a:cubicBezTo>
                    <a:pt x="1000" y="590"/>
                    <a:pt x="1160" y="390"/>
                    <a:pt x="1240" y="150"/>
                  </a:cubicBezTo>
                  <a:cubicBezTo>
                    <a:pt x="1240" y="110"/>
                    <a:pt x="1240" y="70"/>
                    <a:pt x="1200" y="30"/>
                  </a:cubicBezTo>
                  <a:cubicBezTo>
                    <a:pt x="1180" y="11"/>
                    <a:pt x="1150" y="1"/>
                    <a:pt x="112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21"/>
            <p:cNvSpPr/>
            <p:nvPr/>
          </p:nvSpPr>
          <p:spPr>
            <a:xfrm>
              <a:off x="3464500" y="3748818"/>
              <a:ext cx="62594" cy="22287"/>
            </a:xfrm>
            <a:custGeom>
              <a:avLst/>
              <a:gdLst/>
              <a:ahLst/>
              <a:cxnLst/>
              <a:rect l="l" t="t" r="r" b="b"/>
              <a:pathLst>
                <a:path w="1320" h="470" extrusionOk="0">
                  <a:moveTo>
                    <a:pt x="1199" y="0"/>
                  </a:moveTo>
                  <a:cubicBezTo>
                    <a:pt x="1000" y="0"/>
                    <a:pt x="840" y="40"/>
                    <a:pt x="640" y="80"/>
                  </a:cubicBezTo>
                  <a:cubicBezTo>
                    <a:pt x="440" y="80"/>
                    <a:pt x="280" y="120"/>
                    <a:pt x="80" y="200"/>
                  </a:cubicBezTo>
                  <a:cubicBezTo>
                    <a:pt x="0" y="240"/>
                    <a:pt x="0" y="400"/>
                    <a:pt x="80" y="440"/>
                  </a:cubicBezTo>
                  <a:cubicBezTo>
                    <a:pt x="180" y="460"/>
                    <a:pt x="290" y="470"/>
                    <a:pt x="400" y="470"/>
                  </a:cubicBezTo>
                  <a:cubicBezTo>
                    <a:pt x="510" y="470"/>
                    <a:pt x="620" y="460"/>
                    <a:pt x="720" y="440"/>
                  </a:cubicBezTo>
                  <a:cubicBezTo>
                    <a:pt x="920" y="400"/>
                    <a:pt x="1119" y="320"/>
                    <a:pt x="1279" y="200"/>
                  </a:cubicBezTo>
                  <a:cubicBezTo>
                    <a:pt x="1319" y="200"/>
                    <a:pt x="1319" y="160"/>
                    <a:pt x="1319" y="120"/>
                  </a:cubicBezTo>
                  <a:cubicBezTo>
                    <a:pt x="1319" y="80"/>
                    <a:pt x="1279" y="0"/>
                    <a:pt x="119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21"/>
            <p:cNvSpPr/>
            <p:nvPr/>
          </p:nvSpPr>
          <p:spPr>
            <a:xfrm>
              <a:off x="3329919" y="3728426"/>
              <a:ext cx="58801" cy="30538"/>
            </a:xfrm>
            <a:custGeom>
              <a:avLst/>
              <a:gdLst/>
              <a:ahLst/>
              <a:cxnLst/>
              <a:rect l="l" t="t" r="r" b="b"/>
              <a:pathLst>
                <a:path w="1240" h="644" extrusionOk="0">
                  <a:moveTo>
                    <a:pt x="141" y="0"/>
                  </a:moveTo>
                  <a:cubicBezTo>
                    <a:pt x="121" y="0"/>
                    <a:pt x="101" y="10"/>
                    <a:pt x="81" y="30"/>
                  </a:cubicBezTo>
                  <a:cubicBezTo>
                    <a:pt x="41" y="70"/>
                    <a:pt x="1" y="150"/>
                    <a:pt x="41" y="190"/>
                  </a:cubicBezTo>
                  <a:cubicBezTo>
                    <a:pt x="206" y="493"/>
                    <a:pt x="484" y="644"/>
                    <a:pt x="784" y="644"/>
                  </a:cubicBezTo>
                  <a:cubicBezTo>
                    <a:pt x="921" y="644"/>
                    <a:pt x="1062" y="612"/>
                    <a:pt x="1200" y="550"/>
                  </a:cubicBezTo>
                  <a:cubicBezTo>
                    <a:pt x="1240" y="510"/>
                    <a:pt x="1240" y="470"/>
                    <a:pt x="1240" y="430"/>
                  </a:cubicBezTo>
                  <a:cubicBezTo>
                    <a:pt x="1240" y="390"/>
                    <a:pt x="1200" y="310"/>
                    <a:pt x="1120" y="310"/>
                  </a:cubicBezTo>
                  <a:cubicBezTo>
                    <a:pt x="800" y="270"/>
                    <a:pt x="480" y="190"/>
                    <a:pt x="201" y="30"/>
                  </a:cubicBezTo>
                  <a:cubicBezTo>
                    <a:pt x="181" y="10"/>
                    <a:pt x="161" y="0"/>
                    <a:pt x="1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21"/>
            <p:cNvSpPr/>
            <p:nvPr/>
          </p:nvSpPr>
          <p:spPr>
            <a:xfrm>
              <a:off x="3419023" y="3672185"/>
              <a:ext cx="81515" cy="27836"/>
            </a:xfrm>
            <a:custGeom>
              <a:avLst/>
              <a:gdLst/>
              <a:ahLst/>
              <a:cxnLst/>
              <a:rect l="l" t="t" r="r" b="b"/>
              <a:pathLst>
                <a:path w="1719" h="587" extrusionOk="0">
                  <a:moveTo>
                    <a:pt x="1580" y="1"/>
                  </a:moveTo>
                  <a:cubicBezTo>
                    <a:pt x="1562" y="1"/>
                    <a:pt x="1542" y="6"/>
                    <a:pt x="1519" y="17"/>
                  </a:cubicBezTo>
                  <a:cubicBezTo>
                    <a:pt x="1226" y="124"/>
                    <a:pt x="933" y="177"/>
                    <a:pt x="628" y="177"/>
                  </a:cubicBezTo>
                  <a:cubicBezTo>
                    <a:pt x="475" y="177"/>
                    <a:pt x="320" y="164"/>
                    <a:pt x="160" y="137"/>
                  </a:cubicBezTo>
                  <a:cubicBezTo>
                    <a:pt x="120" y="137"/>
                    <a:pt x="80" y="137"/>
                    <a:pt x="40" y="177"/>
                  </a:cubicBezTo>
                  <a:cubicBezTo>
                    <a:pt x="0" y="257"/>
                    <a:pt x="0" y="337"/>
                    <a:pt x="80" y="377"/>
                  </a:cubicBezTo>
                  <a:cubicBezTo>
                    <a:pt x="288" y="516"/>
                    <a:pt x="534" y="587"/>
                    <a:pt x="782" y="587"/>
                  </a:cubicBezTo>
                  <a:cubicBezTo>
                    <a:pt x="1104" y="587"/>
                    <a:pt x="1430" y="466"/>
                    <a:pt x="1679" y="217"/>
                  </a:cubicBezTo>
                  <a:cubicBezTo>
                    <a:pt x="1679" y="177"/>
                    <a:pt x="1719" y="97"/>
                    <a:pt x="1679" y="57"/>
                  </a:cubicBezTo>
                  <a:cubicBezTo>
                    <a:pt x="1651" y="29"/>
                    <a:pt x="1622" y="1"/>
                    <a:pt x="158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21"/>
            <p:cNvSpPr/>
            <p:nvPr/>
          </p:nvSpPr>
          <p:spPr>
            <a:xfrm>
              <a:off x="5276413" y="3484587"/>
              <a:ext cx="55007" cy="67905"/>
            </a:xfrm>
            <a:custGeom>
              <a:avLst/>
              <a:gdLst/>
              <a:ahLst/>
              <a:cxnLst/>
              <a:rect l="l" t="t" r="r" b="b"/>
              <a:pathLst>
                <a:path w="1160" h="1432" extrusionOk="0">
                  <a:moveTo>
                    <a:pt x="1023" y="1"/>
                  </a:moveTo>
                  <a:cubicBezTo>
                    <a:pt x="978" y="1"/>
                    <a:pt x="949" y="38"/>
                    <a:pt x="920" y="97"/>
                  </a:cubicBezTo>
                  <a:cubicBezTo>
                    <a:pt x="800" y="296"/>
                    <a:pt x="680" y="496"/>
                    <a:pt x="560" y="696"/>
                  </a:cubicBezTo>
                  <a:cubicBezTo>
                    <a:pt x="400" y="896"/>
                    <a:pt x="240" y="1056"/>
                    <a:pt x="40" y="1216"/>
                  </a:cubicBezTo>
                  <a:cubicBezTo>
                    <a:pt x="0" y="1216"/>
                    <a:pt x="0" y="1296"/>
                    <a:pt x="0" y="1336"/>
                  </a:cubicBezTo>
                  <a:cubicBezTo>
                    <a:pt x="0" y="1394"/>
                    <a:pt x="43" y="1431"/>
                    <a:pt x="97" y="1431"/>
                  </a:cubicBezTo>
                  <a:cubicBezTo>
                    <a:pt x="117" y="1431"/>
                    <a:pt x="139" y="1426"/>
                    <a:pt x="160" y="1415"/>
                  </a:cubicBezTo>
                  <a:cubicBezTo>
                    <a:pt x="440" y="1336"/>
                    <a:pt x="720" y="1176"/>
                    <a:pt x="880" y="936"/>
                  </a:cubicBezTo>
                  <a:cubicBezTo>
                    <a:pt x="1079" y="696"/>
                    <a:pt x="1159" y="376"/>
                    <a:pt x="1159" y="97"/>
                  </a:cubicBezTo>
                  <a:cubicBezTo>
                    <a:pt x="1159" y="57"/>
                    <a:pt x="1119" y="17"/>
                    <a:pt x="1079" y="17"/>
                  </a:cubicBezTo>
                  <a:cubicBezTo>
                    <a:pt x="1058" y="6"/>
                    <a:pt x="1039" y="1"/>
                    <a:pt x="102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21"/>
            <p:cNvSpPr/>
            <p:nvPr/>
          </p:nvSpPr>
          <p:spPr>
            <a:xfrm>
              <a:off x="5161227" y="3556146"/>
              <a:ext cx="50787" cy="53679"/>
            </a:xfrm>
            <a:custGeom>
              <a:avLst/>
              <a:gdLst/>
              <a:ahLst/>
              <a:cxnLst/>
              <a:rect l="l" t="t" r="r" b="b"/>
              <a:pathLst>
                <a:path w="1071" h="1132" extrusionOk="0">
                  <a:moveTo>
                    <a:pt x="967" y="0"/>
                  </a:moveTo>
                  <a:cubicBezTo>
                    <a:pt x="937" y="0"/>
                    <a:pt x="904" y="10"/>
                    <a:pt x="871" y="26"/>
                  </a:cubicBezTo>
                  <a:cubicBezTo>
                    <a:pt x="511" y="266"/>
                    <a:pt x="231" y="586"/>
                    <a:pt x="31" y="946"/>
                  </a:cubicBezTo>
                  <a:cubicBezTo>
                    <a:pt x="0" y="1038"/>
                    <a:pt x="65" y="1131"/>
                    <a:pt x="152" y="1131"/>
                  </a:cubicBezTo>
                  <a:cubicBezTo>
                    <a:pt x="177" y="1131"/>
                    <a:pt x="204" y="1124"/>
                    <a:pt x="231" y="1105"/>
                  </a:cubicBezTo>
                  <a:cubicBezTo>
                    <a:pt x="431" y="986"/>
                    <a:pt x="591" y="866"/>
                    <a:pt x="711" y="706"/>
                  </a:cubicBezTo>
                  <a:cubicBezTo>
                    <a:pt x="831" y="546"/>
                    <a:pt x="951" y="386"/>
                    <a:pt x="1070" y="186"/>
                  </a:cubicBezTo>
                  <a:cubicBezTo>
                    <a:pt x="1070" y="146"/>
                    <a:pt x="1070" y="106"/>
                    <a:pt x="1070" y="66"/>
                  </a:cubicBezTo>
                  <a:cubicBezTo>
                    <a:pt x="1047" y="20"/>
                    <a:pt x="1010" y="0"/>
                    <a:pt x="9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21"/>
            <p:cNvSpPr/>
            <p:nvPr/>
          </p:nvSpPr>
          <p:spPr>
            <a:xfrm>
              <a:off x="5113427" y="3650893"/>
              <a:ext cx="70134" cy="44859"/>
            </a:xfrm>
            <a:custGeom>
              <a:avLst/>
              <a:gdLst/>
              <a:ahLst/>
              <a:cxnLst/>
              <a:rect l="l" t="t" r="r" b="b"/>
              <a:pathLst>
                <a:path w="1479" h="946" extrusionOk="0">
                  <a:moveTo>
                    <a:pt x="1361" y="0"/>
                  </a:moveTo>
                  <a:cubicBezTo>
                    <a:pt x="1338" y="0"/>
                    <a:pt x="1312" y="10"/>
                    <a:pt x="1279" y="27"/>
                  </a:cubicBezTo>
                  <a:cubicBezTo>
                    <a:pt x="1079" y="107"/>
                    <a:pt x="839" y="227"/>
                    <a:pt x="680" y="346"/>
                  </a:cubicBezTo>
                  <a:cubicBezTo>
                    <a:pt x="480" y="466"/>
                    <a:pt x="280" y="546"/>
                    <a:pt x="80" y="706"/>
                  </a:cubicBezTo>
                  <a:cubicBezTo>
                    <a:pt x="40" y="746"/>
                    <a:pt x="0" y="786"/>
                    <a:pt x="0" y="826"/>
                  </a:cubicBezTo>
                  <a:cubicBezTo>
                    <a:pt x="0" y="906"/>
                    <a:pt x="80" y="946"/>
                    <a:pt x="160" y="946"/>
                  </a:cubicBezTo>
                  <a:cubicBezTo>
                    <a:pt x="400" y="906"/>
                    <a:pt x="640" y="826"/>
                    <a:pt x="879" y="666"/>
                  </a:cubicBezTo>
                  <a:cubicBezTo>
                    <a:pt x="1079" y="546"/>
                    <a:pt x="1279" y="386"/>
                    <a:pt x="1439" y="187"/>
                  </a:cubicBezTo>
                  <a:cubicBezTo>
                    <a:pt x="1439" y="147"/>
                    <a:pt x="1479" y="107"/>
                    <a:pt x="1439" y="67"/>
                  </a:cubicBezTo>
                  <a:cubicBezTo>
                    <a:pt x="1416" y="20"/>
                    <a:pt x="1392" y="0"/>
                    <a:pt x="13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21"/>
            <p:cNvSpPr/>
            <p:nvPr/>
          </p:nvSpPr>
          <p:spPr>
            <a:xfrm>
              <a:off x="4986433" y="3680057"/>
              <a:ext cx="68285" cy="26603"/>
            </a:xfrm>
            <a:custGeom>
              <a:avLst/>
              <a:gdLst/>
              <a:ahLst/>
              <a:cxnLst/>
              <a:rect l="l" t="t" r="r" b="b"/>
              <a:pathLst>
                <a:path w="1440" h="561" extrusionOk="0">
                  <a:moveTo>
                    <a:pt x="1321" y="0"/>
                  </a:moveTo>
                  <a:cubicBezTo>
                    <a:pt x="1308" y="0"/>
                    <a:pt x="1295" y="4"/>
                    <a:pt x="1279" y="11"/>
                  </a:cubicBezTo>
                  <a:cubicBezTo>
                    <a:pt x="1079" y="11"/>
                    <a:pt x="880" y="91"/>
                    <a:pt x="680" y="131"/>
                  </a:cubicBezTo>
                  <a:cubicBezTo>
                    <a:pt x="480" y="171"/>
                    <a:pt x="280" y="211"/>
                    <a:pt x="80" y="291"/>
                  </a:cubicBezTo>
                  <a:cubicBezTo>
                    <a:pt x="40" y="291"/>
                    <a:pt x="0" y="331"/>
                    <a:pt x="0" y="371"/>
                  </a:cubicBezTo>
                  <a:cubicBezTo>
                    <a:pt x="0" y="451"/>
                    <a:pt x="40" y="531"/>
                    <a:pt x="80" y="531"/>
                  </a:cubicBezTo>
                  <a:cubicBezTo>
                    <a:pt x="200" y="551"/>
                    <a:pt x="320" y="561"/>
                    <a:pt x="435" y="561"/>
                  </a:cubicBezTo>
                  <a:cubicBezTo>
                    <a:pt x="550" y="561"/>
                    <a:pt x="660" y="551"/>
                    <a:pt x="760" y="531"/>
                  </a:cubicBezTo>
                  <a:cubicBezTo>
                    <a:pt x="999" y="451"/>
                    <a:pt x="1199" y="371"/>
                    <a:pt x="1399" y="211"/>
                  </a:cubicBezTo>
                  <a:cubicBezTo>
                    <a:pt x="1399" y="171"/>
                    <a:pt x="1439" y="131"/>
                    <a:pt x="1439" y="91"/>
                  </a:cubicBezTo>
                  <a:cubicBezTo>
                    <a:pt x="1407" y="59"/>
                    <a:pt x="1374" y="0"/>
                    <a:pt x="13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21"/>
            <p:cNvSpPr/>
            <p:nvPr/>
          </p:nvSpPr>
          <p:spPr>
            <a:xfrm>
              <a:off x="4895432" y="3762048"/>
              <a:ext cx="83459" cy="26603"/>
            </a:xfrm>
            <a:custGeom>
              <a:avLst/>
              <a:gdLst/>
              <a:ahLst/>
              <a:cxnLst/>
              <a:rect l="l" t="t" r="r" b="b"/>
              <a:pathLst>
                <a:path w="1760" h="561" extrusionOk="0">
                  <a:moveTo>
                    <a:pt x="1679" y="1"/>
                  </a:moveTo>
                  <a:cubicBezTo>
                    <a:pt x="1400" y="1"/>
                    <a:pt x="1120" y="41"/>
                    <a:pt x="880" y="81"/>
                  </a:cubicBezTo>
                  <a:cubicBezTo>
                    <a:pt x="600" y="121"/>
                    <a:pt x="361" y="201"/>
                    <a:pt x="81" y="321"/>
                  </a:cubicBezTo>
                  <a:cubicBezTo>
                    <a:pt x="41" y="321"/>
                    <a:pt x="41" y="361"/>
                    <a:pt x="41" y="441"/>
                  </a:cubicBezTo>
                  <a:cubicBezTo>
                    <a:pt x="1" y="480"/>
                    <a:pt x="81" y="560"/>
                    <a:pt x="161" y="560"/>
                  </a:cubicBezTo>
                  <a:cubicBezTo>
                    <a:pt x="401" y="560"/>
                    <a:pt x="680" y="520"/>
                    <a:pt x="960" y="480"/>
                  </a:cubicBezTo>
                  <a:cubicBezTo>
                    <a:pt x="1200" y="441"/>
                    <a:pt x="1440" y="361"/>
                    <a:pt x="1719" y="241"/>
                  </a:cubicBezTo>
                  <a:cubicBezTo>
                    <a:pt x="1759" y="241"/>
                    <a:pt x="1759" y="201"/>
                    <a:pt x="1759" y="161"/>
                  </a:cubicBezTo>
                  <a:cubicBezTo>
                    <a:pt x="1759" y="81"/>
                    <a:pt x="1719" y="41"/>
                    <a:pt x="16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21"/>
            <p:cNvSpPr/>
            <p:nvPr/>
          </p:nvSpPr>
          <p:spPr>
            <a:xfrm>
              <a:off x="5200587" y="1476303"/>
              <a:ext cx="39833" cy="66388"/>
            </a:xfrm>
            <a:custGeom>
              <a:avLst/>
              <a:gdLst/>
              <a:ahLst/>
              <a:cxnLst/>
              <a:rect l="l" t="t" r="r" b="b"/>
              <a:pathLst>
                <a:path w="840" h="1400" extrusionOk="0">
                  <a:moveTo>
                    <a:pt x="81" y="1"/>
                  </a:moveTo>
                  <a:cubicBezTo>
                    <a:pt x="41" y="1"/>
                    <a:pt x="1" y="81"/>
                    <a:pt x="1" y="121"/>
                  </a:cubicBezTo>
                  <a:cubicBezTo>
                    <a:pt x="41" y="361"/>
                    <a:pt x="121" y="561"/>
                    <a:pt x="240" y="800"/>
                  </a:cubicBezTo>
                  <a:cubicBezTo>
                    <a:pt x="320" y="1000"/>
                    <a:pt x="440" y="1200"/>
                    <a:pt x="600" y="1360"/>
                  </a:cubicBezTo>
                  <a:cubicBezTo>
                    <a:pt x="640" y="1400"/>
                    <a:pt x="680" y="1400"/>
                    <a:pt x="720" y="1400"/>
                  </a:cubicBezTo>
                  <a:cubicBezTo>
                    <a:pt x="800" y="1400"/>
                    <a:pt x="840" y="1320"/>
                    <a:pt x="840" y="1240"/>
                  </a:cubicBezTo>
                  <a:cubicBezTo>
                    <a:pt x="760" y="1040"/>
                    <a:pt x="680" y="800"/>
                    <a:pt x="560" y="600"/>
                  </a:cubicBezTo>
                  <a:cubicBezTo>
                    <a:pt x="480" y="361"/>
                    <a:pt x="320" y="161"/>
                    <a:pt x="2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21"/>
            <p:cNvSpPr/>
            <p:nvPr/>
          </p:nvSpPr>
          <p:spPr>
            <a:xfrm>
              <a:off x="5179722" y="1557820"/>
              <a:ext cx="36087" cy="51214"/>
            </a:xfrm>
            <a:custGeom>
              <a:avLst/>
              <a:gdLst/>
              <a:ahLst/>
              <a:cxnLst/>
              <a:rect l="l" t="t" r="r" b="b"/>
              <a:pathLst>
                <a:path w="761" h="1080" extrusionOk="0">
                  <a:moveTo>
                    <a:pt x="121" y="1"/>
                  </a:moveTo>
                  <a:cubicBezTo>
                    <a:pt x="41" y="1"/>
                    <a:pt x="1" y="81"/>
                    <a:pt x="41" y="160"/>
                  </a:cubicBezTo>
                  <a:cubicBezTo>
                    <a:pt x="81" y="320"/>
                    <a:pt x="161" y="480"/>
                    <a:pt x="241" y="600"/>
                  </a:cubicBezTo>
                  <a:cubicBezTo>
                    <a:pt x="321" y="760"/>
                    <a:pt x="401" y="880"/>
                    <a:pt x="521" y="1040"/>
                  </a:cubicBezTo>
                  <a:cubicBezTo>
                    <a:pt x="561" y="1040"/>
                    <a:pt x="600" y="1080"/>
                    <a:pt x="640" y="1080"/>
                  </a:cubicBezTo>
                  <a:cubicBezTo>
                    <a:pt x="720" y="1040"/>
                    <a:pt x="760" y="1000"/>
                    <a:pt x="760" y="920"/>
                  </a:cubicBezTo>
                  <a:cubicBezTo>
                    <a:pt x="720" y="760"/>
                    <a:pt x="680" y="560"/>
                    <a:pt x="561" y="440"/>
                  </a:cubicBezTo>
                  <a:cubicBezTo>
                    <a:pt x="481" y="280"/>
                    <a:pt x="361" y="120"/>
                    <a:pt x="2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21"/>
            <p:cNvSpPr/>
            <p:nvPr/>
          </p:nvSpPr>
          <p:spPr>
            <a:xfrm>
              <a:off x="5244167" y="1629852"/>
              <a:ext cx="30396" cy="58801"/>
            </a:xfrm>
            <a:custGeom>
              <a:avLst/>
              <a:gdLst/>
              <a:ahLst/>
              <a:cxnLst/>
              <a:rect l="l" t="t" r="r" b="b"/>
              <a:pathLst>
                <a:path w="641" h="1240" extrusionOk="0">
                  <a:moveTo>
                    <a:pt x="121" y="0"/>
                  </a:moveTo>
                  <a:cubicBezTo>
                    <a:pt x="41" y="40"/>
                    <a:pt x="1" y="80"/>
                    <a:pt x="1" y="160"/>
                  </a:cubicBezTo>
                  <a:cubicBezTo>
                    <a:pt x="1" y="320"/>
                    <a:pt x="41" y="520"/>
                    <a:pt x="121" y="680"/>
                  </a:cubicBezTo>
                  <a:cubicBezTo>
                    <a:pt x="201" y="880"/>
                    <a:pt x="281" y="1039"/>
                    <a:pt x="401" y="1199"/>
                  </a:cubicBezTo>
                  <a:cubicBezTo>
                    <a:pt x="427" y="1226"/>
                    <a:pt x="463" y="1239"/>
                    <a:pt x="498" y="1239"/>
                  </a:cubicBezTo>
                  <a:cubicBezTo>
                    <a:pt x="569" y="1239"/>
                    <a:pt x="640" y="1186"/>
                    <a:pt x="640" y="1079"/>
                  </a:cubicBezTo>
                  <a:cubicBezTo>
                    <a:pt x="640" y="920"/>
                    <a:pt x="560" y="720"/>
                    <a:pt x="480" y="560"/>
                  </a:cubicBezTo>
                  <a:cubicBezTo>
                    <a:pt x="440" y="400"/>
                    <a:pt x="321" y="240"/>
                    <a:pt x="201" y="80"/>
                  </a:cubicBezTo>
                  <a:cubicBezTo>
                    <a:pt x="201" y="40"/>
                    <a:pt x="161" y="40"/>
                    <a:pt x="1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21"/>
            <p:cNvSpPr/>
            <p:nvPr/>
          </p:nvSpPr>
          <p:spPr>
            <a:xfrm>
              <a:off x="5219555" y="1720806"/>
              <a:ext cx="32246" cy="58801"/>
            </a:xfrm>
            <a:custGeom>
              <a:avLst/>
              <a:gdLst/>
              <a:ahLst/>
              <a:cxnLst/>
              <a:rect l="l" t="t" r="r" b="b"/>
              <a:pathLst>
                <a:path w="680" h="1240" extrusionOk="0">
                  <a:moveTo>
                    <a:pt x="120" y="1"/>
                  </a:moveTo>
                  <a:cubicBezTo>
                    <a:pt x="40" y="1"/>
                    <a:pt x="0" y="81"/>
                    <a:pt x="0" y="121"/>
                  </a:cubicBezTo>
                  <a:cubicBezTo>
                    <a:pt x="40" y="321"/>
                    <a:pt x="80" y="520"/>
                    <a:pt x="160" y="680"/>
                  </a:cubicBezTo>
                  <a:cubicBezTo>
                    <a:pt x="240" y="880"/>
                    <a:pt x="320" y="1040"/>
                    <a:pt x="440" y="1200"/>
                  </a:cubicBezTo>
                  <a:cubicBezTo>
                    <a:pt x="480" y="1240"/>
                    <a:pt x="520" y="1240"/>
                    <a:pt x="560" y="1240"/>
                  </a:cubicBezTo>
                  <a:cubicBezTo>
                    <a:pt x="640" y="1240"/>
                    <a:pt x="680" y="1160"/>
                    <a:pt x="680" y="1080"/>
                  </a:cubicBezTo>
                  <a:cubicBezTo>
                    <a:pt x="680" y="880"/>
                    <a:pt x="600" y="720"/>
                    <a:pt x="520" y="520"/>
                  </a:cubicBezTo>
                  <a:cubicBezTo>
                    <a:pt x="440" y="360"/>
                    <a:pt x="360" y="201"/>
                    <a:pt x="200" y="41"/>
                  </a:cubicBezTo>
                  <a:cubicBezTo>
                    <a:pt x="200" y="1"/>
                    <a:pt x="160" y="1"/>
                    <a:pt x="12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21"/>
            <p:cNvSpPr/>
            <p:nvPr/>
          </p:nvSpPr>
          <p:spPr>
            <a:xfrm>
              <a:off x="5287794" y="1781458"/>
              <a:ext cx="32246" cy="64491"/>
            </a:xfrm>
            <a:custGeom>
              <a:avLst/>
              <a:gdLst/>
              <a:ahLst/>
              <a:cxnLst/>
              <a:rect l="l" t="t" r="r" b="b"/>
              <a:pathLst>
                <a:path w="680" h="1360" extrusionOk="0">
                  <a:moveTo>
                    <a:pt x="120" y="1"/>
                  </a:moveTo>
                  <a:cubicBezTo>
                    <a:pt x="80" y="1"/>
                    <a:pt x="0" y="41"/>
                    <a:pt x="0" y="121"/>
                  </a:cubicBezTo>
                  <a:cubicBezTo>
                    <a:pt x="40" y="320"/>
                    <a:pt x="80" y="520"/>
                    <a:pt x="160" y="720"/>
                  </a:cubicBezTo>
                  <a:cubicBezTo>
                    <a:pt x="200" y="920"/>
                    <a:pt x="320" y="1120"/>
                    <a:pt x="440" y="1320"/>
                  </a:cubicBezTo>
                  <a:cubicBezTo>
                    <a:pt x="440" y="1320"/>
                    <a:pt x="480" y="1360"/>
                    <a:pt x="520" y="1360"/>
                  </a:cubicBezTo>
                  <a:cubicBezTo>
                    <a:pt x="600" y="1360"/>
                    <a:pt x="680" y="1280"/>
                    <a:pt x="680" y="1240"/>
                  </a:cubicBezTo>
                  <a:cubicBezTo>
                    <a:pt x="640" y="1000"/>
                    <a:pt x="600" y="800"/>
                    <a:pt x="520" y="600"/>
                  </a:cubicBezTo>
                  <a:cubicBezTo>
                    <a:pt x="440" y="360"/>
                    <a:pt x="360" y="201"/>
                    <a:pt x="24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21"/>
            <p:cNvSpPr/>
            <p:nvPr/>
          </p:nvSpPr>
          <p:spPr>
            <a:xfrm>
              <a:off x="3907982" y="1399101"/>
              <a:ext cx="24706" cy="52162"/>
            </a:xfrm>
            <a:custGeom>
              <a:avLst/>
              <a:gdLst/>
              <a:ahLst/>
              <a:cxnLst/>
              <a:rect l="l" t="t" r="r" b="b"/>
              <a:pathLst>
                <a:path w="521" h="1100" extrusionOk="0">
                  <a:moveTo>
                    <a:pt x="360" y="0"/>
                  </a:moveTo>
                  <a:cubicBezTo>
                    <a:pt x="331" y="0"/>
                    <a:pt x="301" y="10"/>
                    <a:pt x="281" y="30"/>
                  </a:cubicBezTo>
                  <a:cubicBezTo>
                    <a:pt x="201" y="150"/>
                    <a:pt x="121" y="310"/>
                    <a:pt x="41" y="470"/>
                  </a:cubicBezTo>
                  <a:cubicBezTo>
                    <a:pt x="1" y="630"/>
                    <a:pt x="1" y="830"/>
                    <a:pt x="1" y="989"/>
                  </a:cubicBezTo>
                  <a:cubicBezTo>
                    <a:pt x="1" y="1029"/>
                    <a:pt x="1" y="1029"/>
                    <a:pt x="41" y="1069"/>
                  </a:cubicBezTo>
                  <a:cubicBezTo>
                    <a:pt x="61" y="1089"/>
                    <a:pt x="101" y="1099"/>
                    <a:pt x="141" y="1099"/>
                  </a:cubicBezTo>
                  <a:cubicBezTo>
                    <a:pt x="181" y="1099"/>
                    <a:pt x="221" y="1089"/>
                    <a:pt x="241" y="1069"/>
                  </a:cubicBezTo>
                  <a:cubicBezTo>
                    <a:pt x="321" y="950"/>
                    <a:pt x="400" y="790"/>
                    <a:pt x="440" y="630"/>
                  </a:cubicBezTo>
                  <a:cubicBezTo>
                    <a:pt x="480" y="470"/>
                    <a:pt x="520" y="270"/>
                    <a:pt x="520" y="110"/>
                  </a:cubicBezTo>
                  <a:cubicBezTo>
                    <a:pt x="480" y="70"/>
                    <a:pt x="480" y="70"/>
                    <a:pt x="440" y="30"/>
                  </a:cubicBezTo>
                  <a:cubicBezTo>
                    <a:pt x="420" y="10"/>
                    <a:pt x="390" y="0"/>
                    <a:pt x="36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21"/>
            <p:cNvSpPr/>
            <p:nvPr/>
          </p:nvSpPr>
          <p:spPr>
            <a:xfrm>
              <a:off x="3909879" y="1489581"/>
              <a:ext cx="26603" cy="45191"/>
            </a:xfrm>
            <a:custGeom>
              <a:avLst/>
              <a:gdLst/>
              <a:ahLst/>
              <a:cxnLst/>
              <a:rect l="l" t="t" r="r" b="b"/>
              <a:pathLst>
                <a:path w="561" h="953" extrusionOk="0">
                  <a:moveTo>
                    <a:pt x="360" y="1"/>
                  </a:moveTo>
                  <a:cubicBezTo>
                    <a:pt x="241" y="121"/>
                    <a:pt x="161" y="241"/>
                    <a:pt x="81" y="400"/>
                  </a:cubicBezTo>
                  <a:cubicBezTo>
                    <a:pt x="1" y="520"/>
                    <a:pt x="1" y="680"/>
                    <a:pt x="41" y="840"/>
                  </a:cubicBezTo>
                  <a:cubicBezTo>
                    <a:pt x="64" y="910"/>
                    <a:pt x="114" y="952"/>
                    <a:pt x="168" y="952"/>
                  </a:cubicBezTo>
                  <a:cubicBezTo>
                    <a:pt x="207" y="952"/>
                    <a:pt x="247" y="930"/>
                    <a:pt x="281" y="880"/>
                  </a:cubicBezTo>
                  <a:cubicBezTo>
                    <a:pt x="360" y="800"/>
                    <a:pt x="400" y="680"/>
                    <a:pt x="440" y="560"/>
                  </a:cubicBezTo>
                  <a:cubicBezTo>
                    <a:pt x="480" y="400"/>
                    <a:pt x="520" y="281"/>
                    <a:pt x="560" y="161"/>
                  </a:cubicBezTo>
                  <a:cubicBezTo>
                    <a:pt x="560" y="121"/>
                    <a:pt x="560" y="81"/>
                    <a:pt x="560" y="81"/>
                  </a:cubicBezTo>
                  <a:cubicBezTo>
                    <a:pt x="520" y="1"/>
                    <a:pt x="440" y="1"/>
                    <a:pt x="3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21"/>
            <p:cNvSpPr/>
            <p:nvPr/>
          </p:nvSpPr>
          <p:spPr>
            <a:xfrm>
              <a:off x="3853021" y="1509023"/>
              <a:ext cx="30396" cy="48368"/>
            </a:xfrm>
            <a:custGeom>
              <a:avLst/>
              <a:gdLst/>
              <a:ahLst/>
              <a:cxnLst/>
              <a:rect l="l" t="t" r="r" b="b"/>
              <a:pathLst>
                <a:path w="641" h="1020" extrusionOk="0">
                  <a:moveTo>
                    <a:pt x="520" y="0"/>
                  </a:moveTo>
                  <a:cubicBezTo>
                    <a:pt x="490" y="0"/>
                    <a:pt x="460" y="10"/>
                    <a:pt x="440" y="30"/>
                  </a:cubicBezTo>
                  <a:cubicBezTo>
                    <a:pt x="320" y="150"/>
                    <a:pt x="201" y="270"/>
                    <a:pt x="161" y="430"/>
                  </a:cubicBezTo>
                  <a:cubicBezTo>
                    <a:pt x="81" y="550"/>
                    <a:pt x="1" y="710"/>
                    <a:pt x="1" y="870"/>
                  </a:cubicBezTo>
                  <a:cubicBezTo>
                    <a:pt x="1" y="910"/>
                    <a:pt x="1" y="950"/>
                    <a:pt x="41" y="990"/>
                  </a:cubicBezTo>
                  <a:cubicBezTo>
                    <a:pt x="61" y="1010"/>
                    <a:pt x="91" y="1020"/>
                    <a:pt x="126" y="1020"/>
                  </a:cubicBezTo>
                  <a:cubicBezTo>
                    <a:pt x="161" y="1020"/>
                    <a:pt x="201" y="1010"/>
                    <a:pt x="241" y="990"/>
                  </a:cubicBezTo>
                  <a:cubicBezTo>
                    <a:pt x="320" y="870"/>
                    <a:pt x="440" y="750"/>
                    <a:pt x="520" y="590"/>
                  </a:cubicBezTo>
                  <a:cubicBezTo>
                    <a:pt x="560" y="430"/>
                    <a:pt x="640" y="270"/>
                    <a:pt x="640" y="110"/>
                  </a:cubicBezTo>
                  <a:cubicBezTo>
                    <a:pt x="640" y="70"/>
                    <a:pt x="640" y="70"/>
                    <a:pt x="600" y="30"/>
                  </a:cubicBezTo>
                  <a:cubicBezTo>
                    <a:pt x="580" y="10"/>
                    <a:pt x="550" y="0"/>
                    <a:pt x="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21"/>
            <p:cNvSpPr/>
            <p:nvPr/>
          </p:nvSpPr>
          <p:spPr>
            <a:xfrm>
              <a:off x="3854918" y="1594950"/>
              <a:ext cx="24706" cy="43294"/>
            </a:xfrm>
            <a:custGeom>
              <a:avLst/>
              <a:gdLst/>
              <a:ahLst/>
              <a:cxnLst/>
              <a:rect l="l" t="t" r="r" b="b"/>
              <a:pathLst>
                <a:path w="521" h="913" extrusionOk="0">
                  <a:moveTo>
                    <a:pt x="364" y="0"/>
                  </a:moveTo>
                  <a:cubicBezTo>
                    <a:pt x="347" y="0"/>
                    <a:pt x="332" y="5"/>
                    <a:pt x="320" y="17"/>
                  </a:cubicBezTo>
                  <a:cubicBezTo>
                    <a:pt x="201" y="97"/>
                    <a:pt x="121" y="217"/>
                    <a:pt x="81" y="377"/>
                  </a:cubicBezTo>
                  <a:cubicBezTo>
                    <a:pt x="1" y="537"/>
                    <a:pt x="1" y="656"/>
                    <a:pt x="81" y="816"/>
                  </a:cubicBezTo>
                  <a:cubicBezTo>
                    <a:pt x="81" y="856"/>
                    <a:pt x="81" y="856"/>
                    <a:pt x="121" y="896"/>
                  </a:cubicBezTo>
                  <a:cubicBezTo>
                    <a:pt x="132" y="908"/>
                    <a:pt x="151" y="913"/>
                    <a:pt x="172" y="913"/>
                  </a:cubicBezTo>
                  <a:cubicBezTo>
                    <a:pt x="224" y="913"/>
                    <a:pt x="292" y="885"/>
                    <a:pt x="320" y="856"/>
                  </a:cubicBezTo>
                  <a:cubicBezTo>
                    <a:pt x="360" y="736"/>
                    <a:pt x="400" y="616"/>
                    <a:pt x="440" y="497"/>
                  </a:cubicBezTo>
                  <a:cubicBezTo>
                    <a:pt x="480" y="377"/>
                    <a:pt x="520" y="257"/>
                    <a:pt x="520" y="137"/>
                  </a:cubicBezTo>
                  <a:lnTo>
                    <a:pt x="480" y="137"/>
                  </a:lnTo>
                  <a:cubicBezTo>
                    <a:pt x="520" y="97"/>
                    <a:pt x="520" y="97"/>
                    <a:pt x="480" y="57"/>
                  </a:cubicBezTo>
                  <a:cubicBezTo>
                    <a:pt x="452" y="29"/>
                    <a:pt x="404" y="0"/>
                    <a:pt x="36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21"/>
            <p:cNvSpPr/>
            <p:nvPr/>
          </p:nvSpPr>
          <p:spPr>
            <a:xfrm>
              <a:off x="3801854" y="1644079"/>
              <a:ext cx="26603" cy="38884"/>
            </a:xfrm>
            <a:custGeom>
              <a:avLst/>
              <a:gdLst/>
              <a:ahLst/>
              <a:cxnLst/>
              <a:rect l="l" t="t" r="r" b="b"/>
              <a:pathLst>
                <a:path w="561" h="820" extrusionOk="0">
                  <a:moveTo>
                    <a:pt x="400" y="0"/>
                  </a:moveTo>
                  <a:cubicBezTo>
                    <a:pt x="370" y="0"/>
                    <a:pt x="340" y="20"/>
                    <a:pt x="320" y="60"/>
                  </a:cubicBezTo>
                  <a:cubicBezTo>
                    <a:pt x="240" y="140"/>
                    <a:pt x="160" y="220"/>
                    <a:pt x="121" y="340"/>
                  </a:cubicBezTo>
                  <a:cubicBezTo>
                    <a:pt x="81" y="420"/>
                    <a:pt x="41" y="540"/>
                    <a:pt x="1" y="660"/>
                  </a:cubicBezTo>
                  <a:cubicBezTo>
                    <a:pt x="1" y="700"/>
                    <a:pt x="1" y="700"/>
                    <a:pt x="1" y="739"/>
                  </a:cubicBezTo>
                  <a:cubicBezTo>
                    <a:pt x="41" y="819"/>
                    <a:pt x="121" y="819"/>
                    <a:pt x="200" y="819"/>
                  </a:cubicBezTo>
                  <a:cubicBezTo>
                    <a:pt x="320" y="739"/>
                    <a:pt x="400" y="620"/>
                    <a:pt x="480" y="500"/>
                  </a:cubicBezTo>
                  <a:cubicBezTo>
                    <a:pt x="520" y="380"/>
                    <a:pt x="560" y="220"/>
                    <a:pt x="520" y="100"/>
                  </a:cubicBezTo>
                  <a:cubicBezTo>
                    <a:pt x="520" y="60"/>
                    <a:pt x="520" y="60"/>
                    <a:pt x="480" y="60"/>
                  </a:cubicBezTo>
                  <a:cubicBezTo>
                    <a:pt x="460" y="20"/>
                    <a:pt x="430" y="0"/>
                    <a:pt x="40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21"/>
            <p:cNvSpPr/>
            <p:nvPr/>
          </p:nvSpPr>
          <p:spPr>
            <a:xfrm>
              <a:off x="3822719" y="1719573"/>
              <a:ext cx="20865" cy="30491"/>
            </a:xfrm>
            <a:custGeom>
              <a:avLst/>
              <a:gdLst/>
              <a:ahLst/>
              <a:cxnLst/>
              <a:rect l="l" t="t" r="r" b="b"/>
              <a:pathLst>
                <a:path w="440" h="643" extrusionOk="0">
                  <a:moveTo>
                    <a:pt x="337" y="1"/>
                  </a:moveTo>
                  <a:cubicBezTo>
                    <a:pt x="306" y="1"/>
                    <a:pt x="273" y="10"/>
                    <a:pt x="240" y="27"/>
                  </a:cubicBezTo>
                  <a:cubicBezTo>
                    <a:pt x="160" y="67"/>
                    <a:pt x="120" y="147"/>
                    <a:pt x="80" y="267"/>
                  </a:cubicBezTo>
                  <a:cubicBezTo>
                    <a:pt x="40" y="347"/>
                    <a:pt x="0" y="426"/>
                    <a:pt x="40" y="546"/>
                  </a:cubicBezTo>
                  <a:cubicBezTo>
                    <a:pt x="40" y="546"/>
                    <a:pt x="40" y="546"/>
                    <a:pt x="40" y="586"/>
                  </a:cubicBezTo>
                  <a:cubicBezTo>
                    <a:pt x="68" y="615"/>
                    <a:pt x="117" y="643"/>
                    <a:pt x="171" y="643"/>
                  </a:cubicBezTo>
                  <a:cubicBezTo>
                    <a:pt x="193" y="643"/>
                    <a:pt x="217" y="638"/>
                    <a:pt x="240" y="626"/>
                  </a:cubicBezTo>
                  <a:cubicBezTo>
                    <a:pt x="320" y="546"/>
                    <a:pt x="400" y="466"/>
                    <a:pt x="440" y="386"/>
                  </a:cubicBezTo>
                  <a:cubicBezTo>
                    <a:pt x="440" y="307"/>
                    <a:pt x="440" y="187"/>
                    <a:pt x="440" y="107"/>
                  </a:cubicBezTo>
                  <a:lnTo>
                    <a:pt x="440" y="67"/>
                  </a:lnTo>
                  <a:cubicBezTo>
                    <a:pt x="416" y="20"/>
                    <a:pt x="379" y="1"/>
                    <a:pt x="33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21"/>
            <p:cNvSpPr/>
            <p:nvPr/>
          </p:nvSpPr>
          <p:spPr>
            <a:xfrm>
              <a:off x="3754480" y="1782406"/>
              <a:ext cx="24658" cy="53585"/>
            </a:xfrm>
            <a:custGeom>
              <a:avLst/>
              <a:gdLst/>
              <a:ahLst/>
              <a:cxnLst/>
              <a:rect l="l" t="t" r="r" b="b"/>
              <a:pathLst>
                <a:path w="520" h="1130" extrusionOk="0">
                  <a:moveTo>
                    <a:pt x="360" y="1"/>
                  </a:moveTo>
                  <a:cubicBezTo>
                    <a:pt x="330" y="1"/>
                    <a:pt x="300" y="21"/>
                    <a:pt x="280" y="61"/>
                  </a:cubicBezTo>
                  <a:cubicBezTo>
                    <a:pt x="200" y="181"/>
                    <a:pt x="120" y="340"/>
                    <a:pt x="80" y="500"/>
                  </a:cubicBezTo>
                  <a:cubicBezTo>
                    <a:pt x="0" y="660"/>
                    <a:pt x="0" y="860"/>
                    <a:pt x="0" y="1020"/>
                  </a:cubicBezTo>
                  <a:cubicBezTo>
                    <a:pt x="0" y="1060"/>
                    <a:pt x="40" y="1100"/>
                    <a:pt x="40" y="1100"/>
                  </a:cubicBezTo>
                  <a:cubicBezTo>
                    <a:pt x="80" y="1120"/>
                    <a:pt x="120" y="1130"/>
                    <a:pt x="155" y="1130"/>
                  </a:cubicBezTo>
                  <a:cubicBezTo>
                    <a:pt x="190" y="1130"/>
                    <a:pt x="220" y="1120"/>
                    <a:pt x="240" y="1100"/>
                  </a:cubicBezTo>
                  <a:cubicBezTo>
                    <a:pt x="320" y="980"/>
                    <a:pt x="400" y="820"/>
                    <a:pt x="440" y="620"/>
                  </a:cubicBezTo>
                  <a:cubicBezTo>
                    <a:pt x="480" y="460"/>
                    <a:pt x="520" y="300"/>
                    <a:pt x="520" y="141"/>
                  </a:cubicBezTo>
                  <a:cubicBezTo>
                    <a:pt x="520" y="101"/>
                    <a:pt x="480" y="61"/>
                    <a:pt x="440" y="61"/>
                  </a:cubicBezTo>
                  <a:cubicBezTo>
                    <a:pt x="420" y="21"/>
                    <a:pt x="390" y="1"/>
                    <a:pt x="3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21"/>
            <p:cNvSpPr/>
            <p:nvPr/>
          </p:nvSpPr>
          <p:spPr>
            <a:xfrm>
              <a:off x="4948496" y="-26662"/>
              <a:ext cx="278687" cy="132729"/>
            </a:xfrm>
            <a:custGeom>
              <a:avLst/>
              <a:gdLst/>
              <a:ahLst/>
              <a:cxnLst/>
              <a:rect l="l" t="t" r="r" b="b"/>
              <a:pathLst>
                <a:path w="5877" h="2799" fill="none" extrusionOk="0">
                  <a:moveTo>
                    <a:pt x="1" y="1"/>
                  </a:moveTo>
                  <a:cubicBezTo>
                    <a:pt x="2159" y="480"/>
                    <a:pt x="4158" y="1440"/>
                    <a:pt x="5876" y="2798"/>
                  </a:cubicBezTo>
                </a:path>
              </a:pathLst>
            </a:custGeom>
            <a:noFill/>
            <a:ln w="952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21"/>
            <p:cNvSpPr/>
            <p:nvPr/>
          </p:nvSpPr>
          <p:spPr>
            <a:xfrm>
              <a:off x="3875783" y="-26662"/>
              <a:ext cx="278640" cy="132729"/>
            </a:xfrm>
            <a:custGeom>
              <a:avLst/>
              <a:gdLst/>
              <a:ahLst/>
              <a:cxnLst/>
              <a:rect l="l" t="t" r="r" b="b"/>
              <a:pathLst>
                <a:path w="5876" h="2799" fill="none" extrusionOk="0">
                  <a:moveTo>
                    <a:pt x="5876" y="1"/>
                  </a:moveTo>
                  <a:cubicBezTo>
                    <a:pt x="3717" y="480"/>
                    <a:pt x="1719" y="1440"/>
                    <a:pt x="0" y="2798"/>
                  </a:cubicBezTo>
                </a:path>
              </a:pathLst>
            </a:custGeom>
            <a:noFill/>
            <a:ln w="952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oogle Shape;1026;p30"/>
          <p:cNvGrpSpPr/>
          <p:nvPr/>
        </p:nvGrpSpPr>
        <p:grpSpPr>
          <a:xfrm>
            <a:off x="813774" y="1022078"/>
            <a:ext cx="1071258" cy="1077569"/>
            <a:chOff x="-1361850" y="2418675"/>
            <a:chExt cx="2254175" cy="2185275"/>
          </a:xfrm>
        </p:grpSpPr>
        <p:sp>
          <p:nvSpPr>
            <p:cNvPr id="1027" name="Google Shape;1027;p30"/>
            <p:cNvSpPr/>
            <p:nvPr/>
          </p:nvSpPr>
          <p:spPr>
            <a:xfrm>
              <a:off x="-1361850" y="2418675"/>
              <a:ext cx="2254175" cy="2185275"/>
            </a:xfrm>
            <a:custGeom>
              <a:avLst/>
              <a:gdLst/>
              <a:ahLst/>
              <a:cxnLst/>
              <a:rect l="l" t="t" r="r" b="b"/>
              <a:pathLst>
                <a:path w="90167" h="87411" extrusionOk="0">
                  <a:moveTo>
                    <a:pt x="54045" y="0"/>
                  </a:moveTo>
                  <a:cubicBezTo>
                    <a:pt x="52760" y="0"/>
                    <a:pt x="51466" y="631"/>
                    <a:pt x="50719" y="2028"/>
                  </a:cubicBezTo>
                  <a:cubicBezTo>
                    <a:pt x="50719" y="2028"/>
                    <a:pt x="50079" y="3227"/>
                    <a:pt x="49160" y="5345"/>
                  </a:cubicBezTo>
                  <a:cubicBezTo>
                    <a:pt x="48201" y="7503"/>
                    <a:pt x="46922" y="10581"/>
                    <a:pt x="45563" y="14298"/>
                  </a:cubicBezTo>
                  <a:cubicBezTo>
                    <a:pt x="45043" y="15617"/>
                    <a:pt x="44564" y="17015"/>
                    <a:pt x="44044" y="18494"/>
                  </a:cubicBezTo>
                  <a:cubicBezTo>
                    <a:pt x="42366" y="16616"/>
                    <a:pt x="40727" y="14897"/>
                    <a:pt x="39128" y="13378"/>
                  </a:cubicBezTo>
                  <a:cubicBezTo>
                    <a:pt x="37689" y="11980"/>
                    <a:pt x="36290" y="10741"/>
                    <a:pt x="35052" y="9621"/>
                  </a:cubicBezTo>
                  <a:cubicBezTo>
                    <a:pt x="33773" y="8542"/>
                    <a:pt x="32613" y="7623"/>
                    <a:pt x="31654" y="6904"/>
                  </a:cubicBezTo>
                  <a:cubicBezTo>
                    <a:pt x="31135" y="6504"/>
                    <a:pt x="30695" y="6184"/>
                    <a:pt x="30335" y="5904"/>
                  </a:cubicBezTo>
                  <a:cubicBezTo>
                    <a:pt x="29936" y="5625"/>
                    <a:pt x="29576" y="5425"/>
                    <a:pt x="29336" y="5225"/>
                  </a:cubicBezTo>
                  <a:cubicBezTo>
                    <a:pt x="29056" y="5025"/>
                    <a:pt x="28817" y="4905"/>
                    <a:pt x="28657" y="4785"/>
                  </a:cubicBezTo>
                  <a:lnTo>
                    <a:pt x="28457" y="4665"/>
                  </a:lnTo>
                  <a:cubicBezTo>
                    <a:pt x="27164" y="3852"/>
                    <a:pt x="25784" y="3485"/>
                    <a:pt x="24444" y="3485"/>
                  </a:cubicBezTo>
                  <a:cubicBezTo>
                    <a:pt x="20191" y="3485"/>
                    <a:pt x="16338" y="7178"/>
                    <a:pt x="16946" y="11980"/>
                  </a:cubicBezTo>
                  <a:cubicBezTo>
                    <a:pt x="16946" y="11980"/>
                    <a:pt x="16946" y="12059"/>
                    <a:pt x="16946" y="12219"/>
                  </a:cubicBezTo>
                  <a:cubicBezTo>
                    <a:pt x="16986" y="12379"/>
                    <a:pt x="17026" y="12659"/>
                    <a:pt x="17066" y="12979"/>
                  </a:cubicBezTo>
                  <a:cubicBezTo>
                    <a:pt x="17106" y="13298"/>
                    <a:pt x="17186" y="13738"/>
                    <a:pt x="17266" y="14178"/>
                  </a:cubicBezTo>
                  <a:cubicBezTo>
                    <a:pt x="17346" y="14657"/>
                    <a:pt x="17466" y="15177"/>
                    <a:pt x="17586" y="15816"/>
                  </a:cubicBezTo>
                  <a:cubicBezTo>
                    <a:pt x="17826" y="17015"/>
                    <a:pt x="18145" y="18454"/>
                    <a:pt x="18585" y="20053"/>
                  </a:cubicBezTo>
                  <a:cubicBezTo>
                    <a:pt x="19025" y="21652"/>
                    <a:pt x="19584" y="23450"/>
                    <a:pt x="20224" y="25369"/>
                  </a:cubicBezTo>
                  <a:cubicBezTo>
                    <a:pt x="20943" y="27447"/>
                    <a:pt x="21742" y="29645"/>
                    <a:pt x="22742" y="31963"/>
                  </a:cubicBezTo>
                  <a:lnTo>
                    <a:pt x="21383" y="31803"/>
                  </a:lnTo>
                  <a:lnTo>
                    <a:pt x="20463" y="31724"/>
                  </a:lnTo>
                  <a:lnTo>
                    <a:pt x="18345" y="31484"/>
                  </a:lnTo>
                  <a:cubicBezTo>
                    <a:pt x="16347" y="31324"/>
                    <a:pt x="14548" y="31164"/>
                    <a:pt x="12910" y="31084"/>
                  </a:cubicBezTo>
                  <a:cubicBezTo>
                    <a:pt x="11311" y="31004"/>
                    <a:pt x="9872" y="30964"/>
                    <a:pt x="8713" y="30924"/>
                  </a:cubicBezTo>
                  <a:cubicBezTo>
                    <a:pt x="7927" y="30911"/>
                    <a:pt x="7256" y="30906"/>
                    <a:pt x="6712" y="30906"/>
                  </a:cubicBezTo>
                  <a:cubicBezTo>
                    <a:pt x="5622" y="30906"/>
                    <a:pt x="5036" y="30924"/>
                    <a:pt x="5036" y="30924"/>
                  </a:cubicBezTo>
                  <a:cubicBezTo>
                    <a:pt x="1159" y="31124"/>
                    <a:pt x="0" y="36280"/>
                    <a:pt x="3397" y="38078"/>
                  </a:cubicBezTo>
                  <a:cubicBezTo>
                    <a:pt x="3397" y="38078"/>
                    <a:pt x="4596" y="38718"/>
                    <a:pt x="6715" y="39677"/>
                  </a:cubicBezTo>
                  <a:cubicBezTo>
                    <a:pt x="7794" y="40197"/>
                    <a:pt x="9113" y="40756"/>
                    <a:pt x="10591" y="41356"/>
                  </a:cubicBezTo>
                  <a:cubicBezTo>
                    <a:pt x="12110" y="41955"/>
                    <a:pt x="13789" y="42635"/>
                    <a:pt x="15667" y="43314"/>
                  </a:cubicBezTo>
                  <a:lnTo>
                    <a:pt x="18545" y="44353"/>
                  </a:lnTo>
                  <a:lnTo>
                    <a:pt x="19744" y="44753"/>
                  </a:lnTo>
                  <a:cubicBezTo>
                    <a:pt x="17905" y="46392"/>
                    <a:pt x="16267" y="48030"/>
                    <a:pt x="14708" y="49589"/>
                  </a:cubicBezTo>
                  <a:cubicBezTo>
                    <a:pt x="12390" y="51987"/>
                    <a:pt x="10232" y="54505"/>
                    <a:pt x="8233" y="57143"/>
                  </a:cubicBezTo>
                  <a:cubicBezTo>
                    <a:pt x="7474" y="58142"/>
                    <a:pt x="6954" y="58901"/>
                    <a:pt x="6555" y="59461"/>
                  </a:cubicBezTo>
                  <a:cubicBezTo>
                    <a:pt x="6395" y="59741"/>
                    <a:pt x="6235" y="59981"/>
                    <a:pt x="6155" y="60140"/>
                  </a:cubicBezTo>
                  <a:lnTo>
                    <a:pt x="5995" y="60340"/>
                  </a:lnTo>
                  <a:cubicBezTo>
                    <a:pt x="2832" y="65485"/>
                    <a:pt x="6609" y="71938"/>
                    <a:pt x="12442" y="71938"/>
                  </a:cubicBezTo>
                  <a:cubicBezTo>
                    <a:pt x="12726" y="71938"/>
                    <a:pt x="13016" y="71923"/>
                    <a:pt x="13309" y="71891"/>
                  </a:cubicBezTo>
                  <a:lnTo>
                    <a:pt x="13549" y="71851"/>
                  </a:lnTo>
                  <a:cubicBezTo>
                    <a:pt x="13749" y="71851"/>
                    <a:pt x="13989" y="71811"/>
                    <a:pt x="14348" y="71771"/>
                  </a:cubicBezTo>
                  <a:cubicBezTo>
                    <a:pt x="14988" y="71651"/>
                    <a:pt x="15987" y="71531"/>
                    <a:pt x="17186" y="71251"/>
                  </a:cubicBezTo>
                  <a:cubicBezTo>
                    <a:pt x="20423" y="70572"/>
                    <a:pt x="23621" y="69733"/>
                    <a:pt x="26738" y="68654"/>
                  </a:cubicBezTo>
                  <a:cubicBezTo>
                    <a:pt x="28817" y="67934"/>
                    <a:pt x="31015" y="67135"/>
                    <a:pt x="33293" y="66176"/>
                  </a:cubicBezTo>
                  <a:lnTo>
                    <a:pt x="33293" y="66176"/>
                  </a:lnTo>
                  <a:cubicBezTo>
                    <a:pt x="33253" y="66615"/>
                    <a:pt x="33173" y="67015"/>
                    <a:pt x="33133" y="67415"/>
                  </a:cubicBezTo>
                  <a:cubicBezTo>
                    <a:pt x="33013" y="68494"/>
                    <a:pt x="32933" y="69493"/>
                    <a:pt x="32813" y="70492"/>
                  </a:cubicBezTo>
                  <a:cubicBezTo>
                    <a:pt x="32653" y="72490"/>
                    <a:pt x="32534" y="74289"/>
                    <a:pt x="32414" y="75888"/>
                  </a:cubicBezTo>
                  <a:cubicBezTo>
                    <a:pt x="32334" y="77526"/>
                    <a:pt x="32294" y="78925"/>
                    <a:pt x="32254" y="80084"/>
                  </a:cubicBezTo>
                  <a:cubicBezTo>
                    <a:pt x="32214" y="82442"/>
                    <a:pt x="32254" y="83801"/>
                    <a:pt x="32254" y="83801"/>
                  </a:cubicBezTo>
                  <a:cubicBezTo>
                    <a:pt x="32372" y="86077"/>
                    <a:pt x="34234" y="87410"/>
                    <a:pt x="36113" y="87410"/>
                  </a:cubicBezTo>
                  <a:cubicBezTo>
                    <a:pt x="37402" y="87410"/>
                    <a:pt x="38700" y="86782"/>
                    <a:pt x="39448" y="85400"/>
                  </a:cubicBezTo>
                  <a:cubicBezTo>
                    <a:pt x="39448" y="85400"/>
                    <a:pt x="40087" y="84201"/>
                    <a:pt x="41047" y="82083"/>
                  </a:cubicBezTo>
                  <a:cubicBezTo>
                    <a:pt x="41526" y="81004"/>
                    <a:pt x="42086" y="79725"/>
                    <a:pt x="42685" y="78206"/>
                  </a:cubicBezTo>
                  <a:cubicBezTo>
                    <a:pt x="43325" y="76727"/>
                    <a:pt x="43964" y="75008"/>
                    <a:pt x="44644" y="73170"/>
                  </a:cubicBezTo>
                  <a:cubicBezTo>
                    <a:pt x="44963" y="72211"/>
                    <a:pt x="45323" y="71251"/>
                    <a:pt x="45683" y="70252"/>
                  </a:cubicBezTo>
                  <a:cubicBezTo>
                    <a:pt x="45803" y="69853"/>
                    <a:pt x="45963" y="69453"/>
                    <a:pt x="46083" y="69053"/>
                  </a:cubicBezTo>
                  <a:cubicBezTo>
                    <a:pt x="47761" y="70892"/>
                    <a:pt x="49360" y="72570"/>
                    <a:pt x="50919" y="74089"/>
                  </a:cubicBezTo>
                  <a:cubicBezTo>
                    <a:pt x="53317" y="76407"/>
                    <a:pt x="55835" y="78566"/>
                    <a:pt x="58472" y="80564"/>
                  </a:cubicBezTo>
                  <a:cubicBezTo>
                    <a:pt x="59472" y="81283"/>
                    <a:pt x="60271" y="81843"/>
                    <a:pt x="60831" y="82243"/>
                  </a:cubicBezTo>
                  <a:cubicBezTo>
                    <a:pt x="61110" y="82402"/>
                    <a:pt x="61310" y="82562"/>
                    <a:pt x="61470" y="82642"/>
                  </a:cubicBezTo>
                  <a:lnTo>
                    <a:pt x="61710" y="82802"/>
                  </a:lnTo>
                  <a:cubicBezTo>
                    <a:pt x="62986" y="83592"/>
                    <a:pt x="64348" y="83949"/>
                    <a:pt x="65673" y="83949"/>
                  </a:cubicBezTo>
                  <a:cubicBezTo>
                    <a:pt x="69910" y="83949"/>
                    <a:pt x="73768" y="80299"/>
                    <a:pt x="73220" y="75488"/>
                  </a:cubicBezTo>
                  <a:cubicBezTo>
                    <a:pt x="73220" y="75488"/>
                    <a:pt x="73220" y="75408"/>
                    <a:pt x="73180" y="75248"/>
                  </a:cubicBezTo>
                  <a:cubicBezTo>
                    <a:pt x="73180" y="75048"/>
                    <a:pt x="73140" y="74809"/>
                    <a:pt x="73101" y="74449"/>
                  </a:cubicBezTo>
                  <a:cubicBezTo>
                    <a:pt x="73021" y="73809"/>
                    <a:pt x="72861" y="72810"/>
                    <a:pt x="72621" y="71611"/>
                  </a:cubicBezTo>
                  <a:cubicBezTo>
                    <a:pt x="71941" y="68374"/>
                    <a:pt x="71062" y="65176"/>
                    <a:pt x="69983" y="62059"/>
                  </a:cubicBezTo>
                  <a:cubicBezTo>
                    <a:pt x="69304" y="59981"/>
                    <a:pt x="68464" y="57782"/>
                    <a:pt x="67505" y="55464"/>
                  </a:cubicBezTo>
                  <a:lnTo>
                    <a:pt x="67505" y="55464"/>
                  </a:lnTo>
                  <a:cubicBezTo>
                    <a:pt x="68984" y="55664"/>
                    <a:pt x="70463" y="55784"/>
                    <a:pt x="71822" y="55944"/>
                  </a:cubicBezTo>
                  <a:cubicBezTo>
                    <a:pt x="75778" y="56304"/>
                    <a:pt x="79096" y="56463"/>
                    <a:pt x="81414" y="56503"/>
                  </a:cubicBezTo>
                  <a:cubicBezTo>
                    <a:pt x="82200" y="56530"/>
                    <a:pt x="82875" y="56539"/>
                    <a:pt x="83425" y="56539"/>
                  </a:cubicBezTo>
                  <a:cubicBezTo>
                    <a:pt x="84527" y="56539"/>
                    <a:pt x="85131" y="56503"/>
                    <a:pt x="85131" y="56503"/>
                  </a:cubicBezTo>
                  <a:cubicBezTo>
                    <a:pt x="89008" y="56344"/>
                    <a:pt x="90167" y="51148"/>
                    <a:pt x="86729" y="49349"/>
                  </a:cubicBezTo>
                  <a:lnTo>
                    <a:pt x="86729" y="49349"/>
                  </a:lnTo>
                  <a:lnTo>
                    <a:pt x="86809" y="49389"/>
                  </a:lnTo>
                  <a:cubicBezTo>
                    <a:pt x="86809" y="49389"/>
                    <a:pt x="85610" y="48750"/>
                    <a:pt x="83452" y="47790"/>
                  </a:cubicBezTo>
                  <a:cubicBezTo>
                    <a:pt x="82933" y="47551"/>
                    <a:pt x="82333" y="47271"/>
                    <a:pt x="81694" y="47031"/>
                  </a:cubicBezTo>
                  <a:cubicBezTo>
                    <a:pt x="79775" y="46192"/>
                    <a:pt x="77337" y="45233"/>
                    <a:pt x="74539" y="44193"/>
                  </a:cubicBezTo>
                  <a:cubicBezTo>
                    <a:pt x="73220" y="43674"/>
                    <a:pt x="71822" y="43234"/>
                    <a:pt x="70343" y="42715"/>
                  </a:cubicBezTo>
                  <a:cubicBezTo>
                    <a:pt x="72181" y="41036"/>
                    <a:pt x="73900" y="39397"/>
                    <a:pt x="75459" y="37799"/>
                  </a:cubicBezTo>
                  <a:cubicBezTo>
                    <a:pt x="76857" y="36360"/>
                    <a:pt x="78096" y="34961"/>
                    <a:pt x="79176" y="33722"/>
                  </a:cubicBezTo>
                  <a:cubicBezTo>
                    <a:pt x="80295" y="32443"/>
                    <a:pt x="81174" y="31284"/>
                    <a:pt x="81933" y="30285"/>
                  </a:cubicBezTo>
                  <a:cubicBezTo>
                    <a:pt x="82293" y="29805"/>
                    <a:pt x="82653" y="29365"/>
                    <a:pt x="82893" y="28966"/>
                  </a:cubicBezTo>
                  <a:cubicBezTo>
                    <a:pt x="83172" y="28566"/>
                    <a:pt x="83412" y="28246"/>
                    <a:pt x="83612" y="27967"/>
                  </a:cubicBezTo>
                  <a:cubicBezTo>
                    <a:pt x="83812" y="27727"/>
                    <a:pt x="83932" y="27487"/>
                    <a:pt x="84012" y="27327"/>
                  </a:cubicBezTo>
                  <a:lnTo>
                    <a:pt x="84172" y="27127"/>
                  </a:lnTo>
                  <a:cubicBezTo>
                    <a:pt x="87388" y="22019"/>
                    <a:pt x="83654" y="15513"/>
                    <a:pt x="77889" y="15513"/>
                  </a:cubicBezTo>
                  <a:cubicBezTo>
                    <a:pt x="77564" y="15513"/>
                    <a:pt x="77234" y="15534"/>
                    <a:pt x="76897" y="15577"/>
                  </a:cubicBezTo>
                  <a:lnTo>
                    <a:pt x="76618" y="15617"/>
                  </a:lnTo>
                  <a:cubicBezTo>
                    <a:pt x="76458" y="15617"/>
                    <a:pt x="76178" y="15657"/>
                    <a:pt x="75858" y="15697"/>
                  </a:cubicBezTo>
                  <a:cubicBezTo>
                    <a:pt x="75539" y="15737"/>
                    <a:pt x="75099" y="15816"/>
                    <a:pt x="74619" y="15896"/>
                  </a:cubicBezTo>
                  <a:cubicBezTo>
                    <a:pt x="74180" y="15976"/>
                    <a:pt x="73620" y="16096"/>
                    <a:pt x="73021" y="16216"/>
                  </a:cubicBezTo>
                  <a:cubicBezTo>
                    <a:pt x="71822" y="16456"/>
                    <a:pt x="70383" y="16816"/>
                    <a:pt x="68784" y="17255"/>
                  </a:cubicBezTo>
                  <a:cubicBezTo>
                    <a:pt x="67185" y="17695"/>
                    <a:pt x="65387" y="18254"/>
                    <a:pt x="63468" y="18854"/>
                  </a:cubicBezTo>
                  <a:cubicBezTo>
                    <a:pt x="61390" y="19573"/>
                    <a:pt x="59152" y="20413"/>
                    <a:pt x="56834" y="21372"/>
                  </a:cubicBezTo>
                  <a:cubicBezTo>
                    <a:pt x="57034" y="19813"/>
                    <a:pt x="57193" y="18334"/>
                    <a:pt x="57313" y="16936"/>
                  </a:cubicBezTo>
                  <a:cubicBezTo>
                    <a:pt x="57673" y="13019"/>
                    <a:pt x="57833" y="9661"/>
                    <a:pt x="57873" y="7343"/>
                  </a:cubicBezTo>
                  <a:cubicBezTo>
                    <a:pt x="57953" y="4985"/>
                    <a:pt x="57873" y="3626"/>
                    <a:pt x="57873" y="3626"/>
                  </a:cubicBezTo>
                  <a:cubicBezTo>
                    <a:pt x="57778" y="1348"/>
                    <a:pt x="55922" y="0"/>
                    <a:pt x="540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30"/>
            <p:cNvSpPr/>
            <p:nvPr/>
          </p:nvSpPr>
          <p:spPr>
            <a:xfrm>
              <a:off x="-894250" y="2755125"/>
              <a:ext cx="118925" cy="380700"/>
            </a:xfrm>
            <a:custGeom>
              <a:avLst/>
              <a:gdLst/>
              <a:ahLst/>
              <a:cxnLst/>
              <a:rect l="l" t="t" r="r" b="b"/>
              <a:pathLst>
                <a:path w="4757" h="15228" fill="none" extrusionOk="0">
                  <a:moveTo>
                    <a:pt x="1" y="0"/>
                  </a:moveTo>
                  <a:cubicBezTo>
                    <a:pt x="1440" y="5116"/>
                    <a:pt x="2799" y="10272"/>
                    <a:pt x="4757" y="15228"/>
                  </a:cubicBezTo>
                </a:path>
              </a:pathLst>
            </a:custGeom>
            <a:noFill/>
            <a:ln w="8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30"/>
            <p:cNvSpPr/>
            <p:nvPr/>
          </p:nvSpPr>
          <p:spPr>
            <a:xfrm>
              <a:off x="-1259950" y="3354625"/>
              <a:ext cx="314775" cy="129925"/>
            </a:xfrm>
            <a:custGeom>
              <a:avLst/>
              <a:gdLst/>
              <a:ahLst/>
              <a:cxnLst/>
              <a:rect l="l" t="t" r="r" b="b"/>
              <a:pathLst>
                <a:path w="12591" h="5197" fill="none" extrusionOk="0">
                  <a:moveTo>
                    <a:pt x="1" y="1"/>
                  </a:moveTo>
                  <a:cubicBezTo>
                    <a:pt x="4357" y="1360"/>
                    <a:pt x="8314" y="3638"/>
                    <a:pt x="12590" y="5197"/>
                  </a:cubicBezTo>
                </a:path>
              </a:pathLst>
            </a:custGeom>
            <a:noFill/>
            <a:ln w="952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30"/>
            <p:cNvSpPr/>
            <p:nvPr/>
          </p:nvSpPr>
          <p:spPr>
            <a:xfrm>
              <a:off x="-828300" y="4067050"/>
              <a:ext cx="250825" cy="66975"/>
            </a:xfrm>
            <a:custGeom>
              <a:avLst/>
              <a:gdLst/>
              <a:ahLst/>
              <a:cxnLst/>
              <a:rect l="l" t="t" r="r" b="b"/>
              <a:pathLst>
                <a:path w="10033" h="2679" fill="none" extrusionOk="0">
                  <a:moveTo>
                    <a:pt x="1" y="2679"/>
                  </a:moveTo>
                  <a:cubicBezTo>
                    <a:pt x="3358" y="1919"/>
                    <a:pt x="6755" y="1080"/>
                    <a:pt x="10032" y="1"/>
                  </a:cubicBezTo>
                </a:path>
              </a:pathLst>
            </a:custGeom>
            <a:noFill/>
            <a:ln w="8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30"/>
            <p:cNvSpPr/>
            <p:nvPr/>
          </p:nvSpPr>
          <p:spPr>
            <a:xfrm>
              <a:off x="-315725" y="4130000"/>
              <a:ext cx="67975" cy="183875"/>
            </a:xfrm>
            <a:custGeom>
              <a:avLst/>
              <a:gdLst/>
              <a:ahLst/>
              <a:cxnLst/>
              <a:rect l="l" t="t" r="r" b="b"/>
              <a:pathLst>
                <a:path w="2719" h="7355" fill="none" extrusionOk="0">
                  <a:moveTo>
                    <a:pt x="1" y="7355"/>
                  </a:moveTo>
                  <a:cubicBezTo>
                    <a:pt x="800" y="4837"/>
                    <a:pt x="1720" y="2399"/>
                    <a:pt x="2719" y="1"/>
                  </a:cubicBezTo>
                </a:path>
              </a:pathLst>
            </a:custGeom>
            <a:noFill/>
            <a:ln w="8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30"/>
            <p:cNvSpPr/>
            <p:nvPr/>
          </p:nvSpPr>
          <p:spPr>
            <a:xfrm>
              <a:off x="-180825" y="4119025"/>
              <a:ext cx="58975" cy="71950"/>
            </a:xfrm>
            <a:custGeom>
              <a:avLst/>
              <a:gdLst/>
              <a:ahLst/>
              <a:cxnLst/>
              <a:rect l="l" t="t" r="r" b="b"/>
              <a:pathLst>
                <a:path w="2359" h="2878" fill="none" extrusionOk="0">
                  <a:moveTo>
                    <a:pt x="1" y="0"/>
                  </a:moveTo>
                  <a:cubicBezTo>
                    <a:pt x="680" y="999"/>
                    <a:pt x="1479" y="1998"/>
                    <a:pt x="2359" y="2878"/>
                  </a:cubicBezTo>
                </a:path>
              </a:pathLst>
            </a:custGeom>
            <a:noFill/>
            <a:ln w="8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30"/>
            <p:cNvSpPr/>
            <p:nvPr/>
          </p:nvSpPr>
          <p:spPr>
            <a:xfrm>
              <a:off x="343750" y="3765300"/>
              <a:ext cx="104950" cy="12025"/>
            </a:xfrm>
            <a:custGeom>
              <a:avLst/>
              <a:gdLst/>
              <a:ahLst/>
              <a:cxnLst/>
              <a:rect l="l" t="t" r="r" b="b"/>
              <a:pathLst>
                <a:path w="4198" h="481" fill="none" extrusionOk="0">
                  <a:moveTo>
                    <a:pt x="0" y="160"/>
                  </a:moveTo>
                  <a:cubicBezTo>
                    <a:pt x="1399" y="1"/>
                    <a:pt x="2838" y="120"/>
                    <a:pt x="4197" y="480"/>
                  </a:cubicBezTo>
                </a:path>
              </a:pathLst>
            </a:custGeom>
            <a:noFill/>
            <a:ln w="8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30"/>
            <p:cNvSpPr/>
            <p:nvPr/>
          </p:nvSpPr>
          <p:spPr>
            <a:xfrm>
              <a:off x="390700" y="3385600"/>
              <a:ext cx="60975" cy="56000"/>
            </a:xfrm>
            <a:custGeom>
              <a:avLst/>
              <a:gdLst/>
              <a:ahLst/>
              <a:cxnLst/>
              <a:rect l="l" t="t" r="r" b="b"/>
              <a:pathLst>
                <a:path w="2439" h="2240" fill="none" extrusionOk="0">
                  <a:moveTo>
                    <a:pt x="1" y="2239"/>
                  </a:moveTo>
                  <a:cubicBezTo>
                    <a:pt x="800" y="1480"/>
                    <a:pt x="1600" y="760"/>
                    <a:pt x="2439" y="1"/>
                  </a:cubicBezTo>
                </a:path>
              </a:pathLst>
            </a:custGeom>
            <a:noFill/>
            <a:ln w="8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30"/>
            <p:cNvSpPr/>
            <p:nvPr/>
          </p:nvSpPr>
          <p:spPr>
            <a:xfrm>
              <a:off x="93950" y="2948975"/>
              <a:ext cx="84950" cy="23000"/>
            </a:xfrm>
            <a:custGeom>
              <a:avLst/>
              <a:gdLst/>
              <a:ahLst/>
              <a:cxnLst/>
              <a:rect l="l" t="t" r="r" b="b"/>
              <a:pathLst>
                <a:path w="3398" h="920" fill="none" extrusionOk="0">
                  <a:moveTo>
                    <a:pt x="1" y="919"/>
                  </a:moveTo>
                  <a:cubicBezTo>
                    <a:pt x="1080" y="600"/>
                    <a:pt x="2279" y="280"/>
                    <a:pt x="3398" y="0"/>
                  </a:cubicBezTo>
                </a:path>
              </a:pathLst>
            </a:custGeom>
            <a:noFill/>
            <a:ln w="8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30"/>
            <p:cNvSpPr/>
            <p:nvPr/>
          </p:nvSpPr>
          <p:spPr>
            <a:xfrm>
              <a:off x="-836300" y="2961925"/>
              <a:ext cx="1169675" cy="1102075"/>
            </a:xfrm>
            <a:custGeom>
              <a:avLst/>
              <a:gdLst/>
              <a:ahLst/>
              <a:cxnLst/>
              <a:rect l="l" t="t" r="r" b="b"/>
              <a:pathLst>
                <a:path w="46787" h="44083" extrusionOk="0">
                  <a:moveTo>
                    <a:pt x="23812" y="0"/>
                  </a:moveTo>
                  <a:cubicBezTo>
                    <a:pt x="23722" y="0"/>
                    <a:pt x="23632" y="1"/>
                    <a:pt x="23542" y="2"/>
                  </a:cubicBezTo>
                  <a:cubicBezTo>
                    <a:pt x="9473" y="122"/>
                    <a:pt x="3718" y="9114"/>
                    <a:pt x="1879" y="18627"/>
                  </a:cubicBezTo>
                  <a:cubicBezTo>
                    <a:pt x="1" y="28139"/>
                    <a:pt x="5476" y="42727"/>
                    <a:pt x="23222" y="44006"/>
                  </a:cubicBezTo>
                  <a:cubicBezTo>
                    <a:pt x="23940" y="44058"/>
                    <a:pt x="24639" y="44083"/>
                    <a:pt x="25318" y="44083"/>
                  </a:cubicBezTo>
                  <a:cubicBezTo>
                    <a:pt x="41430" y="44083"/>
                    <a:pt x="46787" y="29956"/>
                    <a:pt x="46403" y="21864"/>
                  </a:cubicBezTo>
                  <a:cubicBezTo>
                    <a:pt x="46006" y="13520"/>
                    <a:pt x="39169" y="0"/>
                    <a:pt x="238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30"/>
            <p:cNvSpPr/>
            <p:nvPr/>
          </p:nvSpPr>
          <p:spPr>
            <a:xfrm>
              <a:off x="-469875" y="3436425"/>
              <a:ext cx="48650" cy="52450"/>
            </a:xfrm>
            <a:custGeom>
              <a:avLst/>
              <a:gdLst/>
              <a:ahLst/>
              <a:cxnLst/>
              <a:rect l="l" t="t" r="r" b="b"/>
              <a:pathLst>
                <a:path w="1946" h="2098" extrusionOk="0">
                  <a:moveTo>
                    <a:pt x="1360" y="1"/>
                  </a:moveTo>
                  <a:cubicBezTo>
                    <a:pt x="801" y="1"/>
                    <a:pt x="0" y="1852"/>
                    <a:pt x="931" y="2085"/>
                  </a:cubicBezTo>
                  <a:cubicBezTo>
                    <a:pt x="974" y="2093"/>
                    <a:pt x="1014" y="2098"/>
                    <a:pt x="1053" y="2098"/>
                  </a:cubicBezTo>
                  <a:cubicBezTo>
                    <a:pt x="1896" y="2098"/>
                    <a:pt x="1946" y="121"/>
                    <a:pt x="1411" y="6"/>
                  </a:cubicBezTo>
                  <a:cubicBezTo>
                    <a:pt x="1394" y="3"/>
                    <a:pt x="1377" y="1"/>
                    <a:pt x="1360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30"/>
            <p:cNvSpPr/>
            <p:nvPr/>
          </p:nvSpPr>
          <p:spPr>
            <a:xfrm>
              <a:off x="-89975" y="3447325"/>
              <a:ext cx="47425" cy="51550"/>
            </a:xfrm>
            <a:custGeom>
              <a:avLst/>
              <a:gdLst/>
              <a:ahLst/>
              <a:cxnLst/>
              <a:rect l="l" t="t" r="r" b="b"/>
              <a:pathLst>
                <a:path w="1897" h="2062" extrusionOk="0">
                  <a:moveTo>
                    <a:pt x="1301" y="1"/>
                  </a:moveTo>
                  <a:cubicBezTo>
                    <a:pt x="778" y="1"/>
                    <a:pt x="0" y="1856"/>
                    <a:pt x="923" y="2048"/>
                  </a:cubicBezTo>
                  <a:cubicBezTo>
                    <a:pt x="964" y="2057"/>
                    <a:pt x="1004" y="2062"/>
                    <a:pt x="1042" y="2062"/>
                  </a:cubicBezTo>
                  <a:cubicBezTo>
                    <a:pt x="1848" y="2062"/>
                    <a:pt x="1897" y="124"/>
                    <a:pt x="1363" y="10"/>
                  </a:cubicBezTo>
                  <a:cubicBezTo>
                    <a:pt x="1343" y="4"/>
                    <a:pt x="1322" y="1"/>
                    <a:pt x="1301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30"/>
            <p:cNvSpPr/>
            <p:nvPr/>
          </p:nvSpPr>
          <p:spPr>
            <a:xfrm>
              <a:off x="-310725" y="3486525"/>
              <a:ext cx="122925" cy="114925"/>
            </a:xfrm>
            <a:custGeom>
              <a:avLst/>
              <a:gdLst/>
              <a:ahLst/>
              <a:cxnLst/>
              <a:rect l="l" t="t" r="r" b="b"/>
              <a:pathLst>
                <a:path w="4917" h="4597" fill="none" extrusionOk="0">
                  <a:moveTo>
                    <a:pt x="1" y="1"/>
                  </a:moveTo>
                  <a:cubicBezTo>
                    <a:pt x="1959" y="3957"/>
                    <a:pt x="3518" y="4597"/>
                    <a:pt x="4917" y="960"/>
                  </a:cubicBezTo>
                </a:path>
              </a:pathLst>
            </a:custGeom>
            <a:noFill/>
            <a:ln w="8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30"/>
            <p:cNvSpPr/>
            <p:nvPr/>
          </p:nvSpPr>
          <p:spPr>
            <a:xfrm>
              <a:off x="-746375" y="3649400"/>
              <a:ext cx="320775" cy="347750"/>
            </a:xfrm>
            <a:custGeom>
              <a:avLst/>
              <a:gdLst/>
              <a:ahLst/>
              <a:cxnLst/>
              <a:rect l="l" t="t" r="r" b="b"/>
              <a:pathLst>
                <a:path w="12831" h="13910" fill="none" extrusionOk="0">
                  <a:moveTo>
                    <a:pt x="1" y="0"/>
                  </a:moveTo>
                  <a:cubicBezTo>
                    <a:pt x="1560" y="5836"/>
                    <a:pt x="4437" y="10392"/>
                    <a:pt x="12831" y="13909"/>
                  </a:cubicBezTo>
                </a:path>
              </a:pathLst>
            </a:custGeom>
            <a:noFill/>
            <a:ln w="8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30"/>
            <p:cNvSpPr/>
            <p:nvPr/>
          </p:nvSpPr>
          <p:spPr>
            <a:xfrm>
              <a:off x="-76900" y="3013900"/>
              <a:ext cx="320750" cy="347750"/>
            </a:xfrm>
            <a:custGeom>
              <a:avLst/>
              <a:gdLst/>
              <a:ahLst/>
              <a:cxnLst/>
              <a:rect l="l" t="t" r="r" b="b"/>
              <a:pathLst>
                <a:path w="12830" h="13910" fill="none" extrusionOk="0">
                  <a:moveTo>
                    <a:pt x="12830" y="13910"/>
                  </a:moveTo>
                  <a:cubicBezTo>
                    <a:pt x="11311" y="8074"/>
                    <a:pt x="8433" y="3518"/>
                    <a:pt x="0" y="1"/>
                  </a:cubicBezTo>
                </a:path>
              </a:pathLst>
            </a:custGeom>
            <a:noFill/>
            <a:ln w="10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" name="Google Shape;1026;p30">
            <a:extLst>
              <a:ext uri="{FF2B5EF4-FFF2-40B4-BE49-F238E27FC236}">
                <a16:creationId xmlns:a16="http://schemas.microsoft.com/office/drawing/2014/main" id="{EBEAEF5B-ABF2-3B46-89CE-6D2FC17C2ECA}"/>
              </a:ext>
            </a:extLst>
          </p:cNvPr>
          <p:cNvGrpSpPr/>
          <p:nvPr/>
        </p:nvGrpSpPr>
        <p:grpSpPr>
          <a:xfrm>
            <a:off x="813774" y="2837336"/>
            <a:ext cx="1071258" cy="1077569"/>
            <a:chOff x="-1361850" y="2418675"/>
            <a:chExt cx="2254175" cy="2185275"/>
          </a:xfrm>
        </p:grpSpPr>
        <p:sp>
          <p:nvSpPr>
            <p:cNvPr id="48" name="Google Shape;1027;p30">
              <a:extLst>
                <a:ext uri="{FF2B5EF4-FFF2-40B4-BE49-F238E27FC236}">
                  <a16:creationId xmlns:a16="http://schemas.microsoft.com/office/drawing/2014/main" id="{D47AD0E7-7CEA-ED43-B254-D26AFACD3021}"/>
                </a:ext>
              </a:extLst>
            </p:cNvPr>
            <p:cNvSpPr/>
            <p:nvPr/>
          </p:nvSpPr>
          <p:spPr>
            <a:xfrm>
              <a:off x="-1361850" y="2418675"/>
              <a:ext cx="2254175" cy="2185275"/>
            </a:xfrm>
            <a:custGeom>
              <a:avLst/>
              <a:gdLst/>
              <a:ahLst/>
              <a:cxnLst/>
              <a:rect l="l" t="t" r="r" b="b"/>
              <a:pathLst>
                <a:path w="90167" h="87411" extrusionOk="0">
                  <a:moveTo>
                    <a:pt x="54045" y="0"/>
                  </a:moveTo>
                  <a:cubicBezTo>
                    <a:pt x="52760" y="0"/>
                    <a:pt x="51466" y="631"/>
                    <a:pt x="50719" y="2028"/>
                  </a:cubicBezTo>
                  <a:cubicBezTo>
                    <a:pt x="50719" y="2028"/>
                    <a:pt x="50079" y="3227"/>
                    <a:pt x="49160" y="5345"/>
                  </a:cubicBezTo>
                  <a:cubicBezTo>
                    <a:pt x="48201" y="7503"/>
                    <a:pt x="46922" y="10581"/>
                    <a:pt x="45563" y="14298"/>
                  </a:cubicBezTo>
                  <a:cubicBezTo>
                    <a:pt x="45043" y="15617"/>
                    <a:pt x="44564" y="17015"/>
                    <a:pt x="44044" y="18494"/>
                  </a:cubicBezTo>
                  <a:cubicBezTo>
                    <a:pt x="42366" y="16616"/>
                    <a:pt x="40727" y="14897"/>
                    <a:pt x="39128" y="13378"/>
                  </a:cubicBezTo>
                  <a:cubicBezTo>
                    <a:pt x="37689" y="11980"/>
                    <a:pt x="36290" y="10741"/>
                    <a:pt x="35052" y="9621"/>
                  </a:cubicBezTo>
                  <a:cubicBezTo>
                    <a:pt x="33773" y="8542"/>
                    <a:pt x="32613" y="7623"/>
                    <a:pt x="31654" y="6904"/>
                  </a:cubicBezTo>
                  <a:cubicBezTo>
                    <a:pt x="31135" y="6504"/>
                    <a:pt x="30695" y="6184"/>
                    <a:pt x="30335" y="5904"/>
                  </a:cubicBezTo>
                  <a:cubicBezTo>
                    <a:pt x="29936" y="5625"/>
                    <a:pt x="29576" y="5425"/>
                    <a:pt x="29336" y="5225"/>
                  </a:cubicBezTo>
                  <a:cubicBezTo>
                    <a:pt x="29056" y="5025"/>
                    <a:pt x="28817" y="4905"/>
                    <a:pt x="28657" y="4785"/>
                  </a:cubicBezTo>
                  <a:lnTo>
                    <a:pt x="28457" y="4665"/>
                  </a:lnTo>
                  <a:cubicBezTo>
                    <a:pt x="27164" y="3852"/>
                    <a:pt x="25784" y="3485"/>
                    <a:pt x="24444" y="3485"/>
                  </a:cubicBezTo>
                  <a:cubicBezTo>
                    <a:pt x="20191" y="3485"/>
                    <a:pt x="16338" y="7178"/>
                    <a:pt x="16946" y="11980"/>
                  </a:cubicBezTo>
                  <a:cubicBezTo>
                    <a:pt x="16946" y="11980"/>
                    <a:pt x="16946" y="12059"/>
                    <a:pt x="16946" y="12219"/>
                  </a:cubicBezTo>
                  <a:cubicBezTo>
                    <a:pt x="16986" y="12379"/>
                    <a:pt x="17026" y="12659"/>
                    <a:pt x="17066" y="12979"/>
                  </a:cubicBezTo>
                  <a:cubicBezTo>
                    <a:pt x="17106" y="13298"/>
                    <a:pt x="17186" y="13738"/>
                    <a:pt x="17266" y="14178"/>
                  </a:cubicBezTo>
                  <a:cubicBezTo>
                    <a:pt x="17346" y="14657"/>
                    <a:pt x="17466" y="15177"/>
                    <a:pt x="17586" y="15816"/>
                  </a:cubicBezTo>
                  <a:cubicBezTo>
                    <a:pt x="17826" y="17015"/>
                    <a:pt x="18145" y="18454"/>
                    <a:pt x="18585" y="20053"/>
                  </a:cubicBezTo>
                  <a:cubicBezTo>
                    <a:pt x="19025" y="21652"/>
                    <a:pt x="19584" y="23450"/>
                    <a:pt x="20224" y="25369"/>
                  </a:cubicBezTo>
                  <a:cubicBezTo>
                    <a:pt x="20943" y="27447"/>
                    <a:pt x="21742" y="29645"/>
                    <a:pt x="22742" y="31963"/>
                  </a:cubicBezTo>
                  <a:lnTo>
                    <a:pt x="21383" y="31803"/>
                  </a:lnTo>
                  <a:lnTo>
                    <a:pt x="20463" y="31724"/>
                  </a:lnTo>
                  <a:lnTo>
                    <a:pt x="18345" y="31484"/>
                  </a:lnTo>
                  <a:cubicBezTo>
                    <a:pt x="16347" y="31324"/>
                    <a:pt x="14548" y="31164"/>
                    <a:pt x="12910" y="31084"/>
                  </a:cubicBezTo>
                  <a:cubicBezTo>
                    <a:pt x="11311" y="31004"/>
                    <a:pt x="9872" y="30964"/>
                    <a:pt x="8713" y="30924"/>
                  </a:cubicBezTo>
                  <a:cubicBezTo>
                    <a:pt x="7927" y="30911"/>
                    <a:pt x="7256" y="30906"/>
                    <a:pt x="6712" y="30906"/>
                  </a:cubicBezTo>
                  <a:cubicBezTo>
                    <a:pt x="5622" y="30906"/>
                    <a:pt x="5036" y="30924"/>
                    <a:pt x="5036" y="30924"/>
                  </a:cubicBezTo>
                  <a:cubicBezTo>
                    <a:pt x="1159" y="31124"/>
                    <a:pt x="0" y="36280"/>
                    <a:pt x="3397" y="38078"/>
                  </a:cubicBezTo>
                  <a:cubicBezTo>
                    <a:pt x="3397" y="38078"/>
                    <a:pt x="4596" y="38718"/>
                    <a:pt x="6715" y="39677"/>
                  </a:cubicBezTo>
                  <a:cubicBezTo>
                    <a:pt x="7794" y="40197"/>
                    <a:pt x="9113" y="40756"/>
                    <a:pt x="10591" y="41356"/>
                  </a:cubicBezTo>
                  <a:cubicBezTo>
                    <a:pt x="12110" y="41955"/>
                    <a:pt x="13789" y="42635"/>
                    <a:pt x="15667" y="43314"/>
                  </a:cubicBezTo>
                  <a:lnTo>
                    <a:pt x="18545" y="44353"/>
                  </a:lnTo>
                  <a:lnTo>
                    <a:pt x="19744" y="44753"/>
                  </a:lnTo>
                  <a:cubicBezTo>
                    <a:pt x="17905" y="46392"/>
                    <a:pt x="16267" y="48030"/>
                    <a:pt x="14708" y="49589"/>
                  </a:cubicBezTo>
                  <a:cubicBezTo>
                    <a:pt x="12390" y="51987"/>
                    <a:pt x="10232" y="54505"/>
                    <a:pt x="8233" y="57143"/>
                  </a:cubicBezTo>
                  <a:cubicBezTo>
                    <a:pt x="7474" y="58142"/>
                    <a:pt x="6954" y="58901"/>
                    <a:pt x="6555" y="59461"/>
                  </a:cubicBezTo>
                  <a:cubicBezTo>
                    <a:pt x="6395" y="59741"/>
                    <a:pt x="6235" y="59981"/>
                    <a:pt x="6155" y="60140"/>
                  </a:cubicBezTo>
                  <a:lnTo>
                    <a:pt x="5995" y="60340"/>
                  </a:lnTo>
                  <a:cubicBezTo>
                    <a:pt x="2832" y="65485"/>
                    <a:pt x="6609" y="71938"/>
                    <a:pt x="12442" y="71938"/>
                  </a:cubicBezTo>
                  <a:cubicBezTo>
                    <a:pt x="12726" y="71938"/>
                    <a:pt x="13016" y="71923"/>
                    <a:pt x="13309" y="71891"/>
                  </a:cubicBezTo>
                  <a:lnTo>
                    <a:pt x="13549" y="71851"/>
                  </a:lnTo>
                  <a:cubicBezTo>
                    <a:pt x="13749" y="71851"/>
                    <a:pt x="13989" y="71811"/>
                    <a:pt x="14348" y="71771"/>
                  </a:cubicBezTo>
                  <a:cubicBezTo>
                    <a:pt x="14988" y="71651"/>
                    <a:pt x="15987" y="71531"/>
                    <a:pt x="17186" y="71251"/>
                  </a:cubicBezTo>
                  <a:cubicBezTo>
                    <a:pt x="20423" y="70572"/>
                    <a:pt x="23621" y="69733"/>
                    <a:pt x="26738" y="68654"/>
                  </a:cubicBezTo>
                  <a:cubicBezTo>
                    <a:pt x="28817" y="67934"/>
                    <a:pt x="31015" y="67135"/>
                    <a:pt x="33293" y="66176"/>
                  </a:cubicBezTo>
                  <a:lnTo>
                    <a:pt x="33293" y="66176"/>
                  </a:lnTo>
                  <a:cubicBezTo>
                    <a:pt x="33253" y="66615"/>
                    <a:pt x="33173" y="67015"/>
                    <a:pt x="33133" y="67415"/>
                  </a:cubicBezTo>
                  <a:cubicBezTo>
                    <a:pt x="33013" y="68494"/>
                    <a:pt x="32933" y="69493"/>
                    <a:pt x="32813" y="70492"/>
                  </a:cubicBezTo>
                  <a:cubicBezTo>
                    <a:pt x="32653" y="72490"/>
                    <a:pt x="32534" y="74289"/>
                    <a:pt x="32414" y="75888"/>
                  </a:cubicBezTo>
                  <a:cubicBezTo>
                    <a:pt x="32334" y="77526"/>
                    <a:pt x="32294" y="78925"/>
                    <a:pt x="32254" y="80084"/>
                  </a:cubicBezTo>
                  <a:cubicBezTo>
                    <a:pt x="32214" y="82442"/>
                    <a:pt x="32254" y="83801"/>
                    <a:pt x="32254" y="83801"/>
                  </a:cubicBezTo>
                  <a:cubicBezTo>
                    <a:pt x="32372" y="86077"/>
                    <a:pt x="34234" y="87410"/>
                    <a:pt x="36113" y="87410"/>
                  </a:cubicBezTo>
                  <a:cubicBezTo>
                    <a:pt x="37402" y="87410"/>
                    <a:pt x="38700" y="86782"/>
                    <a:pt x="39448" y="85400"/>
                  </a:cubicBezTo>
                  <a:cubicBezTo>
                    <a:pt x="39448" y="85400"/>
                    <a:pt x="40087" y="84201"/>
                    <a:pt x="41047" y="82083"/>
                  </a:cubicBezTo>
                  <a:cubicBezTo>
                    <a:pt x="41526" y="81004"/>
                    <a:pt x="42086" y="79725"/>
                    <a:pt x="42685" y="78206"/>
                  </a:cubicBezTo>
                  <a:cubicBezTo>
                    <a:pt x="43325" y="76727"/>
                    <a:pt x="43964" y="75008"/>
                    <a:pt x="44644" y="73170"/>
                  </a:cubicBezTo>
                  <a:cubicBezTo>
                    <a:pt x="44963" y="72211"/>
                    <a:pt x="45323" y="71251"/>
                    <a:pt x="45683" y="70252"/>
                  </a:cubicBezTo>
                  <a:cubicBezTo>
                    <a:pt x="45803" y="69853"/>
                    <a:pt x="45963" y="69453"/>
                    <a:pt x="46083" y="69053"/>
                  </a:cubicBezTo>
                  <a:cubicBezTo>
                    <a:pt x="47761" y="70892"/>
                    <a:pt x="49360" y="72570"/>
                    <a:pt x="50919" y="74089"/>
                  </a:cubicBezTo>
                  <a:cubicBezTo>
                    <a:pt x="53317" y="76407"/>
                    <a:pt x="55835" y="78566"/>
                    <a:pt x="58472" y="80564"/>
                  </a:cubicBezTo>
                  <a:cubicBezTo>
                    <a:pt x="59472" y="81283"/>
                    <a:pt x="60271" y="81843"/>
                    <a:pt x="60831" y="82243"/>
                  </a:cubicBezTo>
                  <a:cubicBezTo>
                    <a:pt x="61110" y="82402"/>
                    <a:pt x="61310" y="82562"/>
                    <a:pt x="61470" y="82642"/>
                  </a:cubicBezTo>
                  <a:lnTo>
                    <a:pt x="61710" y="82802"/>
                  </a:lnTo>
                  <a:cubicBezTo>
                    <a:pt x="62986" y="83592"/>
                    <a:pt x="64348" y="83949"/>
                    <a:pt x="65673" y="83949"/>
                  </a:cubicBezTo>
                  <a:cubicBezTo>
                    <a:pt x="69910" y="83949"/>
                    <a:pt x="73768" y="80299"/>
                    <a:pt x="73220" y="75488"/>
                  </a:cubicBezTo>
                  <a:cubicBezTo>
                    <a:pt x="73220" y="75488"/>
                    <a:pt x="73220" y="75408"/>
                    <a:pt x="73180" y="75248"/>
                  </a:cubicBezTo>
                  <a:cubicBezTo>
                    <a:pt x="73180" y="75048"/>
                    <a:pt x="73140" y="74809"/>
                    <a:pt x="73101" y="74449"/>
                  </a:cubicBezTo>
                  <a:cubicBezTo>
                    <a:pt x="73021" y="73809"/>
                    <a:pt x="72861" y="72810"/>
                    <a:pt x="72621" y="71611"/>
                  </a:cubicBezTo>
                  <a:cubicBezTo>
                    <a:pt x="71941" y="68374"/>
                    <a:pt x="71062" y="65176"/>
                    <a:pt x="69983" y="62059"/>
                  </a:cubicBezTo>
                  <a:cubicBezTo>
                    <a:pt x="69304" y="59981"/>
                    <a:pt x="68464" y="57782"/>
                    <a:pt x="67505" y="55464"/>
                  </a:cubicBezTo>
                  <a:lnTo>
                    <a:pt x="67505" y="55464"/>
                  </a:lnTo>
                  <a:cubicBezTo>
                    <a:pt x="68984" y="55664"/>
                    <a:pt x="70463" y="55784"/>
                    <a:pt x="71822" y="55944"/>
                  </a:cubicBezTo>
                  <a:cubicBezTo>
                    <a:pt x="75778" y="56304"/>
                    <a:pt x="79096" y="56463"/>
                    <a:pt x="81414" y="56503"/>
                  </a:cubicBezTo>
                  <a:cubicBezTo>
                    <a:pt x="82200" y="56530"/>
                    <a:pt x="82875" y="56539"/>
                    <a:pt x="83425" y="56539"/>
                  </a:cubicBezTo>
                  <a:cubicBezTo>
                    <a:pt x="84527" y="56539"/>
                    <a:pt x="85131" y="56503"/>
                    <a:pt x="85131" y="56503"/>
                  </a:cubicBezTo>
                  <a:cubicBezTo>
                    <a:pt x="89008" y="56344"/>
                    <a:pt x="90167" y="51148"/>
                    <a:pt x="86729" y="49349"/>
                  </a:cubicBezTo>
                  <a:lnTo>
                    <a:pt x="86729" y="49349"/>
                  </a:lnTo>
                  <a:lnTo>
                    <a:pt x="86809" y="49389"/>
                  </a:lnTo>
                  <a:cubicBezTo>
                    <a:pt x="86809" y="49389"/>
                    <a:pt x="85610" y="48750"/>
                    <a:pt x="83452" y="47790"/>
                  </a:cubicBezTo>
                  <a:cubicBezTo>
                    <a:pt x="82933" y="47551"/>
                    <a:pt x="82333" y="47271"/>
                    <a:pt x="81694" y="47031"/>
                  </a:cubicBezTo>
                  <a:cubicBezTo>
                    <a:pt x="79775" y="46192"/>
                    <a:pt x="77337" y="45233"/>
                    <a:pt x="74539" y="44193"/>
                  </a:cubicBezTo>
                  <a:cubicBezTo>
                    <a:pt x="73220" y="43674"/>
                    <a:pt x="71822" y="43234"/>
                    <a:pt x="70343" y="42715"/>
                  </a:cubicBezTo>
                  <a:cubicBezTo>
                    <a:pt x="72181" y="41036"/>
                    <a:pt x="73900" y="39397"/>
                    <a:pt x="75459" y="37799"/>
                  </a:cubicBezTo>
                  <a:cubicBezTo>
                    <a:pt x="76857" y="36360"/>
                    <a:pt x="78096" y="34961"/>
                    <a:pt x="79176" y="33722"/>
                  </a:cubicBezTo>
                  <a:cubicBezTo>
                    <a:pt x="80295" y="32443"/>
                    <a:pt x="81174" y="31284"/>
                    <a:pt x="81933" y="30285"/>
                  </a:cubicBezTo>
                  <a:cubicBezTo>
                    <a:pt x="82293" y="29805"/>
                    <a:pt x="82653" y="29365"/>
                    <a:pt x="82893" y="28966"/>
                  </a:cubicBezTo>
                  <a:cubicBezTo>
                    <a:pt x="83172" y="28566"/>
                    <a:pt x="83412" y="28246"/>
                    <a:pt x="83612" y="27967"/>
                  </a:cubicBezTo>
                  <a:cubicBezTo>
                    <a:pt x="83812" y="27727"/>
                    <a:pt x="83932" y="27487"/>
                    <a:pt x="84012" y="27327"/>
                  </a:cubicBezTo>
                  <a:lnTo>
                    <a:pt x="84172" y="27127"/>
                  </a:lnTo>
                  <a:cubicBezTo>
                    <a:pt x="87388" y="22019"/>
                    <a:pt x="83654" y="15513"/>
                    <a:pt x="77889" y="15513"/>
                  </a:cubicBezTo>
                  <a:cubicBezTo>
                    <a:pt x="77564" y="15513"/>
                    <a:pt x="77234" y="15534"/>
                    <a:pt x="76897" y="15577"/>
                  </a:cubicBezTo>
                  <a:lnTo>
                    <a:pt x="76618" y="15617"/>
                  </a:lnTo>
                  <a:cubicBezTo>
                    <a:pt x="76458" y="15617"/>
                    <a:pt x="76178" y="15657"/>
                    <a:pt x="75858" y="15697"/>
                  </a:cubicBezTo>
                  <a:cubicBezTo>
                    <a:pt x="75539" y="15737"/>
                    <a:pt x="75099" y="15816"/>
                    <a:pt x="74619" y="15896"/>
                  </a:cubicBezTo>
                  <a:cubicBezTo>
                    <a:pt x="74180" y="15976"/>
                    <a:pt x="73620" y="16096"/>
                    <a:pt x="73021" y="16216"/>
                  </a:cubicBezTo>
                  <a:cubicBezTo>
                    <a:pt x="71822" y="16456"/>
                    <a:pt x="70383" y="16816"/>
                    <a:pt x="68784" y="17255"/>
                  </a:cubicBezTo>
                  <a:cubicBezTo>
                    <a:pt x="67185" y="17695"/>
                    <a:pt x="65387" y="18254"/>
                    <a:pt x="63468" y="18854"/>
                  </a:cubicBezTo>
                  <a:cubicBezTo>
                    <a:pt x="61390" y="19573"/>
                    <a:pt x="59152" y="20413"/>
                    <a:pt x="56834" y="21372"/>
                  </a:cubicBezTo>
                  <a:cubicBezTo>
                    <a:pt x="57034" y="19813"/>
                    <a:pt x="57193" y="18334"/>
                    <a:pt x="57313" y="16936"/>
                  </a:cubicBezTo>
                  <a:cubicBezTo>
                    <a:pt x="57673" y="13019"/>
                    <a:pt x="57833" y="9661"/>
                    <a:pt x="57873" y="7343"/>
                  </a:cubicBezTo>
                  <a:cubicBezTo>
                    <a:pt x="57953" y="4985"/>
                    <a:pt x="57873" y="3626"/>
                    <a:pt x="57873" y="3626"/>
                  </a:cubicBezTo>
                  <a:cubicBezTo>
                    <a:pt x="57778" y="1348"/>
                    <a:pt x="55922" y="0"/>
                    <a:pt x="540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028;p30">
              <a:extLst>
                <a:ext uri="{FF2B5EF4-FFF2-40B4-BE49-F238E27FC236}">
                  <a16:creationId xmlns:a16="http://schemas.microsoft.com/office/drawing/2014/main" id="{A805AA37-EE22-044B-8509-F68E93225449}"/>
                </a:ext>
              </a:extLst>
            </p:cNvPr>
            <p:cNvSpPr/>
            <p:nvPr/>
          </p:nvSpPr>
          <p:spPr>
            <a:xfrm>
              <a:off x="-894250" y="2755125"/>
              <a:ext cx="118925" cy="380700"/>
            </a:xfrm>
            <a:custGeom>
              <a:avLst/>
              <a:gdLst/>
              <a:ahLst/>
              <a:cxnLst/>
              <a:rect l="l" t="t" r="r" b="b"/>
              <a:pathLst>
                <a:path w="4757" h="15228" fill="none" extrusionOk="0">
                  <a:moveTo>
                    <a:pt x="1" y="0"/>
                  </a:moveTo>
                  <a:cubicBezTo>
                    <a:pt x="1440" y="5116"/>
                    <a:pt x="2799" y="10272"/>
                    <a:pt x="4757" y="15228"/>
                  </a:cubicBezTo>
                </a:path>
              </a:pathLst>
            </a:custGeom>
            <a:noFill/>
            <a:ln w="8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029;p30">
              <a:extLst>
                <a:ext uri="{FF2B5EF4-FFF2-40B4-BE49-F238E27FC236}">
                  <a16:creationId xmlns:a16="http://schemas.microsoft.com/office/drawing/2014/main" id="{0897F649-8F59-2A4B-B30E-AE3B022C3BD7}"/>
                </a:ext>
              </a:extLst>
            </p:cNvPr>
            <p:cNvSpPr/>
            <p:nvPr/>
          </p:nvSpPr>
          <p:spPr>
            <a:xfrm>
              <a:off x="-1259950" y="3354625"/>
              <a:ext cx="314775" cy="129925"/>
            </a:xfrm>
            <a:custGeom>
              <a:avLst/>
              <a:gdLst/>
              <a:ahLst/>
              <a:cxnLst/>
              <a:rect l="l" t="t" r="r" b="b"/>
              <a:pathLst>
                <a:path w="12591" h="5197" fill="none" extrusionOk="0">
                  <a:moveTo>
                    <a:pt x="1" y="1"/>
                  </a:moveTo>
                  <a:cubicBezTo>
                    <a:pt x="4357" y="1360"/>
                    <a:pt x="8314" y="3638"/>
                    <a:pt x="12590" y="5197"/>
                  </a:cubicBezTo>
                </a:path>
              </a:pathLst>
            </a:custGeom>
            <a:noFill/>
            <a:ln w="952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0;p30">
              <a:extLst>
                <a:ext uri="{FF2B5EF4-FFF2-40B4-BE49-F238E27FC236}">
                  <a16:creationId xmlns:a16="http://schemas.microsoft.com/office/drawing/2014/main" id="{3986B549-DBE9-C84F-B97C-5933912810A4}"/>
                </a:ext>
              </a:extLst>
            </p:cNvPr>
            <p:cNvSpPr/>
            <p:nvPr/>
          </p:nvSpPr>
          <p:spPr>
            <a:xfrm>
              <a:off x="-828300" y="4067050"/>
              <a:ext cx="250825" cy="66975"/>
            </a:xfrm>
            <a:custGeom>
              <a:avLst/>
              <a:gdLst/>
              <a:ahLst/>
              <a:cxnLst/>
              <a:rect l="l" t="t" r="r" b="b"/>
              <a:pathLst>
                <a:path w="10033" h="2679" fill="none" extrusionOk="0">
                  <a:moveTo>
                    <a:pt x="1" y="2679"/>
                  </a:moveTo>
                  <a:cubicBezTo>
                    <a:pt x="3358" y="1919"/>
                    <a:pt x="6755" y="1080"/>
                    <a:pt x="10032" y="1"/>
                  </a:cubicBezTo>
                </a:path>
              </a:pathLst>
            </a:custGeom>
            <a:noFill/>
            <a:ln w="8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031;p30">
              <a:extLst>
                <a:ext uri="{FF2B5EF4-FFF2-40B4-BE49-F238E27FC236}">
                  <a16:creationId xmlns:a16="http://schemas.microsoft.com/office/drawing/2014/main" id="{98BE774C-4EEB-1A4F-B9C0-3F3DD66F37BF}"/>
                </a:ext>
              </a:extLst>
            </p:cNvPr>
            <p:cNvSpPr/>
            <p:nvPr/>
          </p:nvSpPr>
          <p:spPr>
            <a:xfrm>
              <a:off x="-315725" y="4130000"/>
              <a:ext cx="67975" cy="183875"/>
            </a:xfrm>
            <a:custGeom>
              <a:avLst/>
              <a:gdLst/>
              <a:ahLst/>
              <a:cxnLst/>
              <a:rect l="l" t="t" r="r" b="b"/>
              <a:pathLst>
                <a:path w="2719" h="7355" fill="none" extrusionOk="0">
                  <a:moveTo>
                    <a:pt x="1" y="7355"/>
                  </a:moveTo>
                  <a:cubicBezTo>
                    <a:pt x="800" y="4837"/>
                    <a:pt x="1720" y="2399"/>
                    <a:pt x="2719" y="1"/>
                  </a:cubicBezTo>
                </a:path>
              </a:pathLst>
            </a:custGeom>
            <a:noFill/>
            <a:ln w="8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032;p30">
              <a:extLst>
                <a:ext uri="{FF2B5EF4-FFF2-40B4-BE49-F238E27FC236}">
                  <a16:creationId xmlns:a16="http://schemas.microsoft.com/office/drawing/2014/main" id="{C6C0E01E-E9AF-2443-81EA-62FE8D749A1F}"/>
                </a:ext>
              </a:extLst>
            </p:cNvPr>
            <p:cNvSpPr/>
            <p:nvPr/>
          </p:nvSpPr>
          <p:spPr>
            <a:xfrm>
              <a:off x="-180825" y="4119025"/>
              <a:ext cx="58975" cy="71950"/>
            </a:xfrm>
            <a:custGeom>
              <a:avLst/>
              <a:gdLst/>
              <a:ahLst/>
              <a:cxnLst/>
              <a:rect l="l" t="t" r="r" b="b"/>
              <a:pathLst>
                <a:path w="2359" h="2878" fill="none" extrusionOk="0">
                  <a:moveTo>
                    <a:pt x="1" y="0"/>
                  </a:moveTo>
                  <a:cubicBezTo>
                    <a:pt x="680" y="999"/>
                    <a:pt x="1479" y="1998"/>
                    <a:pt x="2359" y="2878"/>
                  </a:cubicBezTo>
                </a:path>
              </a:pathLst>
            </a:custGeom>
            <a:noFill/>
            <a:ln w="8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033;p30">
              <a:extLst>
                <a:ext uri="{FF2B5EF4-FFF2-40B4-BE49-F238E27FC236}">
                  <a16:creationId xmlns:a16="http://schemas.microsoft.com/office/drawing/2014/main" id="{67C961A2-EFB4-944A-BD90-198935D4C7F3}"/>
                </a:ext>
              </a:extLst>
            </p:cNvPr>
            <p:cNvSpPr/>
            <p:nvPr/>
          </p:nvSpPr>
          <p:spPr>
            <a:xfrm>
              <a:off x="343750" y="3765300"/>
              <a:ext cx="104950" cy="12025"/>
            </a:xfrm>
            <a:custGeom>
              <a:avLst/>
              <a:gdLst/>
              <a:ahLst/>
              <a:cxnLst/>
              <a:rect l="l" t="t" r="r" b="b"/>
              <a:pathLst>
                <a:path w="4198" h="481" fill="none" extrusionOk="0">
                  <a:moveTo>
                    <a:pt x="0" y="160"/>
                  </a:moveTo>
                  <a:cubicBezTo>
                    <a:pt x="1399" y="1"/>
                    <a:pt x="2838" y="120"/>
                    <a:pt x="4197" y="480"/>
                  </a:cubicBezTo>
                </a:path>
              </a:pathLst>
            </a:custGeom>
            <a:noFill/>
            <a:ln w="8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034;p30">
              <a:extLst>
                <a:ext uri="{FF2B5EF4-FFF2-40B4-BE49-F238E27FC236}">
                  <a16:creationId xmlns:a16="http://schemas.microsoft.com/office/drawing/2014/main" id="{68284333-9369-C642-AC54-639BA861F2B4}"/>
                </a:ext>
              </a:extLst>
            </p:cNvPr>
            <p:cNvSpPr/>
            <p:nvPr/>
          </p:nvSpPr>
          <p:spPr>
            <a:xfrm>
              <a:off x="390700" y="3385600"/>
              <a:ext cx="60975" cy="56000"/>
            </a:xfrm>
            <a:custGeom>
              <a:avLst/>
              <a:gdLst/>
              <a:ahLst/>
              <a:cxnLst/>
              <a:rect l="l" t="t" r="r" b="b"/>
              <a:pathLst>
                <a:path w="2439" h="2240" fill="none" extrusionOk="0">
                  <a:moveTo>
                    <a:pt x="1" y="2239"/>
                  </a:moveTo>
                  <a:cubicBezTo>
                    <a:pt x="800" y="1480"/>
                    <a:pt x="1600" y="760"/>
                    <a:pt x="2439" y="1"/>
                  </a:cubicBezTo>
                </a:path>
              </a:pathLst>
            </a:custGeom>
            <a:noFill/>
            <a:ln w="8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035;p30">
              <a:extLst>
                <a:ext uri="{FF2B5EF4-FFF2-40B4-BE49-F238E27FC236}">
                  <a16:creationId xmlns:a16="http://schemas.microsoft.com/office/drawing/2014/main" id="{FD3AED7E-8921-8D47-901F-B350EBC8EABB}"/>
                </a:ext>
              </a:extLst>
            </p:cNvPr>
            <p:cNvSpPr/>
            <p:nvPr/>
          </p:nvSpPr>
          <p:spPr>
            <a:xfrm>
              <a:off x="93950" y="2948975"/>
              <a:ext cx="84950" cy="23000"/>
            </a:xfrm>
            <a:custGeom>
              <a:avLst/>
              <a:gdLst/>
              <a:ahLst/>
              <a:cxnLst/>
              <a:rect l="l" t="t" r="r" b="b"/>
              <a:pathLst>
                <a:path w="3398" h="920" fill="none" extrusionOk="0">
                  <a:moveTo>
                    <a:pt x="1" y="919"/>
                  </a:moveTo>
                  <a:cubicBezTo>
                    <a:pt x="1080" y="600"/>
                    <a:pt x="2279" y="280"/>
                    <a:pt x="3398" y="0"/>
                  </a:cubicBezTo>
                </a:path>
              </a:pathLst>
            </a:custGeom>
            <a:noFill/>
            <a:ln w="8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036;p30">
              <a:extLst>
                <a:ext uri="{FF2B5EF4-FFF2-40B4-BE49-F238E27FC236}">
                  <a16:creationId xmlns:a16="http://schemas.microsoft.com/office/drawing/2014/main" id="{1A7AFDBF-D5A1-0B46-9824-4242AA9905C4}"/>
                </a:ext>
              </a:extLst>
            </p:cNvPr>
            <p:cNvSpPr/>
            <p:nvPr/>
          </p:nvSpPr>
          <p:spPr>
            <a:xfrm>
              <a:off x="-836300" y="2961925"/>
              <a:ext cx="1169675" cy="1102075"/>
            </a:xfrm>
            <a:custGeom>
              <a:avLst/>
              <a:gdLst/>
              <a:ahLst/>
              <a:cxnLst/>
              <a:rect l="l" t="t" r="r" b="b"/>
              <a:pathLst>
                <a:path w="46787" h="44083" extrusionOk="0">
                  <a:moveTo>
                    <a:pt x="23812" y="0"/>
                  </a:moveTo>
                  <a:cubicBezTo>
                    <a:pt x="23722" y="0"/>
                    <a:pt x="23632" y="1"/>
                    <a:pt x="23542" y="2"/>
                  </a:cubicBezTo>
                  <a:cubicBezTo>
                    <a:pt x="9473" y="122"/>
                    <a:pt x="3718" y="9114"/>
                    <a:pt x="1879" y="18627"/>
                  </a:cubicBezTo>
                  <a:cubicBezTo>
                    <a:pt x="1" y="28139"/>
                    <a:pt x="5476" y="42727"/>
                    <a:pt x="23222" y="44006"/>
                  </a:cubicBezTo>
                  <a:cubicBezTo>
                    <a:pt x="23940" y="44058"/>
                    <a:pt x="24639" y="44083"/>
                    <a:pt x="25318" y="44083"/>
                  </a:cubicBezTo>
                  <a:cubicBezTo>
                    <a:pt x="41430" y="44083"/>
                    <a:pt x="46787" y="29956"/>
                    <a:pt x="46403" y="21864"/>
                  </a:cubicBezTo>
                  <a:cubicBezTo>
                    <a:pt x="46006" y="13520"/>
                    <a:pt x="39169" y="0"/>
                    <a:pt x="238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037;p30">
              <a:extLst>
                <a:ext uri="{FF2B5EF4-FFF2-40B4-BE49-F238E27FC236}">
                  <a16:creationId xmlns:a16="http://schemas.microsoft.com/office/drawing/2014/main" id="{EC5DF57C-A645-1547-98A7-5C846012471B}"/>
                </a:ext>
              </a:extLst>
            </p:cNvPr>
            <p:cNvSpPr/>
            <p:nvPr/>
          </p:nvSpPr>
          <p:spPr>
            <a:xfrm>
              <a:off x="-469875" y="3436425"/>
              <a:ext cx="48650" cy="52450"/>
            </a:xfrm>
            <a:custGeom>
              <a:avLst/>
              <a:gdLst/>
              <a:ahLst/>
              <a:cxnLst/>
              <a:rect l="l" t="t" r="r" b="b"/>
              <a:pathLst>
                <a:path w="1946" h="2098" extrusionOk="0">
                  <a:moveTo>
                    <a:pt x="1360" y="1"/>
                  </a:moveTo>
                  <a:cubicBezTo>
                    <a:pt x="801" y="1"/>
                    <a:pt x="0" y="1852"/>
                    <a:pt x="931" y="2085"/>
                  </a:cubicBezTo>
                  <a:cubicBezTo>
                    <a:pt x="974" y="2093"/>
                    <a:pt x="1014" y="2098"/>
                    <a:pt x="1053" y="2098"/>
                  </a:cubicBezTo>
                  <a:cubicBezTo>
                    <a:pt x="1896" y="2098"/>
                    <a:pt x="1946" y="121"/>
                    <a:pt x="1411" y="6"/>
                  </a:cubicBezTo>
                  <a:cubicBezTo>
                    <a:pt x="1394" y="3"/>
                    <a:pt x="1377" y="1"/>
                    <a:pt x="1360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038;p30">
              <a:extLst>
                <a:ext uri="{FF2B5EF4-FFF2-40B4-BE49-F238E27FC236}">
                  <a16:creationId xmlns:a16="http://schemas.microsoft.com/office/drawing/2014/main" id="{987B3B34-BA14-4D49-9C8A-5C09D38B6617}"/>
                </a:ext>
              </a:extLst>
            </p:cNvPr>
            <p:cNvSpPr/>
            <p:nvPr/>
          </p:nvSpPr>
          <p:spPr>
            <a:xfrm>
              <a:off x="-89975" y="3447325"/>
              <a:ext cx="47425" cy="51550"/>
            </a:xfrm>
            <a:custGeom>
              <a:avLst/>
              <a:gdLst/>
              <a:ahLst/>
              <a:cxnLst/>
              <a:rect l="l" t="t" r="r" b="b"/>
              <a:pathLst>
                <a:path w="1897" h="2062" extrusionOk="0">
                  <a:moveTo>
                    <a:pt x="1301" y="1"/>
                  </a:moveTo>
                  <a:cubicBezTo>
                    <a:pt x="778" y="1"/>
                    <a:pt x="0" y="1856"/>
                    <a:pt x="923" y="2048"/>
                  </a:cubicBezTo>
                  <a:cubicBezTo>
                    <a:pt x="964" y="2057"/>
                    <a:pt x="1004" y="2062"/>
                    <a:pt x="1042" y="2062"/>
                  </a:cubicBezTo>
                  <a:cubicBezTo>
                    <a:pt x="1848" y="2062"/>
                    <a:pt x="1897" y="124"/>
                    <a:pt x="1363" y="10"/>
                  </a:cubicBezTo>
                  <a:cubicBezTo>
                    <a:pt x="1343" y="4"/>
                    <a:pt x="1322" y="1"/>
                    <a:pt x="1301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039;p30">
              <a:extLst>
                <a:ext uri="{FF2B5EF4-FFF2-40B4-BE49-F238E27FC236}">
                  <a16:creationId xmlns:a16="http://schemas.microsoft.com/office/drawing/2014/main" id="{6CB2D285-E351-3843-A340-F9D36CA93726}"/>
                </a:ext>
              </a:extLst>
            </p:cNvPr>
            <p:cNvSpPr/>
            <p:nvPr/>
          </p:nvSpPr>
          <p:spPr>
            <a:xfrm>
              <a:off x="-310725" y="3486525"/>
              <a:ext cx="122925" cy="114925"/>
            </a:xfrm>
            <a:custGeom>
              <a:avLst/>
              <a:gdLst/>
              <a:ahLst/>
              <a:cxnLst/>
              <a:rect l="l" t="t" r="r" b="b"/>
              <a:pathLst>
                <a:path w="4917" h="4597" fill="none" extrusionOk="0">
                  <a:moveTo>
                    <a:pt x="1" y="1"/>
                  </a:moveTo>
                  <a:cubicBezTo>
                    <a:pt x="1959" y="3957"/>
                    <a:pt x="3518" y="4597"/>
                    <a:pt x="4917" y="960"/>
                  </a:cubicBezTo>
                </a:path>
              </a:pathLst>
            </a:custGeom>
            <a:noFill/>
            <a:ln w="8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040;p30">
              <a:extLst>
                <a:ext uri="{FF2B5EF4-FFF2-40B4-BE49-F238E27FC236}">
                  <a16:creationId xmlns:a16="http://schemas.microsoft.com/office/drawing/2014/main" id="{0D080BD1-997B-8644-934D-196EE5874845}"/>
                </a:ext>
              </a:extLst>
            </p:cNvPr>
            <p:cNvSpPr/>
            <p:nvPr/>
          </p:nvSpPr>
          <p:spPr>
            <a:xfrm>
              <a:off x="-746375" y="3649400"/>
              <a:ext cx="320775" cy="347750"/>
            </a:xfrm>
            <a:custGeom>
              <a:avLst/>
              <a:gdLst/>
              <a:ahLst/>
              <a:cxnLst/>
              <a:rect l="l" t="t" r="r" b="b"/>
              <a:pathLst>
                <a:path w="12831" h="13910" fill="none" extrusionOk="0">
                  <a:moveTo>
                    <a:pt x="1" y="0"/>
                  </a:moveTo>
                  <a:cubicBezTo>
                    <a:pt x="1560" y="5836"/>
                    <a:pt x="4437" y="10392"/>
                    <a:pt x="12831" y="13909"/>
                  </a:cubicBezTo>
                </a:path>
              </a:pathLst>
            </a:custGeom>
            <a:noFill/>
            <a:ln w="8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041;p30">
              <a:extLst>
                <a:ext uri="{FF2B5EF4-FFF2-40B4-BE49-F238E27FC236}">
                  <a16:creationId xmlns:a16="http://schemas.microsoft.com/office/drawing/2014/main" id="{D503F3C6-B10C-974F-90F3-37E61DEAFDD3}"/>
                </a:ext>
              </a:extLst>
            </p:cNvPr>
            <p:cNvSpPr/>
            <p:nvPr/>
          </p:nvSpPr>
          <p:spPr>
            <a:xfrm>
              <a:off x="-76900" y="3013900"/>
              <a:ext cx="320750" cy="347750"/>
            </a:xfrm>
            <a:custGeom>
              <a:avLst/>
              <a:gdLst/>
              <a:ahLst/>
              <a:cxnLst/>
              <a:rect l="l" t="t" r="r" b="b"/>
              <a:pathLst>
                <a:path w="12830" h="13910" fill="none" extrusionOk="0">
                  <a:moveTo>
                    <a:pt x="12830" y="13910"/>
                  </a:moveTo>
                  <a:cubicBezTo>
                    <a:pt x="11311" y="8074"/>
                    <a:pt x="8433" y="3518"/>
                    <a:pt x="0" y="1"/>
                  </a:cubicBezTo>
                </a:path>
              </a:pathLst>
            </a:custGeom>
            <a:noFill/>
            <a:ln w="10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" name="Google Shape;1026;p30">
            <a:extLst>
              <a:ext uri="{FF2B5EF4-FFF2-40B4-BE49-F238E27FC236}">
                <a16:creationId xmlns:a16="http://schemas.microsoft.com/office/drawing/2014/main" id="{2D19D714-99E4-284D-9259-1C98143F00CD}"/>
              </a:ext>
            </a:extLst>
          </p:cNvPr>
          <p:cNvGrpSpPr/>
          <p:nvPr/>
        </p:nvGrpSpPr>
        <p:grpSpPr>
          <a:xfrm>
            <a:off x="4784195" y="1066525"/>
            <a:ext cx="1071258" cy="1077569"/>
            <a:chOff x="-1361850" y="2418675"/>
            <a:chExt cx="2254175" cy="2185275"/>
          </a:xfrm>
        </p:grpSpPr>
        <p:sp>
          <p:nvSpPr>
            <p:cNvPr id="64" name="Google Shape;1027;p30">
              <a:extLst>
                <a:ext uri="{FF2B5EF4-FFF2-40B4-BE49-F238E27FC236}">
                  <a16:creationId xmlns:a16="http://schemas.microsoft.com/office/drawing/2014/main" id="{7696C907-3159-ED46-AC08-4569971ED98C}"/>
                </a:ext>
              </a:extLst>
            </p:cNvPr>
            <p:cNvSpPr/>
            <p:nvPr/>
          </p:nvSpPr>
          <p:spPr>
            <a:xfrm>
              <a:off x="-1361850" y="2418675"/>
              <a:ext cx="2254175" cy="2185275"/>
            </a:xfrm>
            <a:custGeom>
              <a:avLst/>
              <a:gdLst/>
              <a:ahLst/>
              <a:cxnLst/>
              <a:rect l="l" t="t" r="r" b="b"/>
              <a:pathLst>
                <a:path w="90167" h="87411" extrusionOk="0">
                  <a:moveTo>
                    <a:pt x="54045" y="0"/>
                  </a:moveTo>
                  <a:cubicBezTo>
                    <a:pt x="52760" y="0"/>
                    <a:pt x="51466" y="631"/>
                    <a:pt x="50719" y="2028"/>
                  </a:cubicBezTo>
                  <a:cubicBezTo>
                    <a:pt x="50719" y="2028"/>
                    <a:pt x="50079" y="3227"/>
                    <a:pt x="49160" y="5345"/>
                  </a:cubicBezTo>
                  <a:cubicBezTo>
                    <a:pt x="48201" y="7503"/>
                    <a:pt x="46922" y="10581"/>
                    <a:pt x="45563" y="14298"/>
                  </a:cubicBezTo>
                  <a:cubicBezTo>
                    <a:pt x="45043" y="15617"/>
                    <a:pt x="44564" y="17015"/>
                    <a:pt x="44044" y="18494"/>
                  </a:cubicBezTo>
                  <a:cubicBezTo>
                    <a:pt x="42366" y="16616"/>
                    <a:pt x="40727" y="14897"/>
                    <a:pt x="39128" y="13378"/>
                  </a:cubicBezTo>
                  <a:cubicBezTo>
                    <a:pt x="37689" y="11980"/>
                    <a:pt x="36290" y="10741"/>
                    <a:pt x="35052" y="9621"/>
                  </a:cubicBezTo>
                  <a:cubicBezTo>
                    <a:pt x="33773" y="8542"/>
                    <a:pt x="32613" y="7623"/>
                    <a:pt x="31654" y="6904"/>
                  </a:cubicBezTo>
                  <a:cubicBezTo>
                    <a:pt x="31135" y="6504"/>
                    <a:pt x="30695" y="6184"/>
                    <a:pt x="30335" y="5904"/>
                  </a:cubicBezTo>
                  <a:cubicBezTo>
                    <a:pt x="29936" y="5625"/>
                    <a:pt x="29576" y="5425"/>
                    <a:pt x="29336" y="5225"/>
                  </a:cubicBezTo>
                  <a:cubicBezTo>
                    <a:pt x="29056" y="5025"/>
                    <a:pt x="28817" y="4905"/>
                    <a:pt x="28657" y="4785"/>
                  </a:cubicBezTo>
                  <a:lnTo>
                    <a:pt x="28457" y="4665"/>
                  </a:lnTo>
                  <a:cubicBezTo>
                    <a:pt x="27164" y="3852"/>
                    <a:pt x="25784" y="3485"/>
                    <a:pt x="24444" y="3485"/>
                  </a:cubicBezTo>
                  <a:cubicBezTo>
                    <a:pt x="20191" y="3485"/>
                    <a:pt x="16338" y="7178"/>
                    <a:pt x="16946" y="11980"/>
                  </a:cubicBezTo>
                  <a:cubicBezTo>
                    <a:pt x="16946" y="11980"/>
                    <a:pt x="16946" y="12059"/>
                    <a:pt x="16946" y="12219"/>
                  </a:cubicBezTo>
                  <a:cubicBezTo>
                    <a:pt x="16986" y="12379"/>
                    <a:pt x="17026" y="12659"/>
                    <a:pt x="17066" y="12979"/>
                  </a:cubicBezTo>
                  <a:cubicBezTo>
                    <a:pt x="17106" y="13298"/>
                    <a:pt x="17186" y="13738"/>
                    <a:pt x="17266" y="14178"/>
                  </a:cubicBezTo>
                  <a:cubicBezTo>
                    <a:pt x="17346" y="14657"/>
                    <a:pt x="17466" y="15177"/>
                    <a:pt x="17586" y="15816"/>
                  </a:cubicBezTo>
                  <a:cubicBezTo>
                    <a:pt x="17826" y="17015"/>
                    <a:pt x="18145" y="18454"/>
                    <a:pt x="18585" y="20053"/>
                  </a:cubicBezTo>
                  <a:cubicBezTo>
                    <a:pt x="19025" y="21652"/>
                    <a:pt x="19584" y="23450"/>
                    <a:pt x="20224" y="25369"/>
                  </a:cubicBezTo>
                  <a:cubicBezTo>
                    <a:pt x="20943" y="27447"/>
                    <a:pt x="21742" y="29645"/>
                    <a:pt x="22742" y="31963"/>
                  </a:cubicBezTo>
                  <a:lnTo>
                    <a:pt x="21383" y="31803"/>
                  </a:lnTo>
                  <a:lnTo>
                    <a:pt x="20463" y="31724"/>
                  </a:lnTo>
                  <a:lnTo>
                    <a:pt x="18345" y="31484"/>
                  </a:lnTo>
                  <a:cubicBezTo>
                    <a:pt x="16347" y="31324"/>
                    <a:pt x="14548" y="31164"/>
                    <a:pt x="12910" y="31084"/>
                  </a:cubicBezTo>
                  <a:cubicBezTo>
                    <a:pt x="11311" y="31004"/>
                    <a:pt x="9872" y="30964"/>
                    <a:pt x="8713" y="30924"/>
                  </a:cubicBezTo>
                  <a:cubicBezTo>
                    <a:pt x="7927" y="30911"/>
                    <a:pt x="7256" y="30906"/>
                    <a:pt x="6712" y="30906"/>
                  </a:cubicBezTo>
                  <a:cubicBezTo>
                    <a:pt x="5622" y="30906"/>
                    <a:pt x="5036" y="30924"/>
                    <a:pt x="5036" y="30924"/>
                  </a:cubicBezTo>
                  <a:cubicBezTo>
                    <a:pt x="1159" y="31124"/>
                    <a:pt x="0" y="36280"/>
                    <a:pt x="3397" y="38078"/>
                  </a:cubicBezTo>
                  <a:cubicBezTo>
                    <a:pt x="3397" y="38078"/>
                    <a:pt x="4596" y="38718"/>
                    <a:pt x="6715" y="39677"/>
                  </a:cubicBezTo>
                  <a:cubicBezTo>
                    <a:pt x="7794" y="40197"/>
                    <a:pt x="9113" y="40756"/>
                    <a:pt x="10591" y="41356"/>
                  </a:cubicBezTo>
                  <a:cubicBezTo>
                    <a:pt x="12110" y="41955"/>
                    <a:pt x="13789" y="42635"/>
                    <a:pt x="15667" y="43314"/>
                  </a:cubicBezTo>
                  <a:lnTo>
                    <a:pt x="18545" y="44353"/>
                  </a:lnTo>
                  <a:lnTo>
                    <a:pt x="19744" y="44753"/>
                  </a:lnTo>
                  <a:cubicBezTo>
                    <a:pt x="17905" y="46392"/>
                    <a:pt x="16267" y="48030"/>
                    <a:pt x="14708" y="49589"/>
                  </a:cubicBezTo>
                  <a:cubicBezTo>
                    <a:pt x="12390" y="51987"/>
                    <a:pt x="10232" y="54505"/>
                    <a:pt x="8233" y="57143"/>
                  </a:cubicBezTo>
                  <a:cubicBezTo>
                    <a:pt x="7474" y="58142"/>
                    <a:pt x="6954" y="58901"/>
                    <a:pt x="6555" y="59461"/>
                  </a:cubicBezTo>
                  <a:cubicBezTo>
                    <a:pt x="6395" y="59741"/>
                    <a:pt x="6235" y="59981"/>
                    <a:pt x="6155" y="60140"/>
                  </a:cubicBezTo>
                  <a:lnTo>
                    <a:pt x="5995" y="60340"/>
                  </a:lnTo>
                  <a:cubicBezTo>
                    <a:pt x="2832" y="65485"/>
                    <a:pt x="6609" y="71938"/>
                    <a:pt x="12442" y="71938"/>
                  </a:cubicBezTo>
                  <a:cubicBezTo>
                    <a:pt x="12726" y="71938"/>
                    <a:pt x="13016" y="71923"/>
                    <a:pt x="13309" y="71891"/>
                  </a:cubicBezTo>
                  <a:lnTo>
                    <a:pt x="13549" y="71851"/>
                  </a:lnTo>
                  <a:cubicBezTo>
                    <a:pt x="13749" y="71851"/>
                    <a:pt x="13989" y="71811"/>
                    <a:pt x="14348" y="71771"/>
                  </a:cubicBezTo>
                  <a:cubicBezTo>
                    <a:pt x="14988" y="71651"/>
                    <a:pt x="15987" y="71531"/>
                    <a:pt x="17186" y="71251"/>
                  </a:cubicBezTo>
                  <a:cubicBezTo>
                    <a:pt x="20423" y="70572"/>
                    <a:pt x="23621" y="69733"/>
                    <a:pt x="26738" y="68654"/>
                  </a:cubicBezTo>
                  <a:cubicBezTo>
                    <a:pt x="28817" y="67934"/>
                    <a:pt x="31015" y="67135"/>
                    <a:pt x="33293" y="66176"/>
                  </a:cubicBezTo>
                  <a:lnTo>
                    <a:pt x="33293" y="66176"/>
                  </a:lnTo>
                  <a:cubicBezTo>
                    <a:pt x="33253" y="66615"/>
                    <a:pt x="33173" y="67015"/>
                    <a:pt x="33133" y="67415"/>
                  </a:cubicBezTo>
                  <a:cubicBezTo>
                    <a:pt x="33013" y="68494"/>
                    <a:pt x="32933" y="69493"/>
                    <a:pt x="32813" y="70492"/>
                  </a:cubicBezTo>
                  <a:cubicBezTo>
                    <a:pt x="32653" y="72490"/>
                    <a:pt x="32534" y="74289"/>
                    <a:pt x="32414" y="75888"/>
                  </a:cubicBezTo>
                  <a:cubicBezTo>
                    <a:pt x="32334" y="77526"/>
                    <a:pt x="32294" y="78925"/>
                    <a:pt x="32254" y="80084"/>
                  </a:cubicBezTo>
                  <a:cubicBezTo>
                    <a:pt x="32214" y="82442"/>
                    <a:pt x="32254" y="83801"/>
                    <a:pt x="32254" y="83801"/>
                  </a:cubicBezTo>
                  <a:cubicBezTo>
                    <a:pt x="32372" y="86077"/>
                    <a:pt x="34234" y="87410"/>
                    <a:pt x="36113" y="87410"/>
                  </a:cubicBezTo>
                  <a:cubicBezTo>
                    <a:pt x="37402" y="87410"/>
                    <a:pt x="38700" y="86782"/>
                    <a:pt x="39448" y="85400"/>
                  </a:cubicBezTo>
                  <a:cubicBezTo>
                    <a:pt x="39448" y="85400"/>
                    <a:pt x="40087" y="84201"/>
                    <a:pt x="41047" y="82083"/>
                  </a:cubicBezTo>
                  <a:cubicBezTo>
                    <a:pt x="41526" y="81004"/>
                    <a:pt x="42086" y="79725"/>
                    <a:pt x="42685" y="78206"/>
                  </a:cubicBezTo>
                  <a:cubicBezTo>
                    <a:pt x="43325" y="76727"/>
                    <a:pt x="43964" y="75008"/>
                    <a:pt x="44644" y="73170"/>
                  </a:cubicBezTo>
                  <a:cubicBezTo>
                    <a:pt x="44963" y="72211"/>
                    <a:pt x="45323" y="71251"/>
                    <a:pt x="45683" y="70252"/>
                  </a:cubicBezTo>
                  <a:cubicBezTo>
                    <a:pt x="45803" y="69853"/>
                    <a:pt x="45963" y="69453"/>
                    <a:pt x="46083" y="69053"/>
                  </a:cubicBezTo>
                  <a:cubicBezTo>
                    <a:pt x="47761" y="70892"/>
                    <a:pt x="49360" y="72570"/>
                    <a:pt x="50919" y="74089"/>
                  </a:cubicBezTo>
                  <a:cubicBezTo>
                    <a:pt x="53317" y="76407"/>
                    <a:pt x="55835" y="78566"/>
                    <a:pt x="58472" y="80564"/>
                  </a:cubicBezTo>
                  <a:cubicBezTo>
                    <a:pt x="59472" y="81283"/>
                    <a:pt x="60271" y="81843"/>
                    <a:pt x="60831" y="82243"/>
                  </a:cubicBezTo>
                  <a:cubicBezTo>
                    <a:pt x="61110" y="82402"/>
                    <a:pt x="61310" y="82562"/>
                    <a:pt x="61470" y="82642"/>
                  </a:cubicBezTo>
                  <a:lnTo>
                    <a:pt x="61710" y="82802"/>
                  </a:lnTo>
                  <a:cubicBezTo>
                    <a:pt x="62986" y="83592"/>
                    <a:pt x="64348" y="83949"/>
                    <a:pt x="65673" y="83949"/>
                  </a:cubicBezTo>
                  <a:cubicBezTo>
                    <a:pt x="69910" y="83949"/>
                    <a:pt x="73768" y="80299"/>
                    <a:pt x="73220" y="75488"/>
                  </a:cubicBezTo>
                  <a:cubicBezTo>
                    <a:pt x="73220" y="75488"/>
                    <a:pt x="73220" y="75408"/>
                    <a:pt x="73180" y="75248"/>
                  </a:cubicBezTo>
                  <a:cubicBezTo>
                    <a:pt x="73180" y="75048"/>
                    <a:pt x="73140" y="74809"/>
                    <a:pt x="73101" y="74449"/>
                  </a:cubicBezTo>
                  <a:cubicBezTo>
                    <a:pt x="73021" y="73809"/>
                    <a:pt x="72861" y="72810"/>
                    <a:pt x="72621" y="71611"/>
                  </a:cubicBezTo>
                  <a:cubicBezTo>
                    <a:pt x="71941" y="68374"/>
                    <a:pt x="71062" y="65176"/>
                    <a:pt x="69983" y="62059"/>
                  </a:cubicBezTo>
                  <a:cubicBezTo>
                    <a:pt x="69304" y="59981"/>
                    <a:pt x="68464" y="57782"/>
                    <a:pt x="67505" y="55464"/>
                  </a:cubicBezTo>
                  <a:lnTo>
                    <a:pt x="67505" y="55464"/>
                  </a:lnTo>
                  <a:cubicBezTo>
                    <a:pt x="68984" y="55664"/>
                    <a:pt x="70463" y="55784"/>
                    <a:pt x="71822" y="55944"/>
                  </a:cubicBezTo>
                  <a:cubicBezTo>
                    <a:pt x="75778" y="56304"/>
                    <a:pt x="79096" y="56463"/>
                    <a:pt x="81414" y="56503"/>
                  </a:cubicBezTo>
                  <a:cubicBezTo>
                    <a:pt x="82200" y="56530"/>
                    <a:pt x="82875" y="56539"/>
                    <a:pt x="83425" y="56539"/>
                  </a:cubicBezTo>
                  <a:cubicBezTo>
                    <a:pt x="84527" y="56539"/>
                    <a:pt x="85131" y="56503"/>
                    <a:pt x="85131" y="56503"/>
                  </a:cubicBezTo>
                  <a:cubicBezTo>
                    <a:pt x="89008" y="56344"/>
                    <a:pt x="90167" y="51148"/>
                    <a:pt x="86729" y="49349"/>
                  </a:cubicBezTo>
                  <a:lnTo>
                    <a:pt x="86729" y="49349"/>
                  </a:lnTo>
                  <a:lnTo>
                    <a:pt x="86809" y="49389"/>
                  </a:lnTo>
                  <a:cubicBezTo>
                    <a:pt x="86809" y="49389"/>
                    <a:pt x="85610" y="48750"/>
                    <a:pt x="83452" y="47790"/>
                  </a:cubicBezTo>
                  <a:cubicBezTo>
                    <a:pt x="82933" y="47551"/>
                    <a:pt x="82333" y="47271"/>
                    <a:pt x="81694" y="47031"/>
                  </a:cubicBezTo>
                  <a:cubicBezTo>
                    <a:pt x="79775" y="46192"/>
                    <a:pt x="77337" y="45233"/>
                    <a:pt x="74539" y="44193"/>
                  </a:cubicBezTo>
                  <a:cubicBezTo>
                    <a:pt x="73220" y="43674"/>
                    <a:pt x="71822" y="43234"/>
                    <a:pt x="70343" y="42715"/>
                  </a:cubicBezTo>
                  <a:cubicBezTo>
                    <a:pt x="72181" y="41036"/>
                    <a:pt x="73900" y="39397"/>
                    <a:pt x="75459" y="37799"/>
                  </a:cubicBezTo>
                  <a:cubicBezTo>
                    <a:pt x="76857" y="36360"/>
                    <a:pt x="78096" y="34961"/>
                    <a:pt x="79176" y="33722"/>
                  </a:cubicBezTo>
                  <a:cubicBezTo>
                    <a:pt x="80295" y="32443"/>
                    <a:pt x="81174" y="31284"/>
                    <a:pt x="81933" y="30285"/>
                  </a:cubicBezTo>
                  <a:cubicBezTo>
                    <a:pt x="82293" y="29805"/>
                    <a:pt x="82653" y="29365"/>
                    <a:pt x="82893" y="28966"/>
                  </a:cubicBezTo>
                  <a:cubicBezTo>
                    <a:pt x="83172" y="28566"/>
                    <a:pt x="83412" y="28246"/>
                    <a:pt x="83612" y="27967"/>
                  </a:cubicBezTo>
                  <a:cubicBezTo>
                    <a:pt x="83812" y="27727"/>
                    <a:pt x="83932" y="27487"/>
                    <a:pt x="84012" y="27327"/>
                  </a:cubicBezTo>
                  <a:lnTo>
                    <a:pt x="84172" y="27127"/>
                  </a:lnTo>
                  <a:cubicBezTo>
                    <a:pt x="87388" y="22019"/>
                    <a:pt x="83654" y="15513"/>
                    <a:pt x="77889" y="15513"/>
                  </a:cubicBezTo>
                  <a:cubicBezTo>
                    <a:pt x="77564" y="15513"/>
                    <a:pt x="77234" y="15534"/>
                    <a:pt x="76897" y="15577"/>
                  </a:cubicBezTo>
                  <a:lnTo>
                    <a:pt x="76618" y="15617"/>
                  </a:lnTo>
                  <a:cubicBezTo>
                    <a:pt x="76458" y="15617"/>
                    <a:pt x="76178" y="15657"/>
                    <a:pt x="75858" y="15697"/>
                  </a:cubicBezTo>
                  <a:cubicBezTo>
                    <a:pt x="75539" y="15737"/>
                    <a:pt x="75099" y="15816"/>
                    <a:pt x="74619" y="15896"/>
                  </a:cubicBezTo>
                  <a:cubicBezTo>
                    <a:pt x="74180" y="15976"/>
                    <a:pt x="73620" y="16096"/>
                    <a:pt x="73021" y="16216"/>
                  </a:cubicBezTo>
                  <a:cubicBezTo>
                    <a:pt x="71822" y="16456"/>
                    <a:pt x="70383" y="16816"/>
                    <a:pt x="68784" y="17255"/>
                  </a:cubicBezTo>
                  <a:cubicBezTo>
                    <a:pt x="67185" y="17695"/>
                    <a:pt x="65387" y="18254"/>
                    <a:pt x="63468" y="18854"/>
                  </a:cubicBezTo>
                  <a:cubicBezTo>
                    <a:pt x="61390" y="19573"/>
                    <a:pt x="59152" y="20413"/>
                    <a:pt x="56834" y="21372"/>
                  </a:cubicBezTo>
                  <a:cubicBezTo>
                    <a:pt x="57034" y="19813"/>
                    <a:pt x="57193" y="18334"/>
                    <a:pt x="57313" y="16936"/>
                  </a:cubicBezTo>
                  <a:cubicBezTo>
                    <a:pt x="57673" y="13019"/>
                    <a:pt x="57833" y="9661"/>
                    <a:pt x="57873" y="7343"/>
                  </a:cubicBezTo>
                  <a:cubicBezTo>
                    <a:pt x="57953" y="4985"/>
                    <a:pt x="57873" y="3626"/>
                    <a:pt x="57873" y="3626"/>
                  </a:cubicBezTo>
                  <a:cubicBezTo>
                    <a:pt x="57778" y="1348"/>
                    <a:pt x="55922" y="0"/>
                    <a:pt x="540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028;p30">
              <a:extLst>
                <a:ext uri="{FF2B5EF4-FFF2-40B4-BE49-F238E27FC236}">
                  <a16:creationId xmlns:a16="http://schemas.microsoft.com/office/drawing/2014/main" id="{E8B514FF-ED26-6B4C-8490-956D55E1FA9A}"/>
                </a:ext>
              </a:extLst>
            </p:cNvPr>
            <p:cNvSpPr/>
            <p:nvPr/>
          </p:nvSpPr>
          <p:spPr>
            <a:xfrm>
              <a:off x="-894250" y="2755125"/>
              <a:ext cx="118925" cy="380700"/>
            </a:xfrm>
            <a:custGeom>
              <a:avLst/>
              <a:gdLst/>
              <a:ahLst/>
              <a:cxnLst/>
              <a:rect l="l" t="t" r="r" b="b"/>
              <a:pathLst>
                <a:path w="4757" h="15228" fill="none" extrusionOk="0">
                  <a:moveTo>
                    <a:pt x="1" y="0"/>
                  </a:moveTo>
                  <a:cubicBezTo>
                    <a:pt x="1440" y="5116"/>
                    <a:pt x="2799" y="10272"/>
                    <a:pt x="4757" y="15228"/>
                  </a:cubicBezTo>
                </a:path>
              </a:pathLst>
            </a:custGeom>
            <a:noFill/>
            <a:ln w="8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029;p30">
              <a:extLst>
                <a:ext uri="{FF2B5EF4-FFF2-40B4-BE49-F238E27FC236}">
                  <a16:creationId xmlns:a16="http://schemas.microsoft.com/office/drawing/2014/main" id="{E12E2C54-8920-5842-B2FA-21C7A3C3FBD6}"/>
                </a:ext>
              </a:extLst>
            </p:cNvPr>
            <p:cNvSpPr/>
            <p:nvPr/>
          </p:nvSpPr>
          <p:spPr>
            <a:xfrm>
              <a:off x="-1259950" y="3354625"/>
              <a:ext cx="314775" cy="129925"/>
            </a:xfrm>
            <a:custGeom>
              <a:avLst/>
              <a:gdLst/>
              <a:ahLst/>
              <a:cxnLst/>
              <a:rect l="l" t="t" r="r" b="b"/>
              <a:pathLst>
                <a:path w="12591" h="5197" fill="none" extrusionOk="0">
                  <a:moveTo>
                    <a:pt x="1" y="1"/>
                  </a:moveTo>
                  <a:cubicBezTo>
                    <a:pt x="4357" y="1360"/>
                    <a:pt x="8314" y="3638"/>
                    <a:pt x="12590" y="5197"/>
                  </a:cubicBezTo>
                </a:path>
              </a:pathLst>
            </a:custGeom>
            <a:noFill/>
            <a:ln w="952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030;p30">
              <a:extLst>
                <a:ext uri="{FF2B5EF4-FFF2-40B4-BE49-F238E27FC236}">
                  <a16:creationId xmlns:a16="http://schemas.microsoft.com/office/drawing/2014/main" id="{6FD4422F-E7A5-FA4C-B404-236ED1475C4D}"/>
                </a:ext>
              </a:extLst>
            </p:cNvPr>
            <p:cNvSpPr/>
            <p:nvPr/>
          </p:nvSpPr>
          <p:spPr>
            <a:xfrm>
              <a:off x="-828300" y="4067050"/>
              <a:ext cx="250825" cy="66975"/>
            </a:xfrm>
            <a:custGeom>
              <a:avLst/>
              <a:gdLst/>
              <a:ahLst/>
              <a:cxnLst/>
              <a:rect l="l" t="t" r="r" b="b"/>
              <a:pathLst>
                <a:path w="10033" h="2679" fill="none" extrusionOk="0">
                  <a:moveTo>
                    <a:pt x="1" y="2679"/>
                  </a:moveTo>
                  <a:cubicBezTo>
                    <a:pt x="3358" y="1919"/>
                    <a:pt x="6755" y="1080"/>
                    <a:pt x="10032" y="1"/>
                  </a:cubicBezTo>
                </a:path>
              </a:pathLst>
            </a:custGeom>
            <a:noFill/>
            <a:ln w="8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031;p30">
              <a:extLst>
                <a:ext uri="{FF2B5EF4-FFF2-40B4-BE49-F238E27FC236}">
                  <a16:creationId xmlns:a16="http://schemas.microsoft.com/office/drawing/2014/main" id="{A63EA04F-A9BF-C146-8892-5117949648C3}"/>
                </a:ext>
              </a:extLst>
            </p:cNvPr>
            <p:cNvSpPr/>
            <p:nvPr/>
          </p:nvSpPr>
          <p:spPr>
            <a:xfrm>
              <a:off x="-315725" y="4130000"/>
              <a:ext cx="67975" cy="183875"/>
            </a:xfrm>
            <a:custGeom>
              <a:avLst/>
              <a:gdLst/>
              <a:ahLst/>
              <a:cxnLst/>
              <a:rect l="l" t="t" r="r" b="b"/>
              <a:pathLst>
                <a:path w="2719" h="7355" fill="none" extrusionOk="0">
                  <a:moveTo>
                    <a:pt x="1" y="7355"/>
                  </a:moveTo>
                  <a:cubicBezTo>
                    <a:pt x="800" y="4837"/>
                    <a:pt x="1720" y="2399"/>
                    <a:pt x="2719" y="1"/>
                  </a:cubicBezTo>
                </a:path>
              </a:pathLst>
            </a:custGeom>
            <a:noFill/>
            <a:ln w="8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032;p30">
              <a:extLst>
                <a:ext uri="{FF2B5EF4-FFF2-40B4-BE49-F238E27FC236}">
                  <a16:creationId xmlns:a16="http://schemas.microsoft.com/office/drawing/2014/main" id="{E3AE618B-150C-274B-8992-3BF189DC8AA2}"/>
                </a:ext>
              </a:extLst>
            </p:cNvPr>
            <p:cNvSpPr/>
            <p:nvPr/>
          </p:nvSpPr>
          <p:spPr>
            <a:xfrm>
              <a:off x="-180825" y="4119025"/>
              <a:ext cx="58975" cy="71950"/>
            </a:xfrm>
            <a:custGeom>
              <a:avLst/>
              <a:gdLst/>
              <a:ahLst/>
              <a:cxnLst/>
              <a:rect l="l" t="t" r="r" b="b"/>
              <a:pathLst>
                <a:path w="2359" h="2878" fill="none" extrusionOk="0">
                  <a:moveTo>
                    <a:pt x="1" y="0"/>
                  </a:moveTo>
                  <a:cubicBezTo>
                    <a:pt x="680" y="999"/>
                    <a:pt x="1479" y="1998"/>
                    <a:pt x="2359" y="2878"/>
                  </a:cubicBezTo>
                </a:path>
              </a:pathLst>
            </a:custGeom>
            <a:noFill/>
            <a:ln w="8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033;p30">
              <a:extLst>
                <a:ext uri="{FF2B5EF4-FFF2-40B4-BE49-F238E27FC236}">
                  <a16:creationId xmlns:a16="http://schemas.microsoft.com/office/drawing/2014/main" id="{DBB64AB8-F324-9343-A696-C818B759D1D3}"/>
                </a:ext>
              </a:extLst>
            </p:cNvPr>
            <p:cNvSpPr/>
            <p:nvPr/>
          </p:nvSpPr>
          <p:spPr>
            <a:xfrm>
              <a:off x="343750" y="3765300"/>
              <a:ext cx="104950" cy="12025"/>
            </a:xfrm>
            <a:custGeom>
              <a:avLst/>
              <a:gdLst/>
              <a:ahLst/>
              <a:cxnLst/>
              <a:rect l="l" t="t" r="r" b="b"/>
              <a:pathLst>
                <a:path w="4198" h="481" fill="none" extrusionOk="0">
                  <a:moveTo>
                    <a:pt x="0" y="160"/>
                  </a:moveTo>
                  <a:cubicBezTo>
                    <a:pt x="1399" y="1"/>
                    <a:pt x="2838" y="120"/>
                    <a:pt x="4197" y="480"/>
                  </a:cubicBezTo>
                </a:path>
              </a:pathLst>
            </a:custGeom>
            <a:noFill/>
            <a:ln w="8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034;p30">
              <a:extLst>
                <a:ext uri="{FF2B5EF4-FFF2-40B4-BE49-F238E27FC236}">
                  <a16:creationId xmlns:a16="http://schemas.microsoft.com/office/drawing/2014/main" id="{E1685DE6-2F87-7649-BBE8-202007740A89}"/>
                </a:ext>
              </a:extLst>
            </p:cNvPr>
            <p:cNvSpPr/>
            <p:nvPr/>
          </p:nvSpPr>
          <p:spPr>
            <a:xfrm>
              <a:off x="390700" y="3385600"/>
              <a:ext cx="60975" cy="56000"/>
            </a:xfrm>
            <a:custGeom>
              <a:avLst/>
              <a:gdLst/>
              <a:ahLst/>
              <a:cxnLst/>
              <a:rect l="l" t="t" r="r" b="b"/>
              <a:pathLst>
                <a:path w="2439" h="2240" fill="none" extrusionOk="0">
                  <a:moveTo>
                    <a:pt x="1" y="2239"/>
                  </a:moveTo>
                  <a:cubicBezTo>
                    <a:pt x="800" y="1480"/>
                    <a:pt x="1600" y="760"/>
                    <a:pt x="2439" y="1"/>
                  </a:cubicBezTo>
                </a:path>
              </a:pathLst>
            </a:custGeom>
            <a:noFill/>
            <a:ln w="8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035;p30">
              <a:extLst>
                <a:ext uri="{FF2B5EF4-FFF2-40B4-BE49-F238E27FC236}">
                  <a16:creationId xmlns:a16="http://schemas.microsoft.com/office/drawing/2014/main" id="{72D2CE21-B0D7-F94B-AC70-BA92E7CE2F68}"/>
                </a:ext>
              </a:extLst>
            </p:cNvPr>
            <p:cNvSpPr/>
            <p:nvPr/>
          </p:nvSpPr>
          <p:spPr>
            <a:xfrm>
              <a:off x="93950" y="2948975"/>
              <a:ext cx="84950" cy="23000"/>
            </a:xfrm>
            <a:custGeom>
              <a:avLst/>
              <a:gdLst/>
              <a:ahLst/>
              <a:cxnLst/>
              <a:rect l="l" t="t" r="r" b="b"/>
              <a:pathLst>
                <a:path w="3398" h="920" fill="none" extrusionOk="0">
                  <a:moveTo>
                    <a:pt x="1" y="919"/>
                  </a:moveTo>
                  <a:cubicBezTo>
                    <a:pt x="1080" y="600"/>
                    <a:pt x="2279" y="280"/>
                    <a:pt x="3398" y="0"/>
                  </a:cubicBezTo>
                </a:path>
              </a:pathLst>
            </a:custGeom>
            <a:noFill/>
            <a:ln w="8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036;p30">
              <a:extLst>
                <a:ext uri="{FF2B5EF4-FFF2-40B4-BE49-F238E27FC236}">
                  <a16:creationId xmlns:a16="http://schemas.microsoft.com/office/drawing/2014/main" id="{71047335-C2B6-154C-9A49-3C218D9713BA}"/>
                </a:ext>
              </a:extLst>
            </p:cNvPr>
            <p:cNvSpPr/>
            <p:nvPr/>
          </p:nvSpPr>
          <p:spPr>
            <a:xfrm>
              <a:off x="-836300" y="2961925"/>
              <a:ext cx="1169675" cy="1102075"/>
            </a:xfrm>
            <a:custGeom>
              <a:avLst/>
              <a:gdLst/>
              <a:ahLst/>
              <a:cxnLst/>
              <a:rect l="l" t="t" r="r" b="b"/>
              <a:pathLst>
                <a:path w="46787" h="44083" extrusionOk="0">
                  <a:moveTo>
                    <a:pt x="23812" y="0"/>
                  </a:moveTo>
                  <a:cubicBezTo>
                    <a:pt x="23722" y="0"/>
                    <a:pt x="23632" y="1"/>
                    <a:pt x="23542" y="2"/>
                  </a:cubicBezTo>
                  <a:cubicBezTo>
                    <a:pt x="9473" y="122"/>
                    <a:pt x="3718" y="9114"/>
                    <a:pt x="1879" y="18627"/>
                  </a:cubicBezTo>
                  <a:cubicBezTo>
                    <a:pt x="1" y="28139"/>
                    <a:pt x="5476" y="42727"/>
                    <a:pt x="23222" y="44006"/>
                  </a:cubicBezTo>
                  <a:cubicBezTo>
                    <a:pt x="23940" y="44058"/>
                    <a:pt x="24639" y="44083"/>
                    <a:pt x="25318" y="44083"/>
                  </a:cubicBezTo>
                  <a:cubicBezTo>
                    <a:pt x="41430" y="44083"/>
                    <a:pt x="46787" y="29956"/>
                    <a:pt x="46403" y="21864"/>
                  </a:cubicBezTo>
                  <a:cubicBezTo>
                    <a:pt x="46006" y="13520"/>
                    <a:pt x="39169" y="0"/>
                    <a:pt x="238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037;p30">
              <a:extLst>
                <a:ext uri="{FF2B5EF4-FFF2-40B4-BE49-F238E27FC236}">
                  <a16:creationId xmlns:a16="http://schemas.microsoft.com/office/drawing/2014/main" id="{E127636D-D110-FD48-9D2E-969803D89696}"/>
                </a:ext>
              </a:extLst>
            </p:cNvPr>
            <p:cNvSpPr/>
            <p:nvPr/>
          </p:nvSpPr>
          <p:spPr>
            <a:xfrm>
              <a:off x="-469875" y="3436425"/>
              <a:ext cx="48650" cy="52450"/>
            </a:xfrm>
            <a:custGeom>
              <a:avLst/>
              <a:gdLst/>
              <a:ahLst/>
              <a:cxnLst/>
              <a:rect l="l" t="t" r="r" b="b"/>
              <a:pathLst>
                <a:path w="1946" h="2098" extrusionOk="0">
                  <a:moveTo>
                    <a:pt x="1360" y="1"/>
                  </a:moveTo>
                  <a:cubicBezTo>
                    <a:pt x="801" y="1"/>
                    <a:pt x="0" y="1852"/>
                    <a:pt x="931" y="2085"/>
                  </a:cubicBezTo>
                  <a:cubicBezTo>
                    <a:pt x="974" y="2093"/>
                    <a:pt x="1014" y="2098"/>
                    <a:pt x="1053" y="2098"/>
                  </a:cubicBezTo>
                  <a:cubicBezTo>
                    <a:pt x="1896" y="2098"/>
                    <a:pt x="1946" y="121"/>
                    <a:pt x="1411" y="6"/>
                  </a:cubicBezTo>
                  <a:cubicBezTo>
                    <a:pt x="1394" y="3"/>
                    <a:pt x="1377" y="1"/>
                    <a:pt x="1360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038;p30">
              <a:extLst>
                <a:ext uri="{FF2B5EF4-FFF2-40B4-BE49-F238E27FC236}">
                  <a16:creationId xmlns:a16="http://schemas.microsoft.com/office/drawing/2014/main" id="{0142587C-3F2E-1546-9000-E6D01553F7C1}"/>
                </a:ext>
              </a:extLst>
            </p:cNvPr>
            <p:cNvSpPr/>
            <p:nvPr/>
          </p:nvSpPr>
          <p:spPr>
            <a:xfrm>
              <a:off x="-89975" y="3447325"/>
              <a:ext cx="47425" cy="51550"/>
            </a:xfrm>
            <a:custGeom>
              <a:avLst/>
              <a:gdLst/>
              <a:ahLst/>
              <a:cxnLst/>
              <a:rect l="l" t="t" r="r" b="b"/>
              <a:pathLst>
                <a:path w="1897" h="2062" extrusionOk="0">
                  <a:moveTo>
                    <a:pt x="1301" y="1"/>
                  </a:moveTo>
                  <a:cubicBezTo>
                    <a:pt x="778" y="1"/>
                    <a:pt x="0" y="1856"/>
                    <a:pt x="923" y="2048"/>
                  </a:cubicBezTo>
                  <a:cubicBezTo>
                    <a:pt x="964" y="2057"/>
                    <a:pt x="1004" y="2062"/>
                    <a:pt x="1042" y="2062"/>
                  </a:cubicBezTo>
                  <a:cubicBezTo>
                    <a:pt x="1848" y="2062"/>
                    <a:pt x="1897" y="124"/>
                    <a:pt x="1363" y="10"/>
                  </a:cubicBezTo>
                  <a:cubicBezTo>
                    <a:pt x="1343" y="4"/>
                    <a:pt x="1322" y="1"/>
                    <a:pt x="1301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039;p30">
              <a:extLst>
                <a:ext uri="{FF2B5EF4-FFF2-40B4-BE49-F238E27FC236}">
                  <a16:creationId xmlns:a16="http://schemas.microsoft.com/office/drawing/2014/main" id="{C3252D3C-4F59-3A44-8C07-B0E9F2BDC542}"/>
                </a:ext>
              </a:extLst>
            </p:cNvPr>
            <p:cNvSpPr/>
            <p:nvPr/>
          </p:nvSpPr>
          <p:spPr>
            <a:xfrm>
              <a:off x="-310725" y="3486525"/>
              <a:ext cx="122925" cy="114925"/>
            </a:xfrm>
            <a:custGeom>
              <a:avLst/>
              <a:gdLst/>
              <a:ahLst/>
              <a:cxnLst/>
              <a:rect l="l" t="t" r="r" b="b"/>
              <a:pathLst>
                <a:path w="4917" h="4597" fill="none" extrusionOk="0">
                  <a:moveTo>
                    <a:pt x="1" y="1"/>
                  </a:moveTo>
                  <a:cubicBezTo>
                    <a:pt x="1959" y="3957"/>
                    <a:pt x="3518" y="4597"/>
                    <a:pt x="4917" y="960"/>
                  </a:cubicBezTo>
                </a:path>
              </a:pathLst>
            </a:custGeom>
            <a:noFill/>
            <a:ln w="8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040;p30">
              <a:extLst>
                <a:ext uri="{FF2B5EF4-FFF2-40B4-BE49-F238E27FC236}">
                  <a16:creationId xmlns:a16="http://schemas.microsoft.com/office/drawing/2014/main" id="{88B32B2B-4029-ED44-955A-84880FF2CA4E}"/>
                </a:ext>
              </a:extLst>
            </p:cNvPr>
            <p:cNvSpPr/>
            <p:nvPr/>
          </p:nvSpPr>
          <p:spPr>
            <a:xfrm>
              <a:off x="-746375" y="3649400"/>
              <a:ext cx="320775" cy="347750"/>
            </a:xfrm>
            <a:custGeom>
              <a:avLst/>
              <a:gdLst/>
              <a:ahLst/>
              <a:cxnLst/>
              <a:rect l="l" t="t" r="r" b="b"/>
              <a:pathLst>
                <a:path w="12831" h="13910" fill="none" extrusionOk="0">
                  <a:moveTo>
                    <a:pt x="1" y="0"/>
                  </a:moveTo>
                  <a:cubicBezTo>
                    <a:pt x="1560" y="5836"/>
                    <a:pt x="4437" y="10392"/>
                    <a:pt x="12831" y="13909"/>
                  </a:cubicBezTo>
                </a:path>
              </a:pathLst>
            </a:custGeom>
            <a:noFill/>
            <a:ln w="8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041;p30">
              <a:extLst>
                <a:ext uri="{FF2B5EF4-FFF2-40B4-BE49-F238E27FC236}">
                  <a16:creationId xmlns:a16="http://schemas.microsoft.com/office/drawing/2014/main" id="{3DB48966-548A-A24A-9DAA-50A4383D8AF9}"/>
                </a:ext>
              </a:extLst>
            </p:cNvPr>
            <p:cNvSpPr/>
            <p:nvPr/>
          </p:nvSpPr>
          <p:spPr>
            <a:xfrm>
              <a:off x="-76900" y="3013900"/>
              <a:ext cx="320750" cy="347750"/>
            </a:xfrm>
            <a:custGeom>
              <a:avLst/>
              <a:gdLst/>
              <a:ahLst/>
              <a:cxnLst/>
              <a:rect l="l" t="t" r="r" b="b"/>
              <a:pathLst>
                <a:path w="12830" h="13910" fill="none" extrusionOk="0">
                  <a:moveTo>
                    <a:pt x="12830" y="13910"/>
                  </a:moveTo>
                  <a:cubicBezTo>
                    <a:pt x="11311" y="8074"/>
                    <a:pt x="8433" y="3518"/>
                    <a:pt x="0" y="1"/>
                  </a:cubicBezTo>
                </a:path>
              </a:pathLst>
            </a:custGeom>
            <a:noFill/>
            <a:ln w="10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" name="Google Shape;1026;p30">
            <a:extLst>
              <a:ext uri="{FF2B5EF4-FFF2-40B4-BE49-F238E27FC236}">
                <a16:creationId xmlns:a16="http://schemas.microsoft.com/office/drawing/2014/main" id="{7223A881-65C8-C642-8286-142E5B666C5E}"/>
              </a:ext>
            </a:extLst>
          </p:cNvPr>
          <p:cNvGrpSpPr/>
          <p:nvPr/>
        </p:nvGrpSpPr>
        <p:grpSpPr>
          <a:xfrm>
            <a:off x="4784195" y="2881783"/>
            <a:ext cx="1071258" cy="1077569"/>
            <a:chOff x="-1361850" y="2418675"/>
            <a:chExt cx="2254175" cy="2185275"/>
          </a:xfrm>
        </p:grpSpPr>
        <p:sp>
          <p:nvSpPr>
            <p:cNvPr id="80" name="Google Shape;1027;p30">
              <a:extLst>
                <a:ext uri="{FF2B5EF4-FFF2-40B4-BE49-F238E27FC236}">
                  <a16:creationId xmlns:a16="http://schemas.microsoft.com/office/drawing/2014/main" id="{6CD7F009-BAA7-1745-B59D-8A6336DB1C7B}"/>
                </a:ext>
              </a:extLst>
            </p:cNvPr>
            <p:cNvSpPr/>
            <p:nvPr/>
          </p:nvSpPr>
          <p:spPr>
            <a:xfrm>
              <a:off x="-1361850" y="2418675"/>
              <a:ext cx="2254175" cy="2185275"/>
            </a:xfrm>
            <a:custGeom>
              <a:avLst/>
              <a:gdLst/>
              <a:ahLst/>
              <a:cxnLst/>
              <a:rect l="l" t="t" r="r" b="b"/>
              <a:pathLst>
                <a:path w="90167" h="87411" extrusionOk="0">
                  <a:moveTo>
                    <a:pt x="54045" y="0"/>
                  </a:moveTo>
                  <a:cubicBezTo>
                    <a:pt x="52760" y="0"/>
                    <a:pt x="51466" y="631"/>
                    <a:pt x="50719" y="2028"/>
                  </a:cubicBezTo>
                  <a:cubicBezTo>
                    <a:pt x="50719" y="2028"/>
                    <a:pt x="50079" y="3227"/>
                    <a:pt x="49160" y="5345"/>
                  </a:cubicBezTo>
                  <a:cubicBezTo>
                    <a:pt x="48201" y="7503"/>
                    <a:pt x="46922" y="10581"/>
                    <a:pt x="45563" y="14298"/>
                  </a:cubicBezTo>
                  <a:cubicBezTo>
                    <a:pt x="45043" y="15617"/>
                    <a:pt x="44564" y="17015"/>
                    <a:pt x="44044" y="18494"/>
                  </a:cubicBezTo>
                  <a:cubicBezTo>
                    <a:pt x="42366" y="16616"/>
                    <a:pt x="40727" y="14897"/>
                    <a:pt x="39128" y="13378"/>
                  </a:cubicBezTo>
                  <a:cubicBezTo>
                    <a:pt x="37689" y="11980"/>
                    <a:pt x="36290" y="10741"/>
                    <a:pt x="35052" y="9621"/>
                  </a:cubicBezTo>
                  <a:cubicBezTo>
                    <a:pt x="33773" y="8542"/>
                    <a:pt x="32613" y="7623"/>
                    <a:pt x="31654" y="6904"/>
                  </a:cubicBezTo>
                  <a:cubicBezTo>
                    <a:pt x="31135" y="6504"/>
                    <a:pt x="30695" y="6184"/>
                    <a:pt x="30335" y="5904"/>
                  </a:cubicBezTo>
                  <a:cubicBezTo>
                    <a:pt x="29936" y="5625"/>
                    <a:pt x="29576" y="5425"/>
                    <a:pt x="29336" y="5225"/>
                  </a:cubicBezTo>
                  <a:cubicBezTo>
                    <a:pt x="29056" y="5025"/>
                    <a:pt x="28817" y="4905"/>
                    <a:pt x="28657" y="4785"/>
                  </a:cubicBezTo>
                  <a:lnTo>
                    <a:pt x="28457" y="4665"/>
                  </a:lnTo>
                  <a:cubicBezTo>
                    <a:pt x="27164" y="3852"/>
                    <a:pt x="25784" y="3485"/>
                    <a:pt x="24444" y="3485"/>
                  </a:cubicBezTo>
                  <a:cubicBezTo>
                    <a:pt x="20191" y="3485"/>
                    <a:pt x="16338" y="7178"/>
                    <a:pt x="16946" y="11980"/>
                  </a:cubicBezTo>
                  <a:cubicBezTo>
                    <a:pt x="16946" y="11980"/>
                    <a:pt x="16946" y="12059"/>
                    <a:pt x="16946" y="12219"/>
                  </a:cubicBezTo>
                  <a:cubicBezTo>
                    <a:pt x="16986" y="12379"/>
                    <a:pt x="17026" y="12659"/>
                    <a:pt x="17066" y="12979"/>
                  </a:cubicBezTo>
                  <a:cubicBezTo>
                    <a:pt x="17106" y="13298"/>
                    <a:pt x="17186" y="13738"/>
                    <a:pt x="17266" y="14178"/>
                  </a:cubicBezTo>
                  <a:cubicBezTo>
                    <a:pt x="17346" y="14657"/>
                    <a:pt x="17466" y="15177"/>
                    <a:pt x="17586" y="15816"/>
                  </a:cubicBezTo>
                  <a:cubicBezTo>
                    <a:pt x="17826" y="17015"/>
                    <a:pt x="18145" y="18454"/>
                    <a:pt x="18585" y="20053"/>
                  </a:cubicBezTo>
                  <a:cubicBezTo>
                    <a:pt x="19025" y="21652"/>
                    <a:pt x="19584" y="23450"/>
                    <a:pt x="20224" y="25369"/>
                  </a:cubicBezTo>
                  <a:cubicBezTo>
                    <a:pt x="20943" y="27447"/>
                    <a:pt x="21742" y="29645"/>
                    <a:pt x="22742" y="31963"/>
                  </a:cubicBezTo>
                  <a:lnTo>
                    <a:pt x="21383" y="31803"/>
                  </a:lnTo>
                  <a:lnTo>
                    <a:pt x="20463" y="31724"/>
                  </a:lnTo>
                  <a:lnTo>
                    <a:pt x="18345" y="31484"/>
                  </a:lnTo>
                  <a:cubicBezTo>
                    <a:pt x="16347" y="31324"/>
                    <a:pt x="14548" y="31164"/>
                    <a:pt x="12910" y="31084"/>
                  </a:cubicBezTo>
                  <a:cubicBezTo>
                    <a:pt x="11311" y="31004"/>
                    <a:pt x="9872" y="30964"/>
                    <a:pt x="8713" y="30924"/>
                  </a:cubicBezTo>
                  <a:cubicBezTo>
                    <a:pt x="7927" y="30911"/>
                    <a:pt x="7256" y="30906"/>
                    <a:pt x="6712" y="30906"/>
                  </a:cubicBezTo>
                  <a:cubicBezTo>
                    <a:pt x="5622" y="30906"/>
                    <a:pt x="5036" y="30924"/>
                    <a:pt x="5036" y="30924"/>
                  </a:cubicBezTo>
                  <a:cubicBezTo>
                    <a:pt x="1159" y="31124"/>
                    <a:pt x="0" y="36280"/>
                    <a:pt x="3397" y="38078"/>
                  </a:cubicBezTo>
                  <a:cubicBezTo>
                    <a:pt x="3397" y="38078"/>
                    <a:pt x="4596" y="38718"/>
                    <a:pt x="6715" y="39677"/>
                  </a:cubicBezTo>
                  <a:cubicBezTo>
                    <a:pt x="7794" y="40197"/>
                    <a:pt x="9113" y="40756"/>
                    <a:pt x="10591" y="41356"/>
                  </a:cubicBezTo>
                  <a:cubicBezTo>
                    <a:pt x="12110" y="41955"/>
                    <a:pt x="13789" y="42635"/>
                    <a:pt x="15667" y="43314"/>
                  </a:cubicBezTo>
                  <a:lnTo>
                    <a:pt x="18545" y="44353"/>
                  </a:lnTo>
                  <a:lnTo>
                    <a:pt x="19744" y="44753"/>
                  </a:lnTo>
                  <a:cubicBezTo>
                    <a:pt x="17905" y="46392"/>
                    <a:pt x="16267" y="48030"/>
                    <a:pt x="14708" y="49589"/>
                  </a:cubicBezTo>
                  <a:cubicBezTo>
                    <a:pt x="12390" y="51987"/>
                    <a:pt x="10232" y="54505"/>
                    <a:pt x="8233" y="57143"/>
                  </a:cubicBezTo>
                  <a:cubicBezTo>
                    <a:pt x="7474" y="58142"/>
                    <a:pt x="6954" y="58901"/>
                    <a:pt x="6555" y="59461"/>
                  </a:cubicBezTo>
                  <a:cubicBezTo>
                    <a:pt x="6395" y="59741"/>
                    <a:pt x="6235" y="59981"/>
                    <a:pt x="6155" y="60140"/>
                  </a:cubicBezTo>
                  <a:lnTo>
                    <a:pt x="5995" y="60340"/>
                  </a:lnTo>
                  <a:cubicBezTo>
                    <a:pt x="2832" y="65485"/>
                    <a:pt x="6609" y="71938"/>
                    <a:pt x="12442" y="71938"/>
                  </a:cubicBezTo>
                  <a:cubicBezTo>
                    <a:pt x="12726" y="71938"/>
                    <a:pt x="13016" y="71923"/>
                    <a:pt x="13309" y="71891"/>
                  </a:cubicBezTo>
                  <a:lnTo>
                    <a:pt x="13549" y="71851"/>
                  </a:lnTo>
                  <a:cubicBezTo>
                    <a:pt x="13749" y="71851"/>
                    <a:pt x="13989" y="71811"/>
                    <a:pt x="14348" y="71771"/>
                  </a:cubicBezTo>
                  <a:cubicBezTo>
                    <a:pt x="14988" y="71651"/>
                    <a:pt x="15987" y="71531"/>
                    <a:pt x="17186" y="71251"/>
                  </a:cubicBezTo>
                  <a:cubicBezTo>
                    <a:pt x="20423" y="70572"/>
                    <a:pt x="23621" y="69733"/>
                    <a:pt x="26738" y="68654"/>
                  </a:cubicBezTo>
                  <a:cubicBezTo>
                    <a:pt x="28817" y="67934"/>
                    <a:pt x="31015" y="67135"/>
                    <a:pt x="33293" y="66176"/>
                  </a:cubicBezTo>
                  <a:lnTo>
                    <a:pt x="33293" y="66176"/>
                  </a:lnTo>
                  <a:cubicBezTo>
                    <a:pt x="33253" y="66615"/>
                    <a:pt x="33173" y="67015"/>
                    <a:pt x="33133" y="67415"/>
                  </a:cubicBezTo>
                  <a:cubicBezTo>
                    <a:pt x="33013" y="68494"/>
                    <a:pt x="32933" y="69493"/>
                    <a:pt x="32813" y="70492"/>
                  </a:cubicBezTo>
                  <a:cubicBezTo>
                    <a:pt x="32653" y="72490"/>
                    <a:pt x="32534" y="74289"/>
                    <a:pt x="32414" y="75888"/>
                  </a:cubicBezTo>
                  <a:cubicBezTo>
                    <a:pt x="32334" y="77526"/>
                    <a:pt x="32294" y="78925"/>
                    <a:pt x="32254" y="80084"/>
                  </a:cubicBezTo>
                  <a:cubicBezTo>
                    <a:pt x="32214" y="82442"/>
                    <a:pt x="32254" y="83801"/>
                    <a:pt x="32254" y="83801"/>
                  </a:cubicBezTo>
                  <a:cubicBezTo>
                    <a:pt x="32372" y="86077"/>
                    <a:pt x="34234" y="87410"/>
                    <a:pt x="36113" y="87410"/>
                  </a:cubicBezTo>
                  <a:cubicBezTo>
                    <a:pt x="37402" y="87410"/>
                    <a:pt x="38700" y="86782"/>
                    <a:pt x="39448" y="85400"/>
                  </a:cubicBezTo>
                  <a:cubicBezTo>
                    <a:pt x="39448" y="85400"/>
                    <a:pt x="40087" y="84201"/>
                    <a:pt x="41047" y="82083"/>
                  </a:cubicBezTo>
                  <a:cubicBezTo>
                    <a:pt x="41526" y="81004"/>
                    <a:pt x="42086" y="79725"/>
                    <a:pt x="42685" y="78206"/>
                  </a:cubicBezTo>
                  <a:cubicBezTo>
                    <a:pt x="43325" y="76727"/>
                    <a:pt x="43964" y="75008"/>
                    <a:pt x="44644" y="73170"/>
                  </a:cubicBezTo>
                  <a:cubicBezTo>
                    <a:pt x="44963" y="72211"/>
                    <a:pt x="45323" y="71251"/>
                    <a:pt x="45683" y="70252"/>
                  </a:cubicBezTo>
                  <a:cubicBezTo>
                    <a:pt x="45803" y="69853"/>
                    <a:pt x="45963" y="69453"/>
                    <a:pt x="46083" y="69053"/>
                  </a:cubicBezTo>
                  <a:cubicBezTo>
                    <a:pt x="47761" y="70892"/>
                    <a:pt x="49360" y="72570"/>
                    <a:pt x="50919" y="74089"/>
                  </a:cubicBezTo>
                  <a:cubicBezTo>
                    <a:pt x="53317" y="76407"/>
                    <a:pt x="55835" y="78566"/>
                    <a:pt x="58472" y="80564"/>
                  </a:cubicBezTo>
                  <a:cubicBezTo>
                    <a:pt x="59472" y="81283"/>
                    <a:pt x="60271" y="81843"/>
                    <a:pt x="60831" y="82243"/>
                  </a:cubicBezTo>
                  <a:cubicBezTo>
                    <a:pt x="61110" y="82402"/>
                    <a:pt x="61310" y="82562"/>
                    <a:pt x="61470" y="82642"/>
                  </a:cubicBezTo>
                  <a:lnTo>
                    <a:pt x="61710" y="82802"/>
                  </a:lnTo>
                  <a:cubicBezTo>
                    <a:pt x="62986" y="83592"/>
                    <a:pt x="64348" y="83949"/>
                    <a:pt x="65673" y="83949"/>
                  </a:cubicBezTo>
                  <a:cubicBezTo>
                    <a:pt x="69910" y="83949"/>
                    <a:pt x="73768" y="80299"/>
                    <a:pt x="73220" y="75488"/>
                  </a:cubicBezTo>
                  <a:cubicBezTo>
                    <a:pt x="73220" y="75488"/>
                    <a:pt x="73220" y="75408"/>
                    <a:pt x="73180" y="75248"/>
                  </a:cubicBezTo>
                  <a:cubicBezTo>
                    <a:pt x="73180" y="75048"/>
                    <a:pt x="73140" y="74809"/>
                    <a:pt x="73101" y="74449"/>
                  </a:cubicBezTo>
                  <a:cubicBezTo>
                    <a:pt x="73021" y="73809"/>
                    <a:pt x="72861" y="72810"/>
                    <a:pt x="72621" y="71611"/>
                  </a:cubicBezTo>
                  <a:cubicBezTo>
                    <a:pt x="71941" y="68374"/>
                    <a:pt x="71062" y="65176"/>
                    <a:pt x="69983" y="62059"/>
                  </a:cubicBezTo>
                  <a:cubicBezTo>
                    <a:pt x="69304" y="59981"/>
                    <a:pt x="68464" y="57782"/>
                    <a:pt x="67505" y="55464"/>
                  </a:cubicBezTo>
                  <a:lnTo>
                    <a:pt x="67505" y="55464"/>
                  </a:lnTo>
                  <a:cubicBezTo>
                    <a:pt x="68984" y="55664"/>
                    <a:pt x="70463" y="55784"/>
                    <a:pt x="71822" y="55944"/>
                  </a:cubicBezTo>
                  <a:cubicBezTo>
                    <a:pt x="75778" y="56304"/>
                    <a:pt x="79096" y="56463"/>
                    <a:pt x="81414" y="56503"/>
                  </a:cubicBezTo>
                  <a:cubicBezTo>
                    <a:pt x="82200" y="56530"/>
                    <a:pt x="82875" y="56539"/>
                    <a:pt x="83425" y="56539"/>
                  </a:cubicBezTo>
                  <a:cubicBezTo>
                    <a:pt x="84527" y="56539"/>
                    <a:pt x="85131" y="56503"/>
                    <a:pt x="85131" y="56503"/>
                  </a:cubicBezTo>
                  <a:cubicBezTo>
                    <a:pt x="89008" y="56344"/>
                    <a:pt x="90167" y="51148"/>
                    <a:pt x="86729" y="49349"/>
                  </a:cubicBezTo>
                  <a:lnTo>
                    <a:pt x="86729" y="49349"/>
                  </a:lnTo>
                  <a:lnTo>
                    <a:pt x="86809" y="49389"/>
                  </a:lnTo>
                  <a:cubicBezTo>
                    <a:pt x="86809" y="49389"/>
                    <a:pt x="85610" y="48750"/>
                    <a:pt x="83452" y="47790"/>
                  </a:cubicBezTo>
                  <a:cubicBezTo>
                    <a:pt x="82933" y="47551"/>
                    <a:pt x="82333" y="47271"/>
                    <a:pt x="81694" y="47031"/>
                  </a:cubicBezTo>
                  <a:cubicBezTo>
                    <a:pt x="79775" y="46192"/>
                    <a:pt x="77337" y="45233"/>
                    <a:pt x="74539" y="44193"/>
                  </a:cubicBezTo>
                  <a:cubicBezTo>
                    <a:pt x="73220" y="43674"/>
                    <a:pt x="71822" y="43234"/>
                    <a:pt x="70343" y="42715"/>
                  </a:cubicBezTo>
                  <a:cubicBezTo>
                    <a:pt x="72181" y="41036"/>
                    <a:pt x="73900" y="39397"/>
                    <a:pt x="75459" y="37799"/>
                  </a:cubicBezTo>
                  <a:cubicBezTo>
                    <a:pt x="76857" y="36360"/>
                    <a:pt x="78096" y="34961"/>
                    <a:pt x="79176" y="33722"/>
                  </a:cubicBezTo>
                  <a:cubicBezTo>
                    <a:pt x="80295" y="32443"/>
                    <a:pt x="81174" y="31284"/>
                    <a:pt x="81933" y="30285"/>
                  </a:cubicBezTo>
                  <a:cubicBezTo>
                    <a:pt x="82293" y="29805"/>
                    <a:pt x="82653" y="29365"/>
                    <a:pt x="82893" y="28966"/>
                  </a:cubicBezTo>
                  <a:cubicBezTo>
                    <a:pt x="83172" y="28566"/>
                    <a:pt x="83412" y="28246"/>
                    <a:pt x="83612" y="27967"/>
                  </a:cubicBezTo>
                  <a:cubicBezTo>
                    <a:pt x="83812" y="27727"/>
                    <a:pt x="83932" y="27487"/>
                    <a:pt x="84012" y="27327"/>
                  </a:cubicBezTo>
                  <a:lnTo>
                    <a:pt x="84172" y="27127"/>
                  </a:lnTo>
                  <a:cubicBezTo>
                    <a:pt x="87388" y="22019"/>
                    <a:pt x="83654" y="15513"/>
                    <a:pt x="77889" y="15513"/>
                  </a:cubicBezTo>
                  <a:cubicBezTo>
                    <a:pt x="77564" y="15513"/>
                    <a:pt x="77234" y="15534"/>
                    <a:pt x="76897" y="15577"/>
                  </a:cubicBezTo>
                  <a:lnTo>
                    <a:pt x="76618" y="15617"/>
                  </a:lnTo>
                  <a:cubicBezTo>
                    <a:pt x="76458" y="15617"/>
                    <a:pt x="76178" y="15657"/>
                    <a:pt x="75858" y="15697"/>
                  </a:cubicBezTo>
                  <a:cubicBezTo>
                    <a:pt x="75539" y="15737"/>
                    <a:pt x="75099" y="15816"/>
                    <a:pt x="74619" y="15896"/>
                  </a:cubicBezTo>
                  <a:cubicBezTo>
                    <a:pt x="74180" y="15976"/>
                    <a:pt x="73620" y="16096"/>
                    <a:pt x="73021" y="16216"/>
                  </a:cubicBezTo>
                  <a:cubicBezTo>
                    <a:pt x="71822" y="16456"/>
                    <a:pt x="70383" y="16816"/>
                    <a:pt x="68784" y="17255"/>
                  </a:cubicBezTo>
                  <a:cubicBezTo>
                    <a:pt x="67185" y="17695"/>
                    <a:pt x="65387" y="18254"/>
                    <a:pt x="63468" y="18854"/>
                  </a:cubicBezTo>
                  <a:cubicBezTo>
                    <a:pt x="61390" y="19573"/>
                    <a:pt x="59152" y="20413"/>
                    <a:pt x="56834" y="21372"/>
                  </a:cubicBezTo>
                  <a:cubicBezTo>
                    <a:pt x="57034" y="19813"/>
                    <a:pt x="57193" y="18334"/>
                    <a:pt x="57313" y="16936"/>
                  </a:cubicBezTo>
                  <a:cubicBezTo>
                    <a:pt x="57673" y="13019"/>
                    <a:pt x="57833" y="9661"/>
                    <a:pt x="57873" y="7343"/>
                  </a:cubicBezTo>
                  <a:cubicBezTo>
                    <a:pt x="57953" y="4985"/>
                    <a:pt x="57873" y="3626"/>
                    <a:pt x="57873" y="3626"/>
                  </a:cubicBezTo>
                  <a:cubicBezTo>
                    <a:pt x="57778" y="1348"/>
                    <a:pt x="55922" y="0"/>
                    <a:pt x="540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028;p30">
              <a:extLst>
                <a:ext uri="{FF2B5EF4-FFF2-40B4-BE49-F238E27FC236}">
                  <a16:creationId xmlns:a16="http://schemas.microsoft.com/office/drawing/2014/main" id="{A626972F-1E30-984C-93D7-6FED492192E6}"/>
                </a:ext>
              </a:extLst>
            </p:cNvPr>
            <p:cNvSpPr/>
            <p:nvPr/>
          </p:nvSpPr>
          <p:spPr>
            <a:xfrm>
              <a:off x="-894250" y="2755125"/>
              <a:ext cx="118925" cy="380700"/>
            </a:xfrm>
            <a:custGeom>
              <a:avLst/>
              <a:gdLst/>
              <a:ahLst/>
              <a:cxnLst/>
              <a:rect l="l" t="t" r="r" b="b"/>
              <a:pathLst>
                <a:path w="4757" h="15228" fill="none" extrusionOk="0">
                  <a:moveTo>
                    <a:pt x="1" y="0"/>
                  </a:moveTo>
                  <a:cubicBezTo>
                    <a:pt x="1440" y="5116"/>
                    <a:pt x="2799" y="10272"/>
                    <a:pt x="4757" y="15228"/>
                  </a:cubicBezTo>
                </a:path>
              </a:pathLst>
            </a:custGeom>
            <a:noFill/>
            <a:ln w="8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029;p30">
              <a:extLst>
                <a:ext uri="{FF2B5EF4-FFF2-40B4-BE49-F238E27FC236}">
                  <a16:creationId xmlns:a16="http://schemas.microsoft.com/office/drawing/2014/main" id="{EF1427F9-5827-1148-A905-C70452BA03C3}"/>
                </a:ext>
              </a:extLst>
            </p:cNvPr>
            <p:cNvSpPr/>
            <p:nvPr/>
          </p:nvSpPr>
          <p:spPr>
            <a:xfrm>
              <a:off x="-1259950" y="3354625"/>
              <a:ext cx="314775" cy="129925"/>
            </a:xfrm>
            <a:custGeom>
              <a:avLst/>
              <a:gdLst/>
              <a:ahLst/>
              <a:cxnLst/>
              <a:rect l="l" t="t" r="r" b="b"/>
              <a:pathLst>
                <a:path w="12591" h="5197" fill="none" extrusionOk="0">
                  <a:moveTo>
                    <a:pt x="1" y="1"/>
                  </a:moveTo>
                  <a:cubicBezTo>
                    <a:pt x="4357" y="1360"/>
                    <a:pt x="8314" y="3638"/>
                    <a:pt x="12590" y="5197"/>
                  </a:cubicBezTo>
                </a:path>
              </a:pathLst>
            </a:custGeom>
            <a:noFill/>
            <a:ln w="952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030;p30">
              <a:extLst>
                <a:ext uri="{FF2B5EF4-FFF2-40B4-BE49-F238E27FC236}">
                  <a16:creationId xmlns:a16="http://schemas.microsoft.com/office/drawing/2014/main" id="{F728ABA4-C7D2-0F4F-AB75-3A85B04826FD}"/>
                </a:ext>
              </a:extLst>
            </p:cNvPr>
            <p:cNvSpPr/>
            <p:nvPr/>
          </p:nvSpPr>
          <p:spPr>
            <a:xfrm>
              <a:off x="-828300" y="4067050"/>
              <a:ext cx="250825" cy="66975"/>
            </a:xfrm>
            <a:custGeom>
              <a:avLst/>
              <a:gdLst/>
              <a:ahLst/>
              <a:cxnLst/>
              <a:rect l="l" t="t" r="r" b="b"/>
              <a:pathLst>
                <a:path w="10033" h="2679" fill="none" extrusionOk="0">
                  <a:moveTo>
                    <a:pt x="1" y="2679"/>
                  </a:moveTo>
                  <a:cubicBezTo>
                    <a:pt x="3358" y="1919"/>
                    <a:pt x="6755" y="1080"/>
                    <a:pt x="10032" y="1"/>
                  </a:cubicBezTo>
                </a:path>
              </a:pathLst>
            </a:custGeom>
            <a:noFill/>
            <a:ln w="8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031;p30">
              <a:extLst>
                <a:ext uri="{FF2B5EF4-FFF2-40B4-BE49-F238E27FC236}">
                  <a16:creationId xmlns:a16="http://schemas.microsoft.com/office/drawing/2014/main" id="{8E7C1BA1-A18A-6540-8706-F8AEEDC17E2F}"/>
                </a:ext>
              </a:extLst>
            </p:cNvPr>
            <p:cNvSpPr/>
            <p:nvPr/>
          </p:nvSpPr>
          <p:spPr>
            <a:xfrm>
              <a:off x="-315725" y="4130000"/>
              <a:ext cx="67975" cy="183875"/>
            </a:xfrm>
            <a:custGeom>
              <a:avLst/>
              <a:gdLst/>
              <a:ahLst/>
              <a:cxnLst/>
              <a:rect l="l" t="t" r="r" b="b"/>
              <a:pathLst>
                <a:path w="2719" h="7355" fill="none" extrusionOk="0">
                  <a:moveTo>
                    <a:pt x="1" y="7355"/>
                  </a:moveTo>
                  <a:cubicBezTo>
                    <a:pt x="800" y="4837"/>
                    <a:pt x="1720" y="2399"/>
                    <a:pt x="2719" y="1"/>
                  </a:cubicBezTo>
                </a:path>
              </a:pathLst>
            </a:custGeom>
            <a:noFill/>
            <a:ln w="8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032;p30">
              <a:extLst>
                <a:ext uri="{FF2B5EF4-FFF2-40B4-BE49-F238E27FC236}">
                  <a16:creationId xmlns:a16="http://schemas.microsoft.com/office/drawing/2014/main" id="{7BA9A4C7-E7B3-BE42-9D75-67F78EA88FF9}"/>
                </a:ext>
              </a:extLst>
            </p:cNvPr>
            <p:cNvSpPr/>
            <p:nvPr/>
          </p:nvSpPr>
          <p:spPr>
            <a:xfrm>
              <a:off x="-180825" y="4119025"/>
              <a:ext cx="58975" cy="71950"/>
            </a:xfrm>
            <a:custGeom>
              <a:avLst/>
              <a:gdLst/>
              <a:ahLst/>
              <a:cxnLst/>
              <a:rect l="l" t="t" r="r" b="b"/>
              <a:pathLst>
                <a:path w="2359" h="2878" fill="none" extrusionOk="0">
                  <a:moveTo>
                    <a:pt x="1" y="0"/>
                  </a:moveTo>
                  <a:cubicBezTo>
                    <a:pt x="680" y="999"/>
                    <a:pt x="1479" y="1998"/>
                    <a:pt x="2359" y="2878"/>
                  </a:cubicBezTo>
                </a:path>
              </a:pathLst>
            </a:custGeom>
            <a:noFill/>
            <a:ln w="8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033;p30">
              <a:extLst>
                <a:ext uri="{FF2B5EF4-FFF2-40B4-BE49-F238E27FC236}">
                  <a16:creationId xmlns:a16="http://schemas.microsoft.com/office/drawing/2014/main" id="{DBA7852F-34AD-5842-85DC-220EB699885F}"/>
                </a:ext>
              </a:extLst>
            </p:cNvPr>
            <p:cNvSpPr/>
            <p:nvPr/>
          </p:nvSpPr>
          <p:spPr>
            <a:xfrm>
              <a:off x="343750" y="3765300"/>
              <a:ext cx="104950" cy="12025"/>
            </a:xfrm>
            <a:custGeom>
              <a:avLst/>
              <a:gdLst/>
              <a:ahLst/>
              <a:cxnLst/>
              <a:rect l="l" t="t" r="r" b="b"/>
              <a:pathLst>
                <a:path w="4198" h="481" fill="none" extrusionOk="0">
                  <a:moveTo>
                    <a:pt x="0" y="160"/>
                  </a:moveTo>
                  <a:cubicBezTo>
                    <a:pt x="1399" y="1"/>
                    <a:pt x="2838" y="120"/>
                    <a:pt x="4197" y="480"/>
                  </a:cubicBezTo>
                </a:path>
              </a:pathLst>
            </a:custGeom>
            <a:noFill/>
            <a:ln w="8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034;p30">
              <a:extLst>
                <a:ext uri="{FF2B5EF4-FFF2-40B4-BE49-F238E27FC236}">
                  <a16:creationId xmlns:a16="http://schemas.microsoft.com/office/drawing/2014/main" id="{B25627FC-864B-214D-95C9-9B77D4EEDF3D}"/>
                </a:ext>
              </a:extLst>
            </p:cNvPr>
            <p:cNvSpPr/>
            <p:nvPr/>
          </p:nvSpPr>
          <p:spPr>
            <a:xfrm>
              <a:off x="390700" y="3385600"/>
              <a:ext cx="60975" cy="56000"/>
            </a:xfrm>
            <a:custGeom>
              <a:avLst/>
              <a:gdLst/>
              <a:ahLst/>
              <a:cxnLst/>
              <a:rect l="l" t="t" r="r" b="b"/>
              <a:pathLst>
                <a:path w="2439" h="2240" fill="none" extrusionOk="0">
                  <a:moveTo>
                    <a:pt x="1" y="2239"/>
                  </a:moveTo>
                  <a:cubicBezTo>
                    <a:pt x="800" y="1480"/>
                    <a:pt x="1600" y="760"/>
                    <a:pt x="2439" y="1"/>
                  </a:cubicBezTo>
                </a:path>
              </a:pathLst>
            </a:custGeom>
            <a:noFill/>
            <a:ln w="8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035;p30">
              <a:extLst>
                <a:ext uri="{FF2B5EF4-FFF2-40B4-BE49-F238E27FC236}">
                  <a16:creationId xmlns:a16="http://schemas.microsoft.com/office/drawing/2014/main" id="{7AA9E873-0A52-D74D-9597-A71305D39DFF}"/>
                </a:ext>
              </a:extLst>
            </p:cNvPr>
            <p:cNvSpPr/>
            <p:nvPr/>
          </p:nvSpPr>
          <p:spPr>
            <a:xfrm>
              <a:off x="93950" y="2948975"/>
              <a:ext cx="84950" cy="23000"/>
            </a:xfrm>
            <a:custGeom>
              <a:avLst/>
              <a:gdLst/>
              <a:ahLst/>
              <a:cxnLst/>
              <a:rect l="l" t="t" r="r" b="b"/>
              <a:pathLst>
                <a:path w="3398" h="920" fill="none" extrusionOk="0">
                  <a:moveTo>
                    <a:pt x="1" y="919"/>
                  </a:moveTo>
                  <a:cubicBezTo>
                    <a:pt x="1080" y="600"/>
                    <a:pt x="2279" y="280"/>
                    <a:pt x="3398" y="0"/>
                  </a:cubicBezTo>
                </a:path>
              </a:pathLst>
            </a:custGeom>
            <a:noFill/>
            <a:ln w="8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036;p30">
              <a:extLst>
                <a:ext uri="{FF2B5EF4-FFF2-40B4-BE49-F238E27FC236}">
                  <a16:creationId xmlns:a16="http://schemas.microsoft.com/office/drawing/2014/main" id="{8133CC26-FC33-8346-8F66-C38C787438F4}"/>
                </a:ext>
              </a:extLst>
            </p:cNvPr>
            <p:cNvSpPr/>
            <p:nvPr/>
          </p:nvSpPr>
          <p:spPr>
            <a:xfrm>
              <a:off x="-836300" y="2961925"/>
              <a:ext cx="1169675" cy="1102075"/>
            </a:xfrm>
            <a:custGeom>
              <a:avLst/>
              <a:gdLst/>
              <a:ahLst/>
              <a:cxnLst/>
              <a:rect l="l" t="t" r="r" b="b"/>
              <a:pathLst>
                <a:path w="46787" h="44083" extrusionOk="0">
                  <a:moveTo>
                    <a:pt x="23812" y="0"/>
                  </a:moveTo>
                  <a:cubicBezTo>
                    <a:pt x="23722" y="0"/>
                    <a:pt x="23632" y="1"/>
                    <a:pt x="23542" y="2"/>
                  </a:cubicBezTo>
                  <a:cubicBezTo>
                    <a:pt x="9473" y="122"/>
                    <a:pt x="3718" y="9114"/>
                    <a:pt x="1879" y="18627"/>
                  </a:cubicBezTo>
                  <a:cubicBezTo>
                    <a:pt x="1" y="28139"/>
                    <a:pt x="5476" y="42727"/>
                    <a:pt x="23222" y="44006"/>
                  </a:cubicBezTo>
                  <a:cubicBezTo>
                    <a:pt x="23940" y="44058"/>
                    <a:pt x="24639" y="44083"/>
                    <a:pt x="25318" y="44083"/>
                  </a:cubicBezTo>
                  <a:cubicBezTo>
                    <a:pt x="41430" y="44083"/>
                    <a:pt x="46787" y="29956"/>
                    <a:pt x="46403" y="21864"/>
                  </a:cubicBezTo>
                  <a:cubicBezTo>
                    <a:pt x="46006" y="13520"/>
                    <a:pt x="39169" y="0"/>
                    <a:pt x="238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037;p30">
              <a:extLst>
                <a:ext uri="{FF2B5EF4-FFF2-40B4-BE49-F238E27FC236}">
                  <a16:creationId xmlns:a16="http://schemas.microsoft.com/office/drawing/2014/main" id="{A4D5DC6F-F487-DB4D-850F-0947E98AC012}"/>
                </a:ext>
              </a:extLst>
            </p:cNvPr>
            <p:cNvSpPr/>
            <p:nvPr/>
          </p:nvSpPr>
          <p:spPr>
            <a:xfrm>
              <a:off x="-469875" y="3436425"/>
              <a:ext cx="48650" cy="52450"/>
            </a:xfrm>
            <a:custGeom>
              <a:avLst/>
              <a:gdLst/>
              <a:ahLst/>
              <a:cxnLst/>
              <a:rect l="l" t="t" r="r" b="b"/>
              <a:pathLst>
                <a:path w="1946" h="2098" extrusionOk="0">
                  <a:moveTo>
                    <a:pt x="1360" y="1"/>
                  </a:moveTo>
                  <a:cubicBezTo>
                    <a:pt x="801" y="1"/>
                    <a:pt x="0" y="1852"/>
                    <a:pt x="931" y="2085"/>
                  </a:cubicBezTo>
                  <a:cubicBezTo>
                    <a:pt x="974" y="2093"/>
                    <a:pt x="1014" y="2098"/>
                    <a:pt x="1053" y="2098"/>
                  </a:cubicBezTo>
                  <a:cubicBezTo>
                    <a:pt x="1896" y="2098"/>
                    <a:pt x="1946" y="121"/>
                    <a:pt x="1411" y="6"/>
                  </a:cubicBezTo>
                  <a:cubicBezTo>
                    <a:pt x="1394" y="3"/>
                    <a:pt x="1377" y="1"/>
                    <a:pt x="1360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038;p30">
              <a:extLst>
                <a:ext uri="{FF2B5EF4-FFF2-40B4-BE49-F238E27FC236}">
                  <a16:creationId xmlns:a16="http://schemas.microsoft.com/office/drawing/2014/main" id="{6688FF27-659F-6546-ACE6-5123D4B95D1E}"/>
                </a:ext>
              </a:extLst>
            </p:cNvPr>
            <p:cNvSpPr/>
            <p:nvPr/>
          </p:nvSpPr>
          <p:spPr>
            <a:xfrm>
              <a:off x="-89975" y="3447325"/>
              <a:ext cx="47425" cy="51550"/>
            </a:xfrm>
            <a:custGeom>
              <a:avLst/>
              <a:gdLst/>
              <a:ahLst/>
              <a:cxnLst/>
              <a:rect l="l" t="t" r="r" b="b"/>
              <a:pathLst>
                <a:path w="1897" h="2062" extrusionOk="0">
                  <a:moveTo>
                    <a:pt x="1301" y="1"/>
                  </a:moveTo>
                  <a:cubicBezTo>
                    <a:pt x="778" y="1"/>
                    <a:pt x="0" y="1856"/>
                    <a:pt x="923" y="2048"/>
                  </a:cubicBezTo>
                  <a:cubicBezTo>
                    <a:pt x="964" y="2057"/>
                    <a:pt x="1004" y="2062"/>
                    <a:pt x="1042" y="2062"/>
                  </a:cubicBezTo>
                  <a:cubicBezTo>
                    <a:pt x="1848" y="2062"/>
                    <a:pt x="1897" y="124"/>
                    <a:pt x="1363" y="10"/>
                  </a:cubicBezTo>
                  <a:cubicBezTo>
                    <a:pt x="1343" y="4"/>
                    <a:pt x="1322" y="1"/>
                    <a:pt x="1301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039;p30">
              <a:extLst>
                <a:ext uri="{FF2B5EF4-FFF2-40B4-BE49-F238E27FC236}">
                  <a16:creationId xmlns:a16="http://schemas.microsoft.com/office/drawing/2014/main" id="{1C49FAB2-2E23-F54C-A8BC-B3AE2E9B7A6F}"/>
                </a:ext>
              </a:extLst>
            </p:cNvPr>
            <p:cNvSpPr/>
            <p:nvPr/>
          </p:nvSpPr>
          <p:spPr>
            <a:xfrm>
              <a:off x="-310725" y="3486525"/>
              <a:ext cx="122925" cy="114925"/>
            </a:xfrm>
            <a:custGeom>
              <a:avLst/>
              <a:gdLst/>
              <a:ahLst/>
              <a:cxnLst/>
              <a:rect l="l" t="t" r="r" b="b"/>
              <a:pathLst>
                <a:path w="4917" h="4597" fill="none" extrusionOk="0">
                  <a:moveTo>
                    <a:pt x="1" y="1"/>
                  </a:moveTo>
                  <a:cubicBezTo>
                    <a:pt x="1959" y="3957"/>
                    <a:pt x="3518" y="4597"/>
                    <a:pt x="4917" y="960"/>
                  </a:cubicBezTo>
                </a:path>
              </a:pathLst>
            </a:custGeom>
            <a:noFill/>
            <a:ln w="8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040;p30">
              <a:extLst>
                <a:ext uri="{FF2B5EF4-FFF2-40B4-BE49-F238E27FC236}">
                  <a16:creationId xmlns:a16="http://schemas.microsoft.com/office/drawing/2014/main" id="{D5564823-0196-2440-96CB-7BE4701998AD}"/>
                </a:ext>
              </a:extLst>
            </p:cNvPr>
            <p:cNvSpPr/>
            <p:nvPr/>
          </p:nvSpPr>
          <p:spPr>
            <a:xfrm>
              <a:off x="-746375" y="3649400"/>
              <a:ext cx="320775" cy="347750"/>
            </a:xfrm>
            <a:custGeom>
              <a:avLst/>
              <a:gdLst/>
              <a:ahLst/>
              <a:cxnLst/>
              <a:rect l="l" t="t" r="r" b="b"/>
              <a:pathLst>
                <a:path w="12831" h="13910" fill="none" extrusionOk="0">
                  <a:moveTo>
                    <a:pt x="1" y="0"/>
                  </a:moveTo>
                  <a:cubicBezTo>
                    <a:pt x="1560" y="5836"/>
                    <a:pt x="4437" y="10392"/>
                    <a:pt x="12831" y="13909"/>
                  </a:cubicBezTo>
                </a:path>
              </a:pathLst>
            </a:custGeom>
            <a:noFill/>
            <a:ln w="8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041;p30">
              <a:extLst>
                <a:ext uri="{FF2B5EF4-FFF2-40B4-BE49-F238E27FC236}">
                  <a16:creationId xmlns:a16="http://schemas.microsoft.com/office/drawing/2014/main" id="{5DAC8A92-CDE3-C544-BAE8-EF1CDAEBEFB1}"/>
                </a:ext>
              </a:extLst>
            </p:cNvPr>
            <p:cNvSpPr/>
            <p:nvPr/>
          </p:nvSpPr>
          <p:spPr>
            <a:xfrm>
              <a:off x="-76900" y="3013900"/>
              <a:ext cx="320750" cy="347750"/>
            </a:xfrm>
            <a:custGeom>
              <a:avLst/>
              <a:gdLst/>
              <a:ahLst/>
              <a:cxnLst/>
              <a:rect l="l" t="t" r="r" b="b"/>
              <a:pathLst>
                <a:path w="12830" h="13910" fill="none" extrusionOk="0">
                  <a:moveTo>
                    <a:pt x="12830" y="13910"/>
                  </a:moveTo>
                  <a:cubicBezTo>
                    <a:pt x="11311" y="8074"/>
                    <a:pt x="8433" y="3518"/>
                    <a:pt x="0" y="1"/>
                  </a:cubicBezTo>
                </a:path>
              </a:pathLst>
            </a:custGeom>
            <a:noFill/>
            <a:ln w="10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5" name="Google Shape;832;p26">
            <a:extLst>
              <a:ext uri="{FF2B5EF4-FFF2-40B4-BE49-F238E27FC236}">
                <a16:creationId xmlns:a16="http://schemas.microsoft.com/office/drawing/2014/main" id="{C6D46852-CBF3-0442-9B32-BB732E38F23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70966" y="1250351"/>
            <a:ext cx="2571014" cy="96040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NGOẠI HÌNH</a:t>
            </a:r>
            <a:endParaRPr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6" name="Google Shape;832;p26">
            <a:extLst>
              <a:ext uri="{FF2B5EF4-FFF2-40B4-BE49-F238E27FC236}">
                <a16:creationId xmlns:a16="http://schemas.microsoft.com/office/drawing/2014/main" id="{D8178327-40B0-D640-A01A-3754D312DEFC}"/>
              </a:ext>
            </a:extLst>
          </p:cNvPr>
          <p:cNvSpPr txBox="1">
            <a:spLocks/>
          </p:cNvSpPr>
          <p:nvPr/>
        </p:nvSpPr>
        <p:spPr>
          <a:xfrm>
            <a:off x="1962451" y="3021162"/>
            <a:ext cx="2571014" cy="960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Bubblegum Sans"/>
              <a:buNone/>
              <a:defRPr sz="1800" b="0" i="0" u="none" strike="noStrike" cap="none">
                <a:solidFill>
                  <a:schemeClr val="lt2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chemeClr val="lt2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chemeClr val="lt2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chemeClr val="lt2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chemeClr val="lt2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chemeClr val="lt2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chemeClr val="lt2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chemeClr val="lt2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chemeClr val="lt2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HÀNH ĐỘNG</a:t>
            </a:r>
          </a:p>
        </p:txBody>
      </p:sp>
      <p:sp>
        <p:nvSpPr>
          <p:cNvPr id="97" name="Google Shape;832;p26">
            <a:extLst>
              <a:ext uri="{FF2B5EF4-FFF2-40B4-BE49-F238E27FC236}">
                <a16:creationId xmlns:a16="http://schemas.microsoft.com/office/drawing/2014/main" id="{955F4356-36BA-E54E-84DC-AF324C97B1C2}"/>
              </a:ext>
            </a:extLst>
          </p:cNvPr>
          <p:cNvSpPr txBox="1">
            <a:spLocks/>
          </p:cNvSpPr>
          <p:nvPr/>
        </p:nvSpPr>
        <p:spPr>
          <a:xfrm>
            <a:off x="5810805" y="1289957"/>
            <a:ext cx="2571014" cy="960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Bubblegum Sans"/>
              <a:buNone/>
              <a:defRPr sz="1800" b="0" i="0" u="none" strike="noStrike" cap="none">
                <a:solidFill>
                  <a:schemeClr val="lt2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chemeClr val="lt2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chemeClr val="lt2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chemeClr val="lt2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chemeClr val="lt2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chemeClr val="lt2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chemeClr val="lt2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chemeClr val="lt2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chemeClr val="lt2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NGÔN NGỮ</a:t>
            </a:r>
          </a:p>
        </p:txBody>
      </p:sp>
      <p:sp>
        <p:nvSpPr>
          <p:cNvPr id="98" name="Google Shape;832;p26">
            <a:extLst>
              <a:ext uri="{FF2B5EF4-FFF2-40B4-BE49-F238E27FC236}">
                <a16:creationId xmlns:a16="http://schemas.microsoft.com/office/drawing/2014/main" id="{28CF2196-6DED-654F-95C2-821BBA2C6E34}"/>
              </a:ext>
            </a:extLst>
          </p:cNvPr>
          <p:cNvSpPr txBox="1">
            <a:spLocks/>
          </p:cNvSpPr>
          <p:nvPr/>
        </p:nvSpPr>
        <p:spPr>
          <a:xfrm>
            <a:off x="5631552" y="3065609"/>
            <a:ext cx="2571014" cy="960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Bubblegum Sans"/>
              <a:buNone/>
              <a:defRPr sz="1800" b="0" i="0" u="none" strike="noStrike" cap="none">
                <a:solidFill>
                  <a:schemeClr val="lt2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chemeClr val="lt2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chemeClr val="lt2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chemeClr val="lt2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chemeClr val="lt2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chemeClr val="lt2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chemeClr val="lt2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chemeClr val="lt2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chemeClr val="lt2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THẾ GIỚI NỘI TÂM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p25"/>
          <p:cNvSpPr txBox="1">
            <a:spLocks noGrp="1"/>
          </p:cNvSpPr>
          <p:nvPr>
            <p:ph type="title"/>
          </p:nvPr>
        </p:nvSpPr>
        <p:spPr>
          <a:xfrm>
            <a:off x="950333" y="2295552"/>
            <a:ext cx="7047166" cy="167868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5" name="Google Shape;785;p25"/>
          <p:cNvSpPr txBox="1">
            <a:spLocks noGrp="1"/>
          </p:cNvSpPr>
          <p:nvPr>
            <p:ph type="title" idx="2"/>
          </p:nvPr>
        </p:nvSpPr>
        <p:spPr>
          <a:xfrm>
            <a:off x="3313800" y="626685"/>
            <a:ext cx="2516400" cy="138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III.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86" name="Google Shape;786;p25"/>
          <p:cNvGrpSpPr/>
          <p:nvPr/>
        </p:nvGrpSpPr>
        <p:grpSpPr>
          <a:xfrm>
            <a:off x="7698299" y="2887000"/>
            <a:ext cx="990935" cy="1916649"/>
            <a:chOff x="16559563" y="4116304"/>
            <a:chExt cx="3055613" cy="5910110"/>
          </a:xfrm>
        </p:grpSpPr>
        <p:sp>
          <p:nvSpPr>
            <p:cNvPr id="787" name="Google Shape;787;p25"/>
            <p:cNvSpPr/>
            <p:nvPr/>
          </p:nvSpPr>
          <p:spPr>
            <a:xfrm>
              <a:off x="16559563" y="7227550"/>
              <a:ext cx="538699" cy="2389304"/>
            </a:xfrm>
            <a:custGeom>
              <a:avLst/>
              <a:gdLst/>
              <a:ahLst/>
              <a:cxnLst/>
              <a:rect l="l" t="t" r="r" b="b"/>
              <a:pathLst>
                <a:path w="8674" h="38472" extrusionOk="0">
                  <a:moveTo>
                    <a:pt x="3482" y="1"/>
                  </a:moveTo>
                  <a:cubicBezTo>
                    <a:pt x="2987" y="1"/>
                    <a:pt x="2505" y="244"/>
                    <a:pt x="2198" y="662"/>
                  </a:cubicBezTo>
                  <a:cubicBezTo>
                    <a:pt x="1999" y="1062"/>
                    <a:pt x="1919" y="1582"/>
                    <a:pt x="2039" y="2061"/>
                  </a:cubicBezTo>
                  <a:cubicBezTo>
                    <a:pt x="2438" y="5179"/>
                    <a:pt x="3917" y="8136"/>
                    <a:pt x="3677" y="11294"/>
                  </a:cubicBezTo>
                  <a:cubicBezTo>
                    <a:pt x="3557" y="13212"/>
                    <a:pt x="2718" y="15011"/>
                    <a:pt x="2198" y="16889"/>
                  </a:cubicBezTo>
                  <a:cubicBezTo>
                    <a:pt x="0" y="24243"/>
                    <a:pt x="2958" y="33316"/>
                    <a:pt x="8673" y="38472"/>
                  </a:cubicBezTo>
                  <a:lnTo>
                    <a:pt x="7035" y="30958"/>
                  </a:lnTo>
                  <a:cubicBezTo>
                    <a:pt x="5156" y="27281"/>
                    <a:pt x="4796" y="23044"/>
                    <a:pt x="6075" y="19167"/>
                  </a:cubicBezTo>
                  <a:cubicBezTo>
                    <a:pt x="6595" y="17449"/>
                    <a:pt x="7354" y="15890"/>
                    <a:pt x="7674" y="14171"/>
                  </a:cubicBezTo>
                  <a:cubicBezTo>
                    <a:pt x="8074" y="11973"/>
                    <a:pt x="7714" y="9695"/>
                    <a:pt x="7354" y="7457"/>
                  </a:cubicBezTo>
                  <a:cubicBezTo>
                    <a:pt x="6995" y="5458"/>
                    <a:pt x="6635" y="3420"/>
                    <a:pt x="5636" y="1662"/>
                  </a:cubicBezTo>
                  <a:cubicBezTo>
                    <a:pt x="5276" y="982"/>
                    <a:pt x="4756" y="463"/>
                    <a:pt x="4117" y="143"/>
                  </a:cubicBezTo>
                  <a:cubicBezTo>
                    <a:pt x="3912" y="46"/>
                    <a:pt x="3696" y="1"/>
                    <a:pt x="34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25"/>
            <p:cNvSpPr/>
            <p:nvPr/>
          </p:nvSpPr>
          <p:spPr>
            <a:xfrm>
              <a:off x="16611668" y="8134958"/>
              <a:ext cx="295433" cy="1082242"/>
            </a:xfrm>
            <a:custGeom>
              <a:avLst/>
              <a:gdLst/>
              <a:ahLst/>
              <a:cxnLst/>
              <a:rect l="l" t="t" r="r" b="b"/>
              <a:pathLst>
                <a:path w="4757" h="17426" extrusionOk="0">
                  <a:moveTo>
                    <a:pt x="2079" y="0"/>
                  </a:moveTo>
                  <a:cubicBezTo>
                    <a:pt x="1839" y="759"/>
                    <a:pt x="1559" y="1519"/>
                    <a:pt x="1319" y="2278"/>
                  </a:cubicBezTo>
                  <a:cubicBezTo>
                    <a:pt x="1" y="6675"/>
                    <a:pt x="560" y="11711"/>
                    <a:pt x="2439" y="16147"/>
                  </a:cubicBezTo>
                  <a:lnTo>
                    <a:pt x="3038" y="17426"/>
                  </a:lnTo>
                  <a:lnTo>
                    <a:pt x="3038" y="17346"/>
                  </a:lnTo>
                  <a:cubicBezTo>
                    <a:pt x="3997" y="17226"/>
                    <a:pt x="4677" y="16227"/>
                    <a:pt x="4757" y="15228"/>
                  </a:cubicBezTo>
                  <a:cubicBezTo>
                    <a:pt x="4717" y="14268"/>
                    <a:pt x="4517" y="13309"/>
                    <a:pt x="4077" y="12430"/>
                  </a:cubicBezTo>
                  <a:lnTo>
                    <a:pt x="3038" y="9872"/>
                  </a:lnTo>
                  <a:cubicBezTo>
                    <a:pt x="2718" y="9193"/>
                    <a:pt x="2479" y="8513"/>
                    <a:pt x="2399" y="7754"/>
                  </a:cubicBezTo>
                  <a:cubicBezTo>
                    <a:pt x="2359" y="6835"/>
                    <a:pt x="2558" y="5875"/>
                    <a:pt x="2878" y="4996"/>
                  </a:cubicBezTo>
                  <a:cubicBezTo>
                    <a:pt x="3238" y="4117"/>
                    <a:pt x="3398" y="3197"/>
                    <a:pt x="3438" y="2238"/>
                  </a:cubicBezTo>
                  <a:cubicBezTo>
                    <a:pt x="3438" y="1319"/>
                    <a:pt x="2918" y="440"/>
                    <a:pt x="20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25"/>
            <p:cNvSpPr/>
            <p:nvPr/>
          </p:nvSpPr>
          <p:spPr>
            <a:xfrm>
              <a:off x="18939935" y="4133694"/>
              <a:ext cx="531246" cy="796807"/>
            </a:xfrm>
            <a:custGeom>
              <a:avLst/>
              <a:gdLst/>
              <a:ahLst/>
              <a:cxnLst/>
              <a:rect l="l" t="t" r="r" b="b"/>
              <a:pathLst>
                <a:path w="8554" h="12830" extrusionOk="0">
                  <a:moveTo>
                    <a:pt x="8113" y="0"/>
                  </a:moveTo>
                  <a:cubicBezTo>
                    <a:pt x="4676" y="960"/>
                    <a:pt x="1839" y="3398"/>
                    <a:pt x="400" y="6635"/>
                  </a:cubicBezTo>
                  <a:cubicBezTo>
                    <a:pt x="400" y="6635"/>
                    <a:pt x="0" y="9912"/>
                    <a:pt x="1719" y="10991"/>
                  </a:cubicBezTo>
                  <a:cubicBezTo>
                    <a:pt x="3118" y="11751"/>
                    <a:pt x="4556" y="12350"/>
                    <a:pt x="6075" y="12830"/>
                  </a:cubicBezTo>
                  <a:cubicBezTo>
                    <a:pt x="7714" y="10832"/>
                    <a:pt x="8393" y="7594"/>
                    <a:pt x="8513" y="5716"/>
                  </a:cubicBezTo>
                  <a:cubicBezTo>
                    <a:pt x="8553" y="3797"/>
                    <a:pt x="8433" y="1879"/>
                    <a:pt x="81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25"/>
            <p:cNvSpPr/>
            <p:nvPr/>
          </p:nvSpPr>
          <p:spPr>
            <a:xfrm>
              <a:off x="19036693" y="4275168"/>
              <a:ext cx="342633" cy="513857"/>
            </a:xfrm>
            <a:custGeom>
              <a:avLst/>
              <a:gdLst/>
              <a:ahLst/>
              <a:cxnLst/>
              <a:rect l="l" t="t" r="r" b="b"/>
              <a:pathLst>
                <a:path w="5517" h="8274" extrusionOk="0">
                  <a:moveTo>
                    <a:pt x="5237" y="0"/>
                  </a:moveTo>
                  <a:cubicBezTo>
                    <a:pt x="3038" y="600"/>
                    <a:pt x="1200" y="2199"/>
                    <a:pt x="241" y="4277"/>
                  </a:cubicBezTo>
                  <a:cubicBezTo>
                    <a:pt x="241" y="4277"/>
                    <a:pt x="1" y="6395"/>
                    <a:pt x="1120" y="7075"/>
                  </a:cubicBezTo>
                  <a:cubicBezTo>
                    <a:pt x="1999" y="7594"/>
                    <a:pt x="2958" y="7994"/>
                    <a:pt x="3918" y="8274"/>
                  </a:cubicBezTo>
                  <a:cubicBezTo>
                    <a:pt x="4997" y="6995"/>
                    <a:pt x="5436" y="4916"/>
                    <a:pt x="5516" y="3677"/>
                  </a:cubicBezTo>
                  <a:cubicBezTo>
                    <a:pt x="5516" y="2439"/>
                    <a:pt x="5436" y="1200"/>
                    <a:pt x="5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25"/>
            <p:cNvSpPr/>
            <p:nvPr/>
          </p:nvSpPr>
          <p:spPr>
            <a:xfrm>
              <a:off x="17492857" y="4116304"/>
              <a:ext cx="506404" cy="700669"/>
            </a:xfrm>
            <a:custGeom>
              <a:avLst/>
              <a:gdLst/>
              <a:ahLst/>
              <a:cxnLst/>
              <a:rect l="l" t="t" r="r" b="b"/>
              <a:pathLst>
                <a:path w="8154" h="11282" extrusionOk="0">
                  <a:moveTo>
                    <a:pt x="440" y="1"/>
                  </a:moveTo>
                  <a:cubicBezTo>
                    <a:pt x="120" y="1879"/>
                    <a:pt x="0" y="3797"/>
                    <a:pt x="80" y="5716"/>
                  </a:cubicBezTo>
                  <a:cubicBezTo>
                    <a:pt x="120" y="7634"/>
                    <a:pt x="679" y="9513"/>
                    <a:pt x="1679" y="11152"/>
                  </a:cubicBezTo>
                  <a:cubicBezTo>
                    <a:pt x="1679" y="11152"/>
                    <a:pt x="2258" y="11281"/>
                    <a:pt x="3078" y="11281"/>
                  </a:cubicBezTo>
                  <a:cubicBezTo>
                    <a:pt x="3897" y="11281"/>
                    <a:pt x="4956" y="11152"/>
                    <a:pt x="5915" y="10632"/>
                  </a:cubicBezTo>
                  <a:cubicBezTo>
                    <a:pt x="7834" y="9593"/>
                    <a:pt x="8153" y="6635"/>
                    <a:pt x="8153" y="6635"/>
                  </a:cubicBezTo>
                  <a:cubicBezTo>
                    <a:pt x="6715" y="3398"/>
                    <a:pt x="3877" y="960"/>
                    <a:pt x="4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25"/>
            <p:cNvSpPr/>
            <p:nvPr/>
          </p:nvSpPr>
          <p:spPr>
            <a:xfrm>
              <a:off x="17589615" y="4300009"/>
              <a:ext cx="315307" cy="432872"/>
            </a:xfrm>
            <a:custGeom>
              <a:avLst/>
              <a:gdLst/>
              <a:ahLst/>
              <a:cxnLst/>
              <a:rect l="l" t="t" r="r" b="b"/>
              <a:pathLst>
                <a:path w="5077" h="6970" extrusionOk="0">
                  <a:moveTo>
                    <a:pt x="281" y="0"/>
                  </a:moveTo>
                  <a:cubicBezTo>
                    <a:pt x="81" y="1159"/>
                    <a:pt x="1" y="2318"/>
                    <a:pt x="41" y="3517"/>
                  </a:cubicBezTo>
                  <a:cubicBezTo>
                    <a:pt x="81" y="4716"/>
                    <a:pt x="440" y="5875"/>
                    <a:pt x="1040" y="6875"/>
                  </a:cubicBezTo>
                  <a:cubicBezTo>
                    <a:pt x="1320" y="6938"/>
                    <a:pt x="1605" y="6970"/>
                    <a:pt x="1889" y="6970"/>
                  </a:cubicBezTo>
                  <a:cubicBezTo>
                    <a:pt x="2497" y="6970"/>
                    <a:pt x="3106" y="6827"/>
                    <a:pt x="3678" y="6555"/>
                  </a:cubicBezTo>
                  <a:cubicBezTo>
                    <a:pt x="4837" y="5915"/>
                    <a:pt x="5077" y="4117"/>
                    <a:pt x="5077" y="4117"/>
                  </a:cubicBezTo>
                  <a:cubicBezTo>
                    <a:pt x="4157" y="2078"/>
                    <a:pt x="2399" y="600"/>
                    <a:pt x="2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25"/>
            <p:cNvSpPr/>
            <p:nvPr/>
          </p:nvSpPr>
          <p:spPr>
            <a:xfrm>
              <a:off x="17269408" y="4332242"/>
              <a:ext cx="2345768" cy="2897074"/>
            </a:xfrm>
            <a:custGeom>
              <a:avLst/>
              <a:gdLst/>
              <a:ahLst/>
              <a:cxnLst/>
              <a:rect l="l" t="t" r="r" b="b"/>
              <a:pathLst>
                <a:path w="37771" h="46648" extrusionOk="0">
                  <a:moveTo>
                    <a:pt x="20504" y="1"/>
                  </a:moveTo>
                  <a:lnTo>
                    <a:pt x="20504" y="1"/>
                  </a:lnTo>
                  <a:cubicBezTo>
                    <a:pt x="19465" y="1440"/>
                    <a:pt x="18146" y="2639"/>
                    <a:pt x="16627" y="3558"/>
                  </a:cubicBezTo>
                  <a:cubicBezTo>
                    <a:pt x="16459" y="3654"/>
                    <a:pt x="16217" y="3751"/>
                    <a:pt x="16000" y="3751"/>
                  </a:cubicBezTo>
                  <a:cubicBezTo>
                    <a:pt x="15856" y="3751"/>
                    <a:pt x="15723" y="3709"/>
                    <a:pt x="15628" y="3598"/>
                  </a:cubicBezTo>
                  <a:cubicBezTo>
                    <a:pt x="15548" y="3478"/>
                    <a:pt x="15508" y="3318"/>
                    <a:pt x="15508" y="3158"/>
                  </a:cubicBezTo>
                  <a:lnTo>
                    <a:pt x="15508" y="1480"/>
                  </a:lnTo>
                  <a:cubicBezTo>
                    <a:pt x="13830" y="1799"/>
                    <a:pt x="12191" y="2399"/>
                    <a:pt x="10752" y="3318"/>
                  </a:cubicBezTo>
                  <a:lnTo>
                    <a:pt x="9114" y="4317"/>
                  </a:lnTo>
                  <a:cubicBezTo>
                    <a:pt x="6596" y="5836"/>
                    <a:pt x="4597" y="8034"/>
                    <a:pt x="3238" y="10632"/>
                  </a:cubicBezTo>
                  <a:cubicBezTo>
                    <a:pt x="1080" y="14949"/>
                    <a:pt x="401" y="19825"/>
                    <a:pt x="1320" y="24541"/>
                  </a:cubicBezTo>
                  <a:lnTo>
                    <a:pt x="1" y="28338"/>
                  </a:lnTo>
                  <a:cubicBezTo>
                    <a:pt x="369" y="28539"/>
                    <a:pt x="794" y="28627"/>
                    <a:pt x="1227" y="28627"/>
                  </a:cubicBezTo>
                  <a:cubicBezTo>
                    <a:pt x="1311" y="28627"/>
                    <a:pt x="1395" y="28624"/>
                    <a:pt x="1480" y="28618"/>
                  </a:cubicBezTo>
                  <a:lnTo>
                    <a:pt x="1480" y="28618"/>
                  </a:lnTo>
                  <a:cubicBezTo>
                    <a:pt x="880" y="31175"/>
                    <a:pt x="960" y="33813"/>
                    <a:pt x="1720" y="36291"/>
                  </a:cubicBezTo>
                  <a:lnTo>
                    <a:pt x="3638" y="36171"/>
                  </a:lnTo>
                  <a:cubicBezTo>
                    <a:pt x="4877" y="40488"/>
                    <a:pt x="8634" y="43925"/>
                    <a:pt x="13070" y="45564"/>
                  </a:cubicBezTo>
                  <a:cubicBezTo>
                    <a:pt x="15295" y="46376"/>
                    <a:pt x="17329" y="46647"/>
                    <a:pt x="19052" y="46647"/>
                  </a:cubicBezTo>
                  <a:cubicBezTo>
                    <a:pt x="22498" y="46647"/>
                    <a:pt x="24701" y="45564"/>
                    <a:pt x="24701" y="45564"/>
                  </a:cubicBezTo>
                  <a:cubicBezTo>
                    <a:pt x="29217" y="44165"/>
                    <a:pt x="32734" y="40648"/>
                    <a:pt x="34173" y="36171"/>
                  </a:cubicBezTo>
                  <a:lnTo>
                    <a:pt x="36052" y="36291"/>
                  </a:lnTo>
                  <a:cubicBezTo>
                    <a:pt x="36811" y="33813"/>
                    <a:pt x="36891" y="31175"/>
                    <a:pt x="36291" y="28618"/>
                  </a:cubicBezTo>
                  <a:lnTo>
                    <a:pt x="36291" y="28618"/>
                  </a:lnTo>
                  <a:cubicBezTo>
                    <a:pt x="36376" y="28624"/>
                    <a:pt x="36460" y="28627"/>
                    <a:pt x="36544" y="28627"/>
                  </a:cubicBezTo>
                  <a:cubicBezTo>
                    <a:pt x="36978" y="28627"/>
                    <a:pt x="37402" y="28539"/>
                    <a:pt x="37770" y="28338"/>
                  </a:cubicBezTo>
                  <a:lnTo>
                    <a:pt x="36451" y="24541"/>
                  </a:lnTo>
                  <a:cubicBezTo>
                    <a:pt x="37650" y="17706"/>
                    <a:pt x="35612" y="10712"/>
                    <a:pt x="30976" y="5596"/>
                  </a:cubicBezTo>
                  <a:cubicBezTo>
                    <a:pt x="29668" y="3953"/>
                    <a:pt x="27684" y="3013"/>
                    <a:pt x="25616" y="3013"/>
                  </a:cubicBezTo>
                  <a:cubicBezTo>
                    <a:pt x="25219" y="3013"/>
                    <a:pt x="24820" y="3047"/>
                    <a:pt x="24421" y="3118"/>
                  </a:cubicBezTo>
                  <a:lnTo>
                    <a:pt x="24381" y="1120"/>
                  </a:lnTo>
                  <a:lnTo>
                    <a:pt x="20824" y="3038"/>
                  </a:lnTo>
                  <a:cubicBezTo>
                    <a:pt x="20584" y="2039"/>
                    <a:pt x="20464" y="1040"/>
                    <a:pt x="205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25"/>
            <p:cNvSpPr/>
            <p:nvPr/>
          </p:nvSpPr>
          <p:spPr>
            <a:xfrm>
              <a:off x="18651960" y="5131091"/>
              <a:ext cx="963186" cy="1566723"/>
            </a:xfrm>
            <a:custGeom>
              <a:avLst/>
              <a:gdLst/>
              <a:ahLst/>
              <a:cxnLst/>
              <a:rect l="l" t="t" r="r" b="b"/>
              <a:pathLst>
                <a:path w="15509" h="25227" extrusionOk="0">
                  <a:moveTo>
                    <a:pt x="11342" y="0"/>
                  </a:moveTo>
                  <a:cubicBezTo>
                    <a:pt x="9389" y="0"/>
                    <a:pt x="7692" y="510"/>
                    <a:pt x="5996" y="1806"/>
                  </a:cubicBezTo>
                  <a:cubicBezTo>
                    <a:pt x="4757" y="2805"/>
                    <a:pt x="3718" y="4084"/>
                    <a:pt x="3038" y="5483"/>
                  </a:cubicBezTo>
                  <a:cubicBezTo>
                    <a:pt x="960" y="9280"/>
                    <a:pt x="1" y="13876"/>
                    <a:pt x="1320" y="17993"/>
                  </a:cubicBezTo>
                  <a:cubicBezTo>
                    <a:pt x="2594" y="21932"/>
                    <a:pt x="6368" y="25199"/>
                    <a:pt x="10516" y="25199"/>
                  </a:cubicBezTo>
                  <a:cubicBezTo>
                    <a:pt x="10661" y="25199"/>
                    <a:pt x="10806" y="25195"/>
                    <a:pt x="10952" y="25187"/>
                  </a:cubicBezTo>
                  <a:lnTo>
                    <a:pt x="11112" y="25227"/>
                  </a:lnTo>
                  <a:cubicBezTo>
                    <a:pt x="11432" y="24627"/>
                    <a:pt x="11671" y="23948"/>
                    <a:pt x="11871" y="23268"/>
                  </a:cubicBezTo>
                  <a:lnTo>
                    <a:pt x="13750" y="23388"/>
                  </a:lnTo>
                  <a:cubicBezTo>
                    <a:pt x="14509" y="20910"/>
                    <a:pt x="14589" y="18272"/>
                    <a:pt x="13989" y="15755"/>
                  </a:cubicBezTo>
                  <a:lnTo>
                    <a:pt x="13989" y="15755"/>
                  </a:lnTo>
                  <a:cubicBezTo>
                    <a:pt x="14055" y="15760"/>
                    <a:pt x="14121" y="15762"/>
                    <a:pt x="14187" y="15762"/>
                  </a:cubicBezTo>
                  <a:cubicBezTo>
                    <a:pt x="14640" y="15762"/>
                    <a:pt x="15090" y="15644"/>
                    <a:pt x="15508" y="15435"/>
                  </a:cubicBezTo>
                  <a:lnTo>
                    <a:pt x="14149" y="11638"/>
                  </a:lnTo>
                  <a:cubicBezTo>
                    <a:pt x="14869" y="7761"/>
                    <a:pt x="14509" y="3804"/>
                    <a:pt x="13150" y="127"/>
                  </a:cubicBezTo>
                  <a:cubicBezTo>
                    <a:pt x="12521" y="45"/>
                    <a:pt x="11920" y="0"/>
                    <a:pt x="11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25"/>
            <p:cNvSpPr/>
            <p:nvPr/>
          </p:nvSpPr>
          <p:spPr>
            <a:xfrm>
              <a:off x="16969075" y="6826852"/>
              <a:ext cx="2499664" cy="3191700"/>
            </a:xfrm>
            <a:custGeom>
              <a:avLst/>
              <a:gdLst/>
              <a:ahLst/>
              <a:cxnLst/>
              <a:rect l="l" t="t" r="r" b="b"/>
              <a:pathLst>
                <a:path w="40249" h="51392" extrusionOk="0">
                  <a:moveTo>
                    <a:pt x="13350" y="0"/>
                  </a:moveTo>
                  <a:cubicBezTo>
                    <a:pt x="12191" y="1879"/>
                    <a:pt x="11032" y="3797"/>
                    <a:pt x="9953" y="5676"/>
                  </a:cubicBezTo>
                  <a:lnTo>
                    <a:pt x="9713" y="6115"/>
                  </a:lnTo>
                  <a:cubicBezTo>
                    <a:pt x="8434" y="7514"/>
                    <a:pt x="7835" y="8713"/>
                    <a:pt x="6835" y="10112"/>
                  </a:cubicBezTo>
                  <a:lnTo>
                    <a:pt x="7515" y="10112"/>
                  </a:lnTo>
                  <a:cubicBezTo>
                    <a:pt x="6476" y="11351"/>
                    <a:pt x="5596" y="12710"/>
                    <a:pt x="4837" y="14109"/>
                  </a:cubicBezTo>
                  <a:lnTo>
                    <a:pt x="5636" y="14069"/>
                  </a:lnTo>
                  <a:lnTo>
                    <a:pt x="5636" y="14069"/>
                  </a:lnTo>
                  <a:cubicBezTo>
                    <a:pt x="4717" y="15308"/>
                    <a:pt x="3878" y="16587"/>
                    <a:pt x="3158" y="17946"/>
                  </a:cubicBezTo>
                  <a:cubicBezTo>
                    <a:pt x="3357" y="17912"/>
                    <a:pt x="3460" y="17893"/>
                    <a:pt x="3546" y="17893"/>
                  </a:cubicBezTo>
                  <a:cubicBezTo>
                    <a:pt x="3668" y="17893"/>
                    <a:pt x="3757" y="17932"/>
                    <a:pt x="4038" y="18026"/>
                  </a:cubicBezTo>
                  <a:lnTo>
                    <a:pt x="3958" y="18185"/>
                  </a:lnTo>
                  <a:cubicBezTo>
                    <a:pt x="1520" y="24380"/>
                    <a:pt x="201" y="30935"/>
                    <a:pt x="41" y="37610"/>
                  </a:cubicBezTo>
                  <a:cubicBezTo>
                    <a:pt x="1" y="41486"/>
                    <a:pt x="1959" y="46682"/>
                    <a:pt x="5037" y="49040"/>
                  </a:cubicBezTo>
                  <a:cubicBezTo>
                    <a:pt x="5037" y="49040"/>
                    <a:pt x="8055" y="51391"/>
                    <a:pt x="13298" y="51391"/>
                  </a:cubicBezTo>
                  <a:cubicBezTo>
                    <a:pt x="13936" y="51391"/>
                    <a:pt x="14606" y="51357"/>
                    <a:pt x="15308" y="51279"/>
                  </a:cubicBezTo>
                  <a:cubicBezTo>
                    <a:pt x="15308" y="51279"/>
                    <a:pt x="18546" y="50679"/>
                    <a:pt x="19225" y="49120"/>
                  </a:cubicBezTo>
                  <a:lnTo>
                    <a:pt x="19945" y="49800"/>
                  </a:lnTo>
                  <a:cubicBezTo>
                    <a:pt x="21249" y="50400"/>
                    <a:pt x="22660" y="50700"/>
                    <a:pt x="24073" y="50700"/>
                  </a:cubicBezTo>
                  <a:cubicBezTo>
                    <a:pt x="25388" y="50700"/>
                    <a:pt x="26705" y="50440"/>
                    <a:pt x="27938" y="49920"/>
                  </a:cubicBezTo>
                  <a:cubicBezTo>
                    <a:pt x="28538" y="49680"/>
                    <a:pt x="29177" y="49240"/>
                    <a:pt x="29217" y="48561"/>
                  </a:cubicBezTo>
                  <a:cubicBezTo>
                    <a:pt x="29217" y="48161"/>
                    <a:pt x="29057" y="47761"/>
                    <a:pt x="28817" y="47402"/>
                  </a:cubicBezTo>
                  <a:cubicBezTo>
                    <a:pt x="28780" y="47348"/>
                    <a:pt x="28764" y="47324"/>
                    <a:pt x="28766" y="47324"/>
                  </a:cubicBezTo>
                  <a:lnTo>
                    <a:pt x="28766" y="47324"/>
                  </a:lnTo>
                  <a:cubicBezTo>
                    <a:pt x="28779" y="47324"/>
                    <a:pt x="29497" y="48281"/>
                    <a:pt x="29497" y="48281"/>
                  </a:cubicBezTo>
                  <a:cubicBezTo>
                    <a:pt x="31187" y="48760"/>
                    <a:pt x="32957" y="49020"/>
                    <a:pt x="34737" y="49020"/>
                  </a:cubicBezTo>
                  <a:cubicBezTo>
                    <a:pt x="35482" y="49020"/>
                    <a:pt x="36228" y="48975"/>
                    <a:pt x="36971" y="48880"/>
                  </a:cubicBezTo>
                  <a:cubicBezTo>
                    <a:pt x="37530" y="48841"/>
                    <a:pt x="38090" y="48721"/>
                    <a:pt x="38609" y="48481"/>
                  </a:cubicBezTo>
                  <a:cubicBezTo>
                    <a:pt x="39129" y="48201"/>
                    <a:pt x="39489" y="47721"/>
                    <a:pt x="39609" y="47202"/>
                  </a:cubicBezTo>
                  <a:cubicBezTo>
                    <a:pt x="39808" y="46083"/>
                    <a:pt x="37850" y="44844"/>
                    <a:pt x="35252" y="43964"/>
                  </a:cubicBezTo>
                  <a:cubicBezTo>
                    <a:pt x="37650" y="37530"/>
                    <a:pt x="39249" y="30655"/>
                    <a:pt x="39089" y="23861"/>
                  </a:cubicBezTo>
                  <a:lnTo>
                    <a:pt x="39049" y="23461"/>
                  </a:lnTo>
                  <a:lnTo>
                    <a:pt x="39049" y="23461"/>
                  </a:lnTo>
                  <a:cubicBezTo>
                    <a:pt x="39187" y="23492"/>
                    <a:pt x="39324" y="23505"/>
                    <a:pt x="39459" y="23505"/>
                  </a:cubicBezTo>
                  <a:cubicBezTo>
                    <a:pt x="39678" y="23505"/>
                    <a:pt x="39891" y="23471"/>
                    <a:pt x="40088" y="23421"/>
                  </a:cubicBezTo>
                  <a:cubicBezTo>
                    <a:pt x="39848" y="22702"/>
                    <a:pt x="39609" y="21942"/>
                    <a:pt x="39409" y="21183"/>
                  </a:cubicBezTo>
                  <a:lnTo>
                    <a:pt x="39409" y="21183"/>
                  </a:lnTo>
                  <a:cubicBezTo>
                    <a:pt x="39522" y="21258"/>
                    <a:pt x="39662" y="21298"/>
                    <a:pt x="39803" y="21298"/>
                  </a:cubicBezTo>
                  <a:cubicBezTo>
                    <a:pt x="39962" y="21298"/>
                    <a:pt x="40122" y="21248"/>
                    <a:pt x="40248" y="21143"/>
                  </a:cubicBezTo>
                  <a:cubicBezTo>
                    <a:pt x="39769" y="19304"/>
                    <a:pt x="39169" y="17506"/>
                    <a:pt x="38410" y="15747"/>
                  </a:cubicBezTo>
                  <a:lnTo>
                    <a:pt x="38410" y="15747"/>
                  </a:lnTo>
                  <a:cubicBezTo>
                    <a:pt x="38574" y="15794"/>
                    <a:pt x="38737" y="15814"/>
                    <a:pt x="38901" y="15814"/>
                  </a:cubicBezTo>
                  <a:cubicBezTo>
                    <a:pt x="39017" y="15814"/>
                    <a:pt x="39133" y="15804"/>
                    <a:pt x="39249" y="15787"/>
                  </a:cubicBezTo>
                  <a:cubicBezTo>
                    <a:pt x="38530" y="14428"/>
                    <a:pt x="37690" y="13229"/>
                    <a:pt x="37011" y="11871"/>
                  </a:cubicBezTo>
                  <a:lnTo>
                    <a:pt x="36891" y="11431"/>
                  </a:lnTo>
                  <a:cubicBezTo>
                    <a:pt x="35692" y="7314"/>
                    <a:pt x="34133" y="2878"/>
                    <a:pt x="32534" y="240"/>
                  </a:cubicBezTo>
                  <a:lnTo>
                    <a:pt x="1335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25"/>
            <p:cNvSpPr/>
            <p:nvPr/>
          </p:nvSpPr>
          <p:spPr>
            <a:xfrm>
              <a:off x="16974043" y="8795253"/>
              <a:ext cx="655394" cy="1069821"/>
            </a:xfrm>
            <a:custGeom>
              <a:avLst/>
              <a:gdLst/>
              <a:ahLst/>
              <a:cxnLst/>
              <a:rect l="l" t="t" r="r" b="b"/>
              <a:pathLst>
                <a:path w="10553" h="17226" extrusionOk="0">
                  <a:moveTo>
                    <a:pt x="1430" y="1"/>
                  </a:moveTo>
                  <a:cubicBezTo>
                    <a:pt x="1086" y="1"/>
                    <a:pt x="739" y="52"/>
                    <a:pt x="400" y="159"/>
                  </a:cubicBezTo>
                  <a:lnTo>
                    <a:pt x="281" y="1478"/>
                  </a:lnTo>
                  <a:cubicBezTo>
                    <a:pt x="121" y="2957"/>
                    <a:pt x="41" y="4436"/>
                    <a:pt x="41" y="5915"/>
                  </a:cubicBezTo>
                  <a:cubicBezTo>
                    <a:pt x="1" y="7074"/>
                    <a:pt x="121" y="8273"/>
                    <a:pt x="400" y="9432"/>
                  </a:cubicBezTo>
                  <a:cubicBezTo>
                    <a:pt x="1919" y="15907"/>
                    <a:pt x="5037" y="17225"/>
                    <a:pt x="5037" y="17225"/>
                  </a:cubicBezTo>
                  <a:cubicBezTo>
                    <a:pt x="6755" y="16786"/>
                    <a:pt x="8194" y="15747"/>
                    <a:pt x="9153" y="14268"/>
                  </a:cubicBezTo>
                  <a:cubicBezTo>
                    <a:pt x="10073" y="12789"/>
                    <a:pt x="10552" y="11070"/>
                    <a:pt x="10472" y="9352"/>
                  </a:cubicBezTo>
                  <a:cubicBezTo>
                    <a:pt x="10392" y="8113"/>
                    <a:pt x="10033" y="6754"/>
                    <a:pt x="9033" y="6035"/>
                  </a:cubicBezTo>
                  <a:cubicBezTo>
                    <a:pt x="8034" y="5315"/>
                    <a:pt x="6555" y="5355"/>
                    <a:pt x="5676" y="4476"/>
                  </a:cubicBezTo>
                  <a:cubicBezTo>
                    <a:pt x="4957" y="3756"/>
                    <a:pt x="4917" y="2597"/>
                    <a:pt x="4397" y="1678"/>
                  </a:cubicBezTo>
                  <a:cubicBezTo>
                    <a:pt x="3776" y="622"/>
                    <a:pt x="2625" y="1"/>
                    <a:pt x="14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25"/>
            <p:cNvSpPr/>
            <p:nvPr/>
          </p:nvSpPr>
          <p:spPr>
            <a:xfrm>
              <a:off x="17572226" y="8417906"/>
              <a:ext cx="712469" cy="1164220"/>
            </a:xfrm>
            <a:custGeom>
              <a:avLst/>
              <a:gdLst/>
              <a:ahLst/>
              <a:cxnLst/>
              <a:rect l="l" t="t" r="r" b="b"/>
              <a:pathLst>
                <a:path w="11472" h="18746" fill="none" extrusionOk="0">
                  <a:moveTo>
                    <a:pt x="1" y="2558"/>
                  </a:moveTo>
                  <a:cubicBezTo>
                    <a:pt x="2199" y="960"/>
                    <a:pt x="5277" y="0"/>
                    <a:pt x="7795" y="1119"/>
                  </a:cubicBezTo>
                  <a:cubicBezTo>
                    <a:pt x="9273" y="1839"/>
                    <a:pt x="10432" y="3158"/>
                    <a:pt x="10912" y="4757"/>
                  </a:cubicBezTo>
                  <a:cubicBezTo>
                    <a:pt x="11392" y="6315"/>
                    <a:pt x="11472" y="7994"/>
                    <a:pt x="11152" y="9593"/>
                  </a:cubicBezTo>
                  <a:cubicBezTo>
                    <a:pt x="10592" y="12990"/>
                    <a:pt x="9074" y="16147"/>
                    <a:pt x="6755" y="18745"/>
                  </a:cubicBezTo>
                </a:path>
              </a:pathLst>
            </a:custGeom>
            <a:noFill/>
            <a:ln w="952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25"/>
            <p:cNvSpPr/>
            <p:nvPr/>
          </p:nvSpPr>
          <p:spPr>
            <a:xfrm>
              <a:off x="18222576" y="8514727"/>
              <a:ext cx="575900" cy="1476919"/>
            </a:xfrm>
            <a:custGeom>
              <a:avLst/>
              <a:gdLst/>
              <a:ahLst/>
              <a:cxnLst/>
              <a:rect l="l" t="t" r="r" b="b"/>
              <a:pathLst>
                <a:path w="9273" h="23781" fill="none" extrusionOk="0">
                  <a:moveTo>
                    <a:pt x="7354" y="0"/>
                  </a:moveTo>
                  <a:cubicBezTo>
                    <a:pt x="8194" y="6355"/>
                    <a:pt x="7075" y="13109"/>
                    <a:pt x="5676" y="19145"/>
                  </a:cubicBezTo>
                  <a:cubicBezTo>
                    <a:pt x="6115" y="19344"/>
                    <a:pt x="8593" y="19784"/>
                    <a:pt x="8833" y="20184"/>
                  </a:cubicBezTo>
                  <a:cubicBezTo>
                    <a:pt x="9113" y="20503"/>
                    <a:pt x="9273" y="20943"/>
                    <a:pt x="9273" y="21343"/>
                  </a:cubicBezTo>
                  <a:cubicBezTo>
                    <a:pt x="9233" y="22022"/>
                    <a:pt x="8593" y="22462"/>
                    <a:pt x="7994" y="22702"/>
                  </a:cubicBezTo>
                  <a:cubicBezTo>
                    <a:pt x="5396" y="23781"/>
                    <a:pt x="2518" y="23741"/>
                    <a:pt x="0" y="22542"/>
                  </a:cubicBezTo>
                </a:path>
              </a:pathLst>
            </a:custGeom>
            <a:noFill/>
            <a:ln w="952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25"/>
            <p:cNvSpPr/>
            <p:nvPr/>
          </p:nvSpPr>
          <p:spPr>
            <a:xfrm>
              <a:off x="18731391" y="8328538"/>
              <a:ext cx="590867" cy="933376"/>
            </a:xfrm>
            <a:custGeom>
              <a:avLst/>
              <a:gdLst/>
              <a:ahLst/>
              <a:cxnLst/>
              <a:rect l="l" t="t" r="r" b="b"/>
              <a:pathLst>
                <a:path w="9514" h="15029" fill="none" extrusionOk="0">
                  <a:moveTo>
                    <a:pt x="9513" y="1"/>
                  </a:moveTo>
                  <a:cubicBezTo>
                    <a:pt x="7914" y="5836"/>
                    <a:pt x="4597" y="11072"/>
                    <a:pt x="1" y="15028"/>
                  </a:cubicBezTo>
                </a:path>
              </a:pathLst>
            </a:custGeom>
            <a:noFill/>
            <a:ln w="952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25"/>
            <p:cNvSpPr/>
            <p:nvPr/>
          </p:nvSpPr>
          <p:spPr>
            <a:xfrm>
              <a:off x="18815790" y="9554728"/>
              <a:ext cx="638005" cy="325244"/>
            </a:xfrm>
            <a:custGeom>
              <a:avLst/>
              <a:gdLst/>
              <a:ahLst/>
              <a:cxnLst/>
              <a:rect l="l" t="t" r="r" b="b"/>
              <a:pathLst>
                <a:path w="10273" h="5237" fill="none" extrusionOk="0">
                  <a:moveTo>
                    <a:pt x="5796" y="1"/>
                  </a:moveTo>
                  <a:cubicBezTo>
                    <a:pt x="8354" y="880"/>
                    <a:pt x="10272" y="2079"/>
                    <a:pt x="10112" y="3198"/>
                  </a:cubicBezTo>
                  <a:cubicBezTo>
                    <a:pt x="9993" y="3757"/>
                    <a:pt x="9633" y="4237"/>
                    <a:pt x="9113" y="4517"/>
                  </a:cubicBezTo>
                  <a:cubicBezTo>
                    <a:pt x="8594" y="4757"/>
                    <a:pt x="8034" y="4877"/>
                    <a:pt x="7475" y="4917"/>
                  </a:cubicBezTo>
                  <a:cubicBezTo>
                    <a:pt x="4957" y="5236"/>
                    <a:pt x="2439" y="4996"/>
                    <a:pt x="1" y="4317"/>
                  </a:cubicBezTo>
                </a:path>
              </a:pathLst>
            </a:custGeom>
            <a:noFill/>
            <a:ln w="952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25"/>
            <p:cNvSpPr/>
            <p:nvPr/>
          </p:nvSpPr>
          <p:spPr>
            <a:xfrm>
              <a:off x="17463047" y="9589506"/>
              <a:ext cx="839039" cy="436909"/>
            </a:xfrm>
            <a:custGeom>
              <a:avLst/>
              <a:gdLst/>
              <a:ahLst/>
              <a:cxnLst/>
              <a:rect l="l" t="t" r="r" b="b"/>
              <a:pathLst>
                <a:path w="13510" h="7035" fill="none" extrusionOk="0">
                  <a:moveTo>
                    <a:pt x="0" y="5875"/>
                  </a:moveTo>
                  <a:cubicBezTo>
                    <a:pt x="2438" y="6755"/>
                    <a:pt x="5036" y="7034"/>
                    <a:pt x="7554" y="6755"/>
                  </a:cubicBezTo>
                  <a:cubicBezTo>
                    <a:pt x="7554" y="6755"/>
                    <a:pt x="13509" y="5675"/>
                    <a:pt x="10991" y="2518"/>
                  </a:cubicBezTo>
                  <a:cubicBezTo>
                    <a:pt x="10991" y="2518"/>
                    <a:pt x="9633" y="680"/>
                    <a:pt x="6555" y="0"/>
                  </a:cubicBezTo>
                </a:path>
              </a:pathLst>
            </a:custGeom>
            <a:noFill/>
            <a:ln w="952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25"/>
            <p:cNvSpPr/>
            <p:nvPr/>
          </p:nvSpPr>
          <p:spPr>
            <a:xfrm>
              <a:off x="18043841" y="9830223"/>
              <a:ext cx="54715" cy="124210"/>
            </a:xfrm>
            <a:custGeom>
              <a:avLst/>
              <a:gdLst/>
              <a:ahLst/>
              <a:cxnLst/>
              <a:rect l="l" t="t" r="r" b="b"/>
              <a:pathLst>
                <a:path w="881" h="2000" fill="none" extrusionOk="0">
                  <a:moveTo>
                    <a:pt x="1" y="1"/>
                  </a:moveTo>
                  <a:cubicBezTo>
                    <a:pt x="600" y="481"/>
                    <a:pt x="880" y="1240"/>
                    <a:pt x="720" y="1999"/>
                  </a:cubicBezTo>
                </a:path>
              </a:pathLst>
            </a:custGeom>
            <a:noFill/>
            <a:ln w="952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25"/>
            <p:cNvSpPr/>
            <p:nvPr/>
          </p:nvSpPr>
          <p:spPr>
            <a:xfrm>
              <a:off x="17880012" y="9887359"/>
              <a:ext cx="54715" cy="119179"/>
            </a:xfrm>
            <a:custGeom>
              <a:avLst/>
              <a:gdLst/>
              <a:ahLst/>
              <a:cxnLst/>
              <a:rect l="l" t="t" r="r" b="b"/>
              <a:pathLst>
                <a:path w="881" h="1919" fill="none" extrusionOk="0">
                  <a:moveTo>
                    <a:pt x="1" y="0"/>
                  </a:moveTo>
                  <a:cubicBezTo>
                    <a:pt x="560" y="480"/>
                    <a:pt x="880" y="1199"/>
                    <a:pt x="800" y="1919"/>
                  </a:cubicBezTo>
                </a:path>
              </a:pathLst>
            </a:custGeom>
            <a:noFill/>
            <a:ln w="952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25"/>
            <p:cNvSpPr/>
            <p:nvPr/>
          </p:nvSpPr>
          <p:spPr>
            <a:xfrm>
              <a:off x="18674318" y="9830223"/>
              <a:ext cx="47200" cy="91915"/>
            </a:xfrm>
            <a:custGeom>
              <a:avLst/>
              <a:gdLst/>
              <a:ahLst/>
              <a:cxnLst/>
              <a:rect l="l" t="t" r="r" b="b"/>
              <a:pathLst>
                <a:path w="760" h="1480" fill="none" extrusionOk="0">
                  <a:moveTo>
                    <a:pt x="1" y="1"/>
                  </a:moveTo>
                  <a:cubicBezTo>
                    <a:pt x="480" y="321"/>
                    <a:pt x="760" y="880"/>
                    <a:pt x="720" y="1480"/>
                  </a:cubicBezTo>
                </a:path>
              </a:pathLst>
            </a:custGeom>
            <a:noFill/>
            <a:ln w="952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25"/>
            <p:cNvSpPr/>
            <p:nvPr/>
          </p:nvSpPr>
          <p:spPr>
            <a:xfrm>
              <a:off x="18555203" y="9869970"/>
              <a:ext cx="32295" cy="86947"/>
            </a:xfrm>
            <a:custGeom>
              <a:avLst/>
              <a:gdLst/>
              <a:ahLst/>
              <a:cxnLst/>
              <a:rect l="l" t="t" r="r" b="b"/>
              <a:pathLst>
                <a:path w="520" h="1400" fill="none" extrusionOk="0">
                  <a:moveTo>
                    <a:pt x="0" y="0"/>
                  </a:moveTo>
                  <a:cubicBezTo>
                    <a:pt x="360" y="360"/>
                    <a:pt x="520" y="880"/>
                    <a:pt x="440" y="1399"/>
                  </a:cubicBezTo>
                </a:path>
              </a:pathLst>
            </a:custGeom>
            <a:noFill/>
            <a:ln w="952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25"/>
            <p:cNvSpPr/>
            <p:nvPr/>
          </p:nvSpPr>
          <p:spPr>
            <a:xfrm>
              <a:off x="19322183" y="9723528"/>
              <a:ext cx="44716" cy="124148"/>
            </a:xfrm>
            <a:custGeom>
              <a:avLst/>
              <a:gdLst/>
              <a:ahLst/>
              <a:cxnLst/>
              <a:rect l="l" t="t" r="r" b="b"/>
              <a:pathLst>
                <a:path w="720" h="1999" fill="none" extrusionOk="0">
                  <a:moveTo>
                    <a:pt x="0" y="0"/>
                  </a:moveTo>
                  <a:cubicBezTo>
                    <a:pt x="560" y="480"/>
                    <a:pt x="719" y="1319"/>
                    <a:pt x="400" y="1999"/>
                  </a:cubicBezTo>
                </a:path>
              </a:pathLst>
            </a:custGeom>
            <a:noFill/>
            <a:ln w="952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25"/>
            <p:cNvSpPr/>
            <p:nvPr/>
          </p:nvSpPr>
          <p:spPr>
            <a:xfrm>
              <a:off x="19160838" y="9755760"/>
              <a:ext cx="34779" cy="106821"/>
            </a:xfrm>
            <a:custGeom>
              <a:avLst/>
              <a:gdLst/>
              <a:ahLst/>
              <a:cxnLst/>
              <a:rect l="l" t="t" r="r" b="b"/>
              <a:pathLst>
                <a:path w="560" h="1720" fill="none" extrusionOk="0">
                  <a:moveTo>
                    <a:pt x="0" y="1"/>
                  </a:moveTo>
                  <a:cubicBezTo>
                    <a:pt x="440" y="480"/>
                    <a:pt x="560" y="1120"/>
                    <a:pt x="280" y="1719"/>
                  </a:cubicBezTo>
                </a:path>
              </a:pathLst>
            </a:custGeom>
            <a:noFill/>
            <a:ln w="952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25"/>
            <p:cNvSpPr/>
            <p:nvPr/>
          </p:nvSpPr>
          <p:spPr>
            <a:xfrm>
              <a:off x="18093524" y="5990678"/>
              <a:ext cx="635458" cy="347105"/>
            </a:xfrm>
            <a:custGeom>
              <a:avLst/>
              <a:gdLst/>
              <a:ahLst/>
              <a:cxnLst/>
              <a:rect l="l" t="t" r="r" b="b"/>
              <a:pathLst>
                <a:path w="10232" h="5589" extrusionOk="0">
                  <a:moveTo>
                    <a:pt x="5559" y="1"/>
                  </a:moveTo>
                  <a:cubicBezTo>
                    <a:pt x="4444" y="1"/>
                    <a:pt x="3335" y="92"/>
                    <a:pt x="2238" y="275"/>
                  </a:cubicBezTo>
                  <a:cubicBezTo>
                    <a:pt x="1319" y="395"/>
                    <a:pt x="280" y="794"/>
                    <a:pt x="120" y="1674"/>
                  </a:cubicBezTo>
                  <a:cubicBezTo>
                    <a:pt x="0" y="2393"/>
                    <a:pt x="520" y="3033"/>
                    <a:pt x="1079" y="3512"/>
                  </a:cubicBezTo>
                  <a:cubicBezTo>
                    <a:pt x="2118" y="4471"/>
                    <a:pt x="3397" y="5151"/>
                    <a:pt x="4756" y="5511"/>
                  </a:cubicBezTo>
                  <a:cubicBezTo>
                    <a:pt x="4988" y="5565"/>
                    <a:pt x="5222" y="5589"/>
                    <a:pt x="5454" y="5589"/>
                  </a:cubicBezTo>
                  <a:cubicBezTo>
                    <a:pt x="7098" y="5589"/>
                    <a:pt x="8633" y="4392"/>
                    <a:pt x="8633" y="4392"/>
                  </a:cubicBezTo>
                  <a:cubicBezTo>
                    <a:pt x="9193" y="3952"/>
                    <a:pt x="9632" y="3392"/>
                    <a:pt x="9952" y="2753"/>
                  </a:cubicBezTo>
                  <a:cubicBezTo>
                    <a:pt x="10232" y="2073"/>
                    <a:pt x="10112" y="1274"/>
                    <a:pt x="9632" y="754"/>
                  </a:cubicBezTo>
                  <a:cubicBezTo>
                    <a:pt x="9193" y="395"/>
                    <a:pt x="8633" y="195"/>
                    <a:pt x="8074" y="155"/>
                  </a:cubicBezTo>
                  <a:cubicBezTo>
                    <a:pt x="7234" y="52"/>
                    <a:pt x="6395" y="1"/>
                    <a:pt x="555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25"/>
            <p:cNvSpPr/>
            <p:nvPr/>
          </p:nvSpPr>
          <p:spPr>
            <a:xfrm>
              <a:off x="18416153" y="6347779"/>
              <a:ext cx="62" cy="173832"/>
            </a:xfrm>
            <a:custGeom>
              <a:avLst/>
              <a:gdLst/>
              <a:ahLst/>
              <a:cxnLst/>
              <a:rect l="l" t="t" r="r" b="b"/>
              <a:pathLst>
                <a:path w="1" h="2799" fill="none" extrusionOk="0">
                  <a:moveTo>
                    <a:pt x="1" y="0"/>
                  </a:moveTo>
                  <a:lnTo>
                    <a:pt x="1" y="2798"/>
                  </a:lnTo>
                </a:path>
              </a:pathLst>
            </a:custGeom>
            <a:noFill/>
            <a:ln w="1597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25"/>
            <p:cNvSpPr/>
            <p:nvPr/>
          </p:nvSpPr>
          <p:spPr>
            <a:xfrm>
              <a:off x="18934967" y="5771884"/>
              <a:ext cx="225938" cy="225938"/>
            </a:xfrm>
            <a:custGeom>
              <a:avLst/>
              <a:gdLst/>
              <a:ahLst/>
              <a:cxnLst/>
              <a:rect l="l" t="t" r="r" b="b"/>
              <a:pathLst>
                <a:path w="3638" h="3638" extrusionOk="0">
                  <a:moveTo>
                    <a:pt x="1799" y="1"/>
                  </a:moveTo>
                  <a:cubicBezTo>
                    <a:pt x="799" y="1"/>
                    <a:pt x="0" y="800"/>
                    <a:pt x="0" y="1799"/>
                  </a:cubicBezTo>
                  <a:cubicBezTo>
                    <a:pt x="0" y="2799"/>
                    <a:pt x="799" y="3638"/>
                    <a:pt x="1799" y="3638"/>
                  </a:cubicBezTo>
                  <a:cubicBezTo>
                    <a:pt x="2798" y="3638"/>
                    <a:pt x="3637" y="2799"/>
                    <a:pt x="3637" y="1799"/>
                  </a:cubicBezTo>
                  <a:cubicBezTo>
                    <a:pt x="3637" y="800"/>
                    <a:pt x="2798" y="1"/>
                    <a:pt x="17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25"/>
            <p:cNvSpPr/>
            <p:nvPr/>
          </p:nvSpPr>
          <p:spPr>
            <a:xfrm>
              <a:off x="17708792" y="5739652"/>
              <a:ext cx="263139" cy="226062"/>
            </a:xfrm>
            <a:custGeom>
              <a:avLst/>
              <a:gdLst/>
              <a:ahLst/>
              <a:cxnLst/>
              <a:rect l="l" t="t" r="r" b="b"/>
              <a:pathLst>
                <a:path w="4237" h="3640" extrusionOk="0">
                  <a:moveTo>
                    <a:pt x="2438" y="0"/>
                  </a:moveTo>
                  <a:cubicBezTo>
                    <a:pt x="800" y="0"/>
                    <a:pt x="0" y="1959"/>
                    <a:pt x="1159" y="3118"/>
                  </a:cubicBezTo>
                  <a:cubicBezTo>
                    <a:pt x="1519" y="3478"/>
                    <a:pt x="1967" y="3639"/>
                    <a:pt x="2407" y="3639"/>
                  </a:cubicBezTo>
                  <a:cubicBezTo>
                    <a:pt x="3336" y="3639"/>
                    <a:pt x="4237" y="2923"/>
                    <a:pt x="4237" y="1839"/>
                  </a:cubicBezTo>
                  <a:cubicBezTo>
                    <a:pt x="4237" y="840"/>
                    <a:pt x="3437" y="0"/>
                    <a:pt x="24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25"/>
            <p:cNvSpPr/>
            <p:nvPr/>
          </p:nvSpPr>
          <p:spPr>
            <a:xfrm>
              <a:off x="18160534" y="8772833"/>
              <a:ext cx="39747" cy="110236"/>
            </a:xfrm>
            <a:custGeom>
              <a:avLst/>
              <a:gdLst/>
              <a:ahLst/>
              <a:cxnLst/>
              <a:rect l="l" t="t" r="r" b="b"/>
              <a:pathLst>
                <a:path w="640" h="1775" extrusionOk="0">
                  <a:moveTo>
                    <a:pt x="360" y="1"/>
                  </a:moveTo>
                  <a:cubicBezTo>
                    <a:pt x="240" y="1"/>
                    <a:pt x="120" y="41"/>
                    <a:pt x="120" y="161"/>
                  </a:cubicBezTo>
                  <a:cubicBezTo>
                    <a:pt x="40" y="400"/>
                    <a:pt x="0" y="640"/>
                    <a:pt x="0" y="880"/>
                  </a:cubicBezTo>
                  <a:cubicBezTo>
                    <a:pt x="0" y="1000"/>
                    <a:pt x="0" y="1120"/>
                    <a:pt x="0" y="1280"/>
                  </a:cubicBezTo>
                  <a:cubicBezTo>
                    <a:pt x="40" y="1400"/>
                    <a:pt x="40" y="1519"/>
                    <a:pt x="80" y="1639"/>
                  </a:cubicBezTo>
                  <a:cubicBezTo>
                    <a:pt x="80" y="1679"/>
                    <a:pt x="120" y="1719"/>
                    <a:pt x="160" y="1759"/>
                  </a:cubicBezTo>
                  <a:cubicBezTo>
                    <a:pt x="192" y="1770"/>
                    <a:pt x="224" y="1775"/>
                    <a:pt x="255" y="1775"/>
                  </a:cubicBezTo>
                  <a:cubicBezTo>
                    <a:pt x="339" y="1775"/>
                    <a:pt x="411" y="1738"/>
                    <a:pt x="440" y="1679"/>
                  </a:cubicBezTo>
                  <a:cubicBezTo>
                    <a:pt x="520" y="1559"/>
                    <a:pt x="560" y="1440"/>
                    <a:pt x="600" y="1280"/>
                  </a:cubicBezTo>
                  <a:cubicBezTo>
                    <a:pt x="600" y="1160"/>
                    <a:pt x="640" y="1040"/>
                    <a:pt x="640" y="880"/>
                  </a:cubicBezTo>
                  <a:cubicBezTo>
                    <a:pt x="640" y="600"/>
                    <a:pt x="560" y="360"/>
                    <a:pt x="440" y="121"/>
                  </a:cubicBezTo>
                  <a:cubicBezTo>
                    <a:pt x="440" y="41"/>
                    <a:pt x="400" y="41"/>
                    <a:pt x="3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25"/>
            <p:cNvSpPr/>
            <p:nvPr/>
          </p:nvSpPr>
          <p:spPr>
            <a:xfrm>
              <a:off x="18071167" y="8891018"/>
              <a:ext cx="39747" cy="88003"/>
            </a:xfrm>
            <a:custGeom>
              <a:avLst/>
              <a:gdLst/>
              <a:ahLst/>
              <a:cxnLst/>
              <a:rect l="l" t="t" r="r" b="b"/>
              <a:pathLst>
                <a:path w="640" h="1417" extrusionOk="0">
                  <a:moveTo>
                    <a:pt x="369" y="0"/>
                  </a:moveTo>
                  <a:cubicBezTo>
                    <a:pt x="299" y="0"/>
                    <a:pt x="219" y="38"/>
                    <a:pt x="160" y="96"/>
                  </a:cubicBezTo>
                  <a:cubicBezTo>
                    <a:pt x="80" y="256"/>
                    <a:pt x="0" y="456"/>
                    <a:pt x="0" y="696"/>
                  </a:cubicBezTo>
                  <a:cubicBezTo>
                    <a:pt x="0" y="776"/>
                    <a:pt x="0" y="855"/>
                    <a:pt x="0" y="975"/>
                  </a:cubicBezTo>
                  <a:cubicBezTo>
                    <a:pt x="0" y="1055"/>
                    <a:pt x="40" y="1175"/>
                    <a:pt x="80" y="1255"/>
                  </a:cubicBezTo>
                  <a:cubicBezTo>
                    <a:pt x="80" y="1295"/>
                    <a:pt x="120" y="1335"/>
                    <a:pt x="160" y="1375"/>
                  </a:cubicBezTo>
                  <a:cubicBezTo>
                    <a:pt x="189" y="1403"/>
                    <a:pt x="227" y="1417"/>
                    <a:pt x="266" y="1417"/>
                  </a:cubicBezTo>
                  <a:cubicBezTo>
                    <a:pt x="338" y="1417"/>
                    <a:pt x="414" y="1373"/>
                    <a:pt x="440" y="1295"/>
                  </a:cubicBezTo>
                  <a:cubicBezTo>
                    <a:pt x="520" y="1215"/>
                    <a:pt x="560" y="1135"/>
                    <a:pt x="560" y="1015"/>
                  </a:cubicBezTo>
                  <a:cubicBezTo>
                    <a:pt x="600" y="935"/>
                    <a:pt x="600" y="816"/>
                    <a:pt x="640" y="736"/>
                  </a:cubicBezTo>
                  <a:cubicBezTo>
                    <a:pt x="640" y="536"/>
                    <a:pt x="600" y="296"/>
                    <a:pt x="520" y="136"/>
                  </a:cubicBezTo>
                  <a:cubicBezTo>
                    <a:pt x="520" y="96"/>
                    <a:pt x="480" y="56"/>
                    <a:pt x="440" y="16"/>
                  </a:cubicBezTo>
                  <a:cubicBezTo>
                    <a:pt x="419" y="5"/>
                    <a:pt x="394" y="0"/>
                    <a:pt x="3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25"/>
            <p:cNvSpPr/>
            <p:nvPr/>
          </p:nvSpPr>
          <p:spPr>
            <a:xfrm>
              <a:off x="18123272" y="9037087"/>
              <a:ext cx="52230" cy="86761"/>
            </a:xfrm>
            <a:custGeom>
              <a:avLst/>
              <a:gdLst/>
              <a:ahLst/>
              <a:cxnLst/>
              <a:rect l="l" t="t" r="r" b="b"/>
              <a:pathLst>
                <a:path w="841" h="1397" extrusionOk="0">
                  <a:moveTo>
                    <a:pt x="624" y="0"/>
                  </a:moveTo>
                  <a:cubicBezTo>
                    <a:pt x="561" y="0"/>
                    <a:pt x="493" y="32"/>
                    <a:pt x="440" y="102"/>
                  </a:cubicBezTo>
                  <a:cubicBezTo>
                    <a:pt x="360" y="262"/>
                    <a:pt x="281" y="422"/>
                    <a:pt x="201" y="582"/>
                  </a:cubicBezTo>
                  <a:cubicBezTo>
                    <a:pt x="161" y="662"/>
                    <a:pt x="121" y="742"/>
                    <a:pt x="81" y="862"/>
                  </a:cubicBezTo>
                  <a:cubicBezTo>
                    <a:pt x="41" y="942"/>
                    <a:pt x="41" y="1021"/>
                    <a:pt x="1" y="1141"/>
                  </a:cubicBezTo>
                  <a:cubicBezTo>
                    <a:pt x="1" y="1181"/>
                    <a:pt x="1" y="1221"/>
                    <a:pt x="1" y="1261"/>
                  </a:cubicBezTo>
                  <a:cubicBezTo>
                    <a:pt x="61" y="1351"/>
                    <a:pt x="143" y="1396"/>
                    <a:pt x="231" y="1396"/>
                  </a:cubicBezTo>
                  <a:cubicBezTo>
                    <a:pt x="261" y="1396"/>
                    <a:pt x="291" y="1391"/>
                    <a:pt x="321" y="1381"/>
                  </a:cubicBezTo>
                  <a:cubicBezTo>
                    <a:pt x="400" y="1301"/>
                    <a:pt x="520" y="1221"/>
                    <a:pt x="560" y="1101"/>
                  </a:cubicBezTo>
                  <a:cubicBezTo>
                    <a:pt x="640" y="1021"/>
                    <a:pt x="720" y="902"/>
                    <a:pt x="760" y="822"/>
                  </a:cubicBezTo>
                  <a:cubicBezTo>
                    <a:pt x="840" y="582"/>
                    <a:pt x="840" y="342"/>
                    <a:pt x="800" y="102"/>
                  </a:cubicBezTo>
                  <a:lnTo>
                    <a:pt x="800" y="102"/>
                  </a:lnTo>
                  <a:lnTo>
                    <a:pt x="800" y="142"/>
                  </a:lnTo>
                  <a:cubicBezTo>
                    <a:pt x="778" y="52"/>
                    <a:pt x="705" y="0"/>
                    <a:pt x="6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25"/>
            <p:cNvSpPr/>
            <p:nvPr/>
          </p:nvSpPr>
          <p:spPr>
            <a:xfrm>
              <a:off x="18066198" y="9193342"/>
              <a:ext cx="54652" cy="76948"/>
            </a:xfrm>
            <a:custGeom>
              <a:avLst/>
              <a:gdLst/>
              <a:ahLst/>
              <a:cxnLst/>
              <a:rect l="l" t="t" r="r" b="b"/>
              <a:pathLst>
                <a:path w="880" h="1239" extrusionOk="0">
                  <a:moveTo>
                    <a:pt x="660" y="0"/>
                  </a:moveTo>
                  <a:cubicBezTo>
                    <a:pt x="624" y="0"/>
                    <a:pt x="589" y="10"/>
                    <a:pt x="560" y="24"/>
                  </a:cubicBezTo>
                  <a:cubicBezTo>
                    <a:pt x="400" y="144"/>
                    <a:pt x="240" y="304"/>
                    <a:pt x="160" y="464"/>
                  </a:cubicBezTo>
                  <a:cubicBezTo>
                    <a:pt x="120" y="544"/>
                    <a:pt x="80" y="624"/>
                    <a:pt x="40" y="704"/>
                  </a:cubicBezTo>
                  <a:cubicBezTo>
                    <a:pt x="1" y="824"/>
                    <a:pt x="1" y="904"/>
                    <a:pt x="1" y="1023"/>
                  </a:cubicBezTo>
                  <a:cubicBezTo>
                    <a:pt x="1" y="1063"/>
                    <a:pt x="1" y="1103"/>
                    <a:pt x="40" y="1143"/>
                  </a:cubicBezTo>
                  <a:cubicBezTo>
                    <a:pt x="70" y="1202"/>
                    <a:pt x="163" y="1239"/>
                    <a:pt x="243" y="1239"/>
                  </a:cubicBezTo>
                  <a:cubicBezTo>
                    <a:pt x="272" y="1239"/>
                    <a:pt x="299" y="1234"/>
                    <a:pt x="320" y="1223"/>
                  </a:cubicBezTo>
                  <a:cubicBezTo>
                    <a:pt x="400" y="1143"/>
                    <a:pt x="480" y="1063"/>
                    <a:pt x="560" y="1023"/>
                  </a:cubicBezTo>
                  <a:cubicBezTo>
                    <a:pt x="720" y="784"/>
                    <a:pt x="840" y="504"/>
                    <a:pt x="880" y="224"/>
                  </a:cubicBezTo>
                  <a:cubicBezTo>
                    <a:pt x="880" y="184"/>
                    <a:pt x="840" y="144"/>
                    <a:pt x="840" y="104"/>
                  </a:cubicBezTo>
                  <a:cubicBezTo>
                    <a:pt x="789" y="28"/>
                    <a:pt x="722" y="0"/>
                    <a:pt x="66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25"/>
            <p:cNvSpPr/>
            <p:nvPr/>
          </p:nvSpPr>
          <p:spPr>
            <a:xfrm>
              <a:off x="17592099" y="7384364"/>
              <a:ext cx="47262" cy="59062"/>
            </a:xfrm>
            <a:custGeom>
              <a:avLst/>
              <a:gdLst/>
              <a:ahLst/>
              <a:cxnLst/>
              <a:rect l="l" t="t" r="r" b="b"/>
              <a:pathLst>
                <a:path w="761" h="951" extrusionOk="0">
                  <a:moveTo>
                    <a:pt x="552" y="1"/>
                  </a:moveTo>
                  <a:cubicBezTo>
                    <a:pt x="525" y="1"/>
                    <a:pt x="500" y="6"/>
                    <a:pt x="480" y="16"/>
                  </a:cubicBezTo>
                  <a:cubicBezTo>
                    <a:pt x="320" y="96"/>
                    <a:pt x="201" y="176"/>
                    <a:pt x="121" y="296"/>
                  </a:cubicBezTo>
                  <a:cubicBezTo>
                    <a:pt x="81" y="376"/>
                    <a:pt x="41" y="416"/>
                    <a:pt x="41" y="495"/>
                  </a:cubicBezTo>
                  <a:cubicBezTo>
                    <a:pt x="1" y="575"/>
                    <a:pt x="1" y="655"/>
                    <a:pt x="1" y="735"/>
                  </a:cubicBezTo>
                  <a:cubicBezTo>
                    <a:pt x="1" y="735"/>
                    <a:pt x="1" y="775"/>
                    <a:pt x="1" y="815"/>
                  </a:cubicBezTo>
                  <a:cubicBezTo>
                    <a:pt x="31" y="905"/>
                    <a:pt x="106" y="950"/>
                    <a:pt x="209" y="950"/>
                  </a:cubicBezTo>
                  <a:cubicBezTo>
                    <a:pt x="243" y="950"/>
                    <a:pt x="280" y="945"/>
                    <a:pt x="320" y="935"/>
                  </a:cubicBezTo>
                  <a:cubicBezTo>
                    <a:pt x="360" y="895"/>
                    <a:pt x="440" y="855"/>
                    <a:pt x="520" y="815"/>
                  </a:cubicBezTo>
                  <a:cubicBezTo>
                    <a:pt x="560" y="775"/>
                    <a:pt x="600" y="695"/>
                    <a:pt x="640" y="655"/>
                  </a:cubicBezTo>
                  <a:cubicBezTo>
                    <a:pt x="720" y="535"/>
                    <a:pt x="760" y="376"/>
                    <a:pt x="760" y="216"/>
                  </a:cubicBezTo>
                  <a:cubicBezTo>
                    <a:pt x="760" y="176"/>
                    <a:pt x="760" y="176"/>
                    <a:pt x="760" y="136"/>
                  </a:cubicBezTo>
                  <a:cubicBezTo>
                    <a:pt x="730" y="46"/>
                    <a:pt x="633" y="1"/>
                    <a:pt x="5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25"/>
            <p:cNvSpPr/>
            <p:nvPr/>
          </p:nvSpPr>
          <p:spPr>
            <a:xfrm>
              <a:off x="17616195" y="7483980"/>
              <a:ext cx="45461" cy="44591"/>
            </a:xfrm>
            <a:custGeom>
              <a:avLst/>
              <a:gdLst/>
              <a:ahLst/>
              <a:cxnLst/>
              <a:rect l="l" t="t" r="r" b="b"/>
              <a:pathLst>
                <a:path w="732" h="718" extrusionOk="0">
                  <a:moveTo>
                    <a:pt x="479" y="0"/>
                  </a:moveTo>
                  <a:cubicBezTo>
                    <a:pt x="456" y="0"/>
                    <a:pt x="433" y="3"/>
                    <a:pt x="412" y="11"/>
                  </a:cubicBezTo>
                  <a:cubicBezTo>
                    <a:pt x="332" y="51"/>
                    <a:pt x="292" y="90"/>
                    <a:pt x="212" y="130"/>
                  </a:cubicBezTo>
                  <a:cubicBezTo>
                    <a:pt x="172" y="170"/>
                    <a:pt x="132" y="210"/>
                    <a:pt x="92" y="290"/>
                  </a:cubicBezTo>
                  <a:cubicBezTo>
                    <a:pt x="1" y="504"/>
                    <a:pt x="212" y="718"/>
                    <a:pt x="424" y="718"/>
                  </a:cubicBezTo>
                  <a:cubicBezTo>
                    <a:pt x="490" y="718"/>
                    <a:pt x="555" y="697"/>
                    <a:pt x="612" y="650"/>
                  </a:cubicBezTo>
                  <a:cubicBezTo>
                    <a:pt x="652" y="570"/>
                    <a:pt x="652" y="530"/>
                    <a:pt x="692" y="450"/>
                  </a:cubicBezTo>
                  <a:cubicBezTo>
                    <a:pt x="732" y="370"/>
                    <a:pt x="732" y="290"/>
                    <a:pt x="732" y="250"/>
                  </a:cubicBezTo>
                  <a:cubicBezTo>
                    <a:pt x="732" y="210"/>
                    <a:pt x="732" y="210"/>
                    <a:pt x="732" y="170"/>
                  </a:cubicBezTo>
                  <a:cubicBezTo>
                    <a:pt x="699" y="72"/>
                    <a:pt x="612" y="0"/>
                    <a:pt x="515" y="0"/>
                  </a:cubicBezTo>
                  <a:cubicBezTo>
                    <a:pt x="510" y="0"/>
                    <a:pt x="504" y="0"/>
                    <a:pt x="498" y="1"/>
                  </a:cubicBezTo>
                  <a:lnTo>
                    <a:pt x="498" y="1"/>
                  </a:lnTo>
                  <a:cubicBezTo>
                    <a:pt x="491" y="0"/>
                    <a:pt x="485" y="0"/>
                    <a:pt x="4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25"/>
            <p:cNvSpPr/>
            <p:nvPr/>
          </p:nvSpPr>
          <p:spPr>
            <a:xfrm>
              <a:off x="17470500" y="7585148"/>
              <a:ext cx="54652" cy="88375"/>
            </a:xfrm>
            <a:custGeom>
              <a:avLst/>
              <a:gdLst/>
              <a:ahLst/>
              <a:cxnLst/>
              <a:rect l="l" t="t" r="r" b="b"/>
              <a:pathLst>
                <a:path w="880" h="1423" extrusionOk="0">
                  <a:moveTo>
                    <a:pt x="700" y="0"/>
                  </a:moveTo>
                  <a:cubicBezTo>
                    <a:pt x="650" y="0"/>
                    <a:pt x="600" y="20"/>
                    <a:pt x="560" y="60"/>
                  </a:cubicBezTo>
                  <a:cubicBezTo>
                    <a:pt x="400" y="180"/>
                    <a:pt x="280" y="380"/>
                    <a:pt x="160" y="580"/>
                  </a:cubicBezTo>
                  <a:cubicBezTo>
                    <a:pt x="120" y="660"/>
                    <a:pt x="80" y="780"/>
                    <a:pt x="80" y="860"/>
                  </a:cubicBezTo>
                  <a:cubicBezTo>
                    <a:pt x="40" y="979"/>
                    <a:pt x="0" y="1099"/>
                    <a:pt x="0" y="1219"/>
                  </a:cubicBezTo>
                  <a:cubicBezTo>
                    <a:pt x="0" y="1259"/>
                    <a:pt x="40" y="1299"/>
                    <a:pt x="80" y="1339"/>
                  </a:cubicBezTo>
                  <a:cubicBezTo>
                    <a:pt x="130" y="1389"/>
                    <a:pt x="194" y="1423"/>
                    <a:pt x="255" y="1423"/>
                  </a:cubicBezTo>
                  <a:cubicBezTo>
                    <a:pt x="293" y="1423"/>
                    <a:pt x="329" y="1410"/>
                    <a:pt x="360" y="1379"/>
                  </a:cubicBezTo>
                  <a:cubicBezTo>
                    <a:pt x="440" y="1299"/>
                    <a:pt x="520" y="1219"/>
                    <a:pt x="600" y="1139"/>
                  </a:cubicBezTo>
                  <a:cubicBezTo>
                    <a:pt x="640" y="1019"/>
                    <a:pt x="720" y="939"/>
                    <a:pt x="760" y="860"/>
                  </a:cubicBezTo>
                  <a:cubicBezTo>
                    <a:pt x="840" y="620"/>
                    <a:pt x="880" y="420"/>
                    <a:pt x="880" y="180"/>
                  </a:cubicBezTo>
                  <a:cubicBezTo>
                    <a:pt x="880" y="140"/>
                    <a:pt x="880" y="100"/>
                    <a:pt x="840" y="60"/>
                  </a:cubicBezTo>
                  <a:cubicBezTo>
                    <a:pt x="800" y="20"/>
                    <a:pt x="750" y="0"/>
                    <a:pt x="70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25"/>
            <p:cNvSpPr/>
            <p:nvPr/>
          </p:nvSpPr>
          <p:spPr>
            <a:xfrm>
              <a:off x="17510184" y="7697867"/>
              <a:ext cx="44778" cy="64900"/>
            </a:xfrm>
            <a:custGeom>
              <a:avLst/>
              <a:gdLst/>
              <a:ahLst/>
              <a:cxnLst/>
              <a:rect l="l" t="t" r="r" b="b"/>
              <a:pathLst>
                <a:path w="721" h="1045" extrusionOk="0">
                  <a:moveTo>
                    <a:pt x="496" y="0"/>
                  </a:moveTo>
                  <a:cubicBezTo>
                    <a:pt x="452" y="0"/>
                    <a:pt x="406" y="13"/>
                    <a:pt x="360" y="44"/>
                  </a:cubicBezTo>
                  <a:cubicBezTo>
                    <a:pt x="241" y="124"/>
                    <a:pt x="121" y="244"/>
                    <a:pt x="81" y="403"/>
                  </a:cubicBezTo>
                  <a:cubicBezTo>
                    <a:pt x="41" y="443"/>
                    <a:pt x="1" y="523"/>
                    <a:pt x="1" y="603"/>
                  </a:cubicBezTo>
                  <a:cubicBezTo>
                    <a:pt x="1" y="683"/>
                    <a:pt x="1" y="763"/>
                    <a:pt x="1" y="843"/>
                  </a:cubicBezTo>
                  <a:cubicBezTo>
                    <a:pt x="1" y="883"/>
                    <a:pt x="41" y="883"/>
                    <a:pt x="41" y="923"/>
                  </a:cubicBezTo>
                  <a:cubicBezTo>
                    <a:pt x="92" y="1000"/>
                    <a:pt x="161" y="1045"/>
                    <a:pt x="235" y="1045"/>
                  </a:cubicBezTo>
                  <a:cubicBezTo>
                    <a:pt x="276" y="1045"/>
                    <a:pt x="318" y="1031"/>
                    <a:pt x="360" y="1003"/>
                  </a:cubicBezTo>
                  <a:cubicBezTo>
                    <a:pt x="440" y="963"/>
                    <a:pt x="480" y="883"/>
                    <a:pt x="560" y="843"/>
                  </a:cubicBezTo>
                  <a:cubicBezTo>
                    <a:pt x="600" y="763"/>
                    <a:pt x="640" y="723"/>
                    <a:pt x="640" y="643"/>
                  </a:cubicBezTo>
                  <a:cubicBezTo>
                    <a:pt x="720" y="483"/>
                    <a:pt x="720" y="324"/>
                    <a:pt x="720" y="204"/>
                  </a:cubicBezTo>
                  <a:cubicBezTo>
                    <a:pt x="720" y="164"/>
                    <a:pt x="680" y="124"/>
                    <a:pt x="680" y="84"/>
                  </a:cubicBezTo>
                  <a:cubicBezTo>
                    <a:pt x="631" y="34"/>
                    <a:pt x="56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25"/>
            <p:cNvSpPr/>
            <p:nvPr/>
          </p:nvSpPr>
          <p:spPr>
            <a:xfrm>
              <a:off x="17381133" y="7870580"/>
              <a:ext cx="47200" cy="88810"/>
            </a:xfrm>
            <a:custGeom>
              <a:avLst/>
              <a:gdLst/>
              <a:ahLst/>
              <a:cxnLst/>
              <a:rect l="l" t="t" r="r" b="b"/>
              <a:pathLst>
                <a:path w="760" h="1430" extrusionOk="0">
                  <a:moveTo>
                    <a:pt x="520" y="1"/>
                  </a:moveTo>
                  <a:cubicBezTo>
                    <a:pt x="460" y="1"/>
                    <a:pt x="400" y="20"/>
                    <a:pt x="360" y="60"/>
                  </a:cubicBezTo>
                  <a:cubicBezTo>
                    <a:pt x="240" y="220"/>
                    <a:pt x="120" y="420"/>
                    <a:pt x="80" y="620"/>
                  </a:cubicBezTo>
                  <a:cubicBezTo>
                    <a:pt x="40" y="700"/>
                    <a:pt x="0" y="820"/>
                    <a:pt x="0" y="900"/>
                  </a:cubicBezTo>
                  <a:cubicBezTo>
                    <a:pt x="0" y="1020"/>
                    <a:pt x="0" y="1140"/>
                    <a:pt x="0" y="1220"/>
                  </a:cubicBezTo>
                  <a:cubicBezTo>
                    <a:pt x="0" y="1299"/>
                    <a:pt x="40" y="1339"/>
                    <a:pt x="80" y="1339"/>
                  </a:cubicBezTo>
                  <a:cubicBezTo>
                    <a:pt x="120" y="1399"/>
                    <a:pt x="170" y="1429"/>
                    <a:pt x="220" y="1429"/>
                  </a:cubicBezTo>
                  <a:cubicBezTo>
                    <a:pt x="270" y="1429"/>
                    <a:pt x="320" y="1399"/>
                    <a:pt x="360" y="1339"/>
                  </a:cubicBezTo>
                  <a:cubicBezTo>
                    <a:pt x="440" y="1259"/>
                    <a:pt x="520" y="1180"/>
                    <a:pt x="560" y="1100"/>
                  </a:cubicBezTo>
                  <a:cubicBezTo>
                    <a:pt x="720" y="820"/>
                    <a:pt x="760" y="500"/>
                    <a:pt x="720" y="180"/>
                  </a:cubicBezTo>
                  <a:cubicBezTo>
                    <a:pt x="720" y="140"/>
                    <a:pt x="680" y="100"/>
                    <a:pt x="680" y="60"/>
                  </a:cubicBezTo>
                  <a:cubicBezTo>
                    <a:pt x="640" y="20"/>
                    <a:pt x="580" y="1"/>
                    <a:pt x="52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25"/>
            <p:cNvSpPr/>
            <p:nvPr/>
          </p:nvSpPr>
          <p:spPr>
            <a:xfrm>
              <a:off x="19247721" y="8869281"/>
              <a:ext cx="44716" cy="81358"/>
            </a:xfrm>
            <a:custGeom>
              <a:avLst/>
              <a:gdLst/>
              <a:ahLst/>
              <a:cxnLst/>
              <a:rect l="l" t="t" r="r" b="b"/>
              <a:pathLst>
                <a:path w="720" h="1310" extrusionOk="0">
                  <a:moveTo>
                    <a:pt x="441" y="1"/>
                  </a:moveTo>
                  <a:cubicBezTo>
                    <a:pt x="380" y="1"/>
                    <a:pt x="317" y="31"/>
                    <a:pt x="280" y="86"/>
                  </a:cubicBezTo>
                  <a:cubicBezTo>
                    <a:pt x="160" y="246"/>
                    <a:pt x="80" y="406"/>
                    <a:pt x="40" y="606"/>
                  </a:cubicBezTo>
                  <a:cubicBezTo>
                    <a:pt x="40" y="686"/>
                    <a:pt x="0" y="766"/>
                    <a:pt x="0" y="846"/>
                  </a:cubicBezTo>
                  <a:cubicBezTo>
                    <a:pt x="0" y="926"/>
                    <a:pt x="0" y="1006"/>
                    <a:pt x="0" y="1126"/>
                  </a:cubicBezTo>
                  <a:cubicBezTo>
                    <a:pt x="0" y="1166"/>
                    <a:pt x="0" y="1205"/>
                    <a:pt x="40" y="1205"/>
                  </a:cubicBezTo>
                  <a:cubicBezTo>
                    <a:pt x="91" y="1282"/>
                    <a:pt x="157" y="1309"/>
                    <a:pt x="230" y="1309"/>
                  </a:cubicBezTo>
                  <a:cubicBezTo>
                    <a:pt x="272" y="1309"/>
                    <a:pt x="316" y="1300"/>
                    <a:pt x="360" y="1285"/>
                  </a:cubicBezTo>
                  <a:cubicBezTo>
                    <a:pt x="440" y="1205"/>
                    <a:pt x="520" y="1126"/>
                    <a:pt x="560" y="1046"/>
                  </a:cubicBezTo>
                  <a:cubicBezTo>
                    <a:pt x="600" y="926"/>
                    <a:pt x="640" y="846"/>
                    <a:pt x="679" y="726"/>
                  </a:cubicBezTo>
                  <a:cubicBezTo>
                    <a:pt x="719" y="526"/>
                    <a:pt x="719" y="326"/>
                    <a:pt x="640" y="126"/>
                  </a:cubicBezTo>
                  <a:lnTo>
                    <a:pt x="600" y="126"/>
                  </a:lnTo>
                  <a:cubicBezTo>
                    <a:pt x="578" y="41"/>
                    <a:pt x="511" y="1"/>
                    <a:pt x="44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25"/>
            <p:cNvSpPr/>
            <p:nvPr/>
          </p:nvSpPr>
          <p:spPr>
            <a:xfrm>
              <a:off x="19153386" y="9008022"/>
              <a:ext cx="42231" cy="78625"/>
            </a:xfrm>
            <a:custGeom>
              <a:avLst/>
              <a:gdLst/>
              <a:ahLst/>
              <a:cxnLst/>
              <a:rect l="l" t="t" r="r" b="b"/>
              <a:pathLst>
                <a:path w="680" h="1266" extrusionOk="0">
                  <a:moveTo>
                    <a:pt x="338" y="0"/>
                  </a:moveTo>
                  <a:cubicBezTo>
                    <a:pt x="252" y="0"/>
                    <a:pt x="193" y="65"/>
                    <a:pt x="160" y="131"/>
                  </a:cubicBezTo>
                  <a:lnTo>
                    <a:pt x="160" y="171"/>
                  </a:lnTo>
                  <a:cubicBezTo>
                    <a:pt x="120" y="290"/>
                    <a:pt x="80" y="450"/>
                    <a:pt x="40" y="570"/>
                  </a:cubicBezTo>
                  <a:cubicBezTo>
                    <a:pt x="0" y="650"/>
                    <a:pt x="0" y="730"/>
                    <a:pt x="0" y="770"/>
                  </a:cubicBezTo>
                  <a:cubicBezTo>
                    <a:pt x="0" y="850"/>
                    <a:pt x="0" y="930"/>
                    <a:pt x="0" y="1010"/>
                  </a:cubicBezTo>
                  <a:lnTo>
                    <a:pt x="0" y="1050"/>
                  </a:lnTo>
                  <a:cubicBezTo>
                    <a:pt x="0" y="1090"/>
                    <a:pt x="40" y="1130"/>
                    <a:pt x="40" y="1170"/>
                  </a:cubicBezTo>
                  <a:cubicBezTo>
                    <a:pt x="69" y="1228"/>
                    <a:pt x="163" y="1265"/>
                    <a:pt x="242" y="1265"/>
                  </a:cubicBezTo>
                  <a:cubicBezTo>
                    <a:pt x="271" y="1265"/>
                    <a:pt x="299" y="1260"/>
                    <a:pt x="320" y="1250"/>
                  </a:cubicBezTo>
                  <a:cubicBezTo>
                    <a:pt x="440" y="1170"/>
                    <a:pt x="520" y="1090"/>
                    <a:pt x="560" y="1010"/>
                  </a:cubicBezTo>
                  <a:cubicBezTo>
                    <a:pt x="600" y="890"/>
                    <a:pt x="640" y="810"/>
                    <a:pt x="680" y="690"/>
                  </a:cubicBezTo>
                  <a:cubicBezTo>
                    <a:pt x="680" y="490"/>
                    <a:pt x="640" y="250"/>
                    <a:pt x="520" y="91"/>
                  </a:cubicBezTo>
                  <a:cubicBezTo>
                    <a:pt x="480" y="51"/>
                    <a:pt x="440" y="11"/>
                    <a:pt x="400" y="11"/>
                  </a:cubicBezTo>
                  <a:cubicBezTo>
                    <a:pt x="378" y="3"/>
                    <a:pt x="357" y="0"/>
                    <a:pt x="3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25"/>
            <p:cNvSpPr/>
            <p:nvPr/>
          </p:nvSpPr>
          <p:spPr>
            <a:xfrm>
              <a:off x="19185617" y="9111675"/>
              <a:ext cx="44778" cy="79494"/>
            </a:xfrm>
            <a:custGeom>
              <a:avLst/>
              <a:gdLst/>
              <a:ahLst/>
              <a:cxnLst/>
              <a:rect l="l" t="t" r="r" b="b"/>
              <a:pathLst>
                <a:path w="721" h="1280" extrusionOk="0">
                  <a:moveTo>
                    <a:pt x="460" y="0"/>
                  </a:moveTo>
                  <a:cubicBezTo>
                    <a:pt x="411" y="0"/>
                    <a:pt x="361" y="20"/>
                    <a:pt x="321" y="60"/>
                  </a:cubicBezTo>
                  <a:lnTo>
                    <a:pt x="281" y="100"/>
                  </a:lnTo>
                  <a:cubicBezTo>
                    <a:pt x="201" y="220"/>
                    <a:pt x="81" y="380"/>
                    <a:pt x="41" y="540"/>
                  </a:cubicBezTo>
                  <a:cubicBezTo>
                    <a:pt x="1" y="620"/>
                    <a:pt x="1" y="740"/>
                    <a:pt x="1" y="820"/>
                  </a:cubicBezTo>
                  <a:cubicBezTo>
                    <a:pt x="1" y="940"/>
                    <a:pt x="1" y="1059"/>
                    <a:pt x="41" y="1139"/>
                  </a:cubicBezTo>
                  <a:cubicBezTo>
                    <a:pt x="41" y="1179"/>
                    <a:pt x="41" y="1219"/>
                    <a:pt x="81" y="1219"/>
                  </a:cubicBezTo>
                  <a:cubicBezTo>
                    <a:pt x="121" y="1259"/>
                    <a:pt x="171" y="1279"/>
                    <a:pt x="221" y="1279"/>
                  </a:cubicBezTo>
                  <a:cubicBezTo>
                    <a:pt x="271" y="1279"/>
                    <a:pt x="321" y="1259"/>
                    <a:pt x="361" y="1219"/>
                  </a:cubicBezTo>
                  <a:lnTo>
                    <a:pt x="401" y="1179"/>
                  </a:lnTo>
                  <a:cubicBezTo>
                    <a:pt x="480" y="1139"/>
                    <a:pt x="520" y="1059"/>
                    <a:pt x="560" y="980"/>
                  </a:cubicBezTo>
                  <a:cubicBezTo>
                    <a:pt x="600" y="900"/>
                    <a:pt x="640" y="820"/>
                    <a:pt x="640" y="740"/>
                  </a:cubicBezTo>
                  <a:cubicBezTo>
                    <a:pt x="720" y="540"/>
                    <a:pt x="720" y="340"/>
                    <a:pt x="640" y="140"/>
                  </a:cubicBezTo>
                  <a:cubicBezTo>
                    <a:pt x="640" y="100"/>
                    <a:pt x="640" y="60"/>
                    <a:pt x="600" y="60"/>
                  </a:cubicBezTo>
                  <a:cubicBezTo>
                    <a:pt x="560" y="20"/>
                    <a:pt x="510" y="0"/>
                    <a:pt x="46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25"/>
            <p:cNvSpPr/>
            <p:nvPr/>
          </p:nvSpPr>
          <p:spPr>
            <a:xfrm>
              <a:off x="19093828" y="9236815"/>
              <a:ext cx="49684" cy="83159"/>
            </a:xfrm>
            <a:custGeom>
              <a:avLst/>
              <a:gdLst/>
              <a:ahLst/>
              <a:cxnLst/>
              <a:rect l="l" t="t" r="r" b="b"/>
              <a:pathLst>
                <a:path w="800" h="1339" extrusionOk="0">
                  <a:moveTo>
                    <a:pt x="535" y="0"/>
                  </a:moveTo>
                  <a:cubicBezTo>
                    <a:pt x="474" y="0"/>
                    <a:pt x="409" y="34"/>
                    <a:pt x="360" y="84"/>
                  </a:cubicBezTo>
                  <a:cubicBezTo>
                    <a:pt x="280" y="243"/>
                    <a:pt x="200" y="403"/>
                    <a:pt x="120" y="603"/>
                  </a:cubicBezTo>
                  <a:cubicBezTo>
                    <a:pt x="80" y="683"/>
                    <a:pt x="80" y="763"/>
                    <a:pt x="40" y="843"/>
                  </a:cubicBezTo>
                  <a:cubicBezTo>
                    <a:pt x="40" y="923"/>
                    <a:pt x="0" y="1043"/>
                    <a:pt x="0" y="1123"/>
                  </a:cubicBezTo>
                  <a:cubicBezTo>
                    <a:pt x="0" y="1163"/>
                    <a:pt x="40" y="1203"/>
                    <a:pt x="40" y="1243"/>
                  </a:cubicBezTo>
                  <a:cubicBezTo>
                    <a:pt x="99" y="1301"/>
                    <a:pt x="178" y="1338"/>
                    <a:pt x="264" y="1338"/>
                  </a:cubicBezTo>
                  <a:cubicBezTo>
                    <a:pt x="295" y="1338"/>
                    <a:pt x="328" y="1333"/>
                    <a:pt x="360" y="1323"/>
                  </a:cubicBezTo>
                  <a:cubicBezTo>
                    <a:pt x="440" y="1243"/>
                    <a:pt x="520" y="1163"/>
                    <a:pt x="600" y="1083"/>
                  </a:cubicBezTo>
                  <a:cubicBezTo>
                    <a:pt x="640" y="963"/>
                    <a:pt x="679" y="883"/>
                    <a:pt x="719" y="763"/>
                  </a:cubicBezTo>
                  <a:cubicBezTo>
                    <a:pt x="799" y="563"/>
                    <a:pt x="799" y="363"/>
                    <a:pt x="719" y="124"/>
                  </a:cubicBezTo>
                  <a:cubicBezTo>
                    <a:pt x="719" y="84"/>
                    <a:pt x="679" y="84"/>
                    <a:pt x="640" y="44"/>
                  </a:cubicBezTo>
                  <a:cubicBezTo>
                    <a:pt x="609" y="13"/>
                    <a:pt x="573" y="0"/>
                    <a:pt x="5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25"/>
            <p:cNvSpPr/>
            <p:nvPr/>
          </p:nvSpPr>
          <p:spPr>
            <a:xfrm>
              <a:off x="19138481" y="9342765"/>
              <a:ext cx="42231" cy="74029"/>
            </a:xfrm>
            <a:custGeom>
              <a:avLst/>
              <a:gdLst/>
              <a:ahLst/>
              <a:cxnLst/>
              <a:rect l="l" t="t" r="r" b="b"/>
              <a:pathLst>
                <a:path w="680" h="1192" extrusionOk="0">
                  <a:moveTo>
                    <a:pt x="422" y="1"/>
                  </a:moveTo>
                  <a:cubicBezTo>
                    <a:pt x="361" y="1"/>
                    <a:pt x="302" y="30"/>
                    <a:pt x="280" y="96"/>
                  </a:cubicBezTo>
                  <a:cubicBezTo>
                    <a:pt x="160" y="216"/>
                    <a:pt x="80" y="376"/>
                    <a:pt x="80" y="536"/>
                  </a:cubicBezTo>
                  <a:cubicBezTo>
                    <a:pt x="40" y="616"/>
                    <a:pt x="40" y="696"/>
                    <a:pt x="40" y="736"/>
                  </a:cubicBezTo>
                  <a:cubicBezTo>
                    <a:pt x="0" y="856"/>
                    <a:pt x="0" y="936"/>
                    <a:pt x="40" y="1015"/>
                  </a:cubicBezTo>
                  <a:cubicBezTo>
                    <a:pt x="40" y="1055"/>
                    <a:pt x="40" y="1095"/>
                    <a:pt x="80" y="1095"/>
                  </a:cubicBezTo>
                  <a:cubicBezTo>
                    <a:pt x="124" y="1161"/>
                    <a:pt x="181" y="1191"/>
                    <a:pt x="242" y="1191"/>
                  </a:cubicBezTo>
                  <a:cubicBezTo>
                    <a:pt x="292" y="1191"/>
                    <a:pt x="346" y="1171"/>
                    <a:pt x="400" y="1135"/>
                  </a:cubicBezTo>
                  <a:cubicBezTo>
                    <a:pt x="440" y="1055"/>
                    <a:pt x="520" y="975"/>
                    <a:pt x="560" y="896"/>
                  </a:cubicBezTo>
                  <a:cubicBezTo>
                    <a:pt x="600" y="816"/>
                    <a:pt x="640" y="736"/>
                    <a:pt x="640" y="656"/>
                  </a:cubicBezTo>
                  <a:cubicBezTo>
                    <a:pt x="680" y="456"/>
                    <a:pt x="640" y="296"/>
                    <a:pt x="600" y="136"/>
                  </a:cubicBezTo>
                  <a:cubicBezTo>
                    <a:pt x="600" y="96"/>
                    <a:pt x="560" y="56"/>
                    <a:pt x="560" y="56"/>
                  </a:cubicBezTo>
                  <a:cubicBezTo>
                    <a:pt x="524" y="20"/>
                    <a:pt x="472" y="1"/>
                    <a:pt x="42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25"/>
            <p:cNvSpPr/>
            <p:nvPr/>
          </p:nvSpPr>
          <p:spPr>
            <a:xfrm>
              <a:off x="18153081" y="7300896"/>
              <a:ext cx="449330" cy="383436"/>
            </a:xfrm>
            <a:custGeom>
              <a:avLst/>
              <a:gdLst/>
              <a:ahLst/>
              <a:cxnLst/>
              <a:rect l="l" t="t" r="r" b="b"/>
              <a:pathLst>
                <a:path w="7235" h="6174" extrusionOk="0">
                  <a:moveTo>
                    <a:pt x="4157" y="1"/>
                  </a:moveTo>
                  <a:cubicBezTo>
                    <a:pt x="1399" y="1"/>
                    <a:pt x="0" y="3318"/>
                    <a:pt x="1959" y="5277"/>
                  </a:cubicBezTo>
                  <a:cubicBezTo>
                    <a:pt x="2590" y="5895"/>
                    <a:pt x="3363" y="6173"/>
                    <a:pt x="4121" y="6173"/>
                  </a:cubicBezTo>
                  <a:cubicBezTo>
                    <a:pt x="5712" y="6173"/>
                    <a:pt x="7234" y="4947"/>
                    <a:pt x="7234" y="3078"/>
                  </a:cubicBezTo>
                  <a:cubicBezTo>
                    <a:pt x="7234" y="1360"/>
                    <a:pt x="5836" y="1"/>
                    <a:pt x="41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25"/>
            <p:cNvSpPr/>
            <p:nvPr/>
          </p:nvSpPr>
          <p:spPr>
            <a:xfrm>
              <a:off x="17611972" y="6903800"/>
              <a:ext cx="1563804" cy="521930"/>
            </a:xfrm>
            <a:custGeom>
              <a:avLst/>
              <a:gdLst/>
              <a:ahLst/>
              <a:cxnLst/>
              <a:rect l="l" t="t" r="r" b="b"/>
              <a:pathLst>
                <a:path w="25180" h="8404" extrusionOk="0">
                  <a:moveTo>
                    <a:pt x="1199" y="0"/>
                  </a:moveTo>
                  <a:cubicBezTo>
                    <a:pt x="1199" y="0"/>
                    <a:pt x="0" y="2238"/>
                    <a:pt x="360" y="3158"/>
                  </a:cubicBezTo>
                  <a:cubicBezTo>
                    <a:pt x="360" y="3158"/>
                    <a:pt x="4542" y="8404"/>
                    <a:pt x="12757" y="8404"/>
                  </a:cubicBezTo>
                  <a:cubicBezTo>
                    <a:pt x="12965" y="8404"/>
                    <a:pt x="13176" y="8400"/>
                    <a:pt x="13390" y="8393"/>
                  </a:cubicBezTo>
                  <a:cubicBezTo>
                    <a:pt x="22102" y="8114"/>
                    <a:pt x="24860" y="4956"/>
                    <a:pt x="24860" y="4956"/>
                  </a:cubicBezTo>
                  <a:cubicBezTo>
                    <a:pt x="25180" y="4157"/>
                    <a:pt x="24341" y="1319"/>
                    <a:pt x="24341" y="1319"/>
                  </a:cubicBezTo>
                  <a:lnTo>
                    <a:pt x="23621" y="1879"/>
                  </a:lnTo>
                  <a:cubicBezTo>
                    <a:pt x="22302" y="2878"/>
                    <a:pt x="20784" y="3637"/>
                    <a:pt x="19185" y="4157"/>
                  </a:cubicBezTo>
                  <a:cubicBezTo>
                    <a:pt x="19185" y="4157"/>
                    <a:pt x="16982" y="5240"/>
                    <a:pt x="13536" y="5240"/>
                  </a:cubicBezTo>
                  <a:cubicBezTo>
                    <a:pt x="11813" y="5240"/>
                    <a:pt x="9779" y="4969"/>
                    <a:pt x="7554" y="4157"/>
                  </a:cubicBezTo>
                  <a:cubicBezTo>
                    <a:pt x="5596" y="3437"/>
                    <a:pt x="3757" y="2358"/>
                    <a:pt x="2199" y="999"/>
                  </a:cubicBezTo>
                  <a:lnTo>
                    <a:pt x="119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3442844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ảnh có liên qua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entagon 5">
            <a:hlinkClick r:id="rId6" action="ppaction://hlinksldjump"/>
          </p:cNvPr>
          <p:cNvSpPr/>
          <p:nvPr/>
        </p:nvSpPr>
        <p:spPr>
          <a:xfrm>
            <a:off x="6116659" y="4288038"/>
            <a:ext cx="1673381" cy="557794"/>
          </a:xfrm>
          <a:prstGeom prst="homePlate">
            <a:avLst/>
          </a:prstGeom>
          <a:solidFill>
            <a:srgbClr val="FFFF00"/>
          </a:solidFill>
          <a:ln w="57150" cmpd="dbl"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41" dirty="0" err="1">
                <a:solidFill>
                  <a:srgbClr val="FF0000"/>
                </a:solidFill>
              </a:rPr>
              <a:t>Chơi</a:t>
            </a:r>
            <a:endParaRPr lang="en-US" sz="304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 rot="20557504">
            <a:off x="2115031" y="3123124"/>
            <a:ext cx="5829293" cy="8722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68" dirty="0" err="1">
                <a:solidFill>
                  <a:schemeClr val="tx1"/>
                </a:solidFill>
                <a:latin typeface="#9Slide03 SFU Grenoble Medium" pitchFamily="2" charset="77"/>
              </a:rPr>
              <a:t>Cánh</a:t>
            </a:r>
            <a:r>
              <a:rPr lang="en-US" sz="5068" dirty="0">
                <a:solidFill>
                  <a:schemeClr val="tx1"/>
                </a:solidFill>
                <a:latin typeface="#9Slide03 SFU Grenoble Medium" pitchFamily="2" charset="77"/>
              </a:rPr>
              <a:t> </a:t>
            </a:r>
            <a:r>
              <a:rPr lang="en-US" sz="5068" dirty="0" err="1">
                <a:solidFill>
                  <a:schemeClr val="tx1"/>
                </a:solidFill>
                <a:latin typeface="#9Slide03 SFU Grenoble Medium" pitchFamily="2" charset="77"/>
              </a:rPr>
              <a:t>cụt</a:t>
            </a:r>
            <a:r>
              <a:rPr lang="en-US" sz="5068" dirty="0">
                <a:solidFill>
                  <a:schemeClr val="tx1"/>
                </a:solidFill>
                <a:latin typeface="#9Slide03 SFU Grenoble Medium" pitchFamily="2" charset="77"/>
              </a:rPr>
              <a:t> </a:t>
            </a:r>
            <a:r>
              <a:rPr lang="en-US" sz="5068" dirty="0" err="1">
                <a:solidFill>
                  <a:schemeClr val="tx1"/>
                </a:solidFill>
                <a:latin typeface="#9Slide03 SFU Grenoble Medium" pitchFamily="2" charset="77"/>
              </a:rPr>
              <a:t>về</a:t>
            </a:r>
            <a:r>
              <a:rPr lang="en-US" sz="5068" dirty="0">
                <a:solidFill>
                  <a:schemeClr val="tx1"/>
                </a:solidFill>
                <a:latin typeface="#9Slide03 SFU Grenoble Medium" pitchFamily="2" charset="77"/>
              </a:rPr>
              <a:t> </a:t>
            </a:r>
            <a:r>
              <a:rPr lang="en-US" sz="5068" dirty="0" err="1">
                <a:solidFill>
                  <a:schemeClr val="tx1"/>
                </a:solidFill>
                <a:latin typeface="#9Slide03 SFU Grenoble Medium" pitchFamily="2" charset="77"/>
              </a:rPr>
              <a:t>nhà</a:t>
            </a:r>
            <a:endParaRPr lang="en-US" sz="5068" dirty="0">
              <a:solidFill>
                <a:schemeClr val="tx1"/>
              </a:solidFill>
              <a:latin typeface="#9Slide03 SFU Grenoble Medium" pitchFamily="2" charset="77"/>
            </a:endParaRPr>
          </a:p>
        </p:txBody>
      </p:sp>
      <p:pic>
        <p:nvPicPr>
          <p:cNvPr id="8" name="Donkey Kong Theme song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9419.02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62112" y="4395306"/>
            <a:ext cx="343258" cy="343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378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 animBg="1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iphy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96705"/>
            <a:ext cx="9144000" cy="2946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ADMIN\Desktop\25287107_1503553876407376_365816523_na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0841" l="0" r="100000">
                        <a14:foregroundMark x1="21700" y1="89489" x2="63700" y2="899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71463"/>
            <a:ext cx="6900760" cy="4757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ADMIN\Desktop\25287107_1503553876407376_365816523_na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0841" l="0" r="100000">
                        <a14:foregroundMark x1="21700" y1="89489" x2="63700" y2="89940"/>
                        <a14:backgroundMark x1="33700" y1="92042" x2="61900" y2="915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-19174"/>
            <a:ext cx="9144000" cy="4757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" descr="C:\Users\ADMIN\Desktop\Untitled (a2)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44217" y="1460782"/>
            <a:ext cx="4942285" cy="1643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 descr="C:\Users\ADMIN\Desktop\Untitled (a2)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" y="1500188"/>
            <a:ext cx="2430065" cy="1643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 descr="C:\Users\ADMIN\Desktop\Untitled (a2)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2050" y="1500188"/>
            <a:ext cx="3543300" cy="1643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3" descr="C:\Users\ADMIN\Desktop\Untitlead (2)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8640" y="857251"/>
            <a:ext cx="842963" cy="101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8" descr="C:\Users\ADMIN\Desktop\Untitlead (7)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218" y="821925"/>
            <a:ext cx="995362" cy="1014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5" descr="C:\Users\ADMIN\Desktop\Untitlead (4)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7854" y="2770585"/>
            <a:ext cx="785813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6" descr="C:\Users\ADMIN\Desktop\Untitlead (5)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7420" y="815640"/>
            <a:ext cx="862012" cy="1004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7" descr="C:\Users\ADMIN\Desktop\Untitlead (6)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325" y="785781"/>
            <a:ext cx="695325" cy="1014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7" descr="C:\Users\ADMIN\Desktop\Untitlead (6)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743649" y="2775347"/>
            <a:ext cx="702657" cy="1014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6" descr="C:\Users\ADMIN\Desktop\Untitlead (5)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6598" y="2815310"/>
            <a:ext cx="862012" cy="1004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8" descr="C:\Users\ADMIN\Desktop\Untitlead (7)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0296" y="2762491"/>
            <a:ext cx="898196" cy="915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>
            <a:hlinkClick r:id="rId15" action="ppaction://hlinksldjump"/>
          </p:cNvPr>
          <p:cNvSpPr/>
          <p:nvPr/>
        </p:nvSpPr>
        <p:spPr>
          <a:xfrm>
            <a:off x="1256316" y="493851"/>
            <a:ext cx="858236" cy="269603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856" tIns="36928" rIns="73856" bIns="36928" rtlCol="0" anchor="ctr"/>
          <a:lstStyle/>
          <a:p>
            <a:pPr algn="ctr"/>
            <a:r>
              <a:rPr lang="en-US" sz="1126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Chăm</a:t>
            </a:r>
            <a:r>
              <a:rPr lang="en-US" sz="1126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26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endParaRPr lang="en-US" sz="1126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6" name="Rounded Rectangle 95">
            <a:hlinkClick r:id="rId16" action="ppaction://hlinksldjump"/>
          </p:cNvPr>
          <p:cNvSpPr/>
          <p:nvPr/>
        </p:nvSpPr>
        <p:spPr>
          <a:xfrm>
            <a:off x="2855129" y="498731"/>
            <a:ext cx="858236" cy="267426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856" tIns="36928" rIns="73856" bIns="36928" rtlCol="0" anchor="ctr"/>
          <a:lstStyle/>
          <a:p>
            <a:pPr algn="ctr"/>
            <a:r>
              <a:rPr lang="en-US" sz="1126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r>
              <a:rPr lang="en-US" sz="1126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26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vẻ</a:t>
            </a:r>
            <a:endParaRPr lang="en-US" sz="1126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7" name="Rounded Rectangle 96">
            <a:hlinkClick r:id="rId17" action="ppaction://hlinksldjump"/>
          </p:cNvPr>
          <p:cNvSpPr/>
          <p:nvPr/>
        </p:nvSpPr>
        <p:spPr>
          <a:xfrm>
            <a:off x="4469092" y="496926"/>
            <a:ext cx="858236" cy="287927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856" tIns="36928" rIns="73856" bIns="36928" rtlCol="0" anchor="ctr"/>
          <a:lstStyle/>
          <a:p>
            <a:pPr algn="ctr"/>
            <a:r>
              <a:rPr lang="en-US" sz="1126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Thật</a:t>
            </a:r>
            <a:r>
              <a:rPr lang="en-US" sz="1126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26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</a:t>
            </a:r>
            <a:endParaRPr lang="en-US" sz="1126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8" name="Rounded Rectangle 97">
            <a:hlinkClick r:id="rId18" action="ppaction://hlinksldjump"/>
          </p:cNvPr>
          <p:cNvSpPr/>
          <p:nvPr/>
        </p:nvSpPr>
        <p:spPr>
          <a:xfrm>
            <a:off x="6181221" y="487960"/>
            <a:ext cx="858236" cy="326753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856" tIns="36928" rIns="73856" bIns="36928" rtlCol="0" anchor="ctr"/>
          <a:lstStyle/>
          <a:p>
            <a:pPr algn="ctr"/>
            <a:r>
              <a:rPr lang="en-US" sz="1126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Khiêm</a:t>
            </a:r>
            <a:r>
              <a:rPr lang="en-US" sz="1126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26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tốn</a:t>
            </a:r>
            <a:endParaRPr lang="en-US" sz="1126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9" name="Rounded Rectangle 98">
            <a:hlinkClick r:id="rId19" action="ppaction://hlinksldjump"/>
          </p:cNvPr>
          <p:cNvSpPr/>
          <p:nvPr/>
        </p:nvSpPr>
        <p:spPr>
          <a:xfrm>
            <a:off x="2715076" y="2454811"/>
            <a:ext cx="858236" cy="306249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856" tIns="36928" rIns="73856" bIns="36928" rtlCol="0" anchor="ctr"/>
          <a:lstStyle/>
          <a:p>
            <a:pPr algn="ctr"/>
            <a:r>
              <a:rPr lang="en-US" sz="1126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Dũng</a:t>
            </a:r>
            <a:r>
              <a:rPr lang="en-US" sz="1126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26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endParaRPr lang="en-US" sz="1126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Rounded Rectangle 99">
            <a:hlinkClick r:id="rId20" action="ppaction://hlinksldjump"/>
          </p:cNvPr>
          <p:cNvSpPr/>
          <p:nvPr/>
        </p:nvSpPr>
        <p:spPr>
          <a:xfrm>
            <a:off x="4373063" y="2465058"/>
            <a:ext cx="858236" cy="267426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856" tIns="36928" rIns="73856" bIns="36928" rtlCol="0" anchor="ctr"/>
          <a:lstStyle/>
          <a:p>
            <a:pPr algn="ctr"/>
            <a:r>
              <a:rPr lang="en-US" sz="1126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1126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tin</a:t>
            </a:r>
          </a:p>
        </p:txBody>
      </p:sp>
      <p:sp>
        <p:nvSpPr>
          <p:cNvPr id="101" name="Rounded Rectangle 100">
            <a:hlinkClick r:id="rId21" action="ppaction://hlinksldjump"/>
          </p:cNvPr>
          <p:cNvSpPr/>
          <p:nvPr/>
        </p:nvSpPr>
        <p:spPr>
          <a:xfrm>
            <a:off x="6172098" y="2448600"/>
            <a:ext cx="858236" cy="285750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856" tIns="36928" rIns="73856" bIns="36928" rtlCol="0" anchor="ctr"/>
          <a:lstStyle/>
          <a:p>
            <a:pPr algn="ctr"/>
            <a:r>
              <a:rPr lang="en-US" sz="1126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Sạch</a:t>
            </a:r>
            <a:r>
              <a:rPr lang="en-US" sz="1126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26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endParaRPr lang="en-US" sz="1126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5" name="Rounded Rectangle 114">
            <a:hlinkClick r:id="rId22" action="ppaction://hlinksldjump"/>
          </p:cNvPr>
          <p:cNvSpPr/>
          <p:nvPr/>
        </p:nvSpPr>
        <p:spPr>
          <a:xfrm>
            <a:off x="1226756" y="2459141"/>
            <a:ext cx="858236" cy="292894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856" tIns="36928" rIns="73856" bIns="36928" rtlCol="0" anchor="ctr"/>
          <a:lstStyle/>
          <a:p>
            <a:pPr algn="ctr"/>
            <a:r>
              <a:rPr lang="en-US" sz="1126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 </a:t>
            </a:r>
            <a:r>
              <a:rPr lang="en-US" sz="1126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đáo</a:t>
            </a:r>
            <a:endParaRPr lang="en-US" sz="1126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8" name="Picture 4" descr="C:\Users\ADMIN\Desktop\Untitlead (3)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885826"/>
            <a:ext cx="1014412" cy="100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9" name="Picture 4" descr="C:\Users\ADMIN\Desktop\Untitlead (3)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813" y="817968"/>
            <a:ext cx="1014412" cy="100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0" name="Picture 4" descr="C:\Users\ADMIN\Desktop\Untitlead (3)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3250" y="971518"/>
            <a:ext cx="1014412" cy="100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1" name="Picture 4" descr="C:\Users\ADMIN\Desktop\Untitlead (3)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6742" y="879935"/>
            <a:ext cx="1014412" cy="100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2" name="Picture 4" descr="C:\Users\ADMIN\Desktop\Untitlead (3)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2212" y="2846785"/>
            <a:ext cx="1014412" cy="100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" name="Picture 4" descr="C:\Users\ADMIN\Desktop\Untitlead (3)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9255" y="2868216"/>
            <a:ext cx="1014412" cy="100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4" name="Picture 4" descr="C:\Users\ADMIN\Desktop\Untitlead (3)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920" y="2820074"/>
            <a:ext cx="1014412" cy="100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4" descr="C:\Users\ADMIN\Desktop\Untitlead (3)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892" y="2803958"/>
            <a:ext cx="915386" cy="90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Donkey Kong Theme song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9419.022"/>
                </p14:media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9362112" y="4395306"/>
            <a:ext cx="343258" cy="343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438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81481E-6 L 0.00104 0.84606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4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96296E-6 L 0.00104 0.94815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47407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44444E-6 L 0.00105 0.97361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48681"/>
                                    </p:animMotion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1.11111E-6 L -0.00902 1.03472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" y="51736"/>
                                    </p:animMotion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33333E-6 L 0.00729 0.92083 " pathEditMode="relative" rAng="0" ptsTypes="AA">
                                      <p:cBhvr>
                                        <p:cTn id="137" dur="2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" y="46042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 L -0.00104 0.93611 " pathEditMode="relative" rAng="0" ptsTypes="AA">
                                      <p:cBhvr>
                                        <p:cTn id="154" dur="2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46806"/>
                                    </p:animMotion>
                                  </p:childTnLst>
                                </p:cTn>
                              </p:par>
                              <p:par>
                                <p:cTn id="15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22222E-6 L -0.00104 1.18611 " pathEditMode="relative" rAng="0" ptsTypes="AA">
                                      <p:cBhvr>
                                        <p:cTn id="173" dur="2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59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96296E-6 L 0.00104 0.82732 " pathEditMode="relative" rAng="0" ptsTypes="AA">
                                      <p:cBhvr>
                                        <p:cTn id="188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41366"/>
                                    </p:animMotion>
                                  </p:childTnLst>
                                </p:cTn>
                              </p:par>
                              <p:par>
                                <p:cTn id="18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audio>
              <p:cMediaNode vol="80000" numSld="23">
                <p:cTn id="19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3"/>
                </p:tgtEl>
              </p:cMediaNode>
            </p:audio>
          </p:childTnLst>
        </p:cTn>
      </p:par>
    </p:tnLst>
    <p:bldLst>
      <p:bldP spid="4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Untitlead (7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9708" y="2228851"/>
            <a:ext cx="1274807" cy="1293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Untitlead (3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1" y="493804"/>
            <a:ext cx="1305763" cy="1287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crushed-ice-frame-white-background-5463669a2 (a2a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351" y="304013"/>
            <a:ext cx="4857750" cy="158193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ADMIN\Desktop\crushed-ice-frame-white-background-5463669a2 (a2a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352" y="2114553"/>
            <a:ext cx="4867275" cy="154304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ADMIN\Desktop\Untitled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351" y="3828191"/>
            <a:ext cx="1335881" cy="1114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56063" y="493804"/>
            <a:ext cx="4272701" cy="1182573"/>
          </a:xfrm>
          <a:prstGeom prst="rect">
            <a:avLst/>
          </a:prstGeom>
          <a:noFill/>
        </p:spPr>
        <p:txBody>
          <a:bodyPr wrap="square" lIns="73856" tIns="36928" rIns="73856" bIns="36928" rtlCol="0">
            <a:spAutoFit/>
          </a:bodyPr>
          <a:lstStyle/>
          <a:p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chúa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vãm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vỡ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da </a:t>
            </a: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lưng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sạm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nung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hắn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vết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sẹo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chém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dọc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VN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56063" y="2561048"/>
            <a:ext cx="4181477" cy="568559"/>
          </a:xfrm>
          <a:prstGeom prst="rect">
            <a:avLst/>
          </a:prstGeom>
          <a:noFill/>
        </p:spPr>
        <p:txBody>
          <a:bodyPr wrap="square" lIns="73856" tIns="36928" rIns="73856" bIns="36928" rtlCol="0">
            <a:spAutoFit/>
          </a:bodyPr>
          <a:lstStyle/>
          <a:p>
            <a:pPr algn="ctr"/>
            <a:r>
              <a:rPr lang="en-US" sz="321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Ngoại</a:t>
            </a:r>
            <a:r>
              <a:rPr lang="en-US" sz="321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1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endParaRPr lang="en-US" sz="321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9655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Untitlead (7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9708" y="2228851"/>
            <a:ext cx="1274807" cy="1293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Untitlead (3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1" y="493804"/>
            <a:ext cx="1305763" cy="1287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crushed-ice-frame-white-background-5463669a2 (a2a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351" y="304013"/>
            <a:ext cx="4857750" cy="158193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ADMIN\Desktop\crushed-ice-frame-white-background-5463669a2 (a2a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352" y="2114553"/>
            <a:ext cx="4867275" cy="154304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ADMIN\Desktop\Untitled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351" y="3828191"/>
            <a:ext cx="1335881" cy="1114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41877" y="503695"/>
            <a:ext cx="4136232" cy="1182573"/>
          </a:xfrm>
          <a:prstGeom prst="rect">
            <a:avLst/>
          </a:prstGeom>
          <a:noFill/>
        </p:spPr>
        <p:txBody>
          <a:bodyPr wrap="square" lIns="73856" tIns="36928" rIns="73856" bIns="36928" rtlCol="0">
            <a:spAutoFit/>
          </a:bodyPr>
          <a:lstStyle/>
          <a:p>
            <a:r>
              <a:rPr lang="en-US" sz="1800" i="1" dirty="0"/>
              <a:t>“</a:t>
            </a:r>
            <a:r>
              <a:rPr lang="en-US" sz="1800" i="1" dirty="0" err="1"/>
              <a:t>Hơn</a:t>
            </a:r>
            <a:r>
              <a:rPr lang="en-US" sz="1800" i="1" dirty="0"/>
              <a:t> </a:t>
            </a:r>
            <a:r>
              <a:rPr lang="en-US" sz="1800" i="1" dirty="0" err="1"/>
              <a:t>hai</a:t>
            </a:r>
            <a:r>
              <a:rPr lang="en-US" sz="1800" i="1" dirty="0"/>
              <a:t> </a:t>
            </a:r>
            <a:r>
              <a:rPr lang="en-US" sz="1800" i="1" dirty="0" err="1"/>
              <a:t>chục</a:t>
            </a:r>
            <a:r>
              <a:rPr lang="en-US" sz="1800" i="1" dirty="0"/>
              <a:t> </a:t>
            </a:r>
            <a:r>
              <a:rPr lang="en-US" sz="1800" i="1" dirty="0" err="1"/>
              <a:t>thanh</a:t>
            </a:r>
            <a:r>
              <a:rPr lang="en-US" sz="1800" i="1" dirty="0"/>
              <a:t> </a:t>
            </a:r>
            <a:r>
              <a:rPr lang="en-US" sz="1800" i="1" dirty="0" err="1"/>
              <a:t>niên</a:t>
            </a:r>
            <a:r>
              <a:rPr lang="en-US" sz="1800" i="1" dirty="0"/>
              <a:t> </a:t>
            </a:r>
            <a:r>
              <a:rPr lang="en-US" sz="1800" i="1" dirty="0" err="1"/>
              <a:t>cả</a:t>
            </a:r>
            <a:r>
              <a:rPr lang="en-US" sz="1800" i="1" dirty="0"/>
              <a:t> </a:t>
            </a:r>
            <a:r>
              <a:rPr lang="en-US" sz="1800" i="1" dirty="0" err="1"/>
              <a:t>nam</a:t>
            </a:r>
            <a:r>
              <a:rPr lang="en-US" sz="1800" i="1" dirty="0"/>
              <a:t> </a:t>
            </a:r>
            <a:r>
              <a:rPr lang="en-US" sz="1800" i="1" dirty="0" err="1"/>
              <a:t>cả</a:t>
            </a:r>
            <a:r>
              <a:rPr lang="en-US" sz="1800" i="1" dirty="0"/>
              <a:t> </a:t>
            </a:r>
            <a:r>
              <a:rPr lang="en-US" sz="1800" i="1" dirty="0" err="1"/>
              <a:t>nữ</a:t>
            </a:r>
            <a:r>
              <a:rPr lang="en-US" sz="1800" i="1" dirty="0"/>
              <a:t>, </a:t>
            </a:r>
            <a:r>
              <a:rPr lang="en-US" sz="1800" i="1" dirty="0" err="1"/>
              <a:t>mỗi</a:t>
            </a:r>
            <a:r>
              <a:rPr lang="en-US" sz="1800" i="1" dirty="0"/>
              <a:t> </a:t>
            </a:r>
            <a:r>
              <a:rPr lang="en-US" sz="1800" i="1" dirty="0" err="1"/>
              <a:t>người</a:t>
            </a:r>
            <a:r>
              <a:rPr lang="en-US" sz="1800" i="1" dirty="0"/>
              <a:t> </a:t>
            </a:r>
            <a:r>
              <a:rPr lang="en-US" sz="1800" i="1" dirty="0" err="1"/>
              <a:t>vác</a:t>
            </a:r>
            <a:r>
              <a:rPr lang="en-US" sz="1800" i="1" dirty="0"/>
              <a:t> </a:t>
            </a:r>
            <a:r>
              <a:rPr lang="en-US" sz="1800" i="1" dirty="0" err="1"/>
              <a:t>một</a:t>
            </a:r>
            <a:r>
              <a:rPr lang="en-US" sz="1800" i="1" dirty="0"/>
              <a:t> </a:t>
            </a:r>
            <a:r>
              <a:rPr lang="en-US" sz="1800" i="1" dirty="0" err="1"/>
              <a:t>củi</a:t>
            </a:r>
            <a:r>
              <a:rPr lang="en-US" sz="1800" i="1" dirty="0"/>
              <a:t> </a:t>
            </a:r>
            <a:r>
              <a:rPr lang="en-US" sz="1800" i="1" dirty="0" err="1"/>
              <a:t>vẹt</a:t>
            </a:r>
            <a:r>
              <a:rPr lang="en-US" sz="1800" i="1" dirty="0"/>
              <a:t>, </a:t>
            </a:r>
            <a:r>
              <a:rPr lang="en-US" sz="1800" i="1" dirty="0" err="1"/>
              <a:t>nhảy</a:t>
            </a:r>
            <a:r>
              <a:rPr lang="en-US" sz="1800" i="1" dirty="0"/>
              <a:t> </a:t>
            </a:r>
            <a:r>
              <a:rPr lang="en-US" sz="1800" i="1" dirty="0" err="1"/>
              <a:t>xuống</a:t>
            </a:r>
            <a:r>
              <a:rPr lang="en-US" sz="1800" i="1" dirty="0"/>
              <a:t> </a:t>
            </a:r>
            <a:r>
              <a:rPr lang="en-US" sz="1800" i="1" dirty="0" err="1"/>
              <a:t>dòng</a:t>
            </a:r>
            <a:r>
              <a:rPr lang="en-US" sz="1800" i="1" dirty="0"/>
              <a:t> </a:t>
            </a:r>
            <a:r>
              <a:rPr lang="en-US" sz="1800" i="1" dirty="0" err="1"/>
              <a:t>nước</a:t>
            </a:r>
            <a:r>
              <a:rPr lang="en-US" sz="1800" i="1" dirty="0"/>
              <a:t> </a:t>
            </a:r>
            <a:r>
              <a:rPr lang="en-US" sz="1800" i="1" dirty="0" err="1"/>
              <a:t>đang</a:t>
            </a:r>
            <a:r>
              <a:rPr lang="en-US" sz="1800" i="1" dirty="0"/>
              <a:t> </a:t>
            </a:r>
            <a:r>
              <a:rPr lang="en-US" sz="1800" i="1" dirty="0" err="1"/>
              <a:t>cuốn</a:t>
            </a:r>
            <a:r>
              <a:rPr lang="en-US" sz="1800" i="1" dirty="0"/>
              <a:t> </a:t>
            </a:r>
            <a:r>
              <a:rPr lang="en-US" sz="1800" i="1" dirty="0" err="1"/>
              <a:t>dữ</a:t>
            </a:r>
            <a:r>
              <a:rPr lang="en-US" sz="1800" i="1" dirty="0"/>
              <a:t>” </a:t>
            </a:r>
            <a:r>
              <a:rPr lang="en-US" sz="1800" i="1" dirty="0" err="1"/>
              <a:t>nhắc</a:t>
            </a:r>
            <a:r>
              <a:rPr lang="en-US" sz="1800" i="1" dirty="0"/>
              <a:t> </a:t>
            </a:r>
            <a:r>
              <a:rPr lang="en-US" sz="1800" i="1" dirty="0" err="1"/>
              <a:t>đến</a:t>
            </a:r>
            <a:r>
              <a:rPr lang="en-US" sz="1800" i="1" dirty="0"/>
              <a:t> </a:t>
            </a:r>
            <a:r>
              <a:rPr lang="en-US" sz="1800" i="1" dirty="0" err="1"/>
              <a:t>đặc</a:t>
            </a:r>
            <a:r>
              <a:rPr lang="en-US" sz="1800" i="1" dirty="0"/>
              <a:t> </a:t>
            </a:r>
            <a:r>
              <a:rPr lang="en-US" sz="1800" i="1" dirty="0" err="1"/>
              <a:t>điểm</a:t>
            </a:r>
            <a:r>
              <a:rPr lang="en-US" sz="1800" i="1" dirty="0"/>
              <a:t> </a:t>
            </a:r>
            <a:r>
              <a:rPr lang="en-US" sz="1800" i="1" dirty="0" err="1"/>
              <a:t>nào</a:t>
            </a:r>
            <a:r>
              <a:rPr lang="en-US" sz="1800" i="1" dirty="0"/>
              <a:t> </a:t>
            </a:r>
            <a:r>
              <a:rPr lang="en-US" sz="1800" i="1" dirty="0" err="1"/>
              <a:t>của</a:t>
            </a:r>
            <a:r>
              <a:rPr lang="en-US" sz="1800" i="1" dirty="0"/>
              <a:t> </a:t>
            </a:r>
            <a:r>
              <a:rPr lang="en-US" sz="1800" i="1" dirty="0" err="1"/>
              <a:t>nhân</a:t>
            </a:r>
            <a:r>
              <a:rPr lang="en-US" sz="1800" i="1" dirty="0"/>
              <a:t> </a:t>
            </a:r>
            <a:r>
              <a:rPr lang="en-US" sz="1800" i="1" dirty="0" err="1"/>
              <a:t>vật</a:t>
            </a:r>
            <a:r>
              <a:rPr lang="en-US" sz="1800" i="1" dirty="0"/>
              <a:t>?</a:t>
            </a:r>
            <a:endParaRPr lang="en-VN" sz="1800" dirty="0"/>
          </a:p>
        </p:txBody>
      </p:sp>
      <p:sp>
        <p:nvSpPr>
          <p:cNvPr id="9" name="TextBox 8"/>
          <p:cNvSpPr txBox="1"/>
          <p:nvPr/>
        </p:nvSpPr>
        <p:spPr>
          <a:xfrm>
            <a:off x="3241877" y="2518141"/>
            <a:ext cx="3960632" cy="568559"/>
          </a:xfrm>
          <a:prstGeom prst="rect">
            <a:avLst/>
          </a:prstGeom>
          <a:noFill/>
        </p:spPr>
        <p:txBody>
          <a:bodyPr wrap="square" lIns="73856" tIns="36928" rIns="73856" bIns="36928" rtlCol="0">
            <a:spAutoFit/>
          </a:bodyPr>
          <a:lstStyle/>
          <a:p>
            <a:pPr algn="ctr"/>
            <a:r>
              <a:rPr lang="en-US" sz="321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321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1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endParaRPr lang="en-US" sz="321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2911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Untitlead (7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9708" y="2228851"/>
            <a:ext cx="1274807" cy="1293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Untitlead (3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1" y="493804"/>
            <a:ext cx="1305763" cy="1287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crushed-ice-frame-white-background-5463669a2 (a2a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351" y="304013"/>
            <a:ext cx="4857750" cy="158193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ADMIN\Desktop\crushed-ice-frame-white-background-5463669a2 (a2a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352" y="2114553"/>
            <a:ext cx="4867275" cy="154304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ADMIN\Desktop\Untitled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351" y="3828191"/>
            <a:ext cx="1335881" cy="1114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321845" y="484648"/>
            <a:ext cx="3814762" cy="1305684"/>
          </a:xfrm>
          <a:prstGeom prst="rect">
            <a:avLst/>
          </a:prstGeom>
          <a:noFill/>
        </p:spPr>
        <p:txBody>
          <a:bodyPr wrap="square" lIns="73856" tIns="36928" rIns="73856" bIns="36928" rtlCol="0">
            <a:spAutoFit/>
          </a:bodyPr>
          <a:lstStyle/>
          <a:p>
            <a:r>
              <a:rPr lang="en-US" sz="1600" i="1" dirty="0"/>
              <a:t>“</a:t>
            </a:r>
            <a:r>
              <a:rPr lang="en-US" sz="1600" i="1" dirty="0" err="1"/>
              <a:t>Dượng</a:t>
            </a:r>
            <a:r>
              <a:rPr lang="en-US" sz="1600" i="1" dirty="0"/>
              <a:t> </a:t>
            </a:r>
            <a:r>
              <a:rPr lang="en-US" sz="1600" i="1" dirty="0" err="1"/>
              <a:t>Hương</a:t>
            </a:r>
            <a:r>
              <a:rPr lang="en-US" sz="1600" i="1" dirty="0"/>
              <a:t> </a:t>
            </a:r>
            <a:r>
              <a:rPr lang="en-US" sz="1600" i="1" dirty="0" err="1"/>
              <a:t>Thư</a:t>
            </a:r>
            <a:r>
              <a:rPr lang="en-US" sz="1600" i="1" dirty="0"/>
              <a:t> </a:t>
            </a:r>
            <a:r>
              <a:rPr lang="en-US" sz="1600" i="1" dirty="0" err="1"/>
              <a:t>như</a:t>
            </a:r>
            <a:r>
              <a:rPr lang="en-US" sz="1600" i="1" dirty="0"/>
              <a:t> </a:t>
            </a:r>
            <a:r>
              <a:rPr lang="en-US" sz="1600" i="1" dirty="0" err="1"/>
              <a:t>một</a:t>
            </a:r>
            <a:r>
              <a:rPr lang="en-US" sz="1600" i="1" dirty="0"/>
              <a:t> pho </a:t>
            </a:r>
            <a:r>
              <a:rPr lang="en-US" sz="1600" i="1" dirty="0" err="1"/>
              <a:t>tượng</a:t>
            </a:r>
            <a:r>
              <a:rPr lang="en-US" sz="1600" i="1" dirty="0"/>
              <a:t> </a:t>
            </a:r>
            <a:r>
              <a:rPr lang="en-US" sz="1600" i="1" dirty="0" err="1"/>
              <a:t>đồng</a:t>
            </a:r>
            <a:r>
              <a:rPr lang="en-US" sz="1600" i="1" dirty="0"/>
              <a:t> </a:t>
            </a:r>
            <a:r>
              <a:rPr lang="en-US" sz="1600" i="1" dirty="0" err="1"/>
              <a:t>đúc</a:t>
            </a:r>
            <a:r>
              <a:rPr lang="en-US" sz="1600" i="1" dirty="0"/>
              <a:t>, </a:t>
            </a:r>
            <a:r>
              <a:rPr lang="en-US" sz="1600" i="1" dirty="0" err="1"/>
              <a:t>các</a:t>
            </a:r>
            <a:r>
              <a:rPr lang="en-US" sz="1600" i="1" dirty="0"/>
              <a:t> </a:t>
            </a:r>
            <a:r>
              <a:rPr lang="en-US" sz="1600" i="1" dirty="0" err="1"/>
              <a:t>bắp</a:t>
            </a:r>
            <a:r>
              <a:rPr lang="en-US" sz="1600" i="1" dirty="0"/>
              <a:t> </a:t>
            </a:r>
            <a:r>
              <a:rPr lang="en-US" sz="1600" i="1" dirty="0" err="1"/>
              <a:t>thịt</a:t>
            </a:r>
            <a:r>
              <a:rPr lang="en-US" sz="1600" i="1" dirty="0"/>
              <a:t> </a:t>
            </a:r>
            <a:r>
              <a:rPr lang="en-US" sz="1600" i="1" dirty="0" err="1"/>
              <a:t>cuồn</a:t>
            </a:r>
            <a:r>
              <a:rPr lang="en-US" sz="1600" i="1" dirty="0"/>
              <a:t> </a:t>
            </a:r>
            <a:r>
              <a:rPr lang="en-US" sz="1600" i="1" dirty="0" err="1"/>
              <a:t>cuộn</a:t>
            </a:r>
            <a:r>
              <a:rPr lang="en-US" sz="1600" i="1" dirty="0"/>
              <a:t>, </a:t>
            </a:r>
            <a:r>
              <a:rPr lang="en-US" sz="1600" i="1" dirty="0" err="1"/>
              <a:t>hai</a:t>
            </a:r>
            <a:r>
              <a:rPr lang="en-US" sz="1600" i="1" dirty="0"/>
              <a:t> </a:t>
            </a:r>
            <a:r>
              <a:rPr lang="en-US" sz="1600" i="1" dirty="0" err="1"/>
              <a:t>hàm</a:t>
            </a:r>
            <a:r>
              <a:rPr lang="en-US" sz="1600" i="1" dirty="0"/>
              <a:t> </a:t>
            </a:r>
            <a:r>
              <a:rPr lang="en-US" sz="1600" i="1" dirty="0" err="1"/>
              <a:t>răng</a:t>
            </a:r>
            <a:r>
              <a:rPr lang="en-US" sz="1600" i="1" dirty="0"/>
              <a:t> </a:t>
            </a:r>
            <a:r>
              <a:rPr lang="en-US" sz="1600" i="1" dirty="0" err="1"/>
              <a:t>cắn</a:t>
            </a:r>
            <a:r>
              <a:rPr lang="en-US" sz="1600" i="1" dirty="0"/>
              <a:t> </a:t>
            </a:r>
            <a:r>
              <a:rPr lang="en-US" sz="1600" i="1" dirty="0" err="1"/>
              <a:t>chặt</a:t>
            </a:r>
            <a:r>
              <a:rPr lang="en-US" sz="1600" i="1" dirty="0"/>
              <a:t>, </a:t>
            </a:r>
            <a:r>
              <a:rPr lang="en-US" sz="1600" i="1" dirty="0" err="1"/>
              <a:t>quai</a:t>
            </a:r>
            <a:r>
              <a:rPr lang="en-US" sz="1600" i="1" dirty="0"/>
              <a:t> </a:t>
            </a:r>
            <a:r>
              <a:rPr lang="en-US" sz="1600" i="1" dirty="0" err="1"/>
              <a:t>hàm</a:t>
            </a:r>
            <a:r>
              <a:rPr lang="en-US" sz="1600" i="1" dirty="0"/>
              <a:t> </a:t>
            </a:r>
            <a:r>
              <a:rPr lang="en-US" sz="1600" i="1" dirty="0" err="1"/>
              <a:t>bạnh</a:t>
            </a:r>
            <a:r>
              <a:rPr lang="en-US" sz="1600" i="1" dirty="0"/>
              <a:t> ra, </a:t>
            </a:r>
            <a:r>
              <a:rPr lang="en-US" sz="1600" i="1" dirty="0" err="1"/>
              <a:t>cặp</a:t>
            </a:r>
            <a:r>
              <a:rPr lang="en-US" sz="1600" i="1" dirty="0"/>
              <a:t> </a:t>
            </a:r>
            <a:r>
              <a:rPr lang="en-US" sz="1600" i="1" dirty="0" err="1"/>
              <a:t>mắt</a:t>
            </a:r>
            <a:r>
              <a:rPr lang="en-US" sz="1600" i="1" dirty="0"/>
              <a:t> </a:t>
            </a:r>
            <a:r>
              <a:rPr lang="en-US" sz="1600" i="1" dirty="0" err="1"/>
              <a:t>nảy</a:t>
            </a:r>
            <a:r>
              <a:rPr lang="en-US" sz="1600" i="1" dirty="0"/>
              <a:t> </a:t>
            </a:r>
            <a:r>
              <a:rPr lang="en-US" sz="1600" i="1" dirty="0" err="1"/>
              <a:t>lửa</a:t>
            </a:r>
            <a:r>
              <a:rPr lang="en-US" sz="1600" i="1" dirty="0"/>
              <a:t>…” </a:t>
            </a:r>
            <a:r>
              <a:rPr lang="en-US" sz="1600" i="1" dirty="0" err="1"/>
              <a:t>nhắc</a:t>
            </a:r>
            <a:r>
              <a:rPr lang="en-US" sz="1600" i="1" dirty="0"/>
              <a:t> </a:t>
            </a:r>
            <a:r>
              <a:rPr lang="en-US" sz="1600" i="1" dirty="0" err="1"/>
              <a:t>đến</a:t>
            </a:r>
            <a:r>
              <a:rPr lang="en-US" sz="1600" i="1" dirty="0"/>
              <a:t> </a:t>
            </a:r>
            <a:r>
              <a:rPr lang="en-US" sz="1600" i="1" dirty="0" err="1"/>
              <a:t>đặc</a:t>
            </a:r>
            <a:r>
              <a:rPr lang="en-US" sz="1600" i="1" dirty="0"/>
              <a:t> </a:t>
            </a:r>
            <a:r>
              <a:rPr lang="en-US" sz="1600" i="1" dirty="0" err="1"/>
              <a:t>điểm</a:t>
            </a:r>
            <a:r>
              <a:rPr lang="en-US" sz="1600" i="1" dirty="0"/>
              <a:t> </a:t>
            </a:r>
            <a:r>
              <a:rPr lang="en-US" sz="1600" i="1" dirty="0" err="1"/>
              <a:t>nào</a:t>
            </a:r>
            <a:r>
              <a:rPr lang="en-US" sz="1600" i="1" dirty="0"/>
              <a:t> </a:t>
            </a:r>
            <a:r>
              <a:rPr lang="en-US" sz="1600" i="1" dirty="0" err="1"/>
              <a:t>của</a:t>
            </a:r>
            <a:r>
              <a:rPr lang="en-US" sz="1600" i="1" dirty="0"/>
              <a:t> </a:t>
            </a:r>
            <a:r>
              <a:rPr lang="en-US" sz="1600" i="1" dirty="0" err="1"/>
              <a:t>nhân</a:t>
            </a:r>
            <a:r>
              <a:rPr lang="en-US" sz="1600" i="1" dirty="0"/>
              <a:t> </a:t>
            </a:r>
            <a:r>
              <a:rPr lang="en-US" sz="1600" i="1" dirty="0" err="1"/>
              <a:t>vật</a:t>
            </a:r>
            <a:r>
              <a:rPr lang="en-US" sz="1600" i="1" dirty="0"/>
              <a:t>?</a:t>
            </a:r>
            <a:endParaRPr lang="en-VN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3113156" y="2561048"/>
            <a:ext cx="4171950" cy="568559"/>
          </a:xfrm>
          <a:prstGeom prst="rect">
            <a:avLst/>
          </a:prstGeom>
          <a:noFill/>
        </p:spPr>
        <p:txBody>
          <a:bodyPr wrap="square" lIns="73856" tIns="36928" rIns="73856" bIns="36928" rtlCol="0">
            <a:spAutoFit/>
          </a:bodyPr>
          <a:lstStyle/>
          <a:p>
            <a:pPr algn="ctr"/>
            <a:r>
              <a:rPr lang="en-US" sz="321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321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1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endParaRPr lang="en-US" sz="321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7183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Untitlead (7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9708" y="2228851"/>
            <a:ext cx="1274807" cy="1293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Untitlead (3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1" y="493804"/>
            <a:ext cx="1305763" cy="1287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crushed-ice-frame-white-background-5463669a2 (a2a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351" y="304013"/>
            <a:ext cx="4857750" cy="158193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ADMIN\Desktop\crushed-ice-frame-white-background-5463669a2 (a2a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352" y="2114553"/>
            <a:ext cx="4867275" cy="154304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ADMIN\Desktop\Untitled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351" y="3828191"/>
            <a:ext cx="1335881" cy="1114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27456" y="477353"/>
            <a:ext cx="4216332" cy="1305684"/>
          </a:xfrm>
          <a:prstGeom prst="rect">
            <a:avLst/>
          </a:prstGeom>
          <a:noFill/>
        </p:spPr>
        <p:txBody>
          <a:bodyPr wrap="square" lIns="73856" tIns="36928" rIns="73856" bIns="36928" rtlCol="0">
            <a:spAutoFit/>
          </a:bodyPr>
          <a:lstStyle/>
          <a:p>
            <a:r>
              <a:rPr lang="en-US" sz="1600" i="1" dirty="0"/>
              <a:t>“</a:t>
            </a:r>
            <a:r>
              <a:rPr lang="en-US" sz="1600" i="1" dirty="0" err="1"/>
              <a:t>Hằng</a:t>
            </a:r>
            <a:r>
              <a:rPr lang="en-US" sz="1600" i="1" dirty="0"/>
              <a:t> </a:t>
            </a:r>
            <a:r>
              <a:rPr lang="en-US" sz="1600" i="1" dirty="0" err="1"/>
              <a:t>năm</a:t>
            </a:r>
            <a:r>
              <a:rPr lang="en-US" sz="1600" i="1" dirty="0"/>
              <a:t> </a:t>
            </a:r>
            <a:r>
              <a:rPr lang="en-US" sz="1600" i="1" dirty="0" err="1"/>
              <a:t>cứ</a:t>
            </a:r>
            <a:r>
              <a:rPr lang="en-US" sz="1600" i="1" dirty="0"/>
              <a:t> </a:t>
            </a:r>
            <a:r>
              <a:rPr lang="en-US" sz="1600" i="1" dirty="0" err="1"/>
              <a:t>vào</a:t>
            </a:r>
            <a:r>
              <a:rPr lang="en-US" sz="1600" i="1" dirty="0"/>
              <a:t> </a:t>
            </a:r>
            <a:r>
              <a:rPr lang="en-US" sz="1600" i="1" dirty="0" err="1"/>
              <a:t>cuối</a:t>
            </a:r>
            <a:r>
              <a:rPr lang="en-US" sz="1600" i="1" dirty="0"/>
              <a:t> </a:t>
            </a:r>
            <a:r>
              <a:rPr lang="en-US" sz="1600" i="1" dirty="0" err="1"/>
              <a:t>thu</a:t>
            </a:r>
            <a:r>
              <a:rPr lang="en-US" sz="1600" i="1" dirty="0"/>
              <a:t>, </a:t>
            </a:r>
            <a:r>
              <a:rPr lang="en-US" sz="1600" i="1" dirty="0" err="1"/>
              <a:t>lá</a:t>
            </a:r>
            <a:r>
              <a:rPr lang="en-US" sz="1600" i="1" dirty="0"/>
              <a:t> </a:t>
            </a:r>
            <a:r>
              <a:rPr lang="en-US" sz="1600" i="1" dirty="0" err="1"/>
              <a:t>ngoài</a:t>
            </a:r>
            <a:r>
              <a:rPr lang="en-US" sz="1600" i="1" dirty="0"/>
              <a:t> </a:t>
            </a:r>
            <a:r>
              <a:rPr lang="en-US" sz="1600" i="1" dirty="0" err="1"/>
              <a:t>đường</a:t>
            </a:r>
            <a:r>
              <a:rPr lang="en-US" sz="1600" i="1" dirty="0"/>
              <a:t> </a:t>
            </a:r>
            <a:r>
              <a:rPr lang="en-US" sz="1600" i="1" dirty="0" err="1"/>
              <a:t>rụng</a:t>
            </a:r>
            <a:r>
              <a:rPr lang="en-US" sz="1600" i="1" dirty="0"/>
              <a:t> </a:t>
            </a:r>
            <a:r>
              <a:rPr lang="en-US" sz="1600" i="1" dirty="0" err="1"/>
              <a:t>nhiều</a:t>
            </a:r>
            <a:r>
              <a:rPr lang="en-US" sz="1600" i="1" dirty="0"/>
              <a:t> </a:t>
            </a:r>
            <a:r>
              <a:rPr lang="en-US" sz="1600" i="1" dirty="0" err="1"/>
              <a:t>và</a:t>
            </a:r>
            <a:r>
              <a:rPr lang="en-US" sz="1600" i="1" dirty="0"/>
              <a:t> </a:t>
            </a:r>
            <a:r>
              <a:rPr lang="en-US" sz="1600" i="1" dirty="0" err="1"/>
              <a:t>trên</a:t>
            </a:r>
            <a:r>
              <a:rPr lang="en-US" sz="1600" i="1" dirty="0"/>
              <a:t> </a:t>
            </a:r>
            <a:r>
              <a:rPr lang="en-US" sz="1600" i="1" dirty="0" err="1"/>
              <a:t>không</a:t>
            </a:r>
            <a:r>
              <a:rPr lang="en-US" sz="1600" i="1" dirty="0"/>
              <a:t> </a:t>
            </a:r>
            <a:r>
              <a:rPr lang="en-US" sz="1600" i="1" dirty="0" err="1"/>
              <a:t>có</a:t>
            </a:r>
            <a:r>
              <a:rPr lang="en-US" sz="1600" i="1" dirty="0"/>
              <a:t> </a:t>
            </a:r>
            <a:r>
              <a:rPr lang="en-US" sz="1600" i="1" dirty="0" err="1"/>
              <a:t>những</a:t>
            </a:r>
            <a:r>
              <a:rPr lang="en-US" sz="1600" i="1" dirty="0"/>
              <a:t> </a:t>
            </a:r>
            <a:r>
              <a:rPr lang="en-US" sz="1600" i="1" dirty="0" err="1"/>
              <a:t>đám</a:t>
            </a:r>
            <a:r>
              <a:rPr lang="en-US" sz="1600" i="1" dirty="0"/>
              <a:t> </a:t>
            </a:r>
            <a:r>
              <a:rPr lang="en-US" sz="1600" i="1" dirty="0" err="1"/>
              <a:t>mây</a:t>
            </a:r>
            <a:r>
              <a:rPr lang="en-US" sz="1600" i="1" dirty="0"/>
              <a:t> </a:t>
            </a:r>
            <a:r>
              <a:rPr lang="en-US" sz="1600" i="1" dirty="0" err="1"/>
              <a:t>bàng</a:t>
            </a:r>
            <a:r>
              <a:rPr lang="en-US" sz="1600" i="1" dirty="0"/>
              <a:t> </a:t>
            </a:r>
            <a:r>
              <a:rPr lang="en-US" sz="1600" i="1" dirty="0" err="1"/>
              <a:t>bạc</a:t>
            </a:r>
            <a:r>
              <a:rPr lang="en-US" sz="1600" i="1" dirty="0"/>
              <a:t>, </a:t>
            </a:r>
            <a:r>
              <a:rPr lang="en-US" sz="1600" i="1" dirty="0" err="1"/>
              <a:t>lòng</a:t>
            </a:r>
            <a:r>
              <a:rPr lang="en-US" sz="1600" i="1" dirty="0"/>
              <a:t> </a:t>
            </a:r>
            <a:r>
              <a:rPr lang="en-US" sz="1600" i="1" dirty="0" err="1"/>
              <a:t>tôi</a:t>
            </a:r>
            <a:r>
              <a:rPr lang="en-US" sz="1600" i="1" dirty="0"/>
              <a:t> </a:t>
            </a:r>
            <a:r>
              <a:rPr lang="en-US" sz="1600" i="1" dirty="0" err="1"/>
              <a:t>lại</a:t>
            </a:r>
            <a:r>
              <a:rPr lang="en-US" sz="1600" i="1" dirty="0"/>
              <a:t> </a:t>
            </a:r>
            <a:r>
              <a:rPr lang="en-US" sz="1600" i="1" dirty="0" err="1"/>
              <a:t>nao</a:t>
            </a:r>
            <a:r>
              <a:rPr lang="en-US" sz="1600" i="1" dirty="0"/>
              <a:t> </a:t>
            </a:r>
            <a:r>
              <a:rPr lang="en-US" sz="1600" i="1" dirty="0" err="1"/>
              <a:t>nức</a:t>
            </a:r>
            <a:r>
              <a:rPr lang="en-US" sz="1600" i="1" dirty="0"/>
              <a:t> </a:t>
            </a:r>
            <a:r>
              <a:rPr lang="en-US" sz="1600" i="1" dirty="0" err="1"/>
              <a:t>những</a:t>
            </a:r>
            <a:r>
              <a:rPr lang="en-US" sz="1600" i="1" dirty="0"/>
              <a:t> </a:t>
            </a:r>
            <a:r>
              <a:rPr lang="en-US" sz="1600" i="1" dirty="0" err="1"/>
              <a:t>kỉ</a:t>
            </a:r>
            <a:r>
              <a:rPr lang="en-US" sz="1600" i="1" dirty="0"/>
              <a:t> </a:t>
            </a:r>
            <a:r>
              <a:rPr lang="en-US" sz="1600" i="1" dirty="0" err="1"/>
              <a:t>niệm</a:t>
            </a:r>
            <a:r>
              <a:rPr lang="en-US" sz="1600" i="1" dirty="0"/>
              <a:t> </a:t>
            </a:r>
            <a:r>
              <a:rPr lang="en-US" sz="1600" i="1" dirty="0" err="1"/>
              <a:t>mơn</a:t>
            </a:r>
            <a:r>
              <a:rPr lang="en-US" sz="1600" i="1" dirty="0"/>
              <a:t> man </a:t>
            </a:r>
            <a:r>
              <a:rPr lang="en-US" sz="1600" i="1" dirty="0" err="1"/>
              <a:t>của</a:t>
            </a:r>
            <a:r>
              <a:rPr lang="en-US" sz="1600" i="1" dirty="0"/>
              <a:t> </a:t>
            </a:r>
            <a:r>
              <a:rPr lang="en-US" sz="1600" i="1" dirty="0" err="1"/>
              <a:t>buổi</a:t>
            </a:r>
            <a:r>
              <a:rPr lang="en-US" sz="1600" i="1" dirty="0"/>
              <a:t> </a:t>
            </a:r>
            <a:r>
              <a:rPr lang="en-US" sz="1600" i="1" dirty="0" err="1"/>
              <a:t>tựu</a:t>
            </a:r>
            <a:r>
              <a:rPr lang="en-US" sz="1600" i="1" dirty="0"/>
              <a:t> </a:t>
            </a:r>
            <a:r>
              <a:rPr lang="en-US" sz="1600" i="1" dirty="0" err="1"/>
              <a:t>trường</a:t>
            </a:r>
            <a:r>
              <a:rPr lang="en-US" sz="1600" i="1" dirty="0"/>
              <a:t>” </a:t>
            </a:r>
            <a:r>
              <a:rPr lang="en-US" sz="1600" i="1" dirty="0" err="1"/>
              <a:t>nhắc</a:t>
            </a:r>
            <a:r>
              <a:rPr lang="en-US" sz="1600" i="1" dirty="0"/>
              <a:t> </a:t>
            </a:r>
            <a:r>
              <a:rPr lang="en-US" sz="1600" i="1" dirty="0" err="1"/>
              <a:t>đến</a:t>
            </a:r>
            <a:r>
              <a:rPr lang="en-US" sz="1600" i="1" dirty="0"/>
              <a:t> </a:t>
            </a:r>
            <a:r>
              <a:rPr lang="en-US" sz="1600" i="1" dirty="0" err="1"/>
              <a:t>đặc</a:t>
            </a:r>
            <a:r>
              <a:rPr lang="en-US" sz="1600" i="1" dirty="0"/>
              <a:t> </a:t>
            </a:r>
            <a:r>
              <a:rPr lang="en-US" sz="1600" i="1" dirty="0" err="1"/>
              <a:t>điểm</a:t>
            </a:r>
            <a:r>
              <a:rPr lang="en-US" sz="1600" i="1" dirty="0"/>
              <a:t> </a:t>
            </a:r>
            <a:r>
              <a:rPr lang="en-US" sz="1600" i="1" dirty="0" err="1"/>
              <a:t>nào</a:t>
            </a:r>
            <a:r>
              <a:rPr lang="en-US" sz="1600" i="1" dirty="0"/>
              <a:t> </a:t>
            </a:r>
            <a:r>
              <a:rPr lang="en-US" sz="1600" i="1" dirty="0" err="1"/>
              <a:t>của</a:t>
            </a:r>
            <a:r>
              <a:rPr lang="en-US" sz="1600" i="1" dirty="0"/>
              <a:t> </a:t>
            </a:r>
            <a:r>
              <a:rPr lang="en-US" sz="1600" i="1" dirty="0" err="1"/>
              <a:t>nhân</a:t>
            </a:r>
            <a:r>
              <a:rPr lang="en-US" sz="1600" i="1" dirty="0"/>
              <a:t> </a:t>
            </a:r>
            <a:r>
              <a:rPr lang="en-US" sz="1600" i="1" dirty="0" err="1"/>
              <a:t>vật</a:t>
            </a:r>
            <a:r>
              <a:rPr lang="en-US" sz="1600" i="1" dirty="0"/>
              <a:t>?</a:t>
            </a:r>
            <a:endParaRPr lang="en-VN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3241877" y="2518141"/>
            <a:ext cx="4003539" cy="568559"/>
          </a:xfrm>
          <a:prstGeom prst="rect">
            <a:avLst/>
          </a:prstGeom>
          <a:noFill/>
        </p:spPr>
        <p:txBody>
          <a:bodyPr wrap="square" lIns="73856" tIns="36928" rIns="73856" bIns="36928" rtlCol="0">
            <a:spAutoFit/>
          </a:bodyPr>
          <a:lstStyle/>
          <a:p>
            <a:pPr algn="ctr"/>
            <a:r>
              <a:rPr lang="en-US" sz="321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321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1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321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1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321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1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endParaRPr lang="en-US" sz="321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0727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Untitlead (7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9708" y="2228851"/>
            <a:ext cx="1274807" cy="1293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Untitlead (3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1" y="493804"/>
            <a:ext cx="1305763" cy="1287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crushed-ice-frame-white-background-5463669a2 (a2a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351" y="304013"/>
            <a:ext cx="4857750" cy="158193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ADMIN\Desktop\crushed-ice-frame-white-background-5463669a2 (a2a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352" y="2114553"/>
            <a:ext cx="4867275" cy="154304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ADMIN\Desktop\Untitled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351" y="3828191"/>
            <a:ext cx="1335881" cy="1114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29000" y="628653"/>
            <a:ext cx="3600450" cy="1090240"/>
          </a:xfrm>
          <a:prstGeom prst="rect">
            <a:avLst/>
          </a:prstGeom>
          <a:noFill/>
        </p:spPr>
        <p:txBody>
          <a:bodyPr wrap="square" lIns="73856" tIns="36928" rIns="73856" bIns="36928" rtlCol="0">
            <a:spAutoFit/>
          </a:bodyPr>
          <a:lstStyle/>
          <a:p>
            <a:r>
              <a:rPr lang="en-US" sz="2200" i="1" dirty="0"/>
              <a:t>“- A </a:t>
            </a:r>
            <a:r>
              <a:rPr lang="en-US" sz="2200" i="1" dirty="0" err="1"/>
              <a:t>Cổ</a:t>
            </a:r>
            <a:r>
              <a:rPr lang="en-US" sz="2200" i="1" dirty="0"/>
              <a:t> </a:t>
            </a:r>
            <a:r>
              <a:rPr lang="en-US" sz="2200" i="1" dirty="0" err="1"/>
              <a:t>hả</a:t>
            </a:r>
            <a:r>
              <a:rPr lang="en-US" sz="2200" i="1" dirty="0"/>
              <a:t>? </a:t>
            </a:r>
            <a:r>
              <a:rPr lang="en-US" sz="2200" i="1" dirty="0" err="1"/>
              <a:t>Lớn</a:t>
            </a:r>
            <a:r>
              <a:rPr lang="en-US" sz="2200" i="1" dirty="0"/>
              <a:t> </a:t>
            </a:r>
            <a:r>
              <a:rPr lang="en-US" sz="2200" i="1" dirty="0" err="1"/>
              <a:t>tướng</a:t>
            </a:r>
            <a:r>
              <a:rPr lang="en-US" sz="2200" i="1" dirty="0"/>
              <a:t> </a:t>
            </a:r>
            <a:r>
              <a:rPr lang="en-US" sz="2200" i="1" dirty="0" err="1"/>
              <a:t>rồi</a:t>
            </a:r>
            <a:r>
              <a:rPr lang="en-US" sz="2200" i="1" dirty="0"/>
              <a:t> </a:t>
            </a:r>
            <a:r>
              <a:rPr lang="en-US" sz="2200" i="1" dirty="0" err="1"/>
              <a:t>nhỉ</a:t>
            </a:r>
            <a:r>
              <a:rPr lang="en-US" sz="2200" i="1" dirty="0"/>
              <a:t>? </a:t>
            </a:r>
            <a:r>
              <a:rPr lang="en-US" sz="2200" i="1" dirty="0" err="1"/>
              <a:t>Bố</a:t>
            </a:r>
            <a:r>
              <a:rPr lang="en-US" sz="2200" i="1" dirty="0"/>
              <a:t> </a:t>
            </a:r>
            <a:r>
              <a:rPr lang="en-US" sz="2200" i="1" dirty="0" err="1"/>
              <a:t>cháu</a:t>
            </a:r>
            <a:r>
              <a:rPr lang="en-US" sz="2200" i="1" dirty="0"/>
              <a:t> </a:t>
            </a:r>
            <a:r>
              <a:rPr lang="en-US" sz="2200" i="1" dirty="0" err="1"/>
              <a:t>có</a:t>
            </a:r>
            <a:r>
              <a:rPr lang="en-US" sz="2200" i="1" dirty="0"/>
              <a:t> </a:t>
            </a:r>
            <a:r>
              <a:rPr lang="en-US" sz="2200" i="1" dirty="0" err="1"/>
              <a:t>gửi</a:t>
            </a:r>
            <a:r>
              <a:rPr lang="en-US" sz="2200" i="1" dirty="0"/>
              <a:t> bin </a:t>
            </a:r>
            <a:r>
              <a:rPr lang="en-US" sz="2200" i="1" dirty="0" err="1"/>
              <a:t>đài</a:t>
            </a:r>
            <a:r>
              <a:rPr lang="en-US" sz="2200" i="1" dirty="0"/>
              <a:t> </a:t>
            </a:r>
            <a:r>
              <a:rPr lang="en-US" sz="2200" i="1" dirty="0" err="1"/>
              <a:t>lên</a:t>
            </a:r>
            <a:r>
              <a:rPr lang="en-US" sz="2200" i="1" dirty="0"/>
              <a:t> </a:t>
            </a:r>
            <a:r>
              <a:rPr lang="en-US" sz="2200" i="1" dirty="0" err="1"/>
              <a:t>cho</a:t>
            </a:r>
            <a:r>
              <a:rPr lang="en-US" sz="2200" i="1" dirty="0"/>
              <a:t> </a:t>
            </a:r>
            <a:r>
              <a:rPr lang="en-US" sz="2200" i="1" dirty="0" err="1"/>
              <a:t>ông</a:t>
            </a:r>
            <a:r>
              <a:rPr lang="en-US" sz="2200" i="1" dirty="0"/>
              <a:t> </a:t>
            </a:r>
            <a:r>
              <a:rPr lang="en-US" sz="2200" i="1" dirty="0" err="1"/>
              <a:t>không</a:t>
            </a:r>
            <a:r>
              <a:rPr lang="en-US" sz="2200" i="1" dirty="0"/>
              <a:t>?</a:t>
            </a:r>
            <a:endParaRPr lang="en-VN" sz="2200" dirty="0"/>
          </a:p>
        </p:txBody>
      </p:sp>
      <p:sp>
        <p:nvSpPr>
          <p:cNvPr id="9" name="TextBox 8"/>
          <p:cNvSpPr txBox="1"/>
          <p:nvPr/>
        </p:nvSpPr>
        <p:spPr>
          <a:xfrm>
            <a:off x="3486151" y="2612335"/>
            <a:ext cx="3600450" cy="490525"/>
          </a:xfrm>
          <a:prstGeom prst="rect">
            <a:avLst/>
          </a:prstGeom>
          <a:noFill/>
        </p:spPr>
        <p:txBody>
          <a:bodyPr wrap="square" lIns="73856" tIns="36928" rIns="73856" bIns="36928" rtlCol="0">
            <a:spAutoFit/>
          </a:bodyPr>
          <a:lstStyle/>
          <a:p>
            <a:pPr algn="ctr"/>
            <a:r>
              <a:rPr lang="en-US" sz="2703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Ngôn</a:t>
            </a:r>
            <a:r>
              <a:rPr lang="en-US" sz="2703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3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2703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703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703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3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thoại</a:t>
            </a:r>
            <a:r>
              <a:rPr lang="en-US" sz="2703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437006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Untitlead (7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9708" y="2228851"/>
            <a:ext cx="1274807" cy="1293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Untitlead (3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1" y="493804"/>
            <a:ext cx="1305763" cy="1287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crushed-ice-frame-white-background-5463669a2 (a2a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351" y="304013"/>
            <a:ext cx="4857750" cy="158193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ADMIN\Desktop\crushed-ice-frame-white-background-5463669a2 (a2a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352" y="2114553"/>
            <a:ext cx="4867275" cy="154304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ADMIN\Desktop\Untitled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351" y="3828191"/>
            <a:ext cx="1335881" cy="1114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29000" y="628653"/>
            <a:ext cx="3600450" cy="1182573"/>
          </a:xfrm>
          <a:prstGeom prst="rect">
            <a:avLst/>
          </a:prstGeom>
          <a:noFill/>
        </p:spPr>
        <p:txBody>
          <a:bodyPr wrap="square" lIns="73856" tIns="36928" rIns="73856" bIns="36928" rtlCol="0">
            <a:spAutoFit/>
          </a:bodyPr>
          <a:lstStyle/>
          <a:p>
            <a:r>
              <a:rPr lang="en-US" sz="1800" i="1" dirty="0" err="1"/>
              <a:t>Điền</a:t>
            </a:r>
            <a:r>
              <a:rPr lang="en-US" sz="1800" i="1" dirty="0"/>
              <a:t> </a:t>
            </a:r>
            <a:r>
              <a:rPr lang="en-US" sz="1800" i="1" dirty="0" err="1"/>
              <a:t>từ</a:t>
            </a:r>
            <a:r>
              <a:rPr lang="en-US" sz="1800" i="1" dirty="0"/>
              <a:t> </a:t>
            </a:r>
            <a:r>
              <a:rPr lang="en-US" sz="1800" i="1" dirty="0" err="1"/>
              <a:t>còn</a:t>
            </a:r>
            <a:r>
              <a:rPr lang="en-US" sz="1800" i="1" dirty="0"/>
              <a:t> </a:t>
            </a:r>
            <a:r>
              <a:rPr lang="en-US" sz="1800" i="1" dirty="0" err="1"/>
              <a:t>thiếu</a:t>
            </a:r>
            <a:r>
              <a:rPr lang="en-US" sz="1800" i="1" dirty="0"/>
              <a:t> </a:t>
            </a:r>
            <a:r>
              <a:rPr lang="en-US" sz="1800" i="1" dirty="0" err="1"/>
              <a:t>vào</a:t>
            </a:r>
            <a:r>
              <a:rPr lang="en-US" sz="1800" i="1" dirty="0"/>
              <a:t> </a:t>
            </a:r>
            <a:r>
              <a:rPr lang="en-US" sz="1800" i="1" dirty="0" err="1"/>
              <a:t>chỗ</a:t>
            </a:r>
            <a:r>
              <a:rPr lang="en-US" sz="1800" i="1" dirty="0"/>
              <a:t> </a:t>
            </a:r>
            <a:r>
              <a:rPr lang="en-US" sz="1800" i="1" dirty="0" err="1"/>
              <a:t>trống</a:t>
            </a:r>
            <a:r>
              <a:rPr lang="en-US" sz="1800" i="1" dirty="0"/>
              <a:t>: “…</a:t>
            </a:r>
            <a:r>
              <a:rPr lang="en-US" sz="1800" i="1" dirty="0" err="1"/>
              <a:t>là</a:t>
            </a:r>
            <a:r>
              <a:rPr lang="en-US" sz="1800" i="1" dirty="0"/>
              <a:t> </a:t>
            </a:r>
            <a:r>
              <a:rPr lang="en-US" sz="1800" i="1" dirty="0" err="1"/>
              <a:t>dáng</a:t>
            </a:r>
            <a:r>
              <a:rPr lang="en-US" sz="1800" i="1" dirty="0"/>
              <a:t> </a:t>
            </a:r>
            <a:r>
              <a:rPr lang="en-US" sz="1800" i="1" dirty="0" err="1"/>
              <a:t>vẻ</a:t>
            </a:r>
            <a:r>
              <a:rPr lang="en-US" sz="1800" i="1" dirty="0"/>
              <a:t> </a:t>
            </a:r>
            <a:r>
              <a:rPr lang="en-US" sz="1800" i="1" dirty="0" err="1"/>
              <a:t>bề</a:t>
            </a:r>
            <a:r>
              <a:rPr lang="en-US" sz="1800" i="1" dirty="0"/>
              <a:t> </a:t>
            </a:r>
            <a:r>
              <a:rPr lang="en-US" sz="1800" i="1" dirty="0" err="1"/>
              <a:t>ngoài</a:t>
            </a:r>
            <a:r>
              <a:rPr lang="en-US" sz="1800" i="1" dirty="0"/>
              <a:t> </a:t>
            </a:r>
            <a:r>
              <a:rPr lang="en-US" sz="1800" i="1" dirty="0" err="1"/>
              <a:t>của</a:t>
            </a:r>
            <a:r>
              <a:rPr lang="en-US" sz="1800" i="1" dirty="0"/>
              <a:t> </a:t>
            </a:r>
            <a:r>
              <a:rPr lang="en-US" sz="1800" i="1" dirty="0" err="1"/>
              <a:t>nhân</a:t>
            </a:r>
            <a:r>
              <a:rPr lang="en-US" sz="1800" i="1" dirty="0"/>
              <a:t> </a:t>
            </a:r>
            <a:r>
              <a:rPr lang="en-US" sz="1800" i="1" dirty="0" err="1"/>
              <a:t>vật</a:t>
            </a:r>
            <a:r>
              <a:rPr lang="en-US" sz="1800" i="1" dirty="0"/>
              <a:t> (</a:t>
            </a:r>
            <a:r>
              <a:rPr lang="en-US" sz="1800" i="1" dirty="0" err="1"/>
              <a:t>thân</a:t>
            </a:r>
            <a:r>
              <a:rPr lang="en-US" sz="1800" i="1" dirty="0"/>
              <a:t> </a:t>
            </a:r>
            <a:r>
              <a:rPr lang="en-US" sz="1800" i="1" dirty="0" err="1"/>
              <a:t>hình</a:t>
            </a:r>
            <a:r>
              <a:rPr lang="en-US" sz="1800" i="1" dirty="0"/>
              <a:t>, </a:t>
            </a:r>
            <a:r>
              <a:rPr lang="en-US" sz="1800" i="1" dirty="0" err="1"/>
              <a:t>gương</a:t>
            </a:r>
            <a:r>
              <a:rPr lang="en-US" sz="1800" i="1" dirty="0"/>
              <a:t> </a:t>
            </a:r>
            <a:r>
              <a:rPr lang="en-US" sz="1800" i="1" dirty="0" err="1"/>
              <a:t>mặt</a:t>
            </a:r>
            <a:r>
              <a:rPr lang="en-US" sz="1800" i="1" dirty="0"/>
              <a:t>, </a:t>
            </a:r>
            <a:r>
              <a:rPr lang="en-US" sz="1800" i="1" dirty="0" err="1"/>
              <a:t>ánh</a:t>
            </a:r>
            <a:r>
              <a:rPr lang="en-US" sz="1800" i="1" dirty="0"/>
              <a:t> </a:t>
            </a:r>
            <a:r>
              <a:rPr lang="en-US" sz="1800" i="1" dirty="0" err="1"/>
              <a:t>mắt</a:t>
            </a:r>
            <a:r>
              <a:rPr lang="en-US" sz="1800" i="1" dirty="0"/>
              <a:t>, </a:t>
            </a:r>
            <a:r>
              <a:rPr lang="en-US" sz="1800" i="1" dirty="0" err="1"/>
              <a:t>làn</a:t>
            </a:r>
            <a:r>
              <a:rPr lang="en-US" sz="1800" i="1" dirty="0"/>
              <a:t> da, </a:t>
            </a:r>
            <a:r>
              <a:rPr lang="en-US" sz="1800" i="1" dirty="0" err="1"/>
              <a:t>mái</a:t>
            </a:r>
            <a:r>
              <a:rPr lang="en-US" sz="1800" i="1" dirty="0"/>
              <a:t> </a:t>
            </a:r>
            <a:r>
              <a:rPr lang="en-US" sz="1800" i="1" dirty="0" err="1"/>
              <a:t>tóc</a:t>
            </a:r>
            <a:r>
              <a:rPr lang="en-US" sz="1800" i="1" dirty="0"/>
              <a:t>, </a:t>
            </a:r>
            <a:r>
              <a:rPr lang="en-US" sz="1800" i="1" dirty="0" err="1"/>
              <a:t>trang</a:t>
            </a:r>
            <a:r>
              <a:rPr lang="en-US" sz="1800" i="1" dirty="0"/>
              <a:t> </a:t>
            </a:r>
            <a:r>
              <a:rPr lang="en-US" sz="1800" i="1" dirty="0" err="1"/>
              <a:t>phục</a:t>
            </a:r>
            <a:endParaRPr lang="en-VN" sz="1800" dirty="0"/>
          </a:p>
        </p:txBody>
      </p:sp>
      <p:sp>
        <p:nvSpPr>
          <p:cNvPr id="9" name="TextBox 8"/>
          <p:cNvSpPr txBox="1"/>
          <p:nvPr/>
        </p:nvSpPr>
        <p:spPr>
          <a:xfrm>
            <a:off x="3486151" y="2612335"/>
            <a:ext cx="3600450" cy="490525"/>
          </a:xfrm>
          <a:prstGeom prst="rect">
            <a:avLst/>
          </a:prstGeom>
          <a:noFill/>
        </p:spPr>
        <p:txBody>
          <a:bodyPr wrap="square" lIns="73856" tIns="36928" rIns="73856" bIns="36928" rtlCol="0">
            <a:spAutoFit/>
          </a:bodyPr>
          <a:lstStyle/>
          <a:p>
            <a:pPr algn="ctr"/>
            <a:r>
              <a:rPr lang="en-US" sz="2703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Ngoại</a:t>
            </a:r>
            <a:r>
              <a:rPr lang="en-US" sz="2703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3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endParaRPr lang="en-US" sz="2703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6383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Người dân hôi của cướp bia trắng trợn ở Biên Hòa.mp4" descr="Người dân hôi của cướp bia trắng trợn ở Biên Hòa.mp4">
            <a:hlinkClick r:id="" action="ppaction://media"/>
            <a:extLst>
              <a:ext uri="{FF2B5EF4-FFF2-40B4-BE49-F238E27FC236}">
                <a16:creationId xmlns:a16="http://schemas.microsoft.com/office/drawing/2014/main" id="{C65C5D87-565F-654A-BFA4-B987A1C55F3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57313" y="0"/>
            <a:ext cx="6429375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65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Untitlead (7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9708" y="2228851"/>
            <a:ext cx="1274807" cy="1293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Untitlead (3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1" y="493804"/>
            <a:ext cx="1305763" cy="1287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crushed-ice-frame-white-background-5463669a2 (a2a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351" y="304013"/>
            <a:ext cx="4857750" cy="158193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ADMIN\Desktop\crushed-ice-frame-white-background-5463669a2 (a2a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352" y="2114553"/>
            <a:ext cx="4867275" cy="154304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ADMIN\Desktop\Untitled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351" y="3828191"/>
            <a:ext cx="1335881" cy="1114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378994" y="596028"/>
            <a:ext cx="3814763" cy="997907"/>
          </a:xfrm>
          <a:prstGeom prst="rect">
            <a:avLst/>
          </a:prstGeom>
          <a:noFill/>
        </p:spPr>
        <p:txBody>
          <a:bodyPr wrap="square" lIns="73856" tIns="36928" rIns="73856" bIns="36928" rtlCol="0">
            <a:spAutoFit/>
          </a:bodyPr>
          <a:lstStyle/>
          <a:p>
            <a:pPr algn="ctr"/>
            <a:r>
              <a:rPr lang="en-US" sz="2000" i="1" dirty="0" err="1"/>
              <a:t>Điền</a:t>
            </a:r>
            <a:r>
              <a:rPr lang="en-US" sz="2000" i="1" dirty="0"/>
              <a:t> </a:t>
            </a:r>
            <a:r>
              <a:rPr lang="en-US" sz="2000" i="1" dirty="0" err="1"/>
              <a:t>từ</a:t>
            </a:r>
            <a:r>
              <a:rPr lang="en-US" sz="2000" i="1" dirty="0"/>
              <a:t> </a:t>
            </a:r>
            <a:r>
              <a:rPr lang="en-US" sz="2000" i="1" dirty="0" err="1"/>
              <a:t>còn</a:t>
            </a:r>
            <a:r>
              <a:rPr lang="en-US" sz="2000" i="1" dirty="0"/>
              <a:t> </a:t>
            </a:r>
            <a:r>
              <a:rPr lang="en-US" sz="2000" i="1" dirty="0" err="1"/>
              <a:t>thiếu</a:t>
            </a:r>
            <a:r>
              <a:rPr lang="en-US" sz="2000" i="1" dirty="0"/>
              <a:t> </a:t>
            </a:r>
            <a:r>
              <a:rPr lang="en-US" sz="2000" i="1" dirty="0" err="1"/>
              <a:t>vào</a:t>
            </a:r>
            <a:r>
              <a:rPr lang="en-US" sz="2000" i="1" dirty="0"/>
              <a:t> </a:t>
            </a:r>
            <a:r>
              <a:rPr lang="en-US" sz="2000" i="1" dirty="0" err="1"/>
              <a:t>chỗ</a:t>
            </a:r>
            <a:r>
              <a:rPr lang="en-US" sz="2000" i="1" dirty="0"/>
              <a:t> </a:t>
            </a:r>
            <a:r>
              <a:rPr lang="en-US" sz="2000" i="1" dirty="0" err="1"/>
              <a:t>trống</a:t>
            </a:r>
            <a:r>
              <a:rPr lang="en-US" sz="2000" i="1" dirty="0"/>
              <a:t>: “…</a:t>
            </a:r>
            <a:r>
              <a:rPr lang="en-US" sz="2000" i="1" dirty="0" err="1"/>
              <a:t>là</a:t>
            </a:r>
            <a:r>
              <a:rPr lang="en-US" sz="2000" i="1" dirty="0"/>
              <a:t> </a:t>
            </a:r>
            <a:r>
              <a:rPr lang="en-US" sz="2000" i="1" dirty="0" err="1"/>
              <a:t>những</a:t>
            </a:r>
            <a:r>
              <a:rPr lang="en-US" sz="2000" i="1" dirty="0"/>
              <a:t> </a:t>
            </a:r>
            <a:r>
              <a:rPr lang="en-US" sz="2000" i="1" dirty="0" err="1"/>
              <a:t>cảm</a:t>
            </a:r>
            <a:r>
              <a:rPr lang="en-US" sz="2000" i="1" dirty="0"/>
              <a:t> </a:t>
            </a:r>
            <a:r>
              <a:rPr lang="en-US" sz="2000" i="1" dirty="0" err="1"/>
              <a:t>xúc</a:t>
            </a:r>
            <a:r>
              <a:rPr lang="en-US" sz="2000" i="1" dirty="0"/>
              <a:t>, </a:t>
            </a:r>
            <a:r>
              <a:rPr lang="en-US" sz="2000" i="1" dirty="0" err="1"/>
              <a:t>tình</a:t>
            </a:r>
            <a:r>
              <a:rPr lang="en-US" sz="2000" i="1" dirty="0"/>
              <a:t> </a:t>
            </a:r>
            <a:r>
              <a:rPr lang="en-US" sz="2000" i="1" dirty="0" err="1"/>
              <a:t>cảm</a:t>
            </a:r>
            <a:r>
              <a:rPr lang="en-US" sz="2000" i="1" dirty="0"/>
              <a:t>, </a:t>
            </a:r>
            <a:r>
              <a:rPr lang="en-US" sz="2000" i="1" dirty="0" err="1"/>
              <a:t>suy</a:t>
            </a:r>
            <a:r>
              <a:rPr lang="en-US" sz="2000" i="1" dirty="0"/>
              <a:t> </a:t>
            </a:r>
            <a:r>
              <a:rPr lang="en-US" sz="2000" i="1" dirty="0" err="1"/>
              <a:t>nghĩ</a:t>
            </a:r>
            <a:r>
              <a:rPr lang="en-US" sz="2000" i="1" dirty="0"/>
              <a:t> </a:t>
            </a:r>
            <a:r>
              <a:rPr lang="en-US" sz="2000" i="1" dirty="0" err="1"/>
              <a:t>của</a:t>
            </a:r>
            <a:r>
              <a:rPr lang="en-US" sz="2000" i="1" dirty="0"/>
              <a:t> </a:t>
            </a:r>
            <a:r>
              <a:rPr lang="en-US" sz="2000" i="1" dirty="0" err="1"/>
              <a:t>nhân</a:t>
            </a:r>
            <a:r>
              <a:rPr lang="en-US" sz="2000" i="1" dirty="0"/>
              <a:t> </a:t>
            </a:r>
            <a:r>
              <a:rPr lang="en-US" sz="2000" i="1" dirty="0" err="1"/>
              <a:t>vật</a:t>
            </a:r>
            <a:r>
              <a:rPr lang="en-US" sz="2000" i="1" dirty="0"/>
              <a:t>.</a:t>
            </a:r>
            <a:r>
              <a:rPr lang="en-VN" sz="2000" dirty="0"/>
              <a:t> </a:t>
            </a:r>
            <a:endParaRPr lang="en-US" sz="20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86151" y="2612335"/>
            <a:ext cx="3600450" cy="490525"/>
          </a:xfrm>
          <a:prstGeom prst="rect">
            <a:avLst/>
          </a:prstGeom>
          <a:noFill/>
        </p:spPr>
        <p:txBody>
          <a:bodyPr wrap="square" lIns="73856" tIns="36928" rIns="73856" bIns="36928" rtlCol="0">
            <a:spAutoFit/>
          </a:bodyPr>
          <a:lstStyle/>
          <a:p>
            <a:pPr algn="ctr"/>
            <a:r>
              <a:rPr lang="en-US" sz="2703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703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3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2703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3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703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3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endParaRPr lang="en-US" sz="2703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6236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Untitlead (7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9708" y="2228851"/>
            <a:ext cx="1274807" cy="1293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Untitlead (3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1" y="493804"/>
            <a:ext cx="1305763" cy="1287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crushed-ice-frame-white-background-5463669a2 (a2a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351" y="304013"/>
            <a:ext cx="4857750" cy="158193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ADMIN\Desktop\crushed-ice-frame-white-background-5463669a2 (a2a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352" y="2114553"/>
            <a:ext cx="4867275" cy="154304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ADMIN\Desktop\Untitled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351" y="3828191"/>
            <a:ext cx="1335881" cy="1114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00425" y="475492"/>
            <a:ext cx="3657601" cy="1305684"/>
          </a:xfrm>
          <a:prstGeom prst="rect">
            <a:avLst/>
          </a:prstGeom>
          <a:noFill/>
        </p:spPr>
        <p:txBody>
          <a:bodyPr wrap="square" lIns="73856" tIns="36928" rIns="73856" bIns="36928" rtlCol="0">
            <a:spAutoFit/>
          </a:bodyPr>
          <a:lstStyle/>
          <a:p>
            <a:pPr algn="ctr"/>
            <a:r>
              <a:rPr lang="en-US" sz="2000" i="1" dirty="0" err="1"/>
              <a:t>Điền</a:t>
            </a:r>
            <a:r>
              <a:rPr lang="en-US" sz="2000" i="1" dirty="0"/>
              <a:t> </a:t>
            </a:r>
            <a:r>
              <a:rPr lang="en-US" sz="2000" i="1" dirty="0" err="1"/>
              <a:t>từ</a:t>
            </a:r>
            <a:r>
              <a:rPr lang="en-US" sz="2000" i="1" dirty="0"/>
              <a:t> </a:t>
            </a:r>
            <a:r>
              <a:rPr lang="en-US" sz="2000" i="1" dirty="0" err="1"/>
              <a:t>còn</a:t>
            </a:r>
            <a:r>
              <a:rPr lang="en-US" sz="2000" i="1" dirty="0"/>
              <a:t> </a:t>
            </a:r>
            <a:r>
              <a:rPr lang="en-US" sz="2000" i="1" dirty="0" err="1"/>
              <a:t>thiếu</a:t>
            </a:r>
            <a:r>
              <a:rPr lang="en-US" sz="2000" i="1" dirty="0"/>
              <a:t> </a:t>
            </a:r>
            <a:r>
              <a:rPr lang="en-US" sz="2000" i="1" dirty="0" err="1"/>
              <a:t>vào</a:t>
            </a:r>
            <a:r>
              <a:rPr lang="en-US" sz="2000" i="1" dirty="0"/>
              <a:t> </a:t>
            </a:r>
            <a:r>
              <a:rPr lang="en-US" sz="2000" i="1" dirty="0" err="1"/>
              <a:t>chỗ</a:t>
            </a:r>
            <a:r>
              <a:rPr lang="en-US" sz="2000" i="1" dirty="0"/>
              <a:t> </a:t>
            </a:r>
            <a:r>
              <a:rPr lang="en-US" sz="2000" i="1" dirty="0" err="1"/>
              <a:t>trống</a:t>
            </a:r>
            <a:r>
              <a:rPr lang="en-US" sz="2000" i="1" dirty="0"/>
              <a:t>: “…</a:t>
            </a:r>
            <a:r>
              <a:rPr lang="en-US" sz="2000" i="1" dirty="0" err="1"/>
              <a:t>là</a:t>
            </a:r>
            <a:r>
              <a:rPr lang="en-US" sz="2000" i="1" dirty="0"/>
              <a:t> </a:t>
            </a:r>
            <a:r>
              <a:rPr lang="en-US" sz="2000" i="1" dirty="0" err="1"/>
              <a:t>lời</a:t>
            </a:r>
            <a:r>
              <a:rPr lang="en-US" sz="2000" i="1" dirty="0"/>
              <a:t> </a:t>
            </a:r>
            <a:r>
              <a:rPr lang="en-US" sz="2000" i="1" dirty="0" err="1"/>
              <a:t>nói</a:t>
            </a:r>
            <a:r>
              <a:rPr lang="en-US" sz="2000" i="1" dirty="0"/>
              <a:t> </a:t>
            </a:r>
            <a:r>
              <a:rPr lang="en-US" sz="2000" i="1" dirty="0" err="1"/>
              <a:t>của</a:t>
            </a:r>
            <a:r>
              <a:rPr lang="en-US" sz="2000" i="1" dirty="0"/>
              <a:t> </a:t>
            </a:r>
            <a:r>
              <a:rPr lang="en-US" sz="2000" i="1" dirty="0" err="1"/>
              <a:t>nhân</a:t>
            </a:r>
            <a:r>
              <a:rPr lang="en-US" sz="2000" i="1" dirty="0"/>
              <a:t> </a:t>
            </a:r>
            <a:r>
              <a:rPr lang="en-US" sz="2000" i="1" dirty="0" err="1"/>
              <a:t>vật</a:t>
            </a:r>
            <a:r>
              <a:rPr lang="en-US" sz="2000" i="1" dirty="0"/>
              <a:t>, </a:t>
            </a:r>
            <a:r>
              <a:rPr lang="en-US" sz="2000" i="1" dirty="0" err="1"/>
              <a:t>được</a:t>
            </a:r>
            <a:r>
              <a:rPr lang="en-US" sz="2000" i="1" dirty="0"/>
              <a:t> </a:t>
            </a:r>
            <a:r>
              <a:rPr lang="en-US" sz="2000" i="1" dirty="0" err="1"/>
              <a:t>xây</a:t>
            </a:r>
            <a:r>
              <a:rPr lang="en-US" sz="2000" i="1" dirty="0"/>
              <a:t> </a:t>
            </a:r>
            <a:r>
              <a:rPr lang="en-US" sz="2000" i="1" dirty="0" err="1"/>
              <a:t>dựng</a:t>
            </a:r>
            <a:r>
              <a:rPr lang="en-US" sz="2000" i="1" dirty="0"/>
              <a:t> </a:t>
            </a:r>
            <a:r>
              <a:rPr lang="en-US" sz="2000" i="1" dirty="0" err="1"/>
              <a:t>ở</a:t>
            </a:r>
            <a:r>
              <a:rPr lang="en-US" sz="2000" i="1" dirty="0"/>
              <a:t> </a:t>
            </a:r>
            <a:r>
              <a:rPr lang="en-US" sz="2000" i="1" dirty="0" err="1"/>
              <a:t>cả</a:t>
            </a:r>
            <a:r>
              <a:rPr lang="en-US" sz="2000" i="1" dirty="0"/>
              <a:t> </a:t>
            </a:r>
            <a:r>
              <a:rPr lang="en-US" sz="2000" i="1" dirty="0" err="1"/>
              <a:t>hình</a:t>
            </a:r>
            <a:r>
              <a:rPr lang="en-US" sz="2000" i="1" dirty="0"/>
              <a:t> </a:t>
            </a:r>
            <a:r>
              <a:rPr lang="en-US" sz="2000" i="1" dirty="0" err="1"/>
              <a:t>thức</a:t>
            </a:r>
            <a:r>
              <a:rPr lang="en-US" sz="2000" i="1" dirty="0"/>
              <a:t> </a:t>
            </a:r>
            <a:r>
              <a:rPr lang="en-US" sz="2000" i="1" dirty="0" err="1"/>
              <a:t>đối</a:t>
            </a:r>
            <a:r>
              <a:rPr lang="en-US" sz="2000" i="1" dirty="0"/>
              <a:t> </a:t>
            </a:r>
            <a:r>
              <a:rPr lang="en-US" sz="2000" i="1" dirty="0" err="1"/>
              <a:t>thoại</a:t>
            </a:r>
            <a:r>
              <a:rPr lang="en-US" sz="2000" i="1" dirty="0"/>
              <a:t> </a:t>
            </a:r>
            <a:r>
              <a:rPr lang="en-US" sz="2000" i="1" dirty="0" err="1"/>
              <a:t>và</a:t>
            </a:r>
            <a:r>
              <a:rPr lang="en-US" sz="2000" i="1" dirty="0"/>
              <a:t> </a:t>
            </a:r>
            <a:r>
              <a:rPr lang="en-US" sz="2000" i="1" dirty="0" err="1"/>
              <a:t>độc</a:t>
            </a:r>
            <a:r>
              <a:rPr lang="en-US" sz="2000" i="1" dirty="0"/>
              <a:t> </a:t>
            </a:r>
            <a:r>
              <a:rPr lang="en-US" sz="2000" i="1" dirty="0" err="1"/>
              <a:t>thoại</a:t>
            </a:r>
            <a:endParaRPr lang="en-VN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3486151" y="2612335"/>
            <a:ext cx="3600450" cy="490525"/>
          </a:xfrm>
          <a:prstGeom prst="rect">
            <a:avLst/>
          </a:prstGeom>
          <a:noFill/>
        </p:spPr>
        <p:txBody>
          <a:bodyPr wrap="square" lIns="73856" tIns="36928" rIns="73856" bIns="36928" rtlCol="0">
            <a:spAutoFit/>
          </a:bodyPr>
          <a:lstStyle/>
          <a:p>
            <a:pPr algn="ctr"/>
            <a:r>
              <a:rPr lang="en-US" sz="2703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Ngôn</a:t>
            </a:r>
            <a:r>
              <a:rPr lang="en-US" sz="2703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3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endParaRPr lang="en-US" sz="2703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8074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p25"/>
          <p:cNvSpPr txBox="1">
            <a:spLocks noGrp="1"/>
          </p:cNvSpPr>
          <p:nvPr>
            <p:ph type="title"/>
          </p:nvPr>
        </p:nvSpPr>
        <p:spPr>
          <a:xfrm>
            <a:off x="950333" y="2295552"/>
            <a:ext cx="7047166" cy="167868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5" name="Google Shape;785;p25"/>
          <p:cNvSpPr txBox="1">
            <a:spLocks noGrp="1"/>
          </p:cNvSpPr>
          <p:nvPr>
            <p:ph type="title" idx="2"/>
          </p:nvPr>
        </p:nvSpPr>
        <p:spPr>
          <a:xfrm>
            <a:off x="3313800" y="626685"/>
            <a:ext cx="2516400" cy="138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IV.</a:t>
            </a:r>
            <a:endParaRPr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86" name="Google Shape;786;p25"/>
          <p:cNvGrpSpPr/>
          <p:nvPr/>
        </p:nvGrpSpPr>
        <p:grpSpPr>
          <a:xfrm>
            <a:off x="7698299" y="2887000"/>
            <a:ext cx="990935" cy="1916649"/>
            <a:chOff x="16559563" y="4116304"/>
            <a:chExt cx="3055613" cy="5910110"/>
          </a:xfrm>
        </p:grpSpPr>
        <p:sp>
          <p:nvSpPr>
            <p:cNvPr id="787" name="Google Shape;787;p25"/>
            <p:cNvSpPr/>
            <p:nvPr/>
          </p:nvSpPr>
          <p:spPr>
            <a:xfrm>
              <a:off x="16559563" y="7227550"/>
              <a:ext cx="538699" cy="2389304"/>
            </a:xfrm>
            <a:custGeom>
              <a:avLst/>
              <a:gdLst/>
              <a:ahLst/>
              <a:cxnLst/>
              <a:rect l="l" t="t" r="r" b="b"/>
              <a:pathLst>
                <a:path w="8674" h="38472" extrusionOk="0">
                  <a:moveTo>
                    <a:pt x="3482" y="1"/>
                  </a:moveTo>
                  <a:cubicBezTo>
                    <a:pt x="2987" y="1"/>
                    <a:pt x="2505" y="244"/>
                    <a:pt x="2198" y="662"/>
                  </a:cubicBezTo>
                  <a:cubicBezTo>
                    <a:pt x="1999" y="1062"/>
                    <a:pt x="1919" y="1582"/>
                    <a:pt x="2039" y="2061"/>
                  </a:cubicBezTo>
                  <a:cubicBezTo>
                    <a:pt x="2438" y="5179"/>
                    <a:pt x="3917" y="8136"/>
                    <a:pt x="3677" y="11294"/>
                  </a:cubicBezTo>
                  <a:cubicBezTo>
                    <a:pt x="3557" y="13212"/>
                    <a:pt x="2718" y="15011"/>
                    <a:pt x="2198" y="16889"/>
                  </a:cubicBezTo>
                  <a:cubicBezTo>
                    <a:pt x="0" y="24243"/>
                    <a:pt x="2958" y="33316"/>
                    <a:pt x="8673" y="38472"/>
                  </a:cubicBezTo>
                  <a:lnTo>
                    <a:pt x="7035" y="30958"/>
                  </a:lnTo>
                  <a:cubicBezTo>
                    <a:pt x="5156" y="27281"/>
                    <a:pt x="4796" y="23044"/>
                    <a:pt x="6075" y="19167"/>
                  </a:cubicBezTo>
                  <a:cubicBezTo>
                    <a:pt x="6595" y="17449"/>
                    <a:pt x="7354" y="15890"/>
                    <a:pt x="7674" y="14171"/>
                  </a:cubicBezTo>
                  <a:cubicBezTo>
                    <a:pt x="8074" y="11973"/>
                    <a:pt x="7714" y="9695"/>
                    <a:pt x="7354" y="7457"/>
                  </a:cubicBezTo>
                  <a:cubicBezTo>
                    <a:pt x="6995" y="5458"/>
                    <a:pt x="6635" y="3420"/>
                    <a:pt x="5636" y="1662"/>
                  </a:cubicBezTo>
                  <a:cubicBezTo>
                    <a:pt x="5276" y="982"/>
                    <a:pt x="4756" y="463"/>
                    <a:pt x="4117" y="143"/>
                  </a:cubicBezTo>
                  <a:cubicBezTo>
                    <a:pt x="3912" y="46"/>
                    <a:pt x="3696" y="1"/>
                    <a:pt x="34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88" name="Google Shape;788;p25"/>
            <p:cNvSpPr/>
            <p:nvPr/>
          </p:nvSpPr>
          <p:spPr>
            <a:xfrm>
              <a:off x="16611668" y="8134958"/>
              <a:ext cx="295433" cy="1082242"/>
            </a:xfrm>
            <a:custGeom>
              <a:avLst/>
              <a:gdLst/>
              <a:ahLst/>
              <a:cxnLst/>
              <a:rect l="l" t="t" r="r" b="b"/>
              <a:pathLst>
                <a:path w="4757" h="17426" extrusionOk="0">
                  <a:moveTo>
                    <a:pt x="2079" y="0"/>
                  </a:moveTo>
                  <a:cubicBezTo>
                    <a:pt x="1839" y="759"/>
                    <a:pt x="1559" y="1519"/>
                    <a:pt x="1319" y="2278"/>
                  </a:cubicBezTo>
                  <a:cubicBezTo>
                    <a:pt x="1" y="6675"/>
                    <a:pt x="560" y="11711"/>
                    <a:pt x="2439" y="16147"/>
                  </a:cubicBezTo>
                  <a:lnTo>
                    <a:pt x="3038" y="17426"/>
                  </a:lnTo>
                  <a:lnTo>
                    <a:pt x="3038" y="17346"/>
                  </a:lnTo>
                  <a:cubicBezTo>
                    <a:pt x="3997" y="17226"/>
                    <a:pt x="4677" y="16227"/>
                    <a:pt x="4757" y="15228"/>
                  </a:cubicBezTo>
                  <a:cubicBezTo>
                    <a:pt x="4717" y="14268"/>
                    <a:pt x="4517" y="13309"/>
                    <a:pt x="4077" y="12430"/>
                  </a:cubicBezTo>
                  <a:lnTo>
                    <a:pt x="3038" y="9872"/>
                  </a:lnTo>
                  <a:cubicBezTo>
                    <a:pt x="2718" y="9193"/>
                    <a:pt x="2479" y="8513"/>
                    <a:pt x="2399" y="7754"/>
                  </a:cubicBezTo>
                  <a:cubicBezTo>
                    <a:pt x="2359" y="6835"/>
                    <a:pt x="2558" y="5875"/>
                    <a:pt x="2878" y="4996"/>
                  </a:cubicBezTo>
                  <a:cubicBezTo>
                    <a:pt x="3238" y="4117"/>
                    <a:pt x="3398" y="3197"/>
                    <a:pt x="3438" y="2238"/>
                  </a:cubicBezTo>
                  <a:cubicBezTo>
                    <a:pt x="3438" y="1319"/>
                    <a:pt x="2918" y="440"/>
                    <a:pt x="20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89" name="Google Shape;789;p25"/>
            <p:cNvSpPr/>
            <p:nvPr/>
          </p:nvSpPr>
          <p:spPr>
            <a:xfrm>
              <a:off x="18939935" y="4133694"/>
              <a:ext cx="531246" cy="796807"/>
            </a:xfrm>
            <a:custGeom>
              <a:avLst/>
              <a:gdLst/>
              <a:ahLst/>
              <a:cxnLst/>
              <a:rect l="l" t="t" r="r" b="b"/>
              <a:pathLst>
                <a:path w="8554" h="12830" extrusionOk="0">
                  <a:moveTo>
                    <a:pt x="8113" y="0"/>
                  </a:moveTo>
                  <a:cubicBezTo>
                    <a:pt x="4676" y="960"/>
                    <a:pt x="1839" y="3398"/>
                    <a:pt x="400" y="6635"/>
                  </a:cubicBezTo>
                  <a:cubicBezTo>
                    <a:pt x="400" y="6635"/>
                    <a:pt x="0" y="9912"/>
                    <a:pt x="1719" y="10991"/>
                  </a:cubicBezTo>
                  <a:cubicBezTo>
                    <a:pt x="3118" y="11751"/>
                    <a:pt x="4556" y="12350"/>
                    <a:pt x="6075" y="12830"/>
                  </a:cubicBezTo>
                  <a:cubicBezTo>
                    <a:pt x="7714" y="10832"/>
                    <a:pt x="8393" y="7594"/>
                    <a:pt x="8513" y="5716"/>
                  </a:cubicBezTo>
                  <a:cubicBezTo>
                    <a:pt x="8553" y="3797"/>
                    <a:pt x="8433" y="1879"/>
                    <a:pt x="81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90" name="Google Shape;790;p25"/>
            <p:cNvSpPr/>
            <p:nvPr/>
          </p:nvSpPr>
          <p:spPr>
            <a:xfrm>
              <a:off x="19036693" y="4275168"/>
              <a:ext cx="342633" cy="513857"/>
            </a:xfrm>
            <a:custGeom>
              <a:avLst/>
              <a:gdLst/>
              <a:ahLst/>
              <a:cxnLst/>
              <a:rect l="l" t="t" r="r" b="b"/>
              <a:pathLst>
                <a:path w="5517" h="8274" extrusionOk="0">
                  <a:moveTo>
                    <a:pt x="5237" y="0"/>
                  </a:moveTo>
                  <a:cubicBezTo>
                    <a:pt x="3038" y="600"/>
                    <a:pt x="1200" y="2199"/>
                    <a:pt x="241" y="4277"/>
                  </a:cubicBezTo>
                  <a:cubicBezTo>
                    <a:pt x="241" y="4277"/>
                    <a:pt x="1" y="6395"/>
                    <a:pt x="1120" y="7075"/>
                  </a:cubicBezTo>
                  <a:cubicBezTo>
                    <a:pt x="1999" y="7594"/>
                    <a:pt x="2958" y="7994"/>
                    <a:pt x="3918" y="8274"/>
                  </a:cubicBezTo>
                  <a:cubicBezTo>
                    <a:pt x="4997" y="6995"/>
                    <a:pt x="5436" y="4916"/>
                    <a:pt x="5516" y="3677"/>
                  </a:cubicBezTo>
                  <a:cubicBezTo>
                    <a:pt x="5516" y="2439"/>
                    <a:pt x="5436" y="1200"/>
                    <a:pt x="5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91" name="Google Shape;791;p25"/>
            <p:cNvSpPr/>
            <p:nvPr/>
          </p:nvSpPr>
          <p:spPr>
            <a:xfrm>
              <a:off x="17492857" y="4116304"/>
              <a:ext cx="506404" cy="700669"/>
            </a:xfrm>
            <a:custGeom>
              <a:avLst/>
              <a:gdLst/>
              <a:ahLst/>
              <a:cxnLst/>
              <a:rect l="l" t="t" r="r" b="b"/>
              <a:pathLst>
                <a:path w="8154" h="11282" extrusionOk="0">
                  <a:moveTo>
                    <a:pt x="440" y="1"/>
                  </a:moveTo>
                  <a:cubicBezTo>
                    <a:pt x="120" y="1879"/>
                    <a:pt x="0" y="3797"/>
                    <a:pt x="80" y="5716"/>
                  </a:cubicBezTo>
                  <a:cubicBezTo>
                    <a:pt x="120" y="7634"/>
                    <a:pt x="679" y="9513"/>
                    <a:pt x="1679" y="11152"/>
                  </a:cubicBezTo>
                  <a:cubicBezTo>
                    <a:pt x="1679" y="11152"/>
                    <a:pt x="2258" y="11281"/>
                    <a:pt x="3078" y="11281"/>
                  </a:cubicBezTo>
                  <a:cubicBezTo>
                    <a:pt x="3897" y="11281"/>
                    <a:pt x="4956" y="11152"/>
                    <a:pt x="5915" y="10632"/>
                  </a:cubicBezTo>
                  <a:cubicBezTo>
                    <a:pt x="7834" y="9593"/>
                    <a:pt x="8153" y="6635"/>
                    <a:pt x="8153" y="6635"/>
                  </a:cubicBezTo>
                  <a:cubicBezTo>
                    <a:pt x="6715" y="3398"/>
                    <a:pt x="3877" y="960"/>
                    <a:pt x="4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92" name="Google Shape;792;p25"/>
            <p:cNvSpPr/>
            <p:nvPr/>
          </p:nvSpPr>
          <p:spPr>
            <a:xfrm>
              <a:off x="17589615" y="4300009"/>
              <a:ext cx="315307" cy="432872"/>
            </a:xfrm>
            <a:custGeom>
              <a:avLst/>
              <a:gdLst/>
              <a:ahLst/>
              <a:cxnLst/>
              <a:rect l="l" t="t" r="r" b="b"/>
              <a:pathLst>
                <a:path w="5077" h="6970" extrusionOk="0">
                  <a:moveTo>
                    <a:pt x="281" y="0"/>
                  </a:moveTo>
                  <a:cubicBezTo>
                    <a:pt x="81" y="1159"/>
                    <a:pt x="1" y="2318"/>
                    <a:pt x="41" y="3517"/>
                  </a:cubicBezTo>
                  <a:cubicBezTo>
                    <a:pt x="81" y="4716"/>
                    <a:pt x="440" y="5875"/>
                    <a:pt x="1040" y="6875"/>
                  </a:cubicBezTo>
                  <a:cubicBezTo>
                    <a:pt x="1320" y="6938"/>
                    <a:pt x="1605" y="6970"/>
                    <a:pt x="1889" y="6970"/>
                  </a:cubicBezTo>
                  <a:cubicBezTo>
                    <a:pt x="2497" y="6970"/>
                    <a:pt x="3106" y="6827"/>
                    <a:pt x="3678" y="6555"/>
                  </a:cubicBezTo>
                  <a:cubicBezTo>
                    <a:pt x="4837" y="5915"/>
                    <a:pt x="5077" y="4117"/>
                    <a:pt x="5077" y="4117"/>
                  </a:cubicBezTo>
                  <a:cubicBezTo>
                    <a:pt x="4157" y="2078"/>
                    <a:pt x="2399" y="600"/>
                    <a:pt x="2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93" name="Google Shape;793;p25"/>
            <p:cNvSpPr/>
            <p:nvPr/>
          </p:nvSpPr>
          <p:spPr>
            <a:xfrm>
              <a:off x="17269408" y="4332242"/>
              <a:ext cx="2345768" cy="2897074"/>
            </a:xfrm>
            <a:custGeom>
              <a:avLst/>
              <a:gdLst/>
              <a:ahLst/>
              <a:cxnLst/>
              <a:rect l="l" t="t" r="r" b="b"/>
              <a:pathLst>
                <a:path w="37771" h="46648" extrusionOk="0">
                  <a:moveTo>
                    <a:pt x="20504" y="1"/>
                  </a:moveTo>
                  <a:lnTo>
                    <a:pt x="20504" y="1"/>
                  </a:lnTo>
                  <a:cubicBezTo>
                    <a:pt x="19465" y="1440"/>
                    <a:pt x="18146" y="2639"/>
                    <a:pt x="16627" y="3558"/>
                  </a:cubicBezTo>
                  <a:cubicBezTo>
                    <a:pt x="16459" y="3654"/>
                    <a:pt x="16217" y="3751"/>
                    <a:pt x="16000" y="3751"/>
                  </a:cubicBezTo>
                  <a:cubicBezTo>
                    <a:pt x="15856" y="3751"/>
                    <a:pt x="15723" y="3709"/>
                    <a:pt x="15628" y="3598"/>
                  </a:cubicBezTo>
                  <a:cubicBezTo>
                    <a:pt x="15548" y="3478"/>
                    <a:pt x="15508" y="3318"/>
                    <a:pt x="15508" y="3158"/>
                  </a:cubicBezTo>
                  <a:lnTo>
                    <a:pt x="15508" y="1480"/>
                  </a:lnTo>
                  <a:cubicBezTo>
                    <a:pt x="13830" y="1799"/>
                    <a:pt x="12191" y="2399"/>
                    <a:pt x="10752" y="3318"/>
                  </a:cubicBezTo>
                  <a:lnTo>
                    <a:pt x="9114" y="4317"/>
                  </a:lnTo>
                  <a:cubicBezTo>
                    <a:pt x="6596" y="5836"/>
                    <a:pt x="4597" y="8034"/>
                    <a:pt x="3238" y="10632"/>
                  </a:cubicBezTo>
                  <a:cubicBezTo>
                    <a:pt x="1080" y="14949"/>
                    <a:pt x="401" y="19825"/>
                    <a:pt x="1320" y="24541"/>
                  </a:cubicBezTo>
                  <a:lnTo>
                    <a:pt x="1" y="28338"/>
                  </a:lnTo>
                  <a:cubicBezTo>
                    <a:pt x="369" y="28539"/>
                    <a:pt x="794" y="28627"/>
                    <a:pt x="1227" y="28627"/>
                  </a:cubicBezTo>
                  <a:cubicBezTo>
                    <a:pt x="1311" y="28627"/>
                    <a:pt x="1395" y="28624"/>
                    <a:pt x="1480" y="28618"/>
                  </a:cubicBezTo>
                  <a:lnTo>
                    <a:pt x="1480" y="28618"/>
                  </a:lnTo>
                  <a:cubicBezTo>
                    <a:pt x="880" y="31175"/>
                    <a:pt x="960" y="33813"/>
                    <a:pt x="1720" y="36291"/>
                  </a:cubicBezTo>
                  <a:lnTo>
                    <a:pt x="3638" y="36171"/>
                  </a:lnTo>
                  <a:cubicBezTo>
                    <a:pt x="4877" y="40488"/>
                    <a:pt x="8634" y="43925"/>
                    <a:pt x="13070" y="45564"/>
                  </a:cubicBezTo>
                  <a:cubicBezTo>
                    <a:pt x="15295" y="46376"/>
                    <a:pt x="17329" y="46647"/>
                    <a:pt x="19052" y="46647"/>
                  </a:cubicBezTo>
                  <a:cubicBezTo>
                    <a:pt x="22498" y="46647"/>
                    <a:pt x="24701" y="45564"/>
                    <a:pt x="24701" y="45564"/>
                  </a:cubicBezTo>
                  <a:cubicBezTo>
                    <a:pt x="29217" y="44165"/>
                    <a:pt x="32734" y="40648"/>
                    <a:pt x="34173" y="36171"/>
                  </a:cubicBezTo>
                  <a:lnTo>
                    <a:pt x="36052" y="36291"/>
                  </a:lnTo>
                  <a:cubicBezTo>
                    <a:pt x="36811" y="33813"/>
                    <a:pt x="36891" y="31175"/>
                    <a:pt x="36291" y="28618"/>
                  </a:cubicBezTo>
                  <a:lnTo>
                    <a:pt x="36291" y="28618"/>
                  </a:lnTo>
                  <a:cubicBezTo>
                    <a:pt x="36376" y="28624"/>
                    <a:pt x="36460" y="28627"/>
                    <a:pt x="36544" y="28627"/>
                  </a:cubicBezTo>
                  <a:cubicBezTo>
                    <a:pt x="36978" y="28627"/>
                    <a:pt x="37402" y="28539"/>
                    <a:pt x="37770" y="28338"/>
                  </a:cubicBezTo>
                  <a:lnTo>
                    <a:pt x="36451" y="24541"/>
                  </a:lnTo>
                  <a:cubicBezTo>
                    <a:pt x="37650" y="17706"/>
                    <a:pt x="35612" y="10712"/>
                    <a:pt x="30976" y="5596"/>
                  </a:cubicBezTo>
                  <a:cubicBezTo>
                    <a:pt x="29668" y="3953"/>
                    <a:pt x="27684" y="3013"/>
                    <a:pt x="25616" y="3013"/>
                  </a:cubicBezTo>
                  <a:cubicBezTo>
                    <a:pt x="25219" y="3013"/>
                    <a:pt x="24820" y="3047"/>
                    <a:pt x="24421" y="3118"/>
                  </a:cubicBezTo>
                  <a:lnTo>
                    <a:pt x="24381" y="1120"/>
                  </a:lnTo>
                  <a:lnTo>
                    <a:pt x="20824" y="3038"/>
                  </a:lnTo>
                  <a:cubicBezTo>
                    <a:pt x="20584" y="2039"/>
                    <a:pt x="20464" y="1040"/>
                    <a:pt x="205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94" name="Google Shape;794;p25"/>
            <p:cNvSpPr/>
            <p:nvPr/>
          </p:nvSpPr>
          <p:spPr>
            <a:xfrm>
              <a:off x="18651960" y="5131091"/>
              <a:ext cx="963186" cy="1566723"/>
            </a:xfrm>
            <a:custGeom>
              <a:avLst/>
              <a:gdLst/>
              <a:ahLst/>
              <a:cxnLst/>
              <a:rect l="l" t="t" r="r" b="b"/>
              <a:pathLst>
                <a:path w="15509" h="25227" extrusionOk="0">
                  <a:moveTo>
                    <a:pt x="11342" y="0"/>
                  </a:moveTo>
                  <a:cubicBezTo>
                    <a:pt x="9389" y="0"/>
                    <a:pt x="7692" y="510"/>
                    <a:pt x="5996" y="1806"/>
                  </a:cubicBezTo>
                  <a:cubicBezTo>
                    <a:pt x="4757" y="2805"/>
                    <a:pt x="3718" y="4084"/>
                    <a:pt x="3038" y="5483"/>
                  </a:cubicBezTo>
                  <a:cubicBezTo>
                    <a:pt x="960" y="9280"/>
                    <a:pt x="1" y="13876"/>
                    <a:pt x="1320" y="17993"/>
                  </a:cubicBezTo>
                  <a:cubicBezTo>
                    <a:pt x="2594" y="21932"/>
                    <a:pt x="6368" y="25199"/>
                    <a:pt x="10516" y="25199"/>
                  </a:cubicBezTo>
                  <a:cubicBezTo>
                    <a:pt x="10661" y="25199"/>
                    <a:pt x="10806" y="25195"/>
                    <a:pt x="10952" y="25187"/>
                  </a:cubicBezTo>
                  <a:lnTo>
                    <a:pt x="11112" y="25227"/>
                  </a:lnTo>
                  <a:cubicBezTo>
                    <a:pt x="11432" y="24627"/>
                    <a:pt x="11671" y="23948"/>
                    <a:pt x="11871" y="23268"/>
                  </a:cubicBezTo>
                  <a:lnTo>
                    <a:pt x="13750" y="23388"/>
                  </a:lnTo>
                  <a:cubicBezTo>
                    <a:pt x="14509" y="20910"/>
                    <a:pt x="14589" y="18272"/>
                    <a:pt x="13989" y="15755"/>
                  </a:cubicBezTo>
                  <a:lnTo>
                    <a:pt x="13989" y="15755"/>
                  </a:lnTo>
                  <a:cubicBezTo>
                    <a:pt x="14055" y="15760"/>
                    <a:pt x="14121" y="15762"/>
                    <a:pt x="14187" y="15762"/>
                  </a:cubicBezTo>
                  <a:cubicBezTo>
                    <a:pt x="14640" y="15762"/>
                    <a:pt x="15090" y="15644"/>
                    <a:pt x="15508" y="15435"/>
                  </a:cubicBezTo>
                  <a:lnTo>
                    <a:pt x="14149" y="11638"/>
                  </a:lnTo>
                  <a:cubicBezTo>
                    <a:pt x="14869" y="7761"/>
                    <a:pt x="14509" y="3804"/>
                    <a:pt x="13150" y="127"/>
                  </a:cubicBezTo>
                  <a:cubicBezTo>
                    <a:pt x="12521" y="45"/>
                    <a:pt x="11920" y="0"/>
                    <a:pt x="11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95" name="Google Shape;795;p25"/>
            <p:cNvSpPr/>
            <p:nvPr/>
          </p:nvSpPr>
          <p:spPr>
            <a:xfrm>
              <a:off x="16969075" y="6826852"/>
              <a:ext cx="2499664" cy="3191700"/>
            </a:xfrm>
            <a:custGeom>
              <a:avLst/>
              <a:gdLst/>
              <a:ahLst/>
              <a:cxnLst/>
              <a:rect l="l" t="t" r="r" b="b"/>
              <a:pathLst>
                <a:path w="40249" h="51392" extrusionOk="0">
                  <a:moveTo>
                    <a:pt x="13350" y="0"/>
                  </a:moveTo>
                  <a:cubicBezTo>
                    <a:pt x="12191" y="1879"/>
                    <a:pt x="11032" y="3797"/>
                    <a:pt x="9953" y="5676"/>
                  </a:cubicBezTo>
                  <a:lnTo>
                    <a:pt x="9713" y="6115"/>
                  </a:lnTo>
                  <a:cubicBezTo>
                    <a:pt x="8434" y="7514"/>
                    <a:pt x="7835" y="8713"/>
                    <a:pt x="6835" y="10112"/>
                  </a:cubicBezTo>
                  <a:lnTo>
                    <a:pt x="7515" y="10112"/>
                  </a:lnTo>
                  <a:cubicBezTo>
                    <a:pt x="6476" y="11351"/>
                    <a:pt x="5596" y="12710"/>
                    <a:pt x="4837" y="14109"/>
                  </a:cubicBezTo>
                  <a:lnTo>
                    <a:pt x="5636" y="14069"/>
                  </a:lnTo>
                  <a:lnTo>
                    <a:pt x="5636" y="14069"/>
                  </a:lnTo>
                  <a:cubicBezTo>
                    <a:pt x="4717" y="15308"/>
                    <a:pt x="3878" y="16587"/>
                    <a:pt x="3158" y="17946"/>
                  </a:cubicBezTo>
                  <a:cubicBezTo>
                    <a:pt x="3357" y="17912"/>
                    <a:pt x="3460" y="17893"/>
                    <a:pt x="3546" y="17893"/>
                  </a:cubicBezTo>
                  <a:cubicBezTo>
                    <a:pt x="3668" y="17893"/>
                    <a:pt x="3757" y="17932"/>
                    <a:pt x="4038" y="18026"/>
                  </a:cubicBezTo>
                  <a:lnTo>
                    <a:pt x="3958" y="18185"/>
                  </a:lnTo>
                  <a:cubicBezTo>
                    <a:pt x="1520" y="24380"/>
                    <a:pt x="201" y="30935"/>
                    <a:pt x="41" y="37610"/>
                  </a:cubicBezTo>
                  <a:cubicBezTo>
                    <a:pt x="1" y="41486"/>
                    <a:pt x="1959" y="46682"/>
                    <a:pt x="5037" y="49040"/>
                  </a:cubicBezTo>
                  <a:cubicBezTo>
                    <a:pt x="5037" y="49040"/>
                    <a:pt x="8055" y="51391"/>
                    <a:pt x="13298" y="51391"/>
                  </a:cubicBezTo>
                  <a:cubicBezTo>
                    <a:pt x="13936" y="51391"/>
                    <a:pt x="14606" y="51357"/>
                    <a:pt x="15308" y="51279"/>
                  </a:cubicBezTo>
                  <a:cubicBezTo>
                    <a:pt x="15308" y="51279"/>
                    <a:pt x="18546" y="50679"/>
                    <a:pt x="19225" y="49120"/>
                  </a:cubicBezTo>
                  <a:lnTo>
                    <a:pt x="19945" y="49800"/>
                  </a:lnTo>
                  <a:cubicBezTo>
                    <a:pt x="21249" y="50400"/>
                    <a:pt x="22660" y="50700"/>
                    <a:pt x="24073" y="50700"/>
                  </a:cubicBezTo>
                  <a:cubicBezTo>
                    <a:pt x="25388" y="50700"/>
                    <a:pt x="26705" y="50440"/>
                    <a:pt x="27938" y="49920"/>
                  </a:cubicBezTo>
                  <a:cubicBezTo>
                    <a:pt x="28538" y="49680"/>
                    <a:pt x="29177" y="49240"/>
                    <a:pt x="29217" y="48561"/>
                  </a:cubicBezTo>
                  <a:cubicBezTo>
                    <a:pt x="29217" y="48161"/>
                    <a:pt x="29057" y="47761"/>
                    <a:pt x="28817" y="47402"/>
                  </a:cubicBezTo>
                  <a:cubicBezTo>
                    <a:pt x="28780" y="47348"/>
                    <a:pt x="28764" y="47324"/>
                    <a:pt x="28766" y="47324"/>
                  </a:cubicBezTo>
                  <a:lnTo>
                    <a:pt x="28766" y="47324"/>
                  </a:lnTo>
                  <a:cubicBezTo>
                    <a:pt x="28779" y="47324"/>
                    <a:pt x="29497" y="48281"/>
                    <a:pt x="29497" y="48281"/>
                  </a:cubicBezTo>
                  <a:cubicBezTo>
                    <a:pt x="31187" y="48760"/>
                    <a:pt x="32957" y="49020"/>
                    <a:pt x="34737" y="49020"/>
                  </a:cubicBezTo>
                  <a:cubicBezTo>
                    <a:pt x="35482" y="49020"/>
                    <a:pt x="36228" y="48975"/>
                    <a:pt x="36971" y="48880"/>
                  </a:cubicBezTo>
                  <a:cubicBezTo>
                    <a:pt x="37530" y="48841"/>
                    <a:pt x="38090" y="48721"/>
                    <a:pt x="38609" y="48481"/>
                  </a:cubicBezTo>
                  <a:cubicBezTo>
                    <a:pt x="39129" y="48201"/>
                    <a:pt x="39489" y="47721"/>
                    <a:pt x="39609" y="47202"/>
                  </a:cubicBezTo>
                  <a:cubicBezTo>
                    <a:pt x="39808" y="46083"/>
                    <a:pt x="37850" y="44844"/>
                    <a:pt x="35252" y="43964"/>
                  </a:cubicBezTo>
                  <a:cubicBezTo>
                    <a:pt x="37650" y="37530"/>
                    <a:pt x="39249" y="30655"/>
                    <a:pt x="39089" y="23861"/>
                  </a:cubicBezTo>
                  <a:lnTo>
                    <a:pt x="39049" y="23461"/>
                  </a:lnTo>
                  <a:lnTo>
                    <a:pt x="39049" y="23461"/>
                  </a:lnTo>
                  <a:cubicBezTo>
                    <a:pt x="39187" y="23492"/>
                    <a:pt x="39324" y="23505"/>
                    <a:pt x="39459" y="23505"/>
                  </a:cubicBezTo>
                  <a:cubicBezTo>
                    <a:pt x="39678" y="23505"/>
                    <a:pt x="39891" y="23471"/>
                    <a:pt x="40088" y="23421"/>
                  </a:cubicBezTo>
                  <a:cubicBezTo>
                    <a:pt x="39848" y="22702"/>
                    <a:pt x="39609" y="21942"/>
                    <a:pt x="39409" y="21183"/>
                  </a:cubicBezTo>
                  <a:lnTo>
                    <a:pt x="39409" y="21183"/>
                  </a:lnTo>
                  <a:cubicBezTo>
                    <a:pt x="39522" y="21258"/>
                    <a:pt x="39662" y="21298"/>
                    <a:pt x="39803" y="21298"/>
                  </a:cubicBezTo>
                  <a:cubicBezTo>
                    <a:pt x="39962" y="21298"/>
                    <a:pt x="40122" y="21248"/>
                    <a:pt x="40248" y="21143"/>
                  </a:cubicBezTo>
                  <a:cubicBezTo>
                    <a:pt x="39769" y="19304"/>
                    <a:pt x="39169" y="17506"/>
                    <a:pt x="38410" y="15747"/>
                  </a:cubicBezTo>
                  <a:lnTo>
                    <a:pt x="38410" y="15747"/>
                  </a:lnTo>
                  <a:cubicBezTo>
                    <a:pt x="38574" y="15794"/>
                    <a:pt x="38737" y="15814"/>
                    <a:pt x="38901" y="15814"/>
                  </a:cubicBezTo>
                  <a:cubicBezTo>
                    <a:pt x="39017" y="15814"/>
                    <a:pt x="39133" y="15804"/>
                    <a:pt x="39249" y="15787"/>
                  </a:cubicBezTo>
                  <a:cubicBezTo>
                    <a:pt x="38530" y="14428"/>
                    <a:pt x="37690" y="13229"/>
                    <a:pt x="37011" y="11871"/>
                  </a:cubicBezTo>
                  <a:lnTo>
                    <a:pt x="36891" y="11431"/>
                  </a:lnTo>
                  <a:cubicBezTo>
                    <a:pt x="35692" y="7314"/>
                    <a:pt x="34133" y="2878"/>
                    <a:pt x="32534" y="240"/>
                  </a:cubicBezTo>
                  <a:lnTo>
                    <a:pt x="1335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96" name="Google Shape;796;p25"/>
            <p:cNvSpPr/>
            <p:nvPr/>
          </p:nvSpPr>
          <p:spPr>
            <a:xfrm>
              <a:off x="16974043" y="8795253"/>
              <a:ext cx="655394" cy="1069821"/>
            </a:xfrm>
            <a:custGeom>
              <a:avLst/>
              <a:gdLst/>
              <a:ahLst/>
              <a:cxnLst/>
              <a:rect l="l" t="t" r="r" b="b"/>
              <a:pathLst>
                <a:path w="10553" h="17226" extrusionOk="0">
                  <a:moveTo>
                    <a:pt x="1430" y="1"/>
                  </a:moveTo>
                  <a:cubicBezTo>
                    <a:pt x="1086" y="1"/>
                    <a:pt x="739" y="52"/>
                    <a:pt x="400" y="159"/>
                  </a:cubicBezTo>
                  <a:lnTo>
                    <a:pt x="281" y="1478"/>
                  </a:lnTo>
                  <a:cubicBezTo>
                    <a:pt x="121" y="2957"/>
                    <a:pt x="41" y="4436"/>
                    <a:pt x="41" y="5915"/>
                  </a:cubicBezTo>
                  <a:cubicBezTo>
                    <a:pt x="1" y="7074"/>
                    <a:pt x="121" y="8273"/>
                    <a:pt x="400" y="9432"/>
                  </a:cubicBezTo>
                  <a:cubicBezTo>
                    <a:pt x="1919" y="15907"/>
                    <a:pt x="5037" y="17225"/>
                    <a:pt x="5037" y="17225"/>
                  </a:cubicBezTo>
                  <a:cubicBezTo>
                    <a:pt x="6755" y="16786"/>
                    <a:pt x="8194" y="15747"/>
                    <a:pt x="9153" y="14268"/>
                  </a:cubicBezTo>
                  <a:cubicBezTo>
                    <a:pt x="10073" y="12789"/>
                    <a:pt x="10552" y="11070"/>
                    <a:pt x="10472" y="9352"/>
                  </a:cubicBezTo>
                  <a:cubicBezTo>
                    <a:pt x="10392" y="8113"/>
                    <a:pt x="10033" y="6754"/>
                    <a:pt x="9033" y="6035"/>
                  </a:cubicBezTo>
                  <a:cubicBezTo>
                    <a:pt x="8034" y="5315"/>
                    <a:pt x="6555" y="5355"/>
                    <a:pt x="5676" y="4476"/>
                  </a:cubicBezTo>
                  <a:cubicBezTo>
                    <a:pt x="4957" y="3756"/>
                    <a:pt x="4917" y="2597"/>
                    <a:pt x="4397" y="1678"/>
                  </a:cubicBezTo>
                  <a:cubicBezTo>
                    <a:pt x="3776" y="622"/>
                    <a:pt x="2625" y="1"/>
                    <a:pt x="14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97" name="Google Shape;797;p25"/>
            <p:cNvSpPr/>
            <p:nvPr/>
          </p:nvSpPr>
          <p:spPr>
            <a:xfrm>
              <a:off x="17572226" y="8417906"/>
              <a:ext cx="712469" cy="1164220"/>
            </a:xfrm>
            <a:custGeom>
              <a:avLst/>
              <a:gdLst/>
              <a:ahLst/>
              <a:cxnLst/>
              <a:rect l="l" t="t" r="r" b="b"/>
              <a:pathLst>
                <a:path w="11472" h="18746" fill="none" extrusionOk="0">
                  <a:moveTo>
                    <a:pt x="1" y="2558"/>
                  </a:moveTo>
                  <a:cubicBezTo>
                    <a:pt x="2199" y="960"/>
                    <a:pt x="5277" y="0"/>
                    <a:pt x="7795" y="1119"/>
                  </a:cubicBezTo>
                  <a:cubicBezTo>
                    <a:pt x="9273" y="1839"/>
                    <a:pt x="10432" y="3158"/>
                    <a:pt x="10912" y="4757"/>
                  </a:cubicBezTo>
                  <a:cubicBezTo>
                    <a:pt x="11392" y="6315"/>
                    <a:pt x="11472" y="7994"/>
                    <a:pt x="11152" y="9593"/>
                  </a:cubicBezTo>
                  <a:cubicBezTo>
                    <a:pt x="10592" y="12990"/>
                    <a:pt x="9074" y="16147"/>
                    <a:pt x="6755" y="18745"/>
                  </a:cubicBezTo>
                </a:path>
              </a:pathLst>
            </a:custGeom>
            <a:noFill/>
            <a:ln w="952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98" name="Google Shape;798;p25"/>
            <p:cNvSpPr/>
            <p:nvPr/>
          </p:nvSpPr>
          <p:spPr>
            <a:xfrm>
              <a:off x="18222576" y="8514727"/>
              <a:ext cx="575900" cy="1476919"/>
            </a:xfrm>
            <a:custGeom>
              <a:avLst/>
              <a:gdLst/>
              <a:ahLst/>
              <a:cxnLst/>
              <a:rect l="l" t="t" r="r" b="b"/>
              <a:pathLst>
                <a:path w="9273" h="23781" fill="none" extrusionOk="0">
                  <a:moveTo>
                    <a:pt x="7354" y="0"/>
                  </a:moveTo>
                  <a:cubicBezTo>
                    <a:pt x="8194" y="6355"/>
                    <a:pt x="7075" y="13109"/>
                    <a:pt x="5676" y="19145"/>
                  </a:cubicBezTo>
                  <a:cubicBezTo>
                    <a:pt x="6115" y="19344"/>
                    <a:pt x="8593" y="19784"/>
                    <a:pt x="8833" y="20184"/>
                  </a:cubicBezTo>
                  <a:cubicBezTo>
                    <a:pt x="9113" y="20503"/>
                    <a:pt x="9273" y="20943"/>
                    <a:pt x="9273" y="21343"/>
                  </a:cubicBezTo>
                  <a:cubicBezTo>
                    <a:pt x="9233" y="22022"/>
                    <a:pt x="8593" y="22462"/>
                    <a:pt x="7994" y="22702"/>
                  </a:cubicBezTo>
                  <a:cubicBezTo>
                    <a:pt x="5396" y="23781"/>
                    <a:pt x="2518" y="23741"/>
                    <a:pt x="0" y="22542"/>
                  </a:cubicBezTo>
                </a:path>
              </a:pathLst>
            </a:custGeom>
            <a:noFill/>
            <a:ln w="952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99" name="Google Shape;799;p25"/>
            <p:cNvSpPr/>
            <p:nvPr/>
          </p:nvSpPr>
          <p:spPr>
            <a:xfrm>
              <a:off x="18731391" y="8328538"/>
              <a:ext cx="590867" cy="933376"/>
            </a:xfrm>
            <a:custGeom>
              <a:avLst/>
              <a:gdLst/>
              <a:ahLst/>
              <a:cxnLst/>
              <a:rect l="l" t="t" r="r" b="b"/>
              <a:pathLst>
                <a:path w="9514" h="15029" fill="none" extrusionOk="0">
                  <a:moveTo>
                    <a:pt x="9513" y="1"/>
                  </a:moveTo>
                  <a:cubicBezTo>
                    <a:pt x="7914" y="5836"/>
                    <a:pt x="4597" y="11072"/>
                    <a:pt x="1" y="15028"/>
                  </a:cubicBezTo>
                </a:path>
              </a:pathLst>
            </a:custGeom>
            <a:noFill/>
            <a:ln w="952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00" name="Google Shape;800;p25"/>
            <p:cNvSpPr/>
            <p:nvPr/>
          </p:nvSpPr>
          <p:spPr>
            <a:xfrm>
              <a:off x="18815790" y="9554728"/>
              <a:ext cx="638005" cy="325244"/>
            </a:xfrm>
            <a:custGeom>
              <a:avLst/>
              <a:gdLst/>
              <a:ahLst/>
              <a:cxnLst/>
              <a:rect l="l" t="t" r="r" b="b"/>
              <a:pathLst>
                <a:path w="10273" h="5237" fill="none" extrusionOk="0">
                  <a:moveTo>
                    <a:pt x="5796" y="1"/>
                  </a:moveTo>
                  <a:cubicBezTo>
                    <a:pt x="8354" y="880"/>
                    <a:pt x="10272" y="2079"/>
                    <a:pt x="10112" y="3198"/>
                  </a:cubicBezTo>
                  <a:cubicBezTo>
                    <a:pt x="9993" y="3757"/>
                    <a:pt x="9633" y="4237"/>
                    <a:pt x="9113" y="4517"/>
                  </a:cubicBezTo>
                  <a:cubicBezTo>
                    <a:pt x="8594" y="4757"/>
                    <a:pt x="8034" y="4877"/>
                    <a:pt x="7475" y="4917"/>
                  </a:cubicBezTo>
                  <a:cubicBezTo>
                    <a:pt x="4957" y="5236"/>
                    <a:pt x="2439" y="4996"/>
                    <a:pt x="1" y="4317"/>
                  </a:cubicBezTo>
                </a:path>
              </a:pathLst>
            </a:custGeom>
            <a:noFill/>
            <a:ln w="952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01" name="Google Shape;801;p25"/>
            <p:cNvSpPr/>
            <p:nvPr/>
          </p:nvSpPr>
          <p:spPr>
            <a:xfrm>
              <a:off x="17463047" y="9589506"/>
              <a:ext cx="839039" cy="436909"/>
            </a:xfrm>
            <a:custGeom>
              <a:avLst/>
              <a:gdLst/>
              <a:ahLst/>
              <a:cxnLst/>
              <a:rect l="l" t="t" r="r" b="b"/>
              <a:pathLst>
                <a:path w="13510" h="7035" fill="none" extrusionOk="0">
                  <a:moveTo>
                    <a:pt x="0" y="5875"/>
                  </a:moveTo>
                  <a:cubicBezTo>
                    <a:pt x="2438" y="6755"/>
                    <a:pt x="5036" y="7034"/>
                    <a:pt x="7554" y="6755"/>
                  </a:cubicBezTo>
                  <a:cubicBezTo>
                    <a:pt x="7554" y="6755"/>
                    <a:pt x="13509" y="5675"/>
                    <a:pt x="10991" y="2518"/>
                  </a:cubicBezTo>
                  <a:cubicBezTo>
                    <a:pt x="10991" y="2518"/>
                    <a:pt x="9633" y="680"/>
                    <a:pt x="6555" y="0"/>
                  </a:cubicBezTo>
                </a:path>
              </a:pathLst>
            </a:custGeom>
            <a:noFill/>
            <a:ln w="952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02" name="Google Shape;802;p25"/>
            <p:cNvSpPr/>
            <p:nvPr/>
          </p:nvSpPr>
          <p:spPr>
            <a:xfrm>
              <a:off x="18043841" y="9830223"/>
              <a:ext cx="54715" cy="124210"/>
            </a:xfrm>
            <a:custGeom>
              <a:avLst/>
              <a:gdLst/>
              <a:ahLst/>
              <a:cxnLst/>
              <a:rect l="l" t="t" r="r" b="b"/>
              <a:pathLst>
                <a:path w="881" h="2000" fill="none" extrusionOk="0">
                  <a:moveTo>
                    <a:pt x="1" y="1"/>
                  </a:moveTo>
                  <a:cubicBezTo>
                    <a:pt x="600" y="481"/>
                    <a:pt x="880" y="1240"/>
                    <a:pt x="720" y="1999"/>
                  </a:cubicBezTo>
                </a:path>
              </a:pathLst>
            </a:custGeom>
            <a:noFill/>
            <a:ln w="952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03" name="Google Shape;803;p25"/>
            <p:cNvSpPr/>
            <p:nvPr/>
          </p:nvSpPr>
          <p:spPr>
            <a:xfrm>
              <a:off x="17880012" y="9887359"/>
              <a:ext cx="54715" cy="119179"/>
            </a:xfrm>
            <a:custGeom>
              <a:avLst/>
              <a:gdLst/>
              <a:ahLst/>
              <a:cxnLst/>
              <a:rect l="l" t="t" r="r" b="b"/>
              <a:pathLst>
                <a:path w="881" h="1919" fill="none" extrusionOk="0">
                  <a:moveTo>
                    <a:pt x="1" y="0"/>
                  </a:moveTo>
                  <a:cubicBezTo>
                    <a:pt x="560" y="480"/>
                    <a:pt x="880" y="1199"/>
                    <a:pt x="800" y="1919"/>
                  </a:cubicBezTo>
                </a:path>
              </a:pathLst>
            </a:custGeom>
            <a:noFill/>
            <a:ln w="952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04" name="Google Shape;804;p25"/>
            <p:cNvSpPr/>
            <p:nvPr/>
          </p:nvSpPr>
          <p:spPr>
            <a:xfrm>
              <a:off x="18674318" y="9830223"/>
              <a:ext cx="47200" cy="91915"/>
            </a:xfrm>
            <a:custGeom>
              <a:avLst/>
              <a:gdLst/>
              <a:ahLst/>
              <a:cxnLst/>
              <a:rect l="l" t="t" r="r" b="b"/>
              <a:pathLst>
                <a:path w="760" h="1480" fill="none" extrusionOk="0">
                  <a:moveTo>
                    <a:pt x="1" y="1"/>
                  </a:moveTo>
                  <a:cubicBezTo>
                    <a:pt x="480" y="321"/>
                    <a:pt x="760" y="880"/>
                    <a:pt x="720" y="1480"/>
                  </a:cubicBezTo>
                </a:path>
              </a:pathLst>
            </a:custGeom>
            <a:noFill/>
            <a:ln w="952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05" name="Google Shape;805;p25"/>
            <p:cNvSpPr/>
            <p:nvPr/>
          </p:nvSpPr>
          <p:spPr>
            <a:xfrm>
              <a:off x="18555203" y="9869970"/>
              <a:ext cx="32295" cy="86947"/>
            </a:xfrm>
            <a:custGeom>
              <a:avLst/>
              <a:gdLst/>
              <a:ahLst/>
              <a:cxnLst/>
              <a:rect l="l" t="t" r="r" b="b"/>
              <a:pathLst>
                <a:path w="520" h="1400" fill="none" extrusionOk="0">
                  <a:moveTo>
                    <a:pt x="0" y="0"/>
                  </a:moveTo>
                  <a:cubicBezTo>
                    <a:pt x="360" y="360"/>
                    <a:pt x="520" y="880"/>
                    <a:pt x="440" y="1399"/>
                  </a:cubicBezTo>
                </a:path>
              </a:pathLst>
            </a:custGeom>
            <a:noFill/>
            <a:ln w="952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06" name="Google Shape;806;p25"/>
            <p:cNvSpPr/>
            <p:nvPr/>
          </p:nvSpPr>
          <p:spPr>
            <a:xfrm>
              <a:off x="19322183" y="9723528"/>
              <a:ext cx="44716" cy="124148"/>
            </a:xfrm>
            <a:custGeom>
              <a:avLst/>
              <a:gdLst/>
              <a:ahLst/>
              <a:cxnLst/>
              <a:rect l="l" t="t" r="r" b="b"/>
              <a:pathLst>
                <a:path w="720" h="1999" fill="none" extrusionOk="0">
                  <a:moveTo>
                    <a:pt x="0" y="0"/>
                  </a:moveTo>
                  <a:cubicBezTo>
                    <a:pt x="560" y="480"/>
                    <a:pt x="719" y="1319"/>
                    <a:pt x="400" y="1999"/>
                  </a:cubicBezTo>
                </a:path>
              </a:pathLst>
            </a:custGeom>
            <a:noFill/>
            <a:ln w="952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07" name="Google Shape;807;p25"/>
            <p:cNvSpPr/>
            <p:nvPr/>
          </p:nvSpPr>
          <p:spPr>
            <a:xfrm>
              <a:off x="19160838" y="9755760"/>
              <a:ext cx="34779" cy="106821"/>
            </a:xfrm>
            <a:custGeom>
              <a:avLst/>
              <a:gdLst/>
              <a:ahLst/>
              <a:cxnLst/>
              <a:rect l="l" t="t" r="r" b="b"/>
              <a:pathLst>
                <a:path w="560" h="1720" fill="none" extrusionOk="0">
                  <a:moveTo>
                    <a:pt x="0" y="1"/>
                  </a:moveTo>
                  <a:cubicBezTo>
                    <a:pt x="440" y="480"/>
                    <a:pt x="560" y="1120"/>
                    <a:pt x="280" y="1719"/>
                  </a:cubicBezTo>
                </a:path>
              </a:pathLst>
            </a:custGeom>
            <a:noFill/>
            <a:ln w="952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08" name="Google Shape;808;p25"/>
            <p:cNvSpPr/>
            <p:nvPr/>
          </p:nvSpPr>
          <p:spPr>
            <a:xfrm>
              <a:off x="18093524" y="5990678"/>
              <a:ext cx="635458" cy="347105"/>
            </a:xfrm>
            <a:custGeom>
              <a:avLst/>
              <a:gdLst/>
              <a:ahLst/>
              <a:cxnLst/>
              <a:rect l="l" t="t" r="r" b="b"/>
              <a:pathLst>
                <a:path w="10232" h="5589" extrusionOk="0">
                  <a:moveTo>
                    <a:pt x="5559" y="1"/>
                  </a:moveTo>
                  <a:cubicBezTo>
                    <a:pt x="4444" y="1"/>
                    <a:pt x="3335" y="92"/>
                    <a:pt x="2238" y="275"/>
                  </a:cubicBezTo>
                  <a:cubicBezTo>
                    <a:pt x="1319" y="395"/>
                    <a:pt x="280" y="794"/>
                    <a:pt x="120" y="1674"/>
                  </a:cubicBezTo>
                  <a:cubicBezTo>
                    <a:pt x="0" y="2393"/>
                    <a:pt x="520" y="3033"/>
                    <a:pt x="1079" y="3512"/>
                  </a:cubicBezTo>
                  <a:cubicBezTo>
                    <a:pt x="2118" y="4471"/>
                    <a:pt x="3397" y="5151"/>
                    <a:pt x="4756" y="5511"/>
                  </a:cubicBezTo>
                  <a:cubicBezTo>
                    <a:pt x="4988" y="5565"/>
                    <a:pt x="5222" y="5589"/>
                    <a:pt x="5454" y="5589"/>
                  </a:cubicBezTo>
                  <a:cubicBezTo>
                    <a:pt x="7098" y="5589"/>
                    <a:pt x="8633" y="4392"/>
                    <a:pt x="8633" y="4392"/>
                  </a:cubicBezTo>
                  <a:cubicBezTo>
                    <a:pt x="9193" y="3952"/>
                    <a:pt x="9632" y="3392"/>
                    <a:pt x="9952" y="2753"/>
                  </a:cubicBezTo>
                  <a:cubicBezTo>
                    <a:pt x="10232" y="2073"/>
                    <a:pt x="10112" y="1274"/>
                    <a:pt x="9632" y="754"/>
                  </a:cubicBezTo>
                  <a:cubicBezTo>
                    <a:pt x="9193" y="395"/>
                    <a:pt x="8633" y="195"/>
                    <a:pt x="8074" y="155"/>
                  </a:cubicBezTo>
                  <a:cubicBezTo>
                    <a:pt x="7234" y="52"/>
                    <a:pt x="6395" y="1"/>
                    <a:pt x="555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09" name="Google Shape;809;p25"/>
            <p:cNvSpPr/>
            <p:nvPr/>
          </p:nvSpPr>
          <p:spPr>
            <a:xfrm>
              <a:off x="18416153" y="6347779"/>
              <a:ext cx="62" cy="173832"/>
            </a:xfrm>
            <a:custGeom>
              <a:avLst/>
              <a:gdLst/>
              <a:ahLst/>
              <a:cxnLst/>
              <a:rect l="l" t="t" r="r" b="b"/>
              <a:pathLst>
                <a:path w="1" h="2799" fill="none" extrusionOk="0">
                  <a:moveTo>
                    <a:pt x="1" y="0"/>
                  </a:moveTo>
                  <a:lnTo>
                    <a:pt x="1" y="2798"/>
                  </a:lnTo>
                </a:path>
              </a:pathLst>
            </a:custGeom>
            <a:noFill/>
            <a:ln w="1597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10" name="Google Shape;810;p25"/>
            <p:cNvSpPr/>
            <p:nvPr/>
          </p:nvSpPr>
          <p:spPr>
            <a:xfrm>
              <a:off x="18934967" y="5771884"/>
              <a:ext cx="225938" cy="225938"/>
            </a:xfrm>
            <a:custGeom>
              <a:avLst/>
              <a:gdLst/>
              <a:ahLst/>
              <a:cxnLst/>
              <a:rect l="l" t="t" r="r" b="b"/>
              <a:pathLst>
                <a:path w="3638" h="3638" extrusionOk="0">
                  <a:moveTo>
                    <a:pt x="1799" y="1"/>
                  </a:moveTo>
                  <a:cubicBezTo>
                    <a:pt x="799" y="1"/>
                    <a:pt x="0" y="800"/>
                    <a:pt x="0" y="1799"/>
                  </a:cubicBezTo>
                  <a:cubicBezTo>
                    <a:pt x="0" y="2799"/>
                    <a:pt x="799" y="3638"/>
                    <a:pt x="1799" y="3638"/>
                  </a:cubicBezTo>
                  <a:cubicBezTo>
                    <a:pt x="2798" y="3638"/>
                    <a:pt x="3637" y="2799"/>
                    <a:pt x="3637" y="1799"/>
                  </a:cubicBezTo>
                  <a:cubicBezTo>
                    <a:pt x="3637" y="800"/>
                    <a:pt x="2798" y="1"/>
                    <a:pt x="17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11" name="Google Shape;811;p25"/>
            <p:cNvSpPr/>
            <p:nvPr/>
          </p:nvSpPr>
          <p:spPr>
            <a:xfrm>
              <a:off x="17708792" y="5739652"/>
              <a:ext cx="263139" cy="226062"/>
            </a:xfrm>
            <a:custGeom>
              <a:avLst/>
              <a:gdLst/>
              <a:ahLst/>
              <a:cxnLst/>
              <a:rect l="l" t="t" r="r" b="b"/>
              <a:pathLst>
                <a:path w="4237" h="3640" extrusionOk="0">
                  <a:moveTo>
                    <a:pt x="2438" y="0"/>
                  </a:moveTo>
                  <a:cubicBezTo>
                    <a:pt x="800" y="0"/>
                    <a:pt x="0" y="1959"/>
                    <a:pt x="1159" y="3118"/>
                  </a:cubicBezTo>
                  <a:cubicBezTo>
                    <a:pt x="1519" y="3478"/>
                    <a:pt x="1967" y="3639"/>
                    <a:pt x="2407" y="3639"/>
                  </a:cubicBezTo>
                  <a:cubicBezTo>
                    <a:pt x="3336" y="3639"/>
                    <a:pt x="4237" y="2923"/>
                    <a:pt x="4237" y="1839"/>
                  </a:cubicBezTo>
                  <a:cubicBezTo>
                    <a:pt x="4237" y="840"/>
                    <a:pt x="3437" y="0"/>
                    <a:pt x="24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12" name="Google Shape;812;p25"/>
            <p:cNvSpPr/>
            <p:nvPr/>
          </p:nvSpPr>
          <p:spPr>
            <a:xfrm>
              <a:off x="18160534" y="8772833"/>
              <a:ext cx="39747" cy="110236"/>
            </a:xfrm>
            <a:custGeom>
              <a:avLst/>
              <a:gdLst/>
              <a:ahLst/>
              <a:cxnLst/>
              <a:rect l="l" t="t" r="r" b="b"/>
              <a:pathLst>
                <a:path w="640" h="1775" extrusionOk="0">
                  <a:moveTo>
                    <a:pt x="360" y="1"/>
                  </a:moveTo>
                  <a:cubicBezTo>
                    <a:pt x="240" y="1"/>
                    <a:pt x="120" y="41"/>
                    <a:pt x="120" y="161"/>
                  </a:cubicBezTo>
                  <a:cubicBezTo>
                    <a:pt x="40" y="400"/>
                    <a:pt x="0" y="640"/>
                    <a:pt x="0" y="880"/>
                  </a:cubicBezTo>
                  <a:cubicBezTo>
                    <a:pt x="0" y="1000"/>
                    <a:pt x="0" y="1120"/>
                    <a:pt x="0" y="1280"/>
                  </a:cubicBezTo>
                  <a:cubicBezTo>
                    <a:pt x="40" y="1400"/>
                    <a:pt x="40" y="1519"/>
                    <a:pt x="80" y="1639"/>
                  </a:cubicBezTo>
                  <a:cubicBezTo>
                    <a:pt x="80" y="1679"/>
                    <a:pt x="120" y="1719"/>
                    <a:pt x="160" y="1759"/>
                  </a:cubicBezTo>
                  <a:cubicBezTo>
                    <a:pt x="192" y="1770"/>
                    <a:pt x="224" y="1775"/>
                    <a:pt x="255" y="1775"/>
                  </a:cubicBezTo>
                  <a:cubicBezTo>
                    <a:pt x="339" y="1775"/>
                    <a:pt x="411" y="1738"/>
                    <a:pt x="440" y="1679"/>
                  </a:cubicBezTo>
                  <a:cubicBezTo>
                    <a:pt x="520" y="1559"/>
                    <a:pt x="560" y="1440"/>
                    <a:pt x="600" y="1280"/>
                  </a:cubicBezTo>
                  <a:cubicBezTo>
                    <a:pt x="600" y="1160"/>
                    <a:pt x="640" y="1040"/>
                    <a:pt x="640" y="880"/>
                  </a:cubicBezTo>
                  <a:cubicBezTo>
                    <a:pt x="640" y="600"/>
                    <a:pt x="560" y="360"/>
                    <a:pt x="440" y="121"/>
                  </a:cubicBezTo>
                  <a:cubicBezTo>
                    <a:pt x="440" y="41"/>
                    <a:pt x="400" y="41"/>
                    <a:pt x="3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13" name="Google Shape;813;p25"/>
            <p:cNvSpPr/>
            <p:nvPr/>
          </p:nvSpPr>
          <p:spPr>
            <a:xfrm>
              <a:off x="18071167" y="8891018"/>
              <a:ext cx="39747" cy="88003"/>
            </a:xfrm>
            <a:custGeom>
              <a:avLst/>
              <a:gdLst/>
              <a:ahLst/>
              <a:cxnLst/>
              <a:rect l="l" t="t" r="r" b="b"/>
              <a:pathLst>
                <a:path w="640" h="1417" extrusionOk="0">
                  <a:moveTo>
                    <a:pt x="369" y="0"/>
                  </a:moveTo>
                  <a:cubicBezTo>
                    <a:pt x="299" y="0"/>
                    <a:pt x="219" y="38"/>
                    <a:pt x="160" y="96"/>
                  </a:cubicBezTo>
                  <a:cubicBezTo>
                    <a:pt x="80" y="256"/>
                    <a:pt x="0" y="456"/>
                    <a:pt x="0" y="696"/>
                  </a:cubicBezTo>
                  <a:cubicBezTo>
                    <a:pt x="0" y="776"/>
                    <a:pt x="0" y="855"/>
                    <a:pt x="0" y="975"/>
                  </a:cubicBezTo>
                  <a:cubicBezTo>
                    <a:pt x="0" y="1055"/>
                    <a:pt x="40" y="1175"/>
                    <a:pt x="80" y="1255"/>
                  </a:cubicBezTo>
                  <a:cubicBezTo>
                    <a:pt x="80" y="1295"/>
                    <a:pt x="120" y="1335"/>
                    <a:pt x="160" y="1375"/>
                  </a:cubicBezTo>
                  <a:cubicBezTo>
                    <a:pt x="189" y="1403"/>
                    <a:pt x="227" y="1417"/>
                    <a:pt x="266" y="1417"/>
                  </a:cubicBezTo>
                  <a:cubicBezTo>
                    <a:pt x="338" y="1417"/>
                    <a:pt x="414" y="1373"/>
                    <a:pt x="440" y="1295"/>
                  </a:cubicBezTo>
                  <a:cubicBezTo>
                    <a:pt x="520" y="1215"/>
                    <a:pt x="560" y="1135"/>
                    <a:pt x="560" y="1015"/>
                  </a:cubicBezTo>
                  <a:cubicBezTo>
                    <a:pt x="600" y="935"/>
                    <a:pt x="600" y="816"/>
                    <a:pt x="640" y="736"/>
                  </a:cubicBezTo>
                  <a:cubicBezTo>
                    <a:pt x="640" y="536"/>
                    <a:pt x="600" y="296"/>
                    <a:pt x="520" y="136"/>
                  </a:cubicBezTo>
                  <a:cubicBezTo>
                    <a:pt x="520" y="96"/>
                    <a:pt x="480" y="56"/>
                    <a:pt x="440" y="16"/>
                  </a:cubicBezTo>
                  <a:cubicBezTo>
                    <a:pt x="419" y="5"/>
                    <a:pt x="394" y="0"/>
                    <a:pt x="3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14" name="Google Shape;814;p25"/>
            <p:cNvSpPr/>
            <p:nvPr/>
          </p:nvSpPr>
          <p:spPr>
            <a:xfrm>
              <a:off x="18123272" y="9037087"/>
              <a:ext cx="52230" cy="86761"/>
            </a:xfrm>
            <a:custGeom>
              <a:avLst/>
              <a:gdLst/>
              <a:ahLst/>
              <a:cxnLst/>
              <a:rect l="l" t="t" r="r" b="b"/>
              <a:pathLst>
                <a:path w="841" h="1397" extrusionOk="0">
                  <a:moveTo>
                    <a:pt x="624" y="0"/>
                  </a:moveTo>
                  <a:cubicBezTo>
                    <a:pt x="561" y="0"/>
                    <a:pt x="493" y="32"/>
                    <a:pt x="440" y="102"/>
                  </a:cubicBezTo>
                  <a:cubicBezTo>
                    <a:pt x="360" y="262"/>
                    <a:pt x="281" y="422"/>
                    <a:pt x="201" y="582"/>
                  </a:cubicBezTo>
                  <a:cubicBezTo>
                    <a:pt x="161" y="662"/>
                    <a:pt x="121" y="742"/>
                    <a:pt x="81" y="862"/>
                  </a:cubicBezTo>
                  <a:cubicBezTo>
                    <a:pt x="41" y="942"/>
                    <a:pt x="41" y="1021"/>
                    <a:pt x="1" y="1141"/>
                  </a:cubicBezTo>
                  <a:cubicBezTo>
                    <a:pt x="1" y="1181"/>
                    <a:pt x="1" y="1221"/>
                    <a:pt x="1" y="1261"/>
                  </a:cubicBezTo>
                  <a:cubicBezTo>
                    <a:pt x="61" y="1351"/>
                    <a:pt x="143" y="1396"/>
                    <a:pt x="231" y="1396"/>
                  </a:cubicBezTo>
                  <a:cubicBezTo>
                    <a:pt x="261" y="1396"/>
                    <a:pt x="291" y="1391"/>
                    <a:pt x="321" y="1381"/>
                  </a:cubicBezTo>
                  <a:cubicBezTo>
                    <a:pt x="400" y="1301"/>
                    <a:pt x="520" y="1221"/>
                    <a:pt x="560" y="1101"/>
                  </a:cubicBezTo>
                  <a:cubicBezTo>
                    <a:pt x="640" y="1021"/>
                    <a:pt x="720" y="902"/>
                    <a:pt x="760" y="822"/>
                  </a:cubicBezTo>
                  <a:cubicBezTo>
                    <a:pt x="840" y="582"/>
                    <a:pt x="840" y="342"/>
                    <a:pt x="800" y="102"/>
                  </a:cubicBezTo>
                  <a:lnTo>
                    <a:pt x="800" y="102"/>
                  </a:lnTo>
                  <a:lnTo>
                    <a:pt x="800" y="142"/>
                  </a:lnTo>
                  <a:cubicBezTo>
                    <a:pt x="778" y="52"/>
                    <a:pt x="705" y="0"/>
                    <a:pt x="6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15" name="Google Shape;815;p25"/>
            <p:cNvSpPr/>
            <p:nvPr/>
          </p:nvSpPr>
          <p:spPr>
            <a:xfrm>
              <a:off x="18066198" y="9193342"/>
              <a:ext cx="54652" cy="76948"/>
            </a:xfrm>
            <a:custGeom>
              <a:avLst/>
              <a:gdLst/>
              <a:ahLst/>
              <a:cxnLst/>
              <a:rect l="l" t="t" r="r" b="b"/>
              <a:pathLst>
                <a:path w="880" h="1239" extrusionOk="0">
                  <a:moveTo>
                    <a:pt x="660" y="0"/>
                  </a:moveTo>
                  <a:cubicBezTo>
                    <a:pt x="624" y="0"/>
                    <a:pt x="589" y="10"/>
                    <a:pt x="560" y="24"/>
                  </a:cubicBezTo>
                  <a:cubicBezTo>
                    <a:pt x="400" y="144"/>
                    <a:pt x="240" y="304"/>
                    <a:pt x="160" y="464"/>
                  </a:cubicBezTo>
                  <a:cubicBezTo>
                    <a:pt x="120" y="544"/>
                    <a:pt x="80" y="624"/>
                    <a:pt x="40" y="704"/>
                  </a:cubicBezTo>
                  <a:cubicBezTo>
                    <a:pt x="1" y="824"/>
                    <a:pt x="1" y="904"/>
                    <a:pt x="1" y="1023"/>
                  </a:cubicBezTo>
                  <a:cubicBezTo>
                    <a:pt x="1" y="1063"/>
                    <a:pt x="1" y="1103"/>
                    <a:pt x="40" y="1143"/>
                  </a:cubicBezTo>
                  <a:cubicBezTo>
                    <a:pt x="70" y="1202"/>
                    <a:pt x="163" y="1239"/>
                    <a:pt x="243" y="1239"/>
                  </a:cubicBezTo>
                  <a:cubicBezTo>
                    <a:pt x="272" y="1239"/>
                    <a:pt x="299" y="1234"/>
                    <a:pt x="320" y="1223"/>
                  </a:cubicBezTo>
                  <a:cubicBezTo>
                    <a:pt x="400" y="1143"/>
                    <a:pt x="480" y="1063"/>
                    <a:pt x="560" y="1023"/>
                  </a:cubicBezTo>
                  <a:cubicBezTo>
                    <a:pt x="720" y="784"/>
                    <a:pt x="840" y="504"/>
                    <a:pt x="880" y="224"/>
                  </a:cubicBezTo>
                  <a:cubicBezTo>
                    <a:pt x="880" y="184"/>
                    <a:pt x="840" y="144"/>
                    <a:pt x="840" y="104"/>
                  </a:cubicBezTo>
                  <a:cubicBezTo>
                    <a:pt x="789" y="28"/>
                    <a:pt x="722" y="0"/>
                    <a:pt x="66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16" name="Google Shape;816;p25"/>
            <p:cNvSpPr/>
            <p:nvPr/>
          </p:nvSpPr>
          <p:spPr>
            <a:xfrm>
              <a:off x="17592099" y="7384364"/>
              <a:ext cx="47262" cy="59062"/>
            </a:xfrm>
            <a:custGeom>
              <a:avLst/>
              <a:gdLst/>
              <a:ahLst/>
              <a:cxnLst/>
              <a:rect l="l" t="t" r="r" b="b"/>
              <a:pathLst>
                <a:path w="761" h="951" extrusionOk="0">
                  <a:moveTo>
                    <a:pt x="552" y="1"/>
                  </a:moveTo>
                  <a:cubicBezTo>
                    <a:pt x="525" y="1"/>
                    <a:pt x="500" y="6"/>
                    <a:pt x="480" y="16"/>
                  </a:cubicBezTo>
                  <a:cubicBezTo>
                    <a:pt x="320" y="96"/>
                    <a:pt x="201" y="176"/>
                    <a:pt x="121" y="296"/>
                  </a:cubicBezTo>
                  <a:cubicBezTo>
                    <a:pt x="81" y="376"/>
                    <a:pt x="41" y="416"/>
                    <a:pt x="41" y="495"/>
                  </a:cubicBezTo>
                  <a:cubicBezTo>
                    <a:pt x="1" y="575"/>
                    <a:pt x="1" y="655"/>
                    <a:pt x="1" y="735"/>
                  </a:cubicBezTo>
                  <a:cubicBezTo>
                    <a:pt x="1" y="735"/>
                    <a:pt x="1" y="775"/>
                    <a:pt x="1" y="815"/>
                  </a:cubicBezTo>
                  <a:cubicBezTo>
                    <a:pt x="31" y="905"/>
                    <a:pt x="106" y="950"/>
                    <a:pt x="209" y="950"/>
                  </a:cubicBezTo>
                  <a:cubicBezTo>
                    <a:pt x="243" y="950"/>
                    <a:pt x="280" y="945"/>
                    <a:pt x="320" y="935"/>
                  </a:cubicBezTo>
                  <a:cubicBezTo>
                    <a:pt x="360" y="895"/>
                    <a:pt x="440" y="855"/>
                    <a:pt x="520" y="815"/>
                  </a:cubicBezTo>
                  <a:cubicBezTo>
                    <a:pt x="560" y="775"/>
                    <a:pt x="600" y="695"/>
                    <a:pt x="640" y="655"/>
                  </a:cubicBezTo>
                  <a:cubicBezTo>
                    <a:pt x="720" y="535"/>
                    <a:pt x="760" y="376"/>
                    <a:pt x="760" y="216"/>
                  </a:cubicBezTo>
                  <a:cubicBezTo>
                    <a:pt x="760" y="176"/>
                    <a:pt x="760" y="176"/>
                    <a:pt x="760" y="136"/>
                  </a:cubicBezTo>
                  <a:cubicBezTo>
                    <a:pt x="730" y="46"/>
                    <a:pt x="633" y="1"/>
                    <a:pt x="5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17" name="Google Shape;817;p25"/>
            <p:cNvSpPr/>
            <p:nvPr/>
          </p:nvSpPr>
          <p:spPr>
            <a:xfrm>
              <a:off x="17616195" y="7483980"/>
              <a:ext cx="45461" cy="44591"/>
            </a:xfrm>
            <a:custGeom>
              <a:avLst/>
              <a:gdLst/>
              <a:ahLst/>
              <a:cxnLst/>
              <a:rect l="l" t="t" r="r" b="b"/>
              <a:pathLst>
                <a:path w="732" h="718" extrusionOk="0">
                  <a:moveTo>
                    <a:pt x="479" y="0"/>
                  </a:moveTo>
                  <a:cubicBezTo>
                    <a:pt x="456" y="0"/>
                    <a:pt x="433" y="3"/>
                    <a:pt x="412" y="11"/>
                  </a:cubicBezTo>
                  <a:cubicBezTo>
                    <a:pt x="332" y="51"/>
                    <a:pt x="292" y="90"/>
                    <a:pt x="212" y="130"/>
                  </a:cubicBezTo>
                  <a:cubicBezTo>
                    <a:pt x="172" y="170"/>
                    <a:pt x="132" y="210"/>
                    <a:pt x="92" y="290"/>
                  </a:cubicBezTo>
                  <a:cubicBezTo>
                    <a:pt x="1" y="504"/>
                    <a:pt x="212" y="718"/>
                    <a:pt x="424" y="718"/>
                  </a:cubicBezTo>
                  <a:cubicBezTo>
                    <a:pt x="490" y="718"/>
                    <a:pt x="555" y="697"/>
                    <a:pt x="612" y="650"/>
                  </a:cubicBezTo>
                  <a:cubicBezTo>
                    <a:pt x="652" y="570"/>
                    <a:pt x="652" y="530"/>
                    <a:pt x="692" y="450"/>
                  </a:cubicBezTo>
                  <a:cubicBezTo>
                    <a:pt x="732" y="370"/>
                    <a:pt x="732" y="290"/>
                    <a:pt x="732" y="250"/>
                  </a:cubicBezTo>
                  <a:cubicBezTo>
                    <a:pt x="732" y="210"/>
                    <a:pt x="732" y="210"/>
                    <a:pt x="732" y="170"/>
                  </a:cubicBezTo>
                  <a:cubicBezTo>
                    <a:pt x="699" y="72"/>
                    <a:pt x="612" y="0"/>
                    <a:pt x="515" y="0"/>
                  </a:cubicBezTo>
                  <a:cubicBezTo>
                    <a:pt x="510" y="0"/>
                    <a:pt x="504" y="0"/>
                    <a:pt x="498" y="1"/>
                  </a:cubicBezTo>
                  <a:lnTo>
                    <a:pt x="498" y="1"/>
                  </a:lnTo>
                  <a:cubicBezTo>
                    <a:pt x="491" y="0"/>
                    <a:pt x="485" y="0"/>
                    <a:pt x="4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18" name="Google Shape;818;p25"/>
            <p:cNvSpPr/>
            <p:nvPr/>
          </p:nvSpPr>
          <p:spPr>
            <a:xfrm>
              <a:off x="17470500" y="7585148"/>
              <a:ext cx="54652" cy="88375"/>
            </a:xfrm>
            <a:custGeom>
              <a:avLst/>
              <a:gdLst/>
              <a:ahLst/>
              <a:cxnLst/>
              <a:rect l="l" t="t" r="r" b="b"/>
              <a:pathLst>
                <a:path w="880" h="1423" extrusionOk="0">
                  <a:moveTo>
                    <a:pt x="700" y="0"/>
                  </a:moveTo>
                  <a:cubicBezTo>
                    <a:pt x="650" y="0"/>
                    <a:pt x="600" y="20"/>
                    <a:pt x="560" y="60"/>
                  </a:cubicBezTo>
                  <a:cubicBezTo>
                    <a:pt x="400" y="180"/>
                    <a:pt x="280" y="380"/>
                    <a:pt x="160" y="580"/>
                  </a:cubicBezTo>
                  <a:cubicBezTo>
                    <a:pt x="120" y="660"/>
                    <a:pt x="80" y="780"/>
                    <a:pt x="80" y="860"/>
                  </a:cubicBezTo>
                  <a:cubicBezTo>
                    <a:pt x="40" y="979"/>
                    <a:pt x="0" y="1099"/>
                    <a:pt x="0" y="1219"/>
                  </a:cubicBezTo>
                  <a:cubicBezTo>
                    <a:pt x="0" y="1259"/>
                    <a:pt x="40" y="1299"/>
                    <a:pt x="80" y="1339"/>
                  </a:cubicBezTo>
                  <a:cubicBezTo>
                    <a:pt x="130" y="1389"/>
                    <a:pt x="194" y="1423"/>
                    <a:pt x="255" y="1423"/>
                  </a:cubicBezTo>
                  <a:cubicBezTo>
                    <a:pt x="293" y="1423"/>
                    <a:pt x="329" y="1410"/>
                    <a:pt x="360" y="1379"/>
                  </a:cubicBezTo>
                  <a:cubicBezTo>
                    <a:pt x="440" y="1299"/>
                    <a:pt x="520" y="1219"/>
                    <a:pt x="600" y="1139"/>
                  </a:cubicBezTo>
                  <a:cubicBezTo>
                    <a:pt x="640" y="1019"/>
                    <a:pt x="720" y="939"/>
                    <a:pt x="760" y="860"/>
                  </a:cubicBezTo>
                  <a:cubicBezTo>
                    <a:pt x="840" y="620"/>
                    <a:pt x="880" y="420"/>
                    <a:pt x="880" y="180"/>
                  </a:cubicBezTo>
                  <a:cubicBezTo>
                    <a:pt x="880" y="140"/>
                    <a:pt x="880" y="100"/>
                    <a:pt x="840" y="60"/>
                  </a:cubicBezTo>
                  <a:cubicBezTo>
                    <a:pt x="800" y="20"/>
                    <a:pt x="750" y="0"/>
                    <a:pt x="70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19" name="Google Shape;819;p25"/>
            <p:cNvSpPr/>
            <p:nvPr/>
          </p:nvSpPr>
          <p:spPr>
            <a:xfrm>
              <a:off x="17510184" y="7697867"/>
              <a:ext cx="44778" cy="64900"/>
            </a:xfrm>
            <a:custGeom>
              <a:avLst/>
              <a:gdLst/>
              <a:ahLst/>
              <a:cxnLst/>
              <a:rect l="l" t="t" r="r" b="b"/>
              <a:pathLst>
                <a:path w="721" h="1045" extrusionOk="0">
                  <a:moveTo>
                    <a:pt x="496" y="0"/>
                  </a:moveTo>
                  <a:cubicBezTo>
                    <a:pt x="452" y="0"/>
                    <a:pt x="406" y="13"/>
                    <a:pt x="360" y="44"/>
                  </a:cubicBezTo>
                  <a:cubicBezTo>
                    <a:pt x="241" y="124"/>
                    <a:pt x="121" y="244"/>
                    <a:pt x="81" y="403"/>
                  </a:cubicBezTo>
                  <a:cubicBezTo>
                    <a:pt x="41" y="443"/>
                    <a:pt x="1" y="523"/>
                    <a:pt x="1" y="603"/>
                  </a:cubicBezTo>
                  <a:cubicBezTo>
                    <a:pt x="1" y="683"/>
                    <a:pt x="1" y="763"/>
                    <a:pt x="1" y="843"/>
                  </a:cubicBezTo>
                  <a:cubicBezTo>
                    <a:pt x="1" y="883"/>
                    <a:pt x="41" y="883"/>
                    <a:pt x="41" y="923"/>
                  </a:cubicBezTo>
                  <a:cubicBezTo>
                    <a:pt x="92" y="1000"/>
                    <a:pt x="161" y="1045"/>
                    <a:pt x="235" y="1045"/>
                  </a:cubicBezTo>
                  <a:cubicBezTo>
                    <a:pt x="276" y="1045"/>
                    <a:pt x="318" y="1031"/>
                    <a:pt x="360" y="1003"/>
                  </a:cubicBezTo>
                  <a:cubicBezTo>
                    <a:pt x="440" y="963"/>
                    <a:pt x="480" y="883"/>
                    <a:pt x="560" y="843"/>
                  </a:cubicBezTo>
                  <a:cubicBezTo>
                    <a:pt x="600" y="763"/>
                    <a:pt x="640" y="723"/>
                    <a:pt x="640" y="643"/>
                  </a:cubicBezTo>
                  <a:cubicBezTo>
                    <a:pt x="720" y="483"/>
                    <a:pt x="720" y="324"/>
                    <a:pt x="720" y="204"/>
                  </a:cubicBezTo>
                  <a:cubicBezTo>
                    <a:pt x="720" y="164"/>
                    <a:pt x="680" y="124"/>
                    <a:pt x="680" y="84"/>
                  </a:cubicBezTo>
                  <a:cubicBezTo>
                    <a:pt x="631" y="34"/>
                    <a:pt x="56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20" name="Google Shape;820;p25"/>
            <p:cNvSpPr/>
            <p:nvPr/>
          </p:nvSpPr>
          <p:spPr>
            <a:xfrm>
              <a:off x="17381133" y="7870580"/>
              <a:ext cx="47200" cy="88810"/>
            </a:xfrm>
            <a:custGeom>
              <a:avLst/>
              <a:gdLst/>
              <a:ahLst/>
              <a:cxnLst/>
              <a:rect l="l" t="t" r="r" b="b"/>
              <a:pathLst>
                <a:path w="760" h="1430" extrusionOk="0">
                  <a:moveTo>
                    <a:pt x="520" y="1"/>
                  </a:moveTo>
                  <a:cubicBezTo>
                    <a:pt x="460" y="1"/>
                    <a:pt x="400" y="20"/>
                    <a:pt x="360" y="60"/>
                  </a:cubicBezTo>
                  <a:cubicBezTo>
                    <a:pt x="240" y="220"/>
                    <a:pt x="120" y="420"/>
                    <a:pt x="80" y="620"/>
                  </a:cubicBezTo>
                  <a:cubicBezTo>
                    <a:pt x="40" y="700"/>
                    <a:pt x="0" y="820"/>
                    <a:pt x="0" y="900"/>
                  </a:cubicBezTo>
                  <a:cubicBezTo>
                    <a:pt x="0" y="1020"/>
                    <a:pt x="0" y="1140"/>
                    <a:pt x="0" y="1220"/>
                  </a:cubicBezTo>
                  <a:cubicBezTo>
                    <a:pt x="0" y="1299"/>
                    <a:pt x="40" y="1339"/>
                    <a:pt x="80" y="1339"/>
                  </a:cubicBezTo>
                  <a:cubicBezTo>
                    <a:pt x="120" y="1399"/>
                    <a:pt x="170" y="1429"/>
                    <a:pt x="220" y="1429"/>
                  </a:cubicBezTo>
                  <a:cubicBezTo>
                    <a:pt x="270" y="1429"/>
                    <a:pt x="320" y="1399"/>
                    <a:pt x="360" y="1339"/>
                  </a:cubicBezTo>
                  <a:cubicBezTo>
                    <a:pt x="440" y="1259"/>
                    <a:pt x="520" y="1180"/>
                    <a:pt x="560" y="1100"/>
                  </a:cubicBezTo>
                  <a:cubicBezTo>
                    <a:pt x="720" y="820"/>
                    <a:pt x="760" y="500"/>
                    <a:pt x="720" y="180"/>
                  </a:cubicBezTo>
                  <a:cubicBezTo>
                    <a:pt x="720" y="140"/>
                    <a:pt x="680" y="100"/>
                    <a:pt x="680" y="60"/>
                  </a:cubicBezTo>
                  <a:cubicBezTo>
                    <a:pt x="640" y="20"/>
                    <a:pt x="580" y="1"/>
                    <a:pt x="52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21" name="Google Shape;821;p25"/>
            <p:cNvSpPr/>
            <p:nvPr/>
          </p:nvSpPr>
          <p:spPr>
            <a:xfrm>
              <a:off x="19247721" y="8869281"/>
              <a:ext cx="44716" cy="81358"/>
            </a:xfrm>
            <a:custGeom>
              <a:avLst/>
              <a:gdLst/>
              <a:ahLst/>
              <a:cxnLst/>
              <a:rect l="l" t="t" r="r" b="b"/>
              <a:pathLst>
                <a:path w="720" h="1310" extrusionOk="0">
                  <a:moveTo>
                    <a:pt x="441" y="1"/>
                  </a:moveTo>
                  <a:cubicBezTo>
                    <a:pt x="380" y="1"/>
                    <a:pt x="317" y="31"/>
                    <a:pt x="280" y="86"/>
                  </a:cubicBezTo>
                  <a:cubicBezTo>
                    <a:pt x="160" y="246"/>
                    <a:pt x="80" y="406"/>
                    <a:pt x="40" y="606"/>
                  </a:cubicBezTo>
                  <a:cubicBezTo>
                    <a:pt x="40" y="686"/>
                    <a:pt x="0" y="766"/>
                    <a:pt x="0" y="846"/>
                  </a:cubicBezTo>
                  <a:cubicBezTo>
                    <a:pt x="0" y="926"/>
                    <a:pt x="0" y="1006"/>
                    <a:pt x="0" y="1126"/>
                  </a:cubicBezTo>
                  <a:cubicBezTo>
                    <a:pt x="0" y="1166"/>
                    <a:pt x="0" y="1205"/>
                    <a:pt x="40" y="1205"/>
                  </a:cubicBezTo>
                  <a:cubicBezTo>
                    <a:pt x="91" y="1282"/>
                    <a:pt x="157" y="1309"/>
                    <a:pt x="230" y="1309"/>
                  </a:cubicBezTo>
                  <a:cubicBezTo>
                    <a:pt x="272" y="1309"/>
                    <a:pt x="316" y="1300"/>
                    <a:pt x="360" y="1285"/>
                  </a:cubicBezTo>
                  <a:cubicBezTo>
                    <a:pt x="440" y="1205"/>
                    <a:pt x="520" y="1126"/>
                    <a:pt x="560" y="1046"/>
                  </a:cubicBezTo>
                  <a:cubicBezTo>
                    <a:pt x="600" y="926"/>
                    <a:pt x="640" y="846"/>
                    <a:pt x="679" y="726"/>
                  </a:cubicBezTo>
                  <a:cubicBezTo>
                    <a:pt x="719" y="526"/>
                    <a:pt x="719" y="326"/>
                    <a:pt x="640" y="126"/>
                  </a:cubicBezTo>
                  <a:lnTo>
                    <a:pt x="600" y="126"/>
                  </a:lnTo>
                  <a:cubicBezTo>
                    <a:pt x="578" y="41"/>
                    <a:pt x="511" y="1"/>
                    <a:pt x="44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22" name="Google Shape;822;p25"/>
            <p:cNvSpPr/>
            <p:nvPr/>
          </p:nvSpPr>
          <p:spPr>
            <a:xfrm>
              <a:off x="19153386" y="9008022"/>
              <a:ext cx="42231" cy="78625"/>
            </a:xfrm>
            <a:custGeom>
              <a:avLst/>
              <a:gdLst/>
              <a:ahLst/>
              <a:cxnLst/>
              <a:rect l="l" t="t" r="r" b="b"/>
              <a:pathLst>
                <a:path w="680" h="1266" extrusionOk="0">
                  <a:moveTo>
                    <a:pt x="338" y="0"/>
                  </a:moveTo>
                  <a:cubicBezTo>
                    <a:pt x="252" y="0"/>
                    <a:pt x="193" y="65"/>
                    <a:pt x="160" y="131"/>
                  </a:cubicBezTo>
                  <a:lnTo>
                    <a:pt x="160" y="171"/>
                  </a:lnTo>
                  <a:cubicBezTo>
                    <a:pt x="120" y="290"/>
                    <a:pt x="80" y="450"/>
                    <a:pt x="40" y="570"/>
                  </a:cubicBezTo>
                  <a:cubicBezTo>
                    <a:pt x="0" y="650"/>
                    <a:pt x="0" y="730"/>
                    <a:pt x="0" y="770"/>
                  </a:cubicBezTo>
                  <a:cubicBezTo>
                    <a:pt x="0" y="850"/>
                    <a:pt x="0" y="930"/>
                    <a:pt x="0" y="1010"/>
                  </a:cubicBezTo>
                  <a:lnTo>
                    <a:pt x="0" y="1050"/>
                  </a:lnTo>
                  <a:cubicBezTo>
                    <a:pt x="0" y="1090"/>
                    <a:pt x="40" y="1130"/>
                    <a:pt x="40" y="1170"/>
                  </a:cubicBezTo>
                  <a:cubicBezTo>
                    <a:pt x="69" y="1228"/>
                    <a:pt x="163" y="1265"/>
                    <a:pt x="242" y="1265"/>
                  </a:cubicBezTo>
                  <a:cubicBezTo>
                    <a:pt x="271" y="1265"/>
                    <a:pt x="299" y="1260"/>
                    <a:pt x="320" y="1250"/>
                  </a:cubicBezTo>
                  <a:cubicBezTo>
                    <a:pt x="440" y="1170"/>
                    <a:pt x="520" y="1090"/>
                    <a:pt x="560" y="1010"/>
                  </a:cubicBezTo>
                  <a:cubicBezTo>
                    <a:pt x="600" y="890"/>
                    <a:pt x="640" y="810"/>
                    <a:pt x="680" y="690"/>
                  </a:cubicBezTo>
                  <a:cubicBezTo>
                    <a:pt x="680" y="490"/>
                    <a:pt x="640" y="250"/>
                    <a:pt x="520" y="91"/>
                  </a:cubicBezTo>
                  <a:cubicBezTo>
                    <a:pt x="480" y="51"/>
                    <a:pt x="440" y="11"/>
                    <a:pt x="400" y="11"/>
                  </a:cubicBezTo>
                  <a:cubicBezTo>
                    <a:pt x="378" y="3"/>
                    <a:pt x="357" y="0"/>
                    <a:pt x="3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23" name="Google Shape;823;p25"/>
            <p:cNvSpPr/>
            <p:nvPr/>
          </p:nvSpPr>
          <p:spPr>
            <a:xfrm>
              <a:off x="19185617" y="9111675"/>
              <a:ext cx="44778" cy="79494"/>
            </a:xfrm>
            <a:custGeom>
              <a:avLst/>
              <a:gdLst/>
              <a:ahLst/>
              <a:cxnLst/>
              <a:rect l="l" t="t" r="r" b="b"/>
              <a:pathLst>
                <a:path w="721" h="1280" extrusionOk="0">
                  <a:moveTo>
                    <a:pt x="460" y="0"/>
                  </a:moveTo>
                  <a:cubicBezTo>
                    <a:pt x="411" y="0"/>
                    <a:pt x="361" y="20"/>
                    <a:pt x="321" y="60"/>
                  </a:cubicBezTo>
                  <a:lnTo>
                    <a:pt x="281" y="100"/>
                  </a:lnTo>
                  <a:cubicBezTo>
                    <a:pt x="201" y="220"/>
                    <a:pt x="81" y="380"/>
                    <a:pt x="41" y="540"/>
                  </a:cubicBezTo>
                  <a:cubicBezTo>
                    <a:pt x="1" y="620"/>
                    <a:pt x="1" y="740"/>
                    <a:pt x="1" y="820"/>
                  </a:cubicBezTo>
                  <a:cubicBezTo>
                    <a:pt x="1" y="940"/>
                    <a:pt x="1" y="1059"/>
                    <a:pt x="41" y="1139"/>
                  </a:cubicBezTo>
                  <a:cubicBezTo>
                    <a:pt x="41" y="1179"/>
                    <a:pt x="41" y="1219"/>
                    <a:pt x="81" y="1219"/>
                  </a:cubicBezTo>
                  <a:cubicBezTo>
                    <a:pt x="121" y="1259"/>
                    <a:pt x="171" y="1279"/>
                    <a:pt x="221" y="1279"/>
                  </a:cubicBezTo>
                  <a:cubicBezTo>
                    <a:pt x="271" y="1279"/>
                    <a:pt x="321" y="1259"/>
                    <a:pt x="361" y="1219"/>
                  </a:cubicBezTo>
                  <a:lnTo>
                    <a:pt x="401" y="1179"/>
                  </a:lnTo>
                  <a:cubicBezTo>
                    <a:pt x="480" y="1139"/>
                    <a:pt x="520" y="1059"/>
                    <a:pt x="560" y="980"/>
                  </a:cubicBezTo>
                  <a:cubicBezTo>
                    <a:pt x="600" y="900"/>
                    <a:pt x="640" y="820"/>
                    <a:pt x="640" y="740"/>
                  </a:cubicBezTo>
                  <a:cubicBezTo>
                    <a:pt x="720" y="540"/>
                    <a:pt x="720" y="340"/>
                    <a:pt x="640" y="140"/>
                  </a:cubicBezTo>
                  <a:cubicBezTo>
                    <a:pt x="640" y="100"/>
                    <a:pt x="640" y="60"/>
                    <a:pt x="600" y="60"/>
                  </a:cubicBezTo>
                  <a:cubicBezTo>
                    <a:pt x="560" y="20"/>
                    <a:pt x="510" y="0"/>
                    <a:pt x="46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24" name="Google Shape;824;p25"/>
            <p:cNvSpPr/>
            <p:nvPr/>
          </p:nvSpPr>
          <p:spPr>
            <a:xfrm>
              <a:off x="19093828" y="9236815"/>
              <a:ext cx="49684" cy="83159"/>
            </a:xfrm>
            <a:custGeom>
              <a:avLst/>
              <a:gdLst/>
              <a:ahLst/>
              <a:cxnLst/>
              <a:rect l="l" t="t" r="r" b="b"/>
              <a:pathLst>
                <a:path w="800" h="1339" extrusionOk="0">
                  <a:moveTo>
                    <a:pt x="535" y="0"/>
                  </a:moveTo>
                  <a:cubicBezTo>
                    <a:pt x="474" y="0"/>
                    <a:pt x="409" y="34"/>
                    <a:pt x="360" y="84"/>
                  </a:cubicBezTo>
                  <a:cubicBezTo>
                    <a:pt x="280" y="243"/>
                    <a:pt x="200" y="403"/>
                    <a:pt x="120" y="603"/>
                  </a:cubicBezTo>
                  <a:cubicBezTo>
                    <a:pt x="80" y="683"/>
                    <a:pt x="80" y="763"/>
                    <a:pt x="40" y="843"/>
                  </a:cubicBezTo>
                  <a:cubicBezTo>
                    <a:pt x="40" y="923"/>
                    <a:pt x="0" y="1043"/>
                    <a:pt x="0" y="1123"/>
                  </a:cubicBezTo>
                  <a:cubicBezTo>
                    <a:pt x="0" y="1163"/>
                    <a:pt x="40" y="1203"/>
                    <a:pt x="40" y="1243"/>
                  </a:cubicBezTo>
                  <a:cubicBezTo>
                    <a:pt x="99" y="1301"/>
                    <a:pt x="178" y="1338"/>
                    <a:pt x="264" y="1338"/>
                  </a:cubicBezTo>
                  <a:cubicBezTo>
                    <a:pt x="295" y="1338"/>
                    <a:pt x="328" y="1333"/>
                    <a:pt x="360" y="1323"/>
                  </a:cubicBezTo>
                  <a:cubicBezTo>
                    <a:pt x="440" y="1243"/>
                    <a:pt x="520" y="1163"/>
                    <a:pt x="600" y="1083"/>
                  </a:cubicBezTo>
                  <a:cubicBezTo>
                    <a:pt x="640" y="963"/>
                    <a:pt x="679" y="883"/>
                    <a:pt x="719" y="763"/>
                  </a:cubicBezTo>
                  <a:cubicBezTo>
                    <a:pt x="799" y="563"/>
                    <a:pt x="799" y="363"/>
                    <a:pt x="719" y="124"/>
                  </a:cubicBezTo>
                  <a:cubicBezTo>
                    <a:pt x="719" y="84"/>
                    <a:pt x="679" y="84"/>
                    <a:pt x="640" y="44"/>
                  </a:cubicBezTo>
                  <a:cubicBezTo>
                    <a:pt x="609" y="13"/>
                    <a:pt x="573" y="0"/>
                    <a:pt x="5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25" name="Google Shape;825;p25"/>
            <p:cNvSpPr/>
            <p:nvPr/>
          </p:nvSpPr>
          <p:spPr>
            <a:xfrm>
              <a:off x="19138481" y="9342765"/>
              <a:ext cx="42231" cy="74029"/>
            </a:xfrm>
            <a:custGeom>
              <a:avLst/>
              <a:gdLst/>
              <a:ahLst/>
              <a:cxnLst/>
              <a:rect l="l" t="t" r="r" b="b"/>
              <a:pathLst>
                <a:path w="680" h="1192" extrusionOk="0">
                  <a:moveTo>
                    <a:pt x="422" y="1"/>
                  </a:moveTo>
                  <a:cubicBezTo>
                    <a:pt x="361" y="1"/>
                    <a:pt x="302" y="30"/>
                    <a:pt x="280" y="96"/>
                  </a:cubicBezTo>
                  <a:cubicBezTo>
                    <a:pt x="160" y="216"/>
                    <a:pt x="80" y="376"/>
                    <a:pt x="80" y="536"/>
                  </a:cubicBezTo>
                  <a:cubicBezTo>
                    <a:pt x="40" y="616"/>
                    <a:pt x="40" y="696"/>
                    <a:pt x="40" y="736"/>
                  </a:cubicBezTo>
                  <a:cubicBezTo>
                    <a:pt x="0" y="856"/>
                    <a:pt x="0" y="936"/>
                    <a:pt x="40" y="1015"/>
                  </a:cubicBezTo>
                  <a:cubicBezTo>
                    <a:pt x="40" y="1055"/>
                    <a:pt x="40" y="1095"/>
                    <a:pt x="80" y="1095"/>
                  </a:cubicBezTo>
                  <a:cubicBezTo>
                    <a:pt x="124" y="1161"/>
                    <a:pt x="181" y="1191"/>
                    <a:pt x="242" y="1191"/>
                  </a:cubicBezTo>
                  <a:cubicBezTo>
                    <a:pt x="292" y="1191"/>
                    <a:pt x="346" y="1171"/>
                    <a:pt x="400" y="1135"/>
                  </a:cubicBezTo>
                  <a:cubicBezTo>
                    <a:pt x="440" y="1055"/>
                    <a:pt x="520" y="975"/>
                    <a:pt x="560" y="896"/>
                  </a:cubicBezTo>
                  <a:cubicBezTo>
                    <a:pt x="600" y="816"/>
                    <a:pt x="640" y="736"/>
                    <a:pt x="640" y="656"/>
                  </a:cubicBezTo>
                  <a:cubicBezTo>
                    <a:pt x="680" y="456"/>
                    <a:pt x="640" y="296"/>
                    <a:pt x="600" y="136"/>
                  </a:cubicBezTo>
                  <a:cubicBezTo>
                    <a:pt x="600" y="96"/>
                    <a:pt x="560" y="56"/>
                    <a:pt x="560" y="56"/>
                  </a:cubicBezTo>
                  <a:cubicBezTo>
                    <a:pt x="524" y="20"/>
                    <a:pt x="472" y="1"/>
                    <a:pt x="42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26" name="Google Shape;826;p25"/>
            <p:cNvSpPr/>
            <p:nvPr/>
          </p:nvSpPr>
          <p:spPr>
            <a:xfrm>
              <a:off x="18153081" y="7300896"/>
              <a:ext cx="449330" cy="383436"/>
            </a:xfrm>
            <a:custGeom>
              <a:avLst/>
              <a:gdLst/>
              <a:ahLst/>
              <a:cxnLst/>
              <a:rect l="l" t="t" r="r" b="b"/>
              <a:pathLst>
                <a:path w="7235" h="6174" extrusionOk="0">
                  <a:moveTo>
                    <a:pt x="4157" y="1"/>
                  </a:moveTo>
                  <a:cubicBezTo>
                    <a:pt x="1399" y="1"/>
                    <a:pt x="0" y="3318"/>
                    <a:pt x="1959" y="5277"/>
                  </a:cubicBezTo>
                  <a:cubicBezTo>
                    <a:pt x="2590" y="5895"/>
                    <a:pt x="3363" y="6173"/>
                    <a:pt x="4121" y="6173"/>
                  </a:cubicBezTo>
                  <a:cubicBezTo>
                    <a:pt x="5712" y="6173"/>
                    <a:pt x="7234" y="4947"/>
                    <a:pt x="7234" y="3078"/>
                  </a:cubicBezTo>
                  <a:cubicBezTo>
                    <a:pt x="7234" y="1360"/>
                    <a:pt x="5836" y="1"/>
                    <a:pt x="41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27" name="Google Shape;827;p25"/>
            <p:cNvSpPr/>
            <p:nvPr/>
          </p:nvSpPr>
          <p:spPr>
            <a:xfrm>
              <a:off x="17611972" y="6903800"/>
              <a:ext cx="1563804" cy="521930"/>
            </a:xfrm>
            <a:custGeom>
              <a:avLst/>
              <a:gdLst/>
              <a:ahLst/>
              <a:cxnLst/>
              <a:rect l="l" t="t" r="r" b="b"/>
              <a:pathLst>
                <a:path w="25180" h="8404" extrusionOk="0">
                  <a:moveTo>
                    <a:pt x="1199" y="0"/>
                  </a:moveTo>
                  <a:cubicBezTo>
                    <a:pt x="1199" y="0"/>
                    <a:pt x="0" y="2238"/>
                    <a:pt x="360" y="3158"/>
                  </a:cubicBezTo>
                  <a:cubicBezTo>
                    <a:pt x="360" y="3158"/>
                    <a:pt x="4542" y="8404"/>
                    <a:pt x="12757" y="8404"/>
                  </a:cubicBezTo>
                  <a:cubicBezTo>
                    <a:pt x="12965" y="8404"/>
                    <a:pt x="13176" y="8400"/>
                    <a:pt x="13390" y="8393"/>
                  </a:cubicBezTo>
                  <a:cubicBezTo>
                    <a:pt x="22102" y="8114"/>
                    <a:pt x="24860" y="4956"/>
                    <a:pt x="24860" y="4956"/>
                  </a:cubicBezTo>
                  <a:cubicBezTo>
                    <a:pt x="25180" y="4157"/>
                    <a:pt x="24341" y="1319"/>
                    <a:pt x="24341" y="1319"/>
                  </a:cubicBezTo>
                  <a:lnTo>
                    <a:pt x="23621" y="1879"/>
                  </a:lnTo>
                  <a:cubicBezTo>
                    <a:pt x="22302" y="2878"/>
                    <a:pt x="20784" y="3637"/>
                    <a:pt x="19185" y="4157"/>
                  </a:cubicBezTo>
                  <a:cubicBezTo>
                    <a:pt x="19185" y="4157"/>
                    <a:pt x="16982" y="5240"/>
                    <a:pt x="13536" y="5240"/>
                  </a:cubicBezTo>
                  <a:cubicBezTo>
                    <a:pt x="11813" y="5240"/>
                    <a:pt x="9779" y="4969"/>
                    <a:pt x="7554" y="4157"/>
                  </a:cubicBezTo>
                  <a:cubicBezTo>
                    <a:pt x="5596" y="3437"/>
                    <a:pt x="3757" y="2358"/>
                    <a:pt x="2199" y="999"/>
                  </a:cubicBezTo>
                  <a:lnTo>
                    <a:pt x="119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956570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484CA6E4-0F03-0B42-BBF9-8B957ABDDBC8}"/>
              </a:ext>
            </a:extLst>
          </p:cNvPr>
          <p:cNvSpPr/>
          <p:nvPr/>
        </p:nvSpPr>
        <p:spPr>
          <a:xfrm>
            <a:off x="3171825" y="121443"/>
            <a:ext cx="3071813" cy="167878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VN" sz="2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Ngoại hình</a:t>
            </a: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2B6D64A8-7A8B-C743-9817-B099D46DE40F}"/>
              </a:ext>
            </a:extLst>
          </p:cNvPr>
          <p:cNvSpPr/>
          <p:nvPr/>
        </p:nvSpPr>
        <p:spPr>
          <a:xfrm>
            <a:off x="3745705" y="2035968"/>
            <a:ext cx="1957388" cy="107156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 vật</a:t>
            </a:r>
          </a:p>
          <a:p>
            <a:pPr algn="ctr"/>
            <a:r>
              <a:rPr lang="en-VN" sz="2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……...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D2416826-CD01-2D47-90D4-B921F642B7E5}"/>
              </a:ext>
            </a:extLst>
          </p:cNvPr>
          <p:cNvSpPr/>
          <p:nvPr/>
        </p:nvSpPr>
        <p:spPr>
          <a:xfrm>
            <a:off x="3188493" y="3343276"/>
            <a:ext cx="3071813" cy="167878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VN" sz="2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 ngữ</a:t>
            </a: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553E4AB8-1F42-7947-A190-2E167A8F5071}"/>
              </a:ext>
            </a:extLst>
          </p:cNvPr>
          <p:cNvSpPr/>
          <p:nvPr/>
        </p:nvSpPr>
        <p:spPr>
          <a:xfrm>
            <a:off x="226218" y="1800224"/>
            <a:ext cx="3094482" cy="167878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VN" sz="2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 động</a:t>
            </a: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38E0F7E5-03E8-DB4E-A318-956DCC375BAC}"/>
              </a:ext>
            </a:extLst>
          </p:cNvPr>
          <p:cNvSpPr/>
          <p:nvPr/>
        </p:nvSpPr>
        <p:spPr>
          <a:xfrm>
            <a:off x="6072187" y="1732360"/>
            <a:ext cx="3071813" cy="167878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VN" sz="2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 giới nội tâm</a:t>
            </a:r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0D013465-919F-564B-BFA8-F0D56A3D52D2}"/>
              </a:ext>
            </a:extLst>
          </p:cNvPr>
          <p:cNvSpPr/>
          <p:nvPr/>
        </p:nvSpPr>
        <p:spPr>
          <a:xfrm>
            <a:off x="5711855" y="2187701"/>
            <a:ext cx="420624" cy="768096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69" name="Right Arrow 68">
            <a:extLst>
              <a:ext uri="{FF2B5EF4-FFF2-40B4-BE49-F238E27FC236}">
                <a16:creationId xmlns:a16="http://schemas.microsoft.com/office/drawing/2014/main" id="{CE019D3B-0C0C-DA43-A0F9-A1A6AA8BEA2A}"/>
              </a:ext>
            </a:extLst>
          </p:cNvPr>
          <p:cNvSpPr/>
          <p:nvPr/>
        </p:nvSpPr>
        <p:spPr>
          <a:xfrm flipH="1">
            <a:off x="3320700" y="2153770"/>
            <a:ext cx="420624" cy="768096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70" name="Right Arrow 69">
            <a:extLst>
              <a:ext uri="{FF2B5EF4-FFF2-40B4-BE49-F238E27FC236}">
                <a16:creationId xmlns:a16="http://schemas.microsoft.com/office/drawing/2014/main" id="{FDE9D701-EC1B-7E44-A246-45465955D96C}"/>
              </a:ext>
            </a:extLst>
          </p:cNvPr>
          <p:cNvSpPr/>
          <p:nvPr/>
        </p:nvSpPr>
        <p:spPr>
          <a:xfrm rot="5400000" flipH="1">
            <a:off x="4514087" y="1416175"/>
            <a:ext cx="420624" cy="768096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71" name="Right Arrow 70">
            <a:extLst>
              <a:ext uri="{FF2B5EF4-FFF2-40B4-BE49-F238E27FC236}">
                <a16:creationId xmlns:a16="http://schemas.microsoft.com/office/drawing/2014/main" id="{3337EBE0-6DEC-9040-AA3B-4BF03DD709BE}"/>
              </a:ext>
            </a:extLst>
          </p:cNvPr>
          <p:cNvSpPr/>
          <p:nvPr/>
        </p:nvSpPr>
        <p:spPr>
          <a:xfrm rot="16200000" flipH="1">
            <a:off x="4514087" y="2900650"/>
            <a:ext cx="420624" cy="768096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1A22CE2-2D75-414C-B5D0-570975E8C9C7}"/>
              </a:ext>
            </a:extLst>
          </p:cNvPr>
          <p:cNvSpPr txBox="1"/>
          <p:nvPr/>
        </p:nvSpPr>
        <p:spPr>
          <a:xfrm>
            <a:off x="969264" y="1171366"/>
            <a:ext cx="720547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8800" b="1" i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các em học tốt nhé !</a:t>
            </a:r>
          </a:p>
        </p:txBody>
      </p:sp>
      <p:grpSp>
        <p:nvGrpSpPr>
          <p:cNvPr id="12" name="Google Shape;2116;p47">
            <a:extLst>
              <a:ext uri="{FF2B5EF4-FFF2-40B4-BE49-F238E27FC236}">
                <a16:creationId xmlns:a16="http://schemas.microsoft.com/office/drawing/2014/main" id="{3C293BBC-F44D-8F4C-9753-57F1093BE92B}"/>
              </a:ext>
            </a:extLst>
          </p:cNvPr>
          <p:cNvGrpSpPr/>
          <p:nvPr/>
        </p:nvGrpSpPr>
        <p:grpSpPr>
          <a:xfrm>
            <a:off x="349624" y="3198000"/>
            <a:ext cx="1239279" cy="1548265"/>
            <a:chOff x="1626100" y="238200"/>
            <a:chExt cx="4137825" cy="5169500"/>
          </a:xfrm>
        </p:grpSpPr>
        <p:sp>
          <p:nvSpPr>
            <p:cNvPr id="13" name="Google Shape;2117;p47">
              <a:extLst>
                <a:ext uri="{FF2B5EF4-FFF2-40B4-BE49-F238E27FC236}">
                  <a16:creationId xmlns:a16="http://schemas.microsoft.com/office/drawing/2014/main" id="{4FB98DA8-B9B8-1547-B324-BB017DF36BE5}"/>
                </a:ext>
              </a:extLst>
            </p:cNvPr>
            <p:cNvSpPr/>
            <p:nvPr/>
          </p:nvSpPr>
          <p:spPr>
            <a:xfrm>
              <a:off x="3464525" y="238200"/>
              <a:ext cx="640700" cy="711100"/>
            </a:xfrm>
            <a:custGeom>
              <a:avLst/>
              <a:gdLst/>
              <a:ahLst/>
              <a:cxnLst/>
              <a:rect l="l" t="t" r="r" b="b"/>
              <a:pathLst>
                <a:path w="25628" h="28444" extrusionOk="0">
                  <a:moveTo>
                    <a:pt x="7988" y="0"/>
                  </a:moveTo>
                  <a:cubicBezTo>
                    <a:pt x="0" y="0"/>
                    <a:pt x="445" y="14676"/>
                    <a:pt x="445" y="14676"/>
                  </a:cubicBezTo>
                  <a:lnTo>
                    <a:pt x="12579" y="28442"/>
                  </a:lnTo>
                  <a:cubicBezTo>
                    <a:pt x="12644" y="28443"/>
                    <a:pt x="12708" y="28443"/>
                    <a:pt x="12772" y="28443"/>
                  </a:cubicBezTo>
                  <a:cubicBezTo>
                    <a:pt x="16550" y="28443"/>
                    <a:pt x="20117" y="26560"/>
                    <a:pt x="22170" y="23353"/>
                  </a:cubicBezTo>
                  <a:cubicBezTo>
                    <a:pt x="25627" y="17938"/>
                    <a:pt x="20408" y="3194"/>
                    <a:pt x="10166" y="323"/>
                  </a:cubicBezTo>
                  <a:cubicBezTo>
                    <a:pt x="9378" y="102"/>
                    <a:pt x="8654" y="0"/>
                    <a:pt x="79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118;p47">
              <a:extLst>
                <a:ext uri="{FF2B5EF4-FFF2-40B4-BE49-F238E27FC236}">
                  <a16:creationId xmlns:a16="http://schemas.microsoft.com/office/drawing/2014/main" id="{8E313F8C-4979-BA49-BF64-58A8E601C2F7}"/>
                </a:ext>
              </a:extLst>
            </p:cNvPr>
            <p:cNvSpPr/>
            <p:nvPr/>
          </p:nvSpPr>
          <p:spPr>
            <a:xfrm>
              <a:off x="3600125" y="509525"/>
              <a:ext cx="503475" cy="377750"/>
            </a:xfrm>
            <a:custGeom>
              <a:avLst/>
              <a:gdLst/>
              <a:ahLst/>
              <a:cxnLst/>
              <a:rect l="l" t="t" r="r" b="b"/>
              <a:pathLst>
                <a:path w="20139" h="15110" extrusionOk="0">
                  <a:moveTo>
                    <a:pt x="7265" y="1"/>
                  </a:moveTo>
                  <a:cubicBezTo>
                    <a:pt x="2814" y="1"/>
                    <a:pt x="1" y="8055"/>
                    <a:pt x="240" y="8390"/>
                  </a:cubicBezTo>
                  <a:cubicBezTo>
                    <a:pt x="1480" y="9955"/>
                    <a:pt x="5981" y="15109"/>
                    <a:pt x="5981" y="15109"/>
                  </a:cubicBezTo>
                  <a:cubicBezTo>
                    <a:pt x="5981" y="15109"/>
                    <a:pt x="20138" y="14783"/>
                    <a:pt x="12701" y="3953"/>
                  </a:cubicBezTo>
                  <a:cubicBezTo>
                    <a:pt x="10718" y="1066"/>
                    <a:pt x="8883" y="1"/>
                    <a:pt x="72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119;p47">
              <a:extLst>
                <a:ext uri="{FF2B5EF4-FFF2-40B4-BE49-F238E27FC236}">
                  <a16:creationId xmlns:a16="http://schemas.microsoft.com/office/drawing/2014/main" id="{E74A21CD-37A3-6944-BD02-444798E8EB91}"/>
                </a:ext>
              </a:extLst>
            </p:cNvPr>
            <p:cNvSpPr/>
            <p:nvPr/>
          </p:nvSpPr>
          <p:spPr>
            <a:xfrm>
              <a:off x="3725175" y="2198750"/>
              <a:ext cx="1779425" cy="1721875"/>
            </a:xfrm>
            <a:custGeom>
              <a:avLst/>
              <a:gdLst/>
              <a:ahLst/>
              <a:cxnLst/>
              <a:rect l="l" t="t" r="r" b="b"/>
              <a:pathLst>
                <a:path w="71177" h="68875" extrusionOk="0">
                  <a:moveTo>
                    <a:pt x="5915" y="0"/>
                  </a:moveTo>
                  <a:cubicBezTo>
                    <a:pt x="3337" y="0"/>
                    <a:pt x="1264" y="1351"/>
                    <a:pt x="1" y="4625"/>
                  </a:cubicBezTo>
                  <a:cubicBezTo>
                    <a:pt x="3197" y="14476"/>
                    <a:pt x="7438" y="23871"/>
                    <a:pt x="12657" y="32743"/>
                  </a:cubicBezTo>
                  <a:cubicBezTo>
                    <a:pt x="19676" y="44479"/>
                    <a:pt x="36117" y="68875"/>
                    <a:pt x="49963" y="68875"/>
                  </a:cubicBezTo>
                  <a:cubicBezTo>
                    <a:pt x="52204" y="68875"/>
                    <a:pt x="54378" y="68235"/>
                    <a:pt x="56433" y="66799"/>
                  </a:cubicBezTo>
                  <a:cubicBezTo>
                    <a:pt x="71177" y="56426"/>
                    <a:pt x="50104" y="36397"/>
                    <a:pt x="40449" y="27002"/>
                  </a:cubicBezTo>
                  <a:cubicBezTo>
                    <a:pt x="32805" y="19513"/>
                    <a:pt x="15713" y="0"/>
                    <a:pt x="59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120;p47">
              <a:extLst>
                <a:ext uri="{FF2B5EF4-FFF2-40B4-BE49-F238E27FC236}">
                  <a16:creationId xmlns:a16="http://schemas.microsoft.com/office/drawing/2014/main" id="{0C682317-8DCF-B748-B076-A84EBA228736}"/>
                </a:ext>
              </a:extLst>
            </p:cNvPr>
            <p:cNvSpPr/>
            <p:nvPr/>
          </p:nvSpPr>
          <p:spPr>
            <a:xfrm>
              <a:off x="4067675" y="2386125"/>
              <a:ext cx="1161300" cy="1304825"/>
            </a:xfrm>
            <a:custGeom>
              <a:avLst/>
              <a:gdLst/>
              <a:ahLst/>
              <a:cxnLst/>
              <a:rect l="l" t="t" r="r" b="b"/>
              <a:pathLst>
                <a:path w="46452" h="52193" fill="none" extrusionOk="0">
                  <a:moveTo>
                    <a:pt x="46451" y="52193"/>
                  </a:moveTo>
                  <a:cubicBezTo>
                    <a:pt x="33403" y="34056"/>
                    <a:pt x="17094" y="15006"/>
                    <a:pt x="1" y="1"/>
                  </a:cubicBezTo>
                </a:path>
              </a:pathLst>
            </a:custGeom>
            <a:noFill/>
            <a:ln w="9525" cap="rnd" cmpd="sng">
              <a:solidFill>
                <a:schemeClr val="accent6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121;p47">
              <a:extLst>
                <a:ext uri="{FF2B5EF4-FFF2-40B4-BE49-F238E27FC236}">
                  <a16:creationId xmlns:a16="http://schemas.microsoft.com/office/drawing/2014/main" id="{CF24328E-2447-E948-90EA-29E0E32B4428}"/>
                </a:ext>
              </a:extLst>
            </p:cNvPr>
            <p:cNvSpPr/>
            <p:nvPr/>
          </p:nvSpPr>
          <p:spPr>
            <a:xfrm>
              <a:off x="2407350" y="2269300"/>
              <a:ext cx="3356575" cy="2711775"/>
            </a:xfrm>
            <a:custGeom>
              <a:avLst/>
              <a:gdLst/>
              <a:ahLst/>
              <a:cxnLst/>
              <a:rect l="l" t="t" r="r" b="b"/>
              <a:pathLst>
                <a:path w="134263" h="108471" extrusionOk="0">
                  <a:moveTo>
                    <a:pt x="28163" y="0"/>
                  </a:moveTo>
                  <a:cubicBezTo>
                    <a:pt x="22430" y="0"/>
                    <a:pt x="17322" y="318"/>
                    <a:pt x="14222" y="825"/>
                  </a:cubicBezTo>
                  <a:cubicBezTo>
                    <a:pt x="4241" y="2521"/>
                    <a:pt x="1370" y="53212"/>
                    <a:pt x="653" y="67043"/>
                  </a:cubicBezTo>
                  <a:cubicBezTo>
                    <a:pt x="0" y="80939"/>
                    <a:pt x="7503" y="93465"/>
                    <a:pt x="7503" y="93465"/>
                  </a:cubicBezTo>
                  <a:cubicBezTo>
                    <a:pt x="10112" y="96988"/>
                    <a:pt x="23682" y="101750"/>
                    <a:pt x="37187" y="105012"/>
                  </a:cubicBezTo>
                  <a:cubicBezTo>
                    <a:pt x="16897" y="90660"/>
                    <a:pt x="18463" y="48189"/>
                    <a:pt x="33664" y="29530"/>
                  </a:cubicBezTo>
                  <a:cubicBezTo>
                    <a:pt x="36763" y="25738"/>
                    <a:pt x="40619" y="24074"/>
                    <a:pt x="44839" y="24074"/>
                  </a:cubicBezTo>
                  <a:cubicBezTo>
                    <a:pt x="71620" y="24074"/>
                    <a:pt x="113061" y="91115"/>
                    <a:pt x="68762" y="106839"/>
                  </a:cubicBezTo>
                  <a:cubicBezTo>
                    <a:pt x="66936" y="107492"/>
                    <a:pt x="65109" y="108013"/>
                    <a:pt x="63282" y="108470"/>
                  </a:cubicBezTo>
                  <a:lnTo>
                    <a:pt x="63739" y="108405"/>
                  </a:lnTo>
                  <a:cubicBezTo>
                    <a:pt x="75417" y="106774"/>
                    <a:pt x="81876" y="102533"/>
                    <a:pt x="83441" y="100902"/>
                  </a:cubicBezTo>
                  <a:cubicBezTo>
                    <a:pt x="83976" y="100368"/>
                    <a:pt x="88134" y="100226"/>
                    <a:pt x="93713" y="100226"/>
                  </a:cubicBezTo>
                  <a:cubicBezTo>
                    <a:pt x="100044" y="100226"/>
                    <a:pt x="108205" y="100409"/>
                    <a:pt x="114975" y="100409"/>
                  </a:cubicBezTo>
                  <a:cubicBezTo>
                    <a:pt x="120439" y="100409"/>
                    <a:pt x="124997" y="100289"/>
                    <a:pt x="126956" y="99858"/>
                  </a:cubicBezTo>
                  <a:cubicBezTo>
                    <a:pt x="133480" y="98423"/>
                    <a:pt x="134263" y="80548"/>
                    <a:pt x="134067" y="72132"/>
                  </a:cubicBezTo>
                  <a:cubicBezTo>
                    <a:pt x="133871" y="63781"/>
                    <a:pt x="130218" y="59736"/>
                    <a:pt x="123890" y="58497"/>
                  </a:cubicBezTo>
                  <a:cubicBezTo>
                    <a:pt x="123564" y="58433"/>
                    <a:pt x="123199" y="58402"/>
                    <a:pt x="122800" y="58402"/>
                  </a:cubicBezTo>
                  <a:cubicBezTo>
                    <a:pt x="115454" y="58402"/>
                    <a:pt x="96554" y="68674"/>
                    <a:pt x="96554" y="68674"/>
                  </a:cubicBezTo>
                  <a:cubicBezTo>
                    <a:pt x="97403" y="60584"/>
                    <a:pt x="96033" y="52364"/>
                    <a:pt x="92510" y="45057"/>
                  </a:cubicBezTo>
                  <a:cubicBezTo>
                    <a:pt x="86573" y="32466"/>
                    <a:pt x="66022" y="12633"/>
                    <a:pt x="60477" y="6109"/>
                  </a:cubicBezTo>
                  <a:cubicBezTo>
                    <a:pt x="56699" y="1566"/>
                    <a:pt x="40889" y="0"/>
                    <a:pt x="281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122;p47">
              <a:extLst>
                <a:ext uri="{FF2B5EF4-FFF2-40B4-BE49-F238E27FC236}">
                  <a16:creationId xmlns:a16="http://schemas.microsoft.com/office/drawing/2014/main" id="{69F64958-A907-C74B-BCC7-13A8E1376D7E}"/>
                </a:ext>
              </a:extLst>
            </p:cNvPr>
            <p:cNvSpPr/>
            <p:nvPr/>
          </p:nvSpPr>
          <p:spPr>
            <a:xfrm>
              <a:off x="2829775" y="2871125"/>
              <a:ext cx="2404100" cy="2113025"/>
            </a:xfrm>
            <a:custGeom>
              <a:avLst/>
              <a:gdLst/>
              <a:ahLst/>
              <a:cxnLst/>
              <a:rect l="l" t="t" r="r" b="b"/>
              <a:pathLst>
                <a:path w="96164" h="84521" extrusionOk="0">
                  <a:moveTo>
                    <a:pt x="27942" y="1"/>
                  </a:moveTo>
                  <a:cubicBezTo>
                    <a:pt x="23722" y="1"/>
                    <a:pt x="19866" y="1665"/>
                    <a:pt x="16767" y="5457"/>
                  </a:cubicBezTo>
                  <a:cubicBezTo>
                    <a:pt x="1566" y="24116"/>
                    <a:pt x="0" y="66652"/>
                    <a:pt x="20290" y="80939"/>
                  </a:cubicBezTo>
                  <a:cubicBezTo>
                    <a:pt x="29188" y="83066"/>
                    <a:pt x="38086" y="84521"/>
                    <a:pt x="43813" y="84521"/>
                  </a:cubicBezTo>
                  <a:cubicBezTo>
                    <a:pt x="44763" y="84521"/>
                    <a:pt x="45625" y="84481"/>
                    <a:pt x="46385" y="84397"/>
                  </a:cubicBezTo>
                  <a:cubicBezTo>
                    <a:pt x="48212" y="84006"/>
                    <a:pt x="50104" y="83419"/>
                    <a:pt x="51865" y="82766"/>
                  </a:cubicBezTo>
                  <a:cubicBezTo>
                    <a:pt x="96164" y="67042"/>
                    <a:pt x="54723" y="1"/>
                    <a:pt x="279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123;p47">
              <a:extLst>
                <a:ext uri="{FF2B5EF4-FFF2-40B4-BE49-F238E27FC236}">
                  <a16:creationId xmlns:a16="http://schemas.microsoft.com/office/drawing/2014/main" id="{B04DE51C-FEC3-9E4C-B09E-514C62CF6F6E}"/>
                </a:ext>
              </a:extLst>
            </p:cNvPr>
            <p:cNvSpPr/>
            <p:nvPr/>
          </p:nvSpPr>
          <p:spPr>
            <a:xfrm>
              <a:off x="4628750" y="4154125"/>
              <a:ext cx="151700" cy="495850"/>
            </a:xfrm>
            <a:custGeom>
              <a:avLst/>
              <a:gdLst/>
              <a:ahLst/>
              <a:cxnLst/>
              <a:rect l="l" t="t" r="r" b="b"/>
              <a:pathLst>
                <a:path w="6068" h="19834" fill="none" extrusionOk="0">
                  <a:moveTo>
                    <a:pt x="0" y="19833"/>
                  </a:moveTo>
                  <a:cubicBezTo>
                    <a:pt x="3327" y="13766"/>
                    <a:pt x="4632" y="6720"/>
                    <a:pt x="6067" y="1"/>
                  </a:cubicBezTo>
                </a:path>
              </a:pathLst>
            </a:custGeom>
            <a:noFill/>
            <a:ln w="952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124;p47">
              <a:extLst>
                <a:ext uri="{FF2B5EF4-FFF2-40B4-BE49-F238E27FC236}">
                  <a16:creationId xmlns:a16="http://schemas.microsoft.com/office/drawing/2014/main" id="{626BC4A7-B5C3-B749-82D8-A6E955DF0C5A}"/>
                </a:ext>
              </a:extLst>
            </p:cNvPr>
            <p:cNvSpPr/>
            <p:nvPr/>
          </p:nvSpPr>
          <p:spPr>
            <a:xfrm>
              <a:off x="5457275" y="3857250"/>
              <a:ext cx="252825" cy="792850"/>
            </a:xfrm>
            <a:custGeom>
              <a:avLst/>
              <a:gdLst/>
              <a:ahLst/>
              <a:cxnLst/>
              <a:rect l="l" t="t" r="r" b="b"/>
              <a:pathLst>
                <a:path w="10113" h="31714" extrusionOk="0">
                  <a:moveTo>
                    <a:pt x="6326" y="0"/>
                  </a:moveTo>
                  <a:cubicBezTo>
                    <a:pt x="3739" y="0"/>
                    <a:pt x="1170" y="7324"/>
                    <a:pt x="588" y="16508"/>
                  </a:cubicBezTo>
                  <a:cubicBezTo>
                    <a:pt x="1" y="25837"/>
                    <a:pt x="1436" y="31578"/>
                    <a:pt x="4046" y="31708"/>
                  </a:cubicBezTo>
                  <a:cubicBezTo>
                    <a:pt x="4091" y="31712"/>
                    <a:pt x="4136" y="31714"/>
                    <a:pt x="4181" y="31714"/>
                  </a:cubicBezTo>
                  <a:cubicBezTo>
                    <a:pt x="6731" y="31714"/>
                    <a:pt x="8884" y="26263"/>
                    <a:pt x="9461" y="17095"/>
                  </a:cubicBezTo>
                  <a:cubicBezTo>
                    <a:pt x="10113" y="7831"/>
                    <a:pt x="9004" y="198"/>
                    <a:pt x="6394" y="2"/>
                  </a:cubicBezTo>
                  <a:cubicBezTo>
                    <a:pt x="6372" y="1"/>
                    <a:pt x="6349" y="0"/>
                    <a:pt x="63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25;p47">
              <a:extLst>
                <a:ext uri="{FF2B5EF4-FFF2-40B4-BE49-F238E27FC236}">
                  <a16:creationId xmlns:a16="http://schemas.microsoft.com/office/drawing/2014/main" id="{B725A7EC-00FC-8C40-9C8B-6E37541D4729}"/>
                </a:ext>
              </a:extLst>
            </p:cNvPr>
            <p:cNvSpPr/>
            <p:nvPr/>
          </p:nvSpPr>
          <p:spPr>
            <a:xfrm>
              <a:off x="3516400" y="2722125"/>
              <a:ext cx="870975" cy="2242625"/>
            </a:xfrm>
            <a:custGeom>
              <a:avLst/>
              <a:gdLst/>
              <a:ahLst/>
              <a:cxnLst/>
              <a:rect l="l" t="t" r="r" b="b"/>
              <a:pathLst>
                <a:path w="34839" h="89705" fill="none" extrusionOk="0">
                  <a:moveTo>
                    <a:pt x="1" y="0"/>
                  </a:moveTo>
                  <a:cubicBezTo>
                    <a:pt x="8613" y="21660"/>
                    <a:pt x="34839" y="66218"/>
                    <a:pt x="19181" y="89705"/>
                  </a:cubicBezTo>
                </a:path>
              </a:pathLst>
            </a:custGeom>
            <a:noFill/>
            <a:ln w="9525" cap="rnd" cmpd="sng">
              <a:solidFill>
                <a:schemeClr val="accent6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126;p47">
              <a:extLst>
                <a:ext uri="{FF2B5EF4-FFF2-40B4-BE49-F238E27FC236}">
                  <a16:creationId xmlns:a16="http://schemas.microsoft.com/office/drawing/2014/main" id="{90650E98-BB8F-D64F-B4E4-9D6E224807E9}"/>
                </a:ext>
              </a:extLst>
            </p:cNvPr>
            <p:cNvSpPr/>
            <p:nvPr/>
          </p:nvSpPr>
          <p:spPr>
            <a:xfrm>
              <a:off x="5178375" y="3761050"/>
              <a:ext cx="376800" cy="102775"/>
            </a:xfrm>
            <a:custGeom>
              <a:avLst/>
              <a:gdLst/>
              <a:ahLst/>
              <a:cxnLst/>
              <a:rect l="l" t="t" r="r" b="b"/>
              <a:pathLst>
                <a:path w="15072" h="4111" fill="none" extrusionOk="0">
                  <a:moveTo>
                    <a:pt x="1" y="4111"/>
                  </a:moveTo>
                  <a:cubicBezTo>
                    <a:pt x="4437" y="1110"/>
                    <a:pt x="9852" y="1"/>
                    <a:pt x="15071" y="849"/>
                  </a:cubicBezTo>
                </a:path>
              </a:pathLst>
            </a:custGeom>
            <a:noFill/>
            <a:ln w="952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127;p47">
              <a:extLst>
                <a:ext uri="{FF2B5EF4-FFF2-40B4-BE49-F238E27FC236}">
                  <a16:creationId xmlns:a16="http://schemas.microsoft.com/office/drawing/2014/main" id="{E50EA0CD-F578-5F47-8179-70C882280C2E}"/>
                </a:ext>
              </a:extLst>
            </p:cNvPr>
            <p:cNvSpPr/>
            <p:nvPr/>
          </p:nvSpPr>
          <p:spPr>
            <a:xfrm>
              <a:off x="4008975" y="2632400"/>
              <a:ext cx="742125" cy="1158050"/>
            </a:xfrm>
            <a:custGeom>
              <a:avLst/>
              <a:gdLst/>
              <a:ahLst/>
              <a:cxnLst/>
              <a:rect l="l" t="t" r="r" b="b"/>
              <a:pathLst>
                <a:path w="29685" h="46322" fill="none" extrusionOk="0">
                  <a:moveTo>
                    <a:pt x="0" y="1"/>
                  </a:moveTo>
                  <a:cubicBezTo>
                    <a:pt x="15984" y="14680"/>
                    <a:pt x="26814" y="24009"/>
                    <a:pt x="29684" y="46321"/>
                  </a:cubicBezTo>
                </a:path>
              </a:pathLst>
            </a:custGeom>
            <a:noFill/>
            <a:ln w="952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128;p47">
              <a:extLst>
                <a:ext uri="{FF2B5EF4-FFF2-40B4-BE49-F238E27FC236}">
                  <a16:creationId xmlns:a16="http://schemas.microsoft.com/office/drawing/2014/main" id="{DDECB37A-8F5B-6F4D-B77B-4E9CEB2C2EDE}"/>
                </a:ext>
              </a:extLst>
            </p:cNvPr>
            <p:cNvSpPr/>
            <p:nvPr/>
          </p:nvSpPr>
          <p:spPr>
            <a:xfrm>
              <a:off x="2467675" y="4277200"/>
              <a:ext cx="1595150" cy="1130500"/>
            </a:xfrm>
            <a:custGeom>
              <a:avLst/>
              <a:gdLst/>
              <a:ahLst/>
              <a:cxnLst/>
              <a:rect l="l" t="t" r="r" b="b"/>
              <a:pathLst>
                <a:path w="63806" h="45220" extrusionOk="0">
                  <a:moveTo>
                    <a:pt x="15283" y="1"/>
                  </a:moveTo>
                  <a:cubicBezTo>
                    <a:pt x="7880" y="1"/>
                    <a:pt x="1781" y="764"/>
                    <a:pt x="1045" y="2841"/>
                  </a:cubicBezTo>
                  <a:cubicBezTo>
                    <a:pt x="1" y="5712"/>
                    <a:pt x="6721" y="24044"/>
                    <a:pt x="9526" y="30959"/>
                  </a:cubicBezTo>
                  <a:cubicBezTo>
                    <a:pt x="11725" y="36308"/>
                    <a:pt x="18713" y="45219"/>
                    <a:pt x="30928" y="45219"/>
                  </a:cubicBezTo>
                  <a:cubicBezTo>
                    <a:pt x="34655" y="45219"/>
                    <a:pt x="38868" y="44390"/>
                    <a:pt x="43581" y="42376"/>
                  </a:cubicBezTo>
                  <a:cubicBezTo>
                    <a:pt x="63805" y="33830"/>
                    <a:pt x="49518" y="5907"/>
                    <a:pt x="43581" y="3233"/>
                  </a:cubicBezTo>
                  <a:cubicBezTo>
                    <a:pt x="40076" y="1675"/>
                    <a:pt x="26249" y="1"/>
                    <a:pt x="152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129;p47">
              <a:extLst>
                <a:ext uri="{FF2B5EF4-FFF2-40B4-BE49-F238E27FC236}">
                  <a16:creationId xmlns:a16="http://schemas.microsoft.com/office/drawing/2014/main" id="{0FB5110F-7970-454B-96D1-BCCFD7F2CD54}"/>
                </a:ext>
              </a:extLst>
            </p:cNvPr>
            <p:cNvSpPr/>
            <p:nvPr/>
          </p:nvSpPr>
          <p:spPr>
            <a:xfrm>
              <a:off x="2930875" y="4480325"/>
              <a:ext cx="794325" cy="795950"/>
            </a:xfrm>
            <a:custGeom>
              <a:avLst/>
              <a:gdLst/>
              <a:ahLst/>
              <a:cxnLst/>
              <a:rect l="l" t="t" r="r" b="b"/>
              <a:pathLst>
                <a:path w="31773" h="31838" extrusionOk="0">
                  <a:moveTo>
                    <a:pt x="16833" y="1"/>
                  </a:moveTo>
                  <a:cubicBezTo>
                    <a:pt x="7503" y="1"/>
                    <a:pt x="1" y="7568"/>
                    <a:pt x="1" y="16832"/>
                  </a:cubicBezTo>
                  <a:cubicBezTo>
                    <a:pt x="1" y="26162"/>
                    <a:pt x="6590" y="31838"/>
                    <a:pt x="15919" y="31838"/>
                  </a:cubicBezTo>
                  <a:cubicBezTo>
                    <a:pt x="25183" y="31838"/>
                    <a:pt x="31773" y="26162"/>
                    <a:pt x="31773" y="16832"/>
                  </a:cubicBezTo>
                  <a:cubicBezTo>
                    <a:pt x="31773" y="7568"/>
                    <a:pt x="26162" y="1"/>
                    <a:pt x="168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130;p47">
              <a:extLst>
                <a:ext uri="{FF2B5EF4-FFF2-40B4-BE49-F238E27FC236}">
                  <a16:creationId xmlns:a16="http://schemas.microsoft.com/office/drawing/2014/main" id="{005C5790-9A09-714A-B815-CDD8BED032F0}"/>
                </a:ext>
              </a:extLst>
            </p:cNvPr>
            <p:cNvSpPr/>
            <p:nvPr/>
          </p:nvSpPr>
          <p:spPr>
            <a:xfrm>
              <a:off x="2712325" y="4343325"/>
              <a:ext cx="693200" cy="40800"/>
            </a:xfrm>
            <a:custGeom>
              <a:avLst/>
              <a:gdLst/>
              <a:ahLst/>
              <a:cxnLst/>
              <a:rect l="l" t="t" r="r" b="b"/>
              <a:pathLst>
                <a:path w="27728" h="1632" fill="none" extrusionOk="0">
                  <a:moveTo>
                    <a:pt x="1" y="0"/>
                  </a:moveTo>
                  <a:cubicBezTo>
                    <a:pt x="9200" y="392"/>
                    <a:pt x="18398" y="979"/>
                    <a:pt x="27728" y="1631"/>
                  </a:cubicBezTo>
                </a:path>
              </a:pathLst>
            </a:custGeom>
            <a:noFill/>
            <a:ln w="952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131;p47">
              <a:extLst>
                <a:ext uri="{FF2B5EF4-FFF2-40B4-BE49-F238E27FC236}">
                  <a16:creationId xmlns:a16="http://schemas.microsoft.com/office/drawing/2014/main" id="{75CD5189-EBAC-9D43-A13D-DD1F82495901}"/>
                </a:ext>
              </a:extLst>
            </p:cNvPr>
            <p:cNvSpPr/>
            <p:nvPr/>
          </p:nvSpPr>
          <p:spPr>
            <a:xfrm>
              <a:off x="1626100" y="2421125"/>
              <a:ext cx="1341725" cy="2059975"/>
            </a:xfrm>
            <a:custGeom>
              <a:avLst/>
              <a:gdLst/>
              <a:ahLst/>
              <a:cxnLst/>
              <a:rect l="l" t="t" r="r" b="b"/>
              <a:pathLst>
                <a:path w="53669" h="82399" extrusionOk="0">
                  <a:moveTo>
                    <a:pt x="40172" y="1"/>
                  </a:moveTo>
                  <a:cubicBezTo>
                    <a:pt x="39535" y="1"/>
                    <a:pt x="38845" y="76"/>
                    <a:pt x="38100" y="232"/>
                  </a:cubicBezTo>
                  <a:cubicBezTo>
                    <a:pt x="31642" y="8256"/>
                    <a:pt x="26031" y="16933"/>
                    <a:pt x="21399" y="26132"/>
                  </a:cubicBezTo>
                  <a:cubicBezTo>
                    <a:pt x="14484" y="40419"/>
                    <a:pt x="0" y="74670"/>
                    <a:pt x="16702" y="81390"/>
                  </a:cubicBezTo>
                  <a:cubicBezTo>
                    <a:pt x="18418" y="82081"/>
                    <a:pt x="20015" y="82398"/>
                    <a:pt x="21501" y="82398"/>
                  </a:cubicBezTo>
                  <a:cubicBezTo>
                    <a:pt x="34474" y="82398"/>
                    <a:pt x="39021" y="58174"/>
                    <a:pt x="41362" y="46291"/>
                  </a:cubicBezTo>
                  <a:cubicBezTo>
                    <a:pt x="43916" y="33645"/>
                    <a:pt x="53668" y="1"/>
                    <a:pt x="401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132;p47">
              <a:extLst>
                <a:ext uri="{FF2B5EF4-FFF2-40B4-BE49-F238E27FC236}">
                  <a16:creationId xmlns:a16="http://schemas.microsoft.com/office/drawing/2014/main" id="{421CE4DC-9FAE-724F-BFD7-0319623A0016}"/>
                </a:ext>
              </a:extLst>
            </p:cNvPr>
            <p:cNvSpPr/>
            <p:nvPr/>
          </p:nvSpPr>
          <p:spPr>
            <a:xfrm>
              <a:off x="2069725" y="2611200"/>
              <a:ext cx="631225" cy="1803900"/>
            </a:xfrm>
            <a:custGeom>
              <a:avLst/>
              <a:gdLst/>
              <a:ahLst/>
              <a:cxnLst/>
              <a:rect l="l" t="t" r="r" b="b"/>
              <a:pathLst>
                <a:path w="25249" h="72156" fill="none" extrusionOk="0">
                  <a:moveTo>
                    <a:pt x="1" y="72156"/>
                  </a:moveTo>
                  <a:cubicBezTo>
                    <a:pt x="11548" y="50040"/>
                    <a:pt x="23161" y="25249"/>
                    <a:pt x="25248" y="1"/>
                  </a:cubicBezTo>
                </a:path>
              </a:pathLst>
            </a:custGeom>
            <a:noFill/>
            <a:ln w="9525" cap="rnd" cmpd="sng">
              <a:solidFill>
                <a:schemeClr val="accent6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133;p47">
              <a:extLst>
                <a:ext uri="{FF2B5EF4-FFF2-40B4-BE49-F238E27FC236}">
                  <a16:creationId xmlns:a16="http://schemas.microsoft.com/office/drawing/2014/main" id="{A1EB6231-8FCE-DB4E-8B6E-E148FC38034E}"/>
                </a:ext>
              </a:extLst>
            </p:cNvPr>
            <p:cNvSpPr/>
            <p:nvPr/>
          </p:nvSpPr>
          <p:spPr>
            <a:xfrm>
              <a:off x="2351875" y="1818225"/>
              <a:ext cx="1794125" cy="943400"/>
            </a:xfrm>
            <a:custGeom>
              <a:avLst/>
              <a:gdLst/>
              <a:ahLst/>
              <a:cxnLst/>
              <a:rect l="l" t="t" r="r" b="b"/>
              <a:pathLst>
                <a:path w="71765" h="37736" extrusionOk="0">
                  <a:moveTo>
                    <a:pt x="60167" y="1"/>
                  </a:moveTo>
                  <a:cubicBezTo>
                    <a:pt x="60118" y="1"/>
                    <a:pt x="60069" y="5"/>
                    <a:pt x="60021" y="13"/>
                  </a:cubicBezTo>
                  <a:cubicBezTo>
                    <a:pt x="58129" y="339"/>
                    <a:pt x="10178" y="6929"/>
                    <a:pt x="10178" y="6929"/>
                  </a:cubicBezTo>
                  <a:cubicBezTo>
                    <a:pt x="10178" y="6929"/>
                    <a:pt x="6786" y="8951"/>
                    <a:pt x="6525" y="10582"/>
                  </a:cubicBezTo>
                  <a:cubicBezTo>
                    <a:pt x="6329" y="11952"/>
                    <a:pt x="6329" y="13322"/>
                    <a:pt x="6525" y="14692"/>
                  </a:cubicBezTo>
                  <a:cubicBezTo>
                    <a:pt x="6525" y="14692"/>
                    <a:pt x="1" y="18607"/>
                    <a:pt x="4502" y="25718"/>
                  </a:cubicBezTo>
                  <a:cubicBezTo>
                    <a:pt x="8134" y="31486"/>
                    <a:pt x="20468" y="37736"/>
                    <a:pt x="34881" y="37736"/>
                  </a:cubicBezTo>
                  <a:cubicBezTo>
                    <a:pt x="38073" y="37736"/>
                    <a:pt x="41366" y="37429"/>
                    <a:pt x="44690" y="36743"/>
                  </a:cubicBezTo>
                  <a:cubicBezTo>
                    <a:pt x="63087" y="32894"/>
                    <a:pt x="71764" y="18019"/>
                    <a:pt x="71373" y="13061"/>
                  </a:cubicBezTo>
                  <a:cubicBezTo>
                    <a:pt x="70916" y="8103"/>
                    <a:pt x="64979" y="5754"/>
                    <a:pt x="64979" y="5754"/>
                  </a:cubicBezTo>
                  <a:cubicBezTo>
                    <a:pt x="64979" y="5754"/>
                    <a:pt x="62010" y="1"/>
                    <a:pt x="601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134;p47">
              <a:extLst>
                <a:ext uri="{FF2B5EF4-FFF2-40B4-BE49-F238E27FC236}">
                  <a16:creationId xmlns:a16="http://schemas.microsoft.com/office/drawing/2014/main" id="{64203260-8AC4-2C47-86F2-ED922C5E5CC8}"/>
                </a:ext>
              </a:extLst>
            </p:cNvPr>
            <p:cNvSpPr/>
            <p:nvPr/>
          </p:nvSpPr>
          <p:spPr>
            <a:xfrm>
              <a:off x="2555750" y="2247500"/>
              <a:ext cx="768225" cy="277300"/>
            </a:xfrm>
            <a:custGeom>
              <a:avLst/>
              <a:gdLst/>
              <a:ahLst/>
              <a:cxnLst/>
              <a:rect l="l" t="t" r="r" b="b"/>
              <a:pathLst>
                <a:path w="30729" h="11092" fill="none" extrusionOk="0">
                  <a:moveTo>
                    <a:pt x="1" y="0"/>
                  </a:moveTo>
                  <a:cubicBezTo>
                    <a:pt x="7634" y="9003"/>
                    <a:pt x="19573" y="10765"/>
                    <a:pt x="30729" y="11091"/>
                  </a:cubicBezTo>
                </a:path>
              </a:pathLst>
            </a:custGeom>
            <a:noFill/>
            <a:ln w="952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135;p47">
              <a:extLst>
                <a:ext uri="{FF2B5EF4-FFF2-40B4-BE49-F238E27FC236}">
                  <a16:creationId xmlns:a16="http://schemas.microsoft.com/office/drawing/2014/main" id="{CB7482FD-8213-DB4A-AAC1-E340D823F21C}"/>
                </a:ext>
              </a:extLst>
            </p:cNvPr>
            <p:cNvSpPr/>
            <p:nvPr/>
          </p:nvSpPr>
          <p:spPr>
            <a:xfrm>
              <a:off x="3560450" y="2019150"/>
              <a:ext cx="417550" cy="432250"/>
            </a:xfrm>
            <a:custGeom>
              <a:avLst/>
              <a:gdLst/>
              <a:ahLst/>
              <a:cxnLst/>
              <a:rect l="l" t="t" r="r" b="b"/>
              <a:pathLst>
                <a:path w="16702" h="17290" fill="none" extrusionOk="0">
                  <a:moveTo>
                    <a:pt x="0" y="17289"/>
                  </a:moveTo>
                  <a:cubicBezTo>
                    <a:pt x="7438" y="16833"/>
                    <a:pt x="16375" y="7373"/>
                    <a:pt x="16702" y="1"/>
                  </a:cubicBezTo>
                </a:path>
              </a:pathLst>
            </a:custGeom>
            <a:noFill/>
            <a:ln w="952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136;p47">
              <a:extLst>
                <a:ext uri="{FF2B5EF4-FFF2-40B4-BE49-F238E27FC236}">
                  <a16:creationId xmlns:a16="http://schemas.microsoft.com/office/drawing/2014/main" id="{14F217CF-8E23-F144-BEE1-DF49D20E7C82}"/>
                </a:ext>
              </a:extLst>
            </p:cNvPr>
            <p:cNvSpPr/>
            <p:nvPr/>
          </p:nvSpPr>
          <p:spPr>
            <a:xfrm>
              <a:off x="1746800" y="463525"/>
              <a:ext cx="2276875" cy="1841100"/>
            </a:xfrm>
            <a:custGeom>
              <a:avLst/>
              <a:gdLst/>
              <a:ahLst/>
              <a:cxnLst/>
              <a:rect l="l" t="t" r="r" b="b"/>
              <a:pathLst>
                <a:path w="91075" h="73644" extrusionOk="0">
                  <a:moveTo>
                    <a:pt x="55652" y="0"/>
                  </a:moveTo>
                  <a:cubicBezTo>
                    <a:pt x="54646" y="0"/>
                    <a:pt x="53643" y="81"/>
                    <a:pt x="52648" y="248"/>
                  </a:cubicBezTo>
                  <a:cubicBezTo>
                    <a:pt x="34316" y="3314"/>
                    <a:pt x="26748" y="15318"/>
                    <a:pt x="26748" y="15318"/>
                  </a:cubicBezTo>
                  <a:cubicBezTo>
                    <a:pt x="26748" y="15318"/>
                    <a:pt x="21884" y="4467"/>
                    <a:pt x="14334" y="4467"/>
                  </a:cubicBezTo>
                  <a:cubicBezTo>
                    <a:pt x="12967" y="4467"/>
                    <a:pt x="11512" y="4823"/>
                    <a:pt x="9982" y="5663"/>
                  </a:cubicBezTo>
                  <a:cubicBezTo>
                    <a:pt x="0" y="11143"/>
                    <a:pt x="1044" y="25235"/>
                    <a:pt x="6394" y="29541"/>
                  </a:cubicBezTo>
                  <a:cubicBezTo>
                    <a:pt x="9118" y="31761"/>
                    <a:pt x="12121" y="32299"/>
                    <a:pt x="14390" y="32299"/>
                  </a:cubicBezTo>
                  <a:cubicBezTo>
                    <a:pt x="16522" y="32299"/>
                    <a:pt x="18006" y="31824"/>
                    <a:pt x="18006" y="31824"/>
                  </a:cubicBezTo>
                  <a:cubicBezTo>
                    <a:pt x="18006" y="31824"/>
                    <a:pt x="20616" y="47351"/>
                    <a:pt x="29880" y="59486"/>
                  </a:cubicBezTo>
                  <a:cubicBezTo>
                    <a:pt x="31315" y="55702"/>
                    <a:pt x="35490" y="54267"/>
                    <a:pt x="40383" y="54267"/>
                  </a:cubicBezTo>
                  <a:cubicBezTo>
                    <a:pt x="46451" y="54267"/>
                    <a:pt x="51409" y="56550"/>
                    <a:pt x="51409" y="62617"/>
                  </a:cubicBezTo>
                  <a:cubicBezTo>
                    <a:pt x="51409" y="66401"/>
                    <a:pt x="49452" y="69924"/>
                    <a:pt x="46320" y="71947"/>
                  </a:cubicBezTo>
                  <a:cubicBezTo>
                    <a:pt x="49500" y="73028"/>
                    <a:pt x="53006" y="73644"/>
                    <a:pt x="56883" y="73644"/>
                  </a:cubicBezTo>
                  <a:cubicBezTo>
                    <a:pt x="60959" y="73644"/>
                    <a:pt x="65445" y="72963"/>
                    <a:pt x="70393" y="71425"/>
                  </a:cubicBezTo>
                  <a:cubicBezTo>
                    <a:pt x="78222" y="68945"/>
                    <a:pt x="83572" y="64901"/>
                    <a:pt x="86899" y="60008"/>
                  </a:cubicBezTo>
                  <a:cubicBezTo>
                    <a:pt x="81288" y="59355"/>
                    <a:pt x="77113" y="54593"/>
                    <a:pt x="77113" y="48982"/>
                  </a:cubicBezTo>
                  <a:cubicBezTo>
                    <a:pt x="77113" y="42915"/>
                    <a:pt x="82071" y="40631"/>
                    <a:pt x="88139" y="40631"/>
                  </a:cubicBezTo>
                  <a:cubicBezTo>
                    <a:pt x="89117" y="40631"/>
                    <a:pt x="90096" y="40697"/>
                    <a:pt x="91074" y="40827"/>
                  </a:cubicBezTo>
                  <a:cubicBezTo>
                    <a:pt x="89108" y="21166"/>
                    <a:pt x="71924" y="0"/>
                    <a:pt x="556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137;p47">
              <a:extLst>
                <a:ext uri="{FF2B5EF4-FFF2-40B4-BE49-F238E27FC236}">
                  <a16:creationId xmlns:a16="http://schemas.microsoft.com/office/drawing/2014/main" id="{D8F3F58C-B444-3B49-B380-89BD7637FC08}"/>
                </a:ext>
              </a:extLst>
            </p:cNvPr>
            <p:cNvSpPr/>
            <p:nvPr/>
          </p:nvSpPr>
          <p:spPr>
            <a:xfrm>
              <a:off x="1746800" y="575100"/>
              <a:ext cx="668725" cy="719925"/>
            </a:xfrm>
            <a:custGeom>
              <a:avLst/>
              <a:gdLst/>
              <a:ahLst/>
              <a:cxnLst/>
              <a:rect l="l" t="t" r="r" b="b"/>
              <a:pathLst>
                <a:path w="26749" h="28797" extrusionOk="0">
                  <a:moveTo>
                    <a:pt x="14347" y="0"/>
                  </a:moveTo>
                  <a:cubicBezTo>
                    <a:pt x="12976" y="0"/>
                    <a:pt x="11517" y="357"/>
                    <a:pt x="9982" y="1200"/>
                  </a:cubicBezTo>
                  <a:cubicBezTo>
                    <a:pt x="0" y="6745"/>
                    <a:pt x="1044" y="20772"/>
                    <a:pt x="6394" y="25078"/>
                  </a:cubicBezTo>
                  <a:cubicBezTo>
                    <a:pt x="9118" y="27298"/>
                    <a:pt x="12121" y="27836"/>
                    <a:pt x="14390" y="27836"/>
                  </a:cubicBezTo>
                  <a:cubicBezTo>
                    <a:pt x="16522" y="27836"/>
                    <a:pt x="18006" y="27361"/>
                    <a:pt x="18006" y="27361"/>
                  </a:cubicBezTo>
                  <a:cubicBezTo>
                    <a:pt x="18006" y="27361"/>
                    <a:pt x="18071" y="27883"/>
                    <a:pt x="18267" y="28796"/>
                  </a:cubicBezTo>
                  <a:cubicBezTo>
                    <a:pt x="20746" y="22599"/>
                    <a:pt x="23552" y="16662"/>
                    <a:pt x="26748" y="10855"/>
                  </a:cubicBezTo>
                  <a:cubicBezTo>
                    <a:pt x="26748" y="10800"/>
                    <a:pt x="21890" y="0"/>
                    <a:pt x="143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2138;p47">
              <a:extLst>
                <a:ext uri="{FF2B5EF4-FFF2-40B4-BE49-F238E27FC236}">
                  <a16:creationId xmlns:a16="http://schemas.microsoft.com/office/drawing/2014/main" id="{BC0BAB06-5FFD-8947-942F-7C7FC5B6A3E2}"/>
                </a:ext>
              </a:extLst>
            </p:cNvPr>
            <p:cNvSpPr/>
            <p:nvPr/>
          </p:nvSpPr>
          <p:spPr>
            <a:xfrm>
              <a:off x="3095625" y="1783150"/>
              <a:ext cx="730700" cy="520600"/>
            </a:xfrm>
            <a:custGeom>
              <a:avLst/>
              <a:gdLst/>
              <a:ahLst/>
              <a:cxnLst/>
              <a:rect l="l" t="t" r="r" b="b"/>
              <a:pathLst>
                <a:path w="29228" h="20824" extrusionOk="0">
                  <a:moveTo>
                    <a:pt x="15758" y="1"/>
                  </a:moveTo>
                  <a:cubicBezTo>
                    <a:pt x="14696" y="1"/>
                    <a:pt x="13576" y="160"/>
                    <a:pt x="12396" y="503"/>
                  </a:cubicBezTo>
                  <a:cubicBezTo>
                    <a:pt x="3784" y="3113"/>
                    <a:pt x="0" y="12246"/>
                    <a:pt x="1044" y="20792"/>
                  </a:cubicBezTo>
                  <a:cubicBezTo>
                    <a:pt x="1603" y="20813"/>
                    <a:pt x="2162" y="20824"/>
                    <a:pt x="2721" y="20824"/>
                  </a:cubicBezTo>
                  <a:cubicBezTo>
                    <a:pt x="7379" y="20824"/>
                    <a:pt x="12014" y="20096"/>
                    <a:pt x="16440" y="18640"/>
                  </a:cubicBezTo>
                  <a:cubicBezTo>
                    <a:pt x="21203" y="17270"/>
                    <a:pt x="25509" y="14790"/>
                    <a:pt x="29227" y="11528"/>
                  </a:cubicBezTo>
                  <a:cubicBezTo>
                    <a:pt x="26219" y="5455"/>
                    <a:pt x="21973" y="1"/>
                    <a:pt x="15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2139;p47">
              <a:extLst>
                <a:ext uri="{FF2B5EF4-FFF2-40B4-BE49-F238E27FC236}">
                  <a16:creationId xmlns:a16="http://schemas.microsoft.com/office/drawing/2014/main" id="{A1DF6059-1C04-E64C-B4CE-29DF8376BC64}"/>
                </a:ext>
              </a:extLst>
            </p:cNvPr>
            <p:cNvSpPr/>
            <p:nvPr/>
          </p:nvSpPr>
          <p:spPr>
            <a:xfrm>
              <a:off x="2963950" y="1772450"/>
              <a:ext cx="107600" cy="83500"/>
            </a:xfrm>
            <a:custGeom>
              <a:avLst/>
              <a:gdLst/>
              <a:ahLst/>
              <a:cxnLst/>
              <a:rect l="l" t="t" r="r" b="b"/>
              <a:pathLst>
                <a:path w="4304" h="3340" extrusionOk="0">
                  <a:moveTo>
                    <a:pt x="1025" y="1"/>
                  </a:moveTo>
                  <a:cubicBezTo>
                    <a:pt x="682" y="1"/>
                    <a:pt x="410" y="141"/>
                    <a:pt x="309" y="474"/>
                  </a:cubicBezTo>
                  <a:cubicBezTo>
                    <a:pt x="1" y="1502"/>
                    <a:pt x="745" y="3340"/>
                    <a:pt x="1936" y="3340"/>
                  </a:cubicBezTo>
                  <a:cubicBezTo>
                    <a:pt x="2257" y="3340"/>
                    <a:pt x="2610" y="3207"/>
                    <a:pt x="2984" y="2888"/>
                  </a:cubicBezTo>
                  <a:cubicBezTo>
                    <a:pt x="4303" y="1721"/>
                    <a:pt x="2228" y="1"/>
                    <a:pt x="102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2140;p47">
              <a:extLst>
                <a:ext uri="{FF2B5EF4-FFF2-40B4-BE49-F238E27FC236}">
                  <a16:creationId xmlns:a16="http://schemas.microsoft.com/office/drawing/2014/main" id="{3E9FCB85-2381-6A44-9D1A-F9DA65C963C2}"/>
                </a:ext>
              </a:extLst>
            </p:cNvPr>
            <p:cNvSpPr/>
            <p:nvPr/>
          </p:nvSpPr>
          <p:spPr>
            <a:xfrm>
              <a:off x="3560900" y="1559475"/>
              <a:ext cx="107750" cy="84450"/>
            </a:xfrm>
            <a:custGeom>
              <a:avLst/>
              <a:gdLst/>
              <a:ahLst/>
              <a:cxnLst/>
              <a:rect l="l" t="t" r="r" b="b"/>
              <a:pathLst>
                <a:path w="4310" h="3378" extrusionOk="0">
                  <a:moveTo>
                    <a:pt x="1008" y="0"/>
                  </a:moveTo>
                  <a:cubicBezTo>
                    <a:pt x="673" y="0"/>
                    <a:pt x="408" y="133"/>
                    <a:pt x="309" y="447"/>
                  </a:cubicBezTo>
                  <a:cubicBezTo>
                    <a:pt x="0" y="1527"/>
                    <a:pt x="745" y="3377"/>
                    <a:pt x="1938" y="3377"/>
                  </a:cubicBezTo>
                  <a:cubicBezTo>
                    <a:pt x="2258" y="3377"/>
                    <a:pt x="2610" y="3244"/>
                    <a:pt x="2983" y="2926"/>
                  </a:cubicBezTo>
                  <a:cubicBezTo>
                    <a:pt x="4309" y="1702"/>
                    <a:pt x="2208" y="0"/>
                    <a:pt x="10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2141;p47">
              <a:extLst>
                <a:ext uri="{FF2B5EF4-FFF2-40B4-BE49-F238E27FC236}">
                  <a16:creationId xmlns:a16="http://schemas.microsoft.com/office/drawing/2014/main" id="{8399B8D0-B943-D240-B5B3-A5B7A9C1F9BA}"/>
                </a:ext>
              </a:extLst>
            </p:cNvPr>
            <p:cNvSpPr/>
            <p:nvPr/>
          </p:nvSpPr>
          <p:spPr>
            <a:xfrm>
              <a:off x="1891950" y="849600"/>
              <a:ext cx="440425" cy="370475"/>
            </a:xfrm>
            <a:custGeom>
              <a:avLst/>
              <a:gdLst/>
              <a:ahLst/>
              <a:cxnLst/>
              <a:rect l="l" t="t" r="r" b="b"/>
              <a:pathLst>
                <a:path w="17617" h="14819" extrusionOk="0">
                  <a:moveTo>
                    <a:pt x="8713" y="0"/>
                  </a:moveTo>
                  <a:cubicBezTo>
                    <a:pt x="6605" y="0"/>
                    <a:pt x="4525" y="1379"/>
                    <a:pt x="3001" y="5421"/>
                  </a:cubicBezTo>
                  <a:cubicBezTo>
                    <a:pt x="1" y="13381"/>
                    <a:pt x="5093" y="14818"/>
                    <a:pt x="9164" y="14818"/>
                  </a:cubicBezTo>
                  <a:cubicBezTo>
                    <a:pt x="11465" y="14818"/>
                    <a:pt x="13440" y="14359"/>
                    <a:pt x="13440" y="14359"/>
                  </a:cubicBezTo>
                  <a:cubicBezTo>
                    <a:pt x="13440" y="14359"/>
                    <a:pt x="16702" y="8226"/>
                    <a:pt x="17485" y="6334"/>
                  </a:cubicBezTo>
                  <a:cubicBezTo>
                    <a:pt x="17617" y="5982"/>
                    <a:pt x="13103" y="0"/>
                    <a:pt x="87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2142;p47">
              <a:extLst>
                <a:ext uri="{FF2B5EF4-FFF2-40B4-BE49-F238E27FC236}">
                  <a16:creationId xmlns:a16="http://schemas.microsoft.com/office/drawing/2014/main" id="{04A796DC-3F32-0A43-96C2-91DF1D9C1FD4}"/>
                </a:ext>
              </a:extLst>
            </p:cNvPr>
            <p:cNvSpPr/>
            <p:nvPr/>
          </p:nvSpPr>
          <p:spPr>
            <a:xfrm>
              <a:off x="2864025" y="1564100"/>
              <a:ext cx="62000" cy="44075"/>
            </a:xfrm>
            <a:custGeom>
              <a:avLst/>
              <a:gdLst/>
              <a:ahLst/>
              <a:cxnLst/>
              <a:rect l="l" t="t" r="r" b="b"/>
              <a:pathLst>
                <a:path w="2480" h="1763" fill="none" extrusionOk="0">
                  <a:moveTo>
                    <a:pt x="0" y="1762"/>
                  </a:moveTo>
                  <a:cubicBezTo>
                    <a:pt x="587" y="914"/>
                    <a:pt x="1501" y="262"/>
                    <a:pt x="2479" y="1"/>
                  </a:cubicBezTo>
                </a:path>
              </a:pathLst>
            </a:custGeom>
            <a:noFill/>
            <a:ln w="952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143;p47">
              <a:extLst>
                <a:ext uri="{FF2B5EF4-FFF2-40B4-BE49-F238E27FC236}">
                  <a16:creationId xmlns:a16="http://schemas.microsoft.com/office/drawing/2014/main" id="{D6ADEA28-9416-8F4F-B6A4-7E147630A4F3}"/>
                </a:ext>
              </a:extLst>
            </p:cNvPr>
            <p:cNvSpPr/>
            <p:nvPr/>
          </p:nvSpPr>
          <p:spPr>
            <a:xfrm>
              <a:off x="3509875" y="1365125"/>
              <a:ext cx="75050" cy="32650"/>
            </a:xfrm>
            <a:custGeom>
              <a:avLst/>
              <a:gdLst/>
              <a:ahLst/>
              <a:cxnLst/>
              <a:rect l="l" t="t" r="r" b="b"/>
              <a:pathLst>
                <a:path w="3002" h="1306" fill="none" extrusionOk="0">
                  <a:moveTo>
                    <a:pt x="1" y="1305"/>
                  </a:moveTo>
                  <a:cubicBezTo>
                    <a:pt x="653" y="66"/>
                    <a:pt x="1762" y="1"/>
                    <a:pt x="3002" y="718"/>
                  </a:cubicBezTo>
                </a:path>
              </a:pathLst>
            </a:custGeom>
            <a:noFill/>
            <a:ln w="952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144;p47">
              <a:extLst>
                <a:ext uri="{FF2B5EF4-FFF2-40B4-BE49-F238E27FC236}">
                  <a16:creationId xmlns:a16="http://schemas.microsoft.com/office/drawing/2014/main" id="{1C01F2D8-E0EE-1143-A330-2B2D654210AC}"/>
                </a:ext>
              </a:extLst>
            </p:cNvPr>
            <p:cNvSpPr/>
            <p:nvPr/>
          </p:nvSpPr>
          <p:spPr>
            <a:xfrm>
              <a:off x="3255450" y="1918025"/>
              <a:ext cx="389825" cy="246325"/>
            </a:xfrm>
            <a:custGeom>
              <a:avLst/>
              <a:gdLst/>
              <a:ahLst/>
              <a:cxnLst/>
              <a:rect l="l" t="t" r="r" b="b"/>
              <a:pathLst>
                <a:path w="15593" h="9853" fill="none" extrusionOk="0">
                  <a:moveTo>
                    <a:pt x="1" y="8286"/>
                  </a:moveTo>
                  <a:cubicBezTo>
                    <a:pt x="3589" y="9852"/>
                    <a:pt x="8743" y="9591"/>
                    <a:pt x="7764" y="4307"/>
                  </a:cubicBezTo>
                  <a:cubicBezTo>
                    <a:pt x="12788" y="8482"/>
                    <a:pt x="15267" y="5742"/>
                    <a:pt x="15593" y="1"/>
                  </a:cubicBezTo>
                </a:path>
              </a:pathLst>
            </a:custGeom>
            <a:solidFill>
              <a:schemeClr val="accent2"/>
            </a:solidFill>
            <a:ln w="952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145;p47">
              <a:extLst>
                <a:ext uri="{FF2B5EF4-FFF2-40B4-BE49-F238E27FC236}">
                  <a16:creationId xmlns:a16="http://schemas.microsoft.com/office/drawing/2014/main" id="{21140BA9-BC89-AB4E-BED7-CBB4BCD7A1B7}"/>
                </a:ext>
              </a:extLst>
            </p:cNvPr>
            <p:cNvSpPr/>
            <p:nvPr/>
          </p:nvSpPr>
          <p:spPr>
            <a:xfrm>
              <a:off x="3221200" y="1820725"/>
              <a:ext cx="371900" cy="205100"/>
            </a:xfrm>
            <a:custGeom>
              <a:avLst/>
              <a:gdLst/>
              <a:ahLst/>
              <a:cxnLst/>
              <a:rect l="l" t="t" r="r" b="b"/>
              <a:pathLst>
                <a:path w="14876" h="8204" extrusionOk="0">
                  <a:moveTo>
                    <a:pt x="12642" y="1"/>
                  </a:moveTo>
                  <a:cubicBezTo>
                    <a:pt x="11424" y="1"/>
                    <a:pt x="9608" y="1268"/>
                    <a:pt x="7242" y="2262"/>
                  </a:cubicBezTo>
                  <a:cubicBezTo>
                    <a:pt x="3980" y="3567"/>
                    <a:pt x="1" y="4023"/>
                    <a:pt x="522" y="5915"/>
                  </a:cubicBezTo>
                  <a:cubicBezTo>
                    <a:pt x="621" y="6251"/>
                    <a:pt x="977" y="6380"/>
                    <a:pt x="1480" y="6380"/>
                  </a:cubicBezTo>
                  <a:cubicBezTo>
                    <a:pt x="3126" y="6380"/>
                    <a:pt x="6343" y="5004"/>
                    <a:pt x="7228" y="5004"/>
                  </a:cubicBezTo>
                  <a:cubicBezTo>
                    <a:pt x="7333" y="5004"/>
                    <a:pt x="7405" y="5024"/>
                    <a:pt x="7438" y="5067"/>
                  </a:cubicBezTo>
                  <a:cubicBezTo>
                    <a:pt x="7884" y="5640"/>
                    <a:pt x="7397" y="8203"/>
                    <a:pt x="8952" y="8203"/>
                  </a:cubicBezTo>
                  <a:cubicBezTo>
                    <a:pt x="8990" y="8203"/>
                    <a:pt x="9029" y="8202"/>
                    <a:pt x="9069" y="8199"/>
                  </a:cubicBezTo>
                  <a:cubicBezTo>
                    <a:pt x="10830" y="8068"/>
                    <a:pt x="8090" y="4676"/>
                    <a:pt x="9134" y="4415"/>
                  </a:cubicBezTo>
                  <a:cubicBezTo>
                    <a:pt x="10178" y="4154"/>
                    <a:pt x="14875" y="2262"/>
                    <a:pt x="13766" y="631"/>
                  </a:cubicBezTo>
                  <a:cubicBezTo>
                    <a:pt x="13479" y="183"/>
                    <a:pt x="13104" y="1"/>
                    <a:pt x="126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146;p47">
              <a:extLst>
                <a:ext uri="{FF2B5EF4-FFF2-40B4-BE49-F238E27FC236}">
                  <a16:creationId xmlns:a16="http://schemas.microsoft.com/office/drawing/2014/main" id="{38CE53BD-0133-8640-ACFC-B751EEF3AF11}"/>
                </a:ext>
              </a:extLst>
            </p:cNvPr>
            <p:cNvSpPr/>
            <p:nvPr/>
          </p:nvSpPr>
          <p:spPr>
            <a:xfrm>
              <a:off x="2493775" y="1820175"/>
              <a:ext cx="538250" cy="442025"/>
            </a:xfrm>
            <a:custGeom>
              <a:avLst/>
              <a:gdLst/>
              <a:ahLst/>
              <a:cxnLst/>
              <a:rect l="l" t="t" r="r" b="b"/>
              <a:pathLst>
                <a:path w="21530" h="17681" extrusionOk="0">
                  <a:moveTo>
                    <a:pt x="10504" y="1"/>
                  </a:moveTo>
                  <a:cubicBezTo>
                    <a:pt x="5611" y="1"/>
                    <a:pt x="1436" y="1501"/>
                    <a:pt x="1" y="5220"/>
                  </a:cubicBezTo>
                  <a:cubicBezTo>
                    <a:pt x="4111" y="10569"/>
                    <a:pt x="9461" y="15267"/>
                    <a:pt x="16441" y="17681"/>
                  </a:cubicBezTo>
                  <a:cubicBezTo>
                    <a:pt x="19573" y="15658"/>
                    <a:pt x="21530" y="12135"/>
                    <a:pt x="21530" y="8351"/>
                  </a:cubicBezTo>
                  <a:cubicBezTo>
                    <a:pt x="21530" y="2284"/>
                    <a:pt x="16572" y="1"/>
                    <a:pt x="105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147;p47">
              <a:extLst>
                <a:ext uri="{FF2B5EF4-FFF2-40B4-BE49-F238E27FC236}">
                  <a16:creationId xmlns:a16="http://schemas.microsoft.com/office/drawing/2014/main" id="{2BB4BACA-8F4A-DC47-AC46-60B12A954539}"/>
                </a:ext>
              </a:extLst>
            </p:cNvPr>
            <p:cNvSpPr/>
            <p:nvPr/>
          </p:nvSpPr>
          <p:spPr>
            <a:xfrm>
              <a:off x="3323950" y="551275"/>
              <a:ext cx="367000" cy="357200"/>
            </a:xfrm>
            <a:custGeom>
              <a:avLst/>
              <a:gdLst/>
              <a:ahLst/>
              <a:cxnLst/>
              <a:rect l="l" t="t" r="r" b="b"/>
              <a:pathLst>
                <a:path w="14680" h="14288" fill="none" extrusionOk="0">
                  <a:moveTo>
                    <a:pt x="1" y="0"/>
                  </a:moveTo>
                  <a:cubicBezTo>
                    <a:pt x="6394" y="2871"/>
                    <a:pt x="11613" y="7959"/>
                    <a:pt x="14680" y="14288"/>
                  </a:cubicBezTo>
                </a:path>
              </a:pathLst>
            </a:custGeom>
            <a:noFill/>
            <a:ln w="952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148;p47">
              <a:extLst>
                <a:ext uri="{FF2B5EF4-FFF2-40B4-BE49-F238E27FC236}">
                  <a16:creationId xmlns:a16="http://schemas.microsoft.com/office/drawing/2014/main" id="{01B6721A-1586-A14E-AAC2-BD09272C6435}"/>
                </a:ext>
              </a:extLst>
            </p:cNvPr>
            <p:cNvSpPr/>
            <p:nvPr/>
          </p:nvSpPr>
          <p:spPr>
            <a:xfrm>
              <a:off x="3674625" y="1479300"/>
              <a:ext cx="366975" cy="482800"/>
            </a:xfrm>
            <a:custGeom>
              <a:avLst/>
              <a:gdLst/>
              <a:ahLst/>
              <a:cxnLst/>
              <a:rect l="l" t="t" r="r" b="b"/>
              <a:pathLst>
                <a:path w="14679" h="19312" extrusionOk="0">
                  <a:moveTo>
                    <a:pt x="11026" y="0"/>
                  </a:moveTo>
                  <a:cubicBezTo>
                    <a:pt x="4958" y="0"/>
                    <a:pt x="0" y="2284"/>
                    <a:pt x="0" y="8351"/>
                  </a:cubicBezTo>
                  <a:cubicBezTo>
                    <a:pt x="0" y="13962"/>
                    <a:pt x="4175" y="18659"/>
                    <a:pt x="9786" y="19311"/>
                  </a:cubicBezTo>
                  <a:cubicBezTo>
                    <a:pt x="13505" y="13766"/>
                    <a:pt x="14679" y="7046"/>
                    <a:pt x="13961" y="196"/>
                  </a:cubicBezTo>
                  <a:cubicBezTo>
                    <a:pt x="12983" y="66"/>
                    <a:pt x="12004" y="0"/>
                    <a:pt x="110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" name="Google Shape;1683;p40">
            <a:extLst>
              <a:ext uri="{FF2B5EF4-FFF2-40B4-BE49-F238E27FC236}">
                <a16:creationId xmlns:a16="http://schemas.microsoft.com/office/drawing/2014/main" id="{1142B452-C970-2245-B427-D19D97B6CE74}"/>
              </a:ext>
            </a:extLst>
          </p:cNvPr>
          <p:cNvGrpSpPr/>
          <p:nvPr/>
        </p:nvGrpSpPr>
        <p:grpSpPr>
          <a:xfrm rot="919336">
            <a:off x="7829125" y="439652"/>
            <a:ext cx="691220" cy="1434572"/>
            <a:chOff x="237475" y="3399100"/>
            <a:chExt cx="570125" cy="1183250"/>
          </a:xfrm>
        </p:grpSpPr>
        <p:sp>
          <p:nvSpPr>
            <p:cNvPr id="46" name="Google Shape;1684;p40">
              <a:extLst>
                <a:ext uri="{FF2B5EF4-FFF2-40B4-BE49-F238E27FC236}">
                  <a16:creationId xmlns:a16="http://schemas.microsoft.com/office/drawing/2014/main" id="{DA0FB7DF-C5F9-734B-80F6-1ADFDE3420E2}"/>
                </a:ext>
              </a:extLst>
            </p:cNvPr>
            <p:cNvSpPr/>
            <p:nvPr/>
          </p:nvSpPr>
          <p:spPr>
            <a:xfrm>
              <a:off x="237475" y="3976125"/>
              <a:ext cx="366150" cy="606225"/>
            </a:xfrm>
            <a:custGeom>
              <a:avLst/>
              <a:gdLst/>
              <a:ahLst/>
              <a:cxnLst/>
              <a:rect l="l" t="t" r="r" b="b"/>
              <a:pathLst>
                <a:path w="14646" h="24249" extrusionOk="0">
                  <a:moveTo>
                    <a:pt x="3835" y="1"/>
                  </a:moveTo>
                  <a:lnTo>
                    <a:pt x="129" y="13411"/>
                  </a:lnTo>
                  <a:cubicBezTo>
                    <a:pt x="0" y="13822"/>
                    <a:pt x="0" y="14260"/>
                    <a:pt x="129" y="14698"/>
                  </a:cubicBezTo>
                  <a:lnTo>
                    <a:pt x="2445" y="23732"/>
                  </a:lnTo>
                  <a:cubicBezTo>
                    <a:pt x="2543" y="24057"/>
                    <a:pt x="2835" y="24248"/>
                    <a:pt x="3135" y="24248"/>
                  </a:cubicBezTo>
                  <a:cubicBezTo>
                    <a:pt x="3310" y="24248"/>
                    <a:pt x="3487" y="24183"/>
                    <a:pt x="3629" y="24041"/>
                  </a:cubicBezTo>
                  <a:lnTo>
                    <a:pt x="10296" y="17503"/>
                  </a:lnTo>
                  <a:cubicBezTo>
                    <a:pt x="10579" y="17194"/>
                    <a:pt x="10810" y="16808"/>
                    <a:pt x="10939" y="16396"/>
                  </a:cubicBezTo>
                  <a:lnTo>
                    <a:pt x="14646" y="2987"/>
                  </a:lnTo>
                  <a:lnTo>
                    <a:pt x="9112" y="1906"/>
                  </a:lnTo>
                  <a:lnTo>
                    <a:pt x="383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685;p40">
              <a:extLst>
                <a:ext uri="{FF2B5EF4-FFF2-40B4-BE49-F238E27FC236}">
                  <a16:creationId xmlns:a16="http://schemas.microsoft.com/office/drawing/2014/main" id="{0C375D05-DCE4-1B42-86CF-A19518A348F7}"/>
                </a:ext>
              </a:extLst>
            </p:cNvPr>
            <p:cNvSpPr/>
            <p:nvPr/>
          </p:nvSpPr>
          <p:spPr>
            <a:xfrm>
              <a:off x="638350" y="3600350"/>
              <a:ext cx="169250" cy="466200"/>
            </a:xfrm>
            <a:custGeom>
              <a:avLst/>
              <a:gdLst/>
              <a:ahLst/>
              <a:cxnLst/>
              <a:rect l="l" t="t" r="r" b="b"/>
              <a:pathLst>
                <a:path w="6770" h="18648" extrusionOk="0">
                  <a:moveTo>
                    <a:pt x="3681" y="1"/>
                  </a:moveTo>
                  <a:lnTo>
                    <a:pt x="2214" y="2883"/>
                  </a:lnTo>
                  <a:lnTo>
                    <a:pt x="3733" y="3295"/>
                  </a:lnTo>
                  <a:cubicBezTo>
                    <a:pt x="3733" y="3295"/>
                    <a:pt x="2265" y="8829"/>
                    <a:pt x="773" y="13951"/>
                  </a:cubicBezTo>
                  <a:cubicBezTo>
                    <a:pt x="0" y="16602"/>
                    <a:pt x="335" y="17812"/>
                    <a:pt x="824" y="18404"/>
                  </a:cubicBezTo>
                  <a:cubicBezTo>
                    <a:pt x="981" y="18571"/>
                    <a:pt x="1187" y="18648"/>
                    <a:pt x="1390" y="18648"/>
                  </a:cubicBezTo>
                  <a:cubicBezTo>
                    <a:pt x="1719" y="18648"/>
                    <a:pt x="2041" y="18445"/>
                    <a:pt x="2137" y="18095"/>
                  </a:cubicBezTo>
                  <a:lnTo>
                    <a:pt x="6615" y="1982"/>
                  </a:lnTo>
                  <a:cubicBezTo>
                    <a:pt x="6770" y="1390"/>
                    <a:pt x="6409" y="773"/>
                    <a:pt x="5817" y="618"/>
                  </a:cubicBezTo>
                  <a:lnTo>
                    <a:pt x="36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686;p40">
              <a:extLst>
                <a:ext uri="{FF2B5EF4-FFF2-40B4-BE49-F238E27FC236}">
                  <a16:creationId xmlns:a16="http://schemas.microsoft.com/office/drawing/2014/main" id="{11FCCFE3-DBE5-4E42-9FB8-C69E4D0E6C3F}"/>
                </a:ext>
              </a:extLst>
            </p:cNvPr>
            <p:cNvSpPr/>
            <p:nvPr/>
          </p:nvSpPr>
          <p:spPr>
            <a:xfrm>
              <a:off x="238125" y="3976125"/>
              <a:ext cx="364850" cy="426000"/>
            </a:xfrm>
            <a:custGeom>
              <a:avLst/>
              <a:gdLst/>
              <a:ahLst/>
              <a:cxnLst/>
              <a:rect l="l" t="t" r="r" b="b"/>
              <a:pathLst>
                <a:path w="14594" h="17040" extrusionOk="0">
                  <a:moveTo>
                    <a:pt x="3809" y="1"/>
                  </a:moveTo>
                  <a:lnTo>
                    <a:pt x="103" y="13411"/>
                  </a:lnTo>
                  <a:cubicBezTo>
                    <a:pt x="26" y="13642"/>
                    <a:pt x="0" y="13874"/>
                    <a:pt x="0" y="14106"/>
                  </a:cubicBezTo>
                  <a:lnTo>
                    <a:pt x="10604" y="17040"/>
                  </a:lnTo>
                  <a:cubicBezTo>
                    <a:pt x="10733" y="16834"/>
                    <a:pt x="10810" y="16628"/>
                    <a:pt x="10887" y="16396"/>
                  </a:cubicBezTo>
                  <a:lnTo>
                    <a:pt x="14594" y="2987"/>
                  </a:lnTo>
                  <a:lnTo>
                    <a:pt x="9086" y="1906"/>
                  </a:lnTo>
                  <a:lnTo>
                    <a:pt x="380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687;p40">
              <a:extLst>
                <a:ext uri="{FF2B5EF4-FFF2-40B4-BE49-F238E27FC236}">
                  <a16:creationId xmlns:a16="http://schemas.microsoft.com/office/drawing/2014/main" id="{2562047B-A41F-4141-9938-F388B859FCF6}"/>
                </a:ext>
              </a:extLst>
            </p:cNvPr>
            <p:cNvSpPr/>
            <p:nvPr/>
          </p:nvSpPr>
          <p:spPr>
            <a:xfrm>
              <a:off x="530250" y="3399100"/>
              <a:ext cx="180825" cy="149800"/>
            </a:xfrm>
            <a:custGeom>
              <a:avLst/>
              <a:gdLst/>
              <a:ahLst/>
              <a:cxnLst/>
              <a:rect l="l" t="t" r="r" b="b"/>
              <a:pathLst>
                <a:path w="7233" h="5992" extrusionOk="0">
                  <a:moveTo>
                    <a:pt x="3114" y="0"/>
                  </a:moveTo>
                  <a:cubicBezTo>
                    <a:pt x="2000" y="0"/>
                    <a:pt x="990" y="742"/>
                    <a:pt x="670" y="1873"/>
                  </a:cubicBezTo>
                  <a:lnTo>
                    <a:pt x="0" y="4267"/>
                  </a:lnTo>
                  <a:lnTo>
                    <a:pt x="6178" y="5992"/>
                  </a:lnTo>
                  <a:lnTo>
                    <a:pt x="6847" y="3598"/>
                  </a:lnTo>
                  <a:cubicBezTo>
                    <a:pt x="7233" y="2234"/>
                    <a:pt x="6435" y="818"/>
                    <a:pt x="5045" y="432"/>
                  </a:cubicBezTo>
                  <a:lnTo>
                    <a:pt x="3810" y="97"/>
                  </a:lnTo>
                  <a:cubicBezTo>
                    <a:pt x="3577" y="32"/>
                    <a:pt x="3343" y="0"/>
                    <a:pt x="3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688;p40">
              <a:extLst>
                <a:ext uri="{FF2B5EF4-FFF2-40B4-BE49-F238E27FC236}">
                  <a16:creationId xmlns:a16="http://schemas.microsoft.com/office/drawing/2014/main" id="{D148F834-804E-814C-9FD1-A7A8A78BD10B}"/>
                </a:ext>
              </a:extLst>
            </p:cNvPr>
            <p:cNvSpPr/>
            <p:nvPr/>
          </p:nvSpPr>
          <p:spPr>
            <a:xfrm>
              <a:off x="323050" y="3516700"/>
              <a:ext cx="413775" cy="553825"/>
            </a:xfrm>
            <a:custGeom>
              <a:avLst/>
              <a:gdLst/>
              <a:ahLst/>
              <a:cxnLst/>
              <a:rect l="l" t="t" r="r" b="b"/>
              <a:pathLst>
                <a:path w="16551" h="22153" extrusionOk="0">
                  <a:moveTo>
                    <a:pt x="5200" y="1"/>
                  </a:moveTo>
                  <a:lnTo>
                    <a:pt x="129" y="18352"/>
                  </a:lnTo>
                  <a:cubicBezTo>
                    <a:pt x="0" y="18841"/>
                    <a:pt x="284" y="19330"/>
                    <a:pt x="773" y="19459"/>
                  </a:cubicBezTo>
                  <a:lnTo>
                    <a:pt x="10347" y="22110"/>
                  </a:lnTo>
                  <a:cubicBezTo>
                    <a:pt x="10438" y="22139"/>
                    <a:pt x="10529" y="22152"/>
                    <a:pt x="10617" y="22152"/>
                  </a:cubicBezTo>
                  <a:cubicBezTo>
                    <a:pt x="11006" y="22152"/>
                    <a:pt x="11349" y="21891"/>
                    <a:pt x="11454" y="21492"/>
                  </a:cubicBezTo>
                  <a:lnTo>
                    <a:pt x="16550" y="3141"/>
                  </a:lnTo>
                  <a:lnTo>
                    <a:pt x="520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689;p40">
              <a:extLst>
                <a:ext uri="{FF2B5EF4-FFF2-40B4-BE49-F238E27FC236}">
                  <a16:creationId xmlns:a16="http://schemas.microsoft.com/office/drawing/2014/main" id="{12474AF5-ED1B-544C-AF1B-29379FE7F761}"/>
                </a:ext>
              </a:extLst>
            </p:cNvPr>
            <p:cNvSpPr/>
            <p:nvPr/>
          </p:nvSpPr>
          <p:spPr>
            <a:xfrm>
              <a:off x="453025" y="3461975"/>
              <a:ext cx="295375" cy="133250"/>
            </a:xfrm>
            <a:custGeom>
              <a:avLst/>
              <a:gdLst/>
              <a:ahLst/>
              <a:cxnLst/>
              <a:rect l="l" t="t" r="r" b="b"/>
              <a:pathLst>
                <a:path w="11815" h="5330" extrusionOk="0">
                  <a:moveTo>
                    <a:pt x="2636" y="1"/>
                  </a:moveTo>
                  <a:cubicBezTo>
                    <a:pt x="1461" y="1"/>
                    <a:pt x="398" y="789"/>
                    <a:pt x="78" y="1984"/>
                  </a:cubicBezTo>
                  <a:lnTo>
                    <a:pt x="1" y="2190"/>
                  </a:lnTo>
                  <a:lnTo>
                    <a:pt x="11351" y="5330"/>
                  </a:lnTo>
                  <a:lnTo>
                    <a:pt x="11403" y="5124"/>
                  </a:lnTo>
                  <a:cubicBezTo>
                    <a:pt x="11815" y="3682"/>
                    <a:pt x="10965" y="2190"/>
                    <a:pt x="9550" y="1804"/>
                  </a:cubicBezTo>
                  <a:lnTo>
                    <a:pt x="3372" y="105"/>
                  </a:lnTo>
                  <a:cubicBezTo>
                    <a:pt x="3126" y="34"/>
                    <a:pt x="2879" y="1"/>
                    <a:pt x="26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690;p40">
              <a:extLst>
                <a:ext uri="{FF2B5EF4-FFF2-40B4-BE49-F238E27FC236}">
                  <a16:creationId xmlns:a16="http://schemas.microsoft.com/office/drawing/2014/main" id="{FDFB66A7-434F-0E49-9DF8-A44AD9C15562}"/>
                </a:ext>
              </a:extLst>
            </p:cNvPr>
            <p:cNvSpPr/>
            <p:nvPr/>
          </p:nvSpPr>
          <p:spPr>
            <a:xfrm>
              <a:off x="340425" y="3880900"/>
              <a:ext cx="295375" cy="122275"/>
            </a:xfrm>
            <a:custGeom>
              <a:avLst/>
              <a:gdLst/>
              <a:ahLst/>
              <a:cxnLst/>
              <a:rect l="l" t="t" r="r" b="b"/>
              <a:pathLst>
                <a:path w="11815" h="4891" extrusionOk="0">
                  <a:moveTo>
                    <a:pt x="464" y="1"/>
                  </a:moveTo>
                  <a:lnTo>
                    <a:pt x="0" y="1751"/>
                  </a:lnTo>
                  <a:lnTo>
                    <a:pt x="11325" y="4891"/>
                  </a:lnTo>
                  <a:lnTo>
                    <a:pt x="11814" y="3141"/>
                  </a:lnTo>
                  <a:lnTo>
                    <a:pt x="46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691;p40">
              <a:extLst>
                <a:ext uri="{FF2B5EF4-FFF2-40B4-BE49-F238E27FC236}">
                  <a16:creationId xmlns:a16="http://schemas.microsoft.com/office/drawing/2014/main" id="{A70B0CC9-FC72-614C-9127-7FFD977ED25A}"/>
                </a:ext>
              </a:extLst>
            </p:cNvPr>
            <p:cNvSpPr/>
            <p:nvPr/>
          </p:nvSpPr>
          <p:spPr>
            <a:xfrm>
              <a:off x="278650" y="4492200"/>
              <a:ext cx="105550" cy="90125"/>
            </a:xfrm>
            <a:custGeom>
              <a:avLst/>
              <a:gdLst/>
              <a:ahLst/>
              <a:cxnLst/>
              <a:rect l="l" t="t" r="r" b="b"/>
              <a:pathLst>
                <a:path w="4222" h="3605" extrusionOk="0">
                  <a:moveTo>
                    <a:pt x="1" y="0"/>
                  </a:moveTo>
                  <a:lnTo>
                    <a:pt x="773" y="3063"/>
                  </a:lnTo>
                  <a:cubicBezTo>
                    <a:pt x="871" y="3406"/>
                    <a:pt x="1166" y="3604"/>
                    <a:pt x="1467" y="3604"/>
                  </a:cubicBezTo>
                  <a:cubicBezTo>
                    <a:pt x="1640" y="3604"/>
                    <a:pt x="1816" y="3539"/>
                    <a:pt x="1957" y="3398"/>
                  </a:cubicBezTo>
                  <a:lnTo>
                    <a:pt x="4222" y="115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9780157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p25"/>
          <p:cNvSpPr txBox="1">
            <a:spLocks noGrp="1"/>
          </p:cNvSpPr>
          <p:nvPr>
            <p:ph type="title"/>
          </p:nvPr>
        </p:nvSpPr>
        <p:spPr>
          <a:xfrm>
            <a:off x="950333" y="2295552"/>
            <a:ext cx="7047166" cy="167868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TÌM HIỂU</a:t>
            </a:r>
            <a:br>
              <a:rPr lang="en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BÀI HỌC</a:t>
            </a:r>
            <a:endParaRPr sz="4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5" name="Google Shape;785;p25"/>
          <p:cNvSpPr txBox="1">
            <a:spLocks noGrp="1"/>
          </p:cNvSpPr>
          <p:nvPr>
            <p:ph type="title" idx="2"/>
          </p:nvPr>
        </p:nvSpPr>
        <p:spPr>
          <a:xfrm>
            <a:off x="3313800" y="626685"/>
            <a:ext cx="2516400" cy="138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</a:t>
            </a:r>
            <a:endParaRPr sz="10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86" name="Google Shape;786;p25"/>
          <p:cNvGrpSpPr/>
          <p:nvPr/>
        </p:nvGrpSpPr>
        <p:grpSpPr>
          <a:xfrm>
            <a:off x="7698299" y="2887000"/>
            <a:ext cx="990935" cy="1916649"/>
            <a:chOff x="16559563" y="4116304"/>
            <a:chExt cx="3055613" cy="5910110"/>
          </a:xfrm>
        </p:grpSpPr>
        <p:sp>
          <p:nvSpPr>
            <p:cNvPr id="787" name="Google Shape;787;p25"/>
            <p:cNvSpPr/>
            <p:nvPr/>
          </p:nvSpPr>
          <p:spPr>
            <a:xfrm>
              <a:off x="16559563" y="7227550"/>
              <a:ext cx="538699" cy="2389304"/>
            </a:xfrm>
            <a:custGeom>
              <a:avLst/>
              <a:gdLst/>
              <a:ahLst/>
              <a:cxnLst/>
              <a:rect l="l" t="t" r="r" b="b"/>
              <a:pathLst>
                <a:path w="8674" h="38472" extrusionOk="0">
                  <a:moveTo>
                    <a:pt x="3482" y="1"/>
                  </a:moveTo>
                  <a:cubicBezTo>
                    <a:pt x="2987" y="1"/>
                    <a:pt x="2505" y="244"/>
                    <a:pt x="2198" y="662"/>
                  </a:cubicBezTo>
                  <a:cubicBezTo>
                    <a:pt x="1999" y="1062"/>
                    <a:pt x="1919" y="1582"/>
                    <a:pt x="2039" y="2061"/>
                  </a:cubicBezTo>
                  <a:cubicBezTo>
                    <a:pt x="2438" y="5179"/>
                    <a:pt x="3917" y="8136"/>
                    <a:pt x="3677" y="11294"/>
                  </a:cubicBezTo>
                  <a:cubicBezTo>
                    <a:pt x="3557" y="13212"/>
                    <a:pt x="2718" y="15011"/>
                    <a:pt x="2198" y="16889"/>
                  </a:cubicBezTo>
                  <a:cubicBezTo>
                    <a:pt x="0" y="24243"/>
                    <a:pt x="2958" y="33316"/>
                    <a:pt x="8673" y="38472"/>
                  </a:cubicBezTo>
                  <a:lnTo>
                    <a:pt x="7035" y="30958"/>
                  </a:lnTo>
                  <a:cubicBezTo>
                    <a:pt x="5156" y="27281"/>
                    <a:pt x="4796" y="23044"/>
                    <a:pt x="6075" y="19167"/>
                  </a:cubicBezTo>
                  <a:cubicBezTo>
                    <a:pt x="6595" y="17449"/>
                    <a:pt x="7354" y="15890"/>
                    <a:pt x="7674" y="14171"/>
                  </a:cubicBezTo>
                  <a:cubicBezTo>
                    <a:pt x="8074" y="11973"/>
                    <a:pt x="7714" y="9695"/>
                    <a:pt x="7354" y="7457"/>
                  </a:cubicBezTo>
                  <a:cubicBezTo>
                    <a:pt x="6995" y="5458"/>
                    <a:pt x="6635" y="3420"/>
                    <a:pt x="5636" y="1662"/>
                  </a:cubicBezTo>
                  <a:cubicBezTo>
                    <a:pt x="5276" y="982"/>
                    <a:pt x="4756" y="463"/>
                    <a:pt x="4117" y="143"/>
                  </a:cubicBezTo>
                  <a:cubicBezTo>
                    <a:pt x="3912" y="46"/>
                    <a:pt x="3696" y="1"/>
                    <a:pt x="34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25"/>
            <p:cNvSpPr/>
            <p:nvPr/>
          </p:nvSpPr>
          <p:spPr>
            <a:xfrm>
              <a:off x="16611668" y="8134958"/>
              <a:ext cx="295433" cy="1082242"/>
            </a:xfrm>
            <a:custGeom>
              <a:avLst/>
              <a:gdLst/>
              <a:ahLst/>
              <a:cxnLst/>
              <a:rect l="l" t="t" r="r" b="b"/>
              <a:pathLst>
                <a:path w="4757" h="17426" extrusionOk="0">
                  <a:moveTo>
                    <a:pt x="2079" y="0"/>
                  </a:moveTo>
                  <a:cubicBezTo>
                    <a:pt x="1839" y="759"/>
                    <a:pt x="1559" y="1519"/>
                    <a:pt x="1319" y="2278"/>
                  </a:cubicBezTo>
                  <a:cubicBezTo>
                    <a:pt x="1" y="6675"/>
                    <a:pt x="560" y="11711"/>
                    <a:pt x="2439" y="16147"/>
                  </a:cubicBezTo>
                  <a:lnTo>
                    <a:pt x="3038" y="17426"/>
                  </a:lnTo>
                  <a:lnTo>
                    <a:pt x="3038" y="17346"/>
                  </a:lnTo>
                  <a:cubicBezTo>
                    <a:pt x="3997" y="17226"/>
                    <a:pt x="4677" y="16227"/>
                    <a:pt x="4757" y="15228"/>
                  </a:cubicBezTo>
                  <a:cubicBezTo>
                    <a:pt x="4717" y="14268"/>
                    <a:pt x="4517" y="13309"/>
                    <a:pt x="4077" y="12430"/>
                  </a:cubicBezTo>
                  <a:lnTo>
                    <a:pt x="3038" y="9872"/>
                  </a:lnTo>
                  <a:cubicBezTo>
                    <a:pt x="2718" y="9193"/>
                    <a:pt x="2479" y="8513"/>
                    <a:pt x="2399" y="7754"/>
                  </a:cubicBezTo>
                  <a:cubicBezTo>
                    <a:pt x="2359" y="6835"/>
                    <a:pt x="2558" y="5875"/>
                    <a:pt x="2878" y="4996"/>
                  </a:cubicBezTo>
                  <a:cubicBezTo>
                    <a:pt x="3238" y="4117"/>
                    <a:pt x="3398" y="3197"/>
                    <a:pt x="3438" y="2238"/>
                  </a:cubicBezTo>
                  <a:cubicBezTo>
                    <a:pt x="3438" y="1319"/>
                    <a:pt x="2918" y="440"/>
                    <a:pt x="20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25"/>
            <p:cNvSpPr/>
            <p:nvPr/>
          </p:nvSpPr>
          <p:spPr>
            <a:xfrm>
              <a:off x="18939935" y="4133694"/>
              <a:ext cx="531246" cy="796807"/>
            </a:xfrm>
            <a:custGeom>
              <a:avLst/>
              <a:gdLst/>
              <a:ahLst/>
              <a:cxnLst/>
              <a:rect l="l" t="t" r="r" b="b"/>
              <a:pathLst>
                <a:path w="8554" h="12830" extrusionOk="0">
                  <a:moveTo>
                    <a:pt x="8113" y="0"/>
                  </a:moveTo>
                  <a:cubicBezTo>
                    <a:pt x="4676" y="960"/>
                    <a:pt x="1839" y="3398"/>
                    <a:pt x="400" y="6635"/>
                  </a:cubicBezTo>
                  <a:cubicBezTo>
                    <a:pt x="400" y="6635"/>
                    <a:pt x="0" y="9912"/>
                    <a:pt x="1719" y="10991"/>
                  </a:cubicBezTo>
                  <a:cubicBezTo>
                    <a:pt x="3118" y="11751"/>
                    <a:pt x="4556" y="12350"/>
                    <a:pt x="6075" y="12830"/>
                  </a:cubicBezTo>
                  <a:cubicBezTo>
                    <a:pt x="7714" y="10832"/>
                    <a:pt x="8393" y="7594"/>
                    <a:pt x="8513" y="5716"/>
                  </a:cubicBezTo>
                  <a:cubicBezTo>
                    <a:pt x="8553" y="3797"/>
                    <a:pt x="8433" y="1879"/>
                    <a:pt x="81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25"/>
            <p:cNvSpPr/>
            <p:nvPr/>
          </p:nvSpPr>
          <p:spPr>
            <a:xfrm>
              <a:off x="19036693" y="4275168"/>
              <a:ext cx="342633" cy="513857"/>
            </a:xfrm>
            <a:custGeom>
              <a:avLst/>
              <a:gdLst/>
              <a:ahLst/>
              <a:cxnLst/>
              <a:rect l="l" t="t" r="r" b="b"/>
              <a:pathLst>
                <a:path w="5517" h="8274" extrusionOk="0">
                  <a:moveTo>
                    <a:pt x="5237" y="0"/>
                  </a:moveTo>
                  <a:cubicBezTo>
                    <a:pt x="3038" y="600"/>
                    <a:pt x="1200" y="2199"/>
                    <a:pt x="241" y="4277"/>
                  </a:cubicBezTo>
                  <a:cubicBezTo>
                    <a:pt x="241" y="4277"/>
                    <a:pt x="1" y="6395"/>
                    <a:pt x="1120" y="7075"/>
                  </a:cubicBezTo>
                  <a:cubicBezTo>
                    <a:pt x="1999" y="7594"/>
                    <a:pt x="2958" y="7994"/>
                    <a:pt x="3918" y="8274"/>
                  </a:cubicBezTo>
                  <a:cubicBezTo>
                    <a:pt x="4997" y="6995"/>
                    <a:pt x="5436" y="4916"/>
                    <a:pt x="5516" y="3677"/>
                  </a:cubicBezTo>
                  <a:cubicBezTo>
                    <a:pt x="5516" y="2439"/>
                    <a:pt x="5436" y="1200"/>
                    <a:pt x="5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25"/>
            <p:cNvSpPr/>
            <p:nvPr/>
          </p:nvSpPr>
          <p:spPr>
            <a:xfrm>
              <a:off x="17492857" y="4116304"/>
              <a:ext cx="506404" cy="700669"/>
            </a:xfrm>
            <a:custGeom>
              <a:avLst/>
              <a:gdLst/>
              <a:ahLst/>
              <a:cxnLst/>
              <a:rect l="l" t="t" r="r" b="b"/>
              <a:pathLst>
                <a:path w="8154" h="11282" extrusionOk="0">
                  <a:moveTo>
                    <a:pt x="440" y="1"/>
                  </a:moveTo>
                  <a:cubicBezTo>
                    <a:pt x="120" y="1879"/>
                    <a:pt x="0" y="3797"/>
                    <a:pt x="80" y="5716"/>
                  </a:cubicBezTo>
                  <a:cubicBezTo>
                    <a:pt x="120" y="7634"/>
                    <a:pt x="679" y="9513"/>
                    <a:pt x="1679" y="11152"/>
                  </a:cubicBezTo>
                  <a:cubicBezTo>
                    <a:pt x="1679" y="11152"/>
                    <a:pt x="2258" y="11281"/>
                    <a:pt x="3078" y="11281"/>
                  </a:cubicBezTo>
                  <a:cubicBezTo>
                    <a:pt x="3897" y="11281"/>
                    <a:pt x="4956" y="11152"/>
                    <a:pt x="5915" y="10632"/>
                  </a:cubicBezTo>
                  <a:cubicBezTo>
                    <a:pt x="7834" y="9593"/>
                    <a:pt x="8153" y="6635"/>
                    <a:pt x="8153" y="6635"/>
                  </a:cubicBezTo>
                  <a:cubicBezTo>
                    <a:pt x="6715" y="3398"/>
                    <a:pt x="3877" y="960"/>
                    <a:pt x="4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25"/>
            <p:cNvSpPr/>
            <p:nvPr/>
          </p:nvSpPr>
          <p:spPr>
            <a:xfrm>
              <a:off x="17589615" y="4300009"/>
              <a:ext cx="315307" cy="432872"/>
            </a:xfrm>
            <a:custGeom>
              <a:avLst/>
              <a:gdLst/>
              <a:ahLst/>
              <a:cxnLst/>
              <a:rect l="l" t="t" r="r" b="b"/>
              <a:pathLst>
                <a:path w="5077" h="6970" extrusionOk="0">
                  <a:moveTo>
                    <a:pt x="281" y="0"/>
                  </a:moveTo>
                  <a:cubicBezTo>
                    <a:pt x="81" y="1159"/>
                    <a:pt x="1" y="2318"/>
                    <a:pt x="41" y="3517"/>
                  </a:cubicBezTo>
                  <a:cubicBezTo>
                    <a:pt x="81" y="4716"/>
                    <a:pt x="440" y="5875"/>
                    <a:pt x="1040" y="6875"/>
                  </a:cubicBezTo>
                  <a:cubicBezTo>
                    <a:pt x="1320" y="6938"/>
                    <a:pt x="1605" y="6970"/>
                    <a:pt x="1889" y="6970"/>
                  </a:cubicBezTo>
                  <a:cubicBezTo>
                    <a:pt x="2497" y="6970"/>
                    <a:pt x="3106" y="6827"/>
                    <a:pt x="3678" y="6555"/>
                  </a:cubicBezTo>
                  <a:cubicBezTo>
                    <a:pt x="4837" y="5915"/>
                    <a:pt x="5077" y="4117"/>
                    <a:pt x="5077" y="4117"/>
                  </a:cubicBezTo>
                  <a:cubicBezTo>
                    <a:pt x="4157" y="2078"/>
                    <a:pt x="2399" y="600"/>
                    <a:pt x="2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25"/>
            <p:cNvSpPr/>
            <p:nvPr/>
          </p:nvSpPr>
          <p:spPr>
            <a:xfrm>
              <a:off x="17269408" y="4332242"/>
              <a:ext cx="2345768" cy="2897074"/>
            </a:xfrm>
            <a:custGeom>
              <a:avLst/>
              <a:gdLst/>
              <a:ahLst/>
              <a:cxnLst/>
              <a:rect l="l" t="t" r="r" b="b"/>
              <a:pathLst>
                <a:path w="37771" h="46648" extrusionOk="0">
                  <a:moveTo>
                    <a:pt x="20504" y="1"/>
                  </a:moveTo>
                  <a:lnTo>
                    <a:pt x="20504" y="1"/>
                  </a:lnTo>
                  <a:cubicBezTo>
                    <a:pt x="19465" y="1440"/>
                    <a:pt x="18146" y="2639"/>
                    <a:pt x="16627" y="3558"/>
                  </a:cubicBezTo>
                  <a:cubicBezTo>
                    <a:pt x="16459" y="3654"/>
                    <a:pt x="16217" y="3751"/>
                    <a:pt x="16000" y="3751"/>
                  </a:cubicBezTo>
                  <a:cubicBezTo>
                    <a:pt x="15856" y="3751"/>
                    <a:pt x="15723" y="3709"/>
                    <a:pt x="15628" y="3598"/>
                  </a:cubicBezTo>
                  <a:cubicBezTo>
                    <a:pt x="15548" y="3478"/>
                    <a:pt x="15508" y="3318"/>
                    <a:pt x="15508" y="3158"/>
                  </a:cubicBezTo>
                  <a:lnTo>
                    <a:pt x="15508" y="1480"/>
                  </a:lnTo>
                  <a:cubicBezTo>
                    <a:pt x="13830" y="1799"/>
                    <a:pt x="12191" y="2399"/>
                    <a:pt x="10752" y="3318"/>
                  </a:cubicBezTo>
                  <a:lnTo>
                    <a:pt x="9114" y="4317"/>
                  </a:lnTo>
                  <a:cubicBezTo>
                    <a:pt x="6596" y="5836"/>
                    <a:pt x="4597" y="8034"/>
                    <a:pt x="3238" y="10632"/>
                  </a:cubicBezTo>
                  <a:cubicBezTo>
                    <a:pt x="1080" y="14949"/>
                    <a:pt x="401" y="19825"/>
                    <a:pt x="1320" y="24541"/>
                  </a:cubicBezTo>
                  <a:lnTo>
                    <a:pt x="1" y="28338"/>
                  </a:lnTo>
                  <a:cubicBezTo>
                    <a:pt x="369" y="28539"/>
                    <a:pt x="794" y="28627"/>
                    <a:pt x="1227" y="28627"/>
                  </a:cubicBezTo>
                  <a:cubicBezTo>
                    <a:pt x="1311" y="28627"/>
                    <a:pt x="1395" y="28624"/>
                    <a:pt x="1480" y="28618"/>
                  </a:cubicBezTo>
                  <a:lnTo>
                    <a:pt x="1480" y="28618"/>
                  </a:lnTo>
                  <a:cubicBezTo>
                    <a:pt x="880" y="31175"/>
                    <a:pt x="960" y="33813"/>
                    <a:pt x="1720" y="36291"/>
                  </a:cubicBezTo>
                  <a:lnTo>
                    <a:pt x="3638" y="36171"/>
                  </a:lnTo>
                  <a:cubicBezTo>
                    <a:pt x="4877" y="40488"/>
                    <a:pt x="8634" y="43925"/>
                    <a:pt x="13070" y="45564"/>
                  </a:cubicBezTo>
                  <a:cubicBezTo>
                    <a:pt x="15295" y="46376"/>
                    <a:pt x="17329" y="46647"/>
                    <a:pt x="19052" y="46647"/>
                  </a:cubicBezTo>
                  <a:cubicBezTo>
                    <a:pt x="22498" y="46647"/>
                    <a:pt x="24701" y="45564"/>
                    <a:pt x="24701" y="45564"/>
                  </a:cubicBezTo>
                  <a:cubicBezTo>
                    <a:pt x="29217" y="44165"/>
                    <a:pt x="32734" y="40648"/>
                    <a:pt x="34173" y="36171"/>
                  </a:cubicBezTo>
                  <a:lnTo>
                    <a:pt x="36052" y="36291"/>
                  </a:lnTo>
                  <a:cubicBezTo>
                    <a:pt x="36811" y="33813"/>
                    <a:pt x="36891" y="31175"/>
                    <a:pt x="36291" y="28618"/>
                  </a:cubicBezTo>
                  <a:lnTo>
                    <a:pt x="36291" y="28618"/>
                  </a:lnTo>
                  <a:cubicBezTo>
                    <a:pt x="36376" y="28624"/>
                    <a:pt x="36460" y="28627"/>
                    <a:pt x="36544" y="28627"/>
                  </a:cubicBezTo>
                  <a:cubicBezTo>
                    <a:pt x="36978" y="28627"/>
                    <a:pt x="37402" y="28539"/>
                    <a:pt x="37770" y="28338"/>
                  </a:cubicBezTo>
                  <a:lnTo>
                    <a:pt x="36451" y="24541"/>
                  </a:lnTo>
                  <a:cubicBezTo>
                    <a:pt x="37650" y="17706"/>
                    <a:pt x="35612" y="10712"/>
                    <a:pt x="30976" y="5596"/>
                  </a:cubicBezTo>
                  <a:cubicBezTo>
                    <a:pt x="29668" y="3953"/>
                    <a:pt x="27684" y="3013"/>
                    <a:pt x="25616" y="3013"/>
                  </a:cubicBezTo>
                  <a:cubicBezTo>
                    <a:pt x="25219" y="3013"/>
                    <a:pt x="24820" y="3047"/>
                    <a:pt x="24421" y="3118"/>
                  </a:cubicBezTo>
                  <a:lnTo>
                    <a:pt x="24381" y="1120"/>
                  </a:lnTo>
                  <a:lnTo>
                    <a:pt x="20824" y="3038"/>
                  </a:lnTo>
                  <a:cubicBezTo>
                    <a:pt x="20584" y="2039"/>
                    <a:pt x="20464" y="1040"/>
                    <a:pt x="205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25"/>
            <p:cNvSpPr/>
            <p:nvPr/>
          </p:nvSpPr>
          <p:spPr>
            <a:xfrm>
              <a:off x="18651960" y="5131091"/>
              <a:ext cx="963186" cy="1566723"/>
            </a:xfrm>
            <a:custGeom>
              <a:avLst/>
              <a:gdLst/>
              <a:ahLst/>
              <a:cxnLst/>
              <a:rect l="l" t="t" r="r" b="b"/>
              <a:pathLst>
                <a:path w="15509" h="25227" extrusionOk="0">
                  <a:moveTo>
                    <a:pt x="11342" y="0"/>
                  </a:moveTo>
                  <a:cubicBezTo>
                    <a:pt x="9389" y="0"/>
                    <a:pt x="7692" y="510"/>
                    <a:pt x="5996" y="1806"/>
                  </a:cubicBezTo>
                  <a:cubicBezTo>
                    <a:pt x="4757" y="2805"/>
                    <a:pt x="3718" y="4084"/>
                    <a:pt x="3038" y="5483"/>
                  </a:cubicBezTo>
                  <a:cubicBezTo>
                    <a:pt x="960" y="9280"/>
                    <a:pt x="1" y="13876"/>
                    <a:pt x="1320" y="17993"/>
                  </a:cubicBezTo>
                  <a:cubicBezTo>
                    <a:pt x="2594" y="21932"/>
                    <a:pt x="6368" y="25199"/>
                    <a:pt x="10516" y="25199"/>
                  </a:cubicBezTo>
                  <a:cubicBezTo>
                    <a:pt x="10661" y="25199"/>
                    <a:pt x="10806" y="25195"/>
                    <a:pt x="10952" y="25187"/>
                  </a:cubicBezTo>
                  <a:lnTo>
                    <a:pt x="11112" y="25227"/>
                  </a:lnTo>
                  <a:cubicBezTo>
                    <a:pt x="11432" y="24627"/>
                    <a:pt x="11671" y="23948"/>
                    <a:pt x="11871" y="23268"/>
                  </a:cubicBezTo>
                  <a:lnTo>
                    <a:pt x="13750" y="23388"/>
                  </a:lnTo>
                  <a:cubicBezTo>
                    <a:pt x="14509" y="20910"/>
                    <a:pt x="14589" y="18272"/>
                    <a:pt x="13989" y="15755"/>
                  </a:cubicBezTo>
                  <a:lnTo>
                    <a:pt x="13989" y="15755"/>
                  </a:lnTo>
                  <a:cubicBezTo>
                    <a:pt x="14055" y="15760"/>
                    <a:pt x="14121" y="15762"/>
                    <a:pt x="14187" y="15762"/>
                  </a:cubicBezTo>
                  <a:cubicBezTo>
                    <a:pt x="14640" y="15762"/>
                    <a:pt x="15090" y="15644"/>
                    <a:pt x="15508" y="15435"/>
                  </a:cubicBezTo>
                  <a:lnTo>
                    <a:pt x="14149" y="11638"/>
                  </a:lnTo>
                  <a:cubicBezTo>
                    <a:pt x="14869" y="7761"/>
                    <a:pt x="14509" y="3804"/>
                    <a:pt x="13150" y="127"/>
                  </a:cubicBezTo>
                  <a:cubicBezTo>
                    <a:pt x="12521" y="45"/>
                    <a:pt x="11920" y="0"/>
                    <a:pt x="11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25"/>
            <p:cNvSpPr/>
            <p:nvPr/>
          </p:nvSpPr>
          <p:spPr>
            <a:xfrm>
              <a:off x="16969075" y="6826852"/>
              <a:ext cx="2499664" cy="3191700"/>
            </a:xfrm>
            <a:custGeom>
              <a:avLst/>
              <a:gdLst/>
              <a:ahLst/>
              <a:cxnLst/>
              <a:rect l="l" t="t" r="r" b="b"/>
              <a:pathLst>
                <a:path w="40249" h="51392" extrusionOk="0">
                  <a:moveTo>
                    <a:pt x="13350" y="0"/>
                  </a:moveTo>
                  <a:cubicBezTo>
                    <a:pt x="12191" y="1879"/>
                    <a:pt x="11032" y="3797"/>
                    <a:pt x="9953" y="5676"/>
                  </a:cubicBezTo>
                  <a:lnTo>
                    <a:pt x="9713" y="6115"/>
                  </a:lnTo>
                  <a:cubicBezTo>
                    <a:pt x="8434" y="7514"/>
                    <a:pt x="7835" y="8713"/>
                    <a:pt x="6835" y="10112"/>
                  </a:cubicBezTo>
                  <a:lnTo>
                    <a:pt x="7515" y="10112"/>
                  </a:lnTo>
                  <a:cubicBezTo>
                    <a:pt x="6476" y="11351"/>
                    <a:pt x="5596" y="12710"/>
                    <a:pt x="4837" y="14109"/>
                  </a:cubicBezTo>
                  <a:lnTo>
                    <a:pt x="5636" y="14069"/>
                  </a:lnTo>
                  <a:lnTo>
                    <a:pt x="5636" y="14069"/>
                  </a:lnTo>
                  <a:cubicBezTo>
                    <a:pt x="4717" y="15308"/>
                    <a:pt x="3878" y="16587"/>
                    <a:pt x="3158" y="17946"/>
                  </a:cubicBezTo>
                  <a:cubicBezTo>
                    <a:pt x="3357" y="17912"/>
                    <a:pt x="3460" y="17893"/>
                    <a:pt x="3546" y="17893"/>
                  </a:cubicBezTo>
                  <a:cubicBezTo>
                    <a:pt x="3668" y="17893"/>
                    <a:pt x="3757" y="17932"/>
                    <a:pt x="4038" y="18026"/>
                  </a:cubicBezTo>
                  <a:lnTo>
                    <a:pt x="3958" y="18185"/>
                  </a:lnTo>
                  <a:cubicBezTo>
                    <a:pt x="1520" y="24380"/>
                    <a:pt x="201" y="30935"/>
                    <a:pt x="41" y="37610"/>
                  </a:cubicBezTo>
                  <a:cubicBezTo>
                    <a:pt x="1" y="41486"/>
                    <a:pt x="1959" y="46682"/>
                    <a:pt x="5037" y="49040"/>
                  </a:cubicBezTo>
                  <a:cubicBezTo>
                    <a:pt x="5037" y="49040"/>
                    <a:pt x="8055" y="51391"/>
                    <a:pt x="13298" y="51391"/>
                  </a:cubicBezTo>
                  <a:cubicBezTo>
                    <a:pt x="13936" y="51391"/>
                    <a:pt x="14606" y="51357"/>
                    <a:pt x="15308" y="51279"/>
                  </a:cubicBezTo>
                  <a:cubicBezTo>
                    <a:pt x="15308" y="51279"/>
                    <a:pt x="18546" y="50679"/>
                    <a:pt x="19225" y="49120"/>
                  </a:cubicBezTo>
                  <a:lnTo>
                    <a:pt x="19945" y="49800"/>
                  </a:lnTo>
                  <a:cubicBezTo>
                    <a:pt x="21249" y="50400"/>
                    <a:pt x="22660" y="50700"/>
                    <a:pt x="24073" y="50700"/>
                  </a:cubicBezTo>
                  <a:cubicBezTo>
                    <a:pt x="25388" y="50700"/>
                    <a:pt x="26705" y="50440"/>
                    <a:pt x="27938" y="49920"/>
                  </a:cubicBezTo>
                  <a:cubicBezTo>
                    <a:pt x="28538" y="49680"/>
                    <a:pt x="29177" y="49240"/>
                    <a:pt x="29217" y="48561"/>
                  </a:cubicBezTo>
                  <a:cubicBezTo>
                    <a:pt x="29217" y="48161"/>
                    <a:pt x="29057" y="47761"/>
                    <a:pt x="28817" y="47402"/>
                  </a:cubicBezTo>
                  <a:cubicBezTo>
                    <a:pt x="28780" y="47348"/>
                    <a:pt x="28764" y="47324"/>
                    <a:pt x="28766" y="47324"/>
                  </a:cubicBezTo>
                  <a:lnTo>
                    <a:pt x="28766" y="47324"/>
                  </a:lnTo>
                  <a:cubicBezTo>
                    <a:pt x="28779" y="47324"/>
                    <a:pt x="29497" y="48281"/>
                    <a:pt x="29497" y="48281"/>
                  </a:cubicBezTo>
                  <a:cubicBezTo>
                    <a:pt x="31187" y="48760"/>
                    <a:pt x="32957" y="49020"/>
                    <a:pt x="34737" y="49020"/>
                  </a:cubicBezTo>
                  <a:cubicBezTo>
                    <a:pt x="35482" y="49020"/>
                    <a:pt x="36228" y="48975"/>
                    <a:pt x="36971" y="48880"/>
                  </a:cubicBezTo>
                  <a:cubicBezTo>
                    <a:pt x="37530" y="48841"/>
                    <a:pt x="38090" y="48721"/>
                    <a:pt x="38609" y="48481"/>
                  </a:cubicBezTo>
                  <a:cubicBezTo>
                    <a:pt x="39129" y="48201"/>
                    <a:pt x="39489" y="47721"/>
                    <a:pt x="39609" y="47202"/>
                  </a:cubicBezTo>
                  <a:cubicBezTo>
                    <a:pt x="39808" y="46083"/>
                    <a:pt x="37850" y="44844"/>
                    <a:pt x="35252" y="43964"/>
                  </a:cubicBezTo>
                  <a:cubicBezTo>
                    <a:pt x="37650" y="37530"/>
                    <a:pt x="39249" y="30655"/>
                    <a:pt x="39089" y="23861"/>
                  </a:cubicBezTo>
                  <a:lnTo>
                    <a:pt x="39049" y="23461"/>
                  </a:lnTo>
                  <a:lnTo>
                    <a:pt x="39049" y="23461"/>
                  </a:lnTo>
                  <a:cubicBezTo>
                    <a:pt x="39187" y="23492"/>
                    <a:pt x="39324" y="23505"/>
                    <a:pt x="39459" y="23505"/>
                  </a:cubicBezTo>
                  <a:cubicBezTo>
                    <a:pt x="39678" y="23505"/>
                    <a:pt x="39891" y="23471"/>
                    <a:pt x="40088" y="23421"/>
                  </a:cubicBezTo>
                  <a:cubicBezTo>
                    <a:pt x="39848" y="22702"/>
                    <a:pt x="39609" y="21942"/>
                    <a:pt x="39409" y="21183"/>
                  </a:cubicBezTo>
                  <a:lnTo>
                    <a:pt x="39409" y="21183"/>
                  </a:lnTo>
                  <a:cubicBezTo>
                    <a:pt x="39522" y="21258"/>
                    <a:pt x="39662" y="21298"/>
                    <a:pt x="39803" y="21298"/>
                  </a:cubicBezTo>
                  <a:cubicBezTo>
                    <a:pt x="39962" y="21298"/>
                    <a:pt x="40122" y="21248"/>
                    <a:pt x="40248" y="21143"/>
                  </a:cubicBezTo>
                  <a:cubicBezTo>
                    <a:pt x="39769" y="19304"/>
                    <a:pt x="39169" y="17506"/>
                    <a:pt x="38410" y="15747"/>
                  </a:cubicBezTo>
                  <a:lnTo>
                    <a:pt x="38410" y="15747"/>
                  </a:lnTo>
                  <a:cubicBezTo>
                    <a:pt x="38574" y="15794"/>
                    <a:pt x="38737" y="15814"/>
                    <a:pt x="38901" y="15814"/>
                  </a:cubicBezTo>
                  <a:cubicBezTo>
                    <a:pt x="39017" y="15814"/>
                    <a:pt x="39133" y="15804"/>
                    <a:pt x="39249" y="15787"/>
                  </a:cubicBezTo>
                  <a:cubicBezTo>
                    <a:pt x="38530" y="14428"/>
                    <a:pt x="37690" y="13229"/>
                    <a:pt x="37011" y="11871"/>
                  </a:cubicBezTo>
                  <a:lnTo>
                    <a:pt x="36891" y="11431"/>
                  </a:lnTo>
                  <a:cubicBezTo>
                    <a:pt x="35692" y="7314"/>
                    <a:pt x="34133" y="2878"/>
                    <a:pt x="32534" y="240"/>
                  </a:cubicBezTo>
                  <a:lnTo>
                    <a:pt x="1335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25"/>
            <p:cNvSpPr/>
            <p:nvPr/>
          </p:nvSpPr>
          <p:spPr>
            <a:xfrm>
              <a:off x="16974043" y="8795253"/>
              <a:ext cx="655394" cy="1069821"/>
            </a:xfrm>
            <a:custGeom>
              <a:avLst/>
              <a:gdLst/>
              <a:ahLst/>
              <a:cxnLst/>
              <a:rect l="l" t="t" r="r" b="b"/>
              <a:pathLst>
                <a:path w="10553" h="17226" extrusionOk="0">
                  <a:moveTo>
                    <a:pt x="1430" y="1"/>
                  </a:moveTo>
                  <a:cubicBezTo>
                    <a:pt x="1086" y="1"/>
                    <a:pt x="739" y="52"/>
                    <a:pt x="400" y="159"/>
                  </a:cubicBezTo>
                  <a:lnTo>
                    <a:pt x="281" y="1478"/>
                  </a:lnTo>
                  <a:cubicBezTo>
                    <a:pt x="121" y="2957"/>
                    <a:pt x="41" y="4436"/>
                    <a:pt x="41" y="5915"/>
                  </a:cubicBezTo>
                  <a:cubicBezTo>
                    <a:pt x="1" y="7074"/>
                    <a:pt x="121" y="8273"/>
                    <a:pt x="400" y="9432"/>
                  </a:cubicBezTo>
                  <a:cubicBezTo>
                    <a:pt x="1919" y="15907"/>
                    <a:pt x="5037" y="17225"/>
                    <a:pt x="5037" y="17225"/>
                  </a:cubicBezTo>
                  <a:cubicBezTo>
                    <a:pt x="6755" y="16786"/>
                    <a:pt x="8194" y="15747"/>
                    <a:pt x="9153" y="14268"/>
                  </a:cubicBezTo>
                  <a:cubicBezTo>
                    <a:pt x="10073" y="12789"/>
                    <a:pt x="10552" y="11070"/>
                    <a:pt x="10472" y="9352"/>
                  </a:cubicBezTo>
                  <a:cubicBezTo>
                    <a:pt x="10392" y="8113"/>
                    <a:pt x="10033" y="6754"/>
                    <a:pt x="9033" y="6035"/>
                  </a:cubicBezTo>
                  <a:cubicBezTo>
                    <a:pt x="8034" y="5315"/>
                    <a:pt x="6555" y="5355"/>
                    <a:pt x="5676" y="4476"/>
                  </a:cubicBezTo>
                  <a:cubicBezTo>
                    <a:pt x="4957" y="3756"/>
                    <a:pt x="4917" y="2597"/>
                    <a:pt x="4397" y="1678"/>
                  </a:cubicBezTo>
                  <a:cubicBezTo>
                    <a:pt x="3776" y="622"/>
                    <a:pt x="2625" y="1"/>
                    <a:pt x="14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25"/>
            <p:cNvSpPr/>
            <p:nvPr/>
          </p:nvSpPr>
          <p:spPr>
            <a:xfrm>
              <a:off x="17572226" y="8417906"/>
              <a:ext cx="712469" cy="1164220"/>
            </a:xfrm>
            <a:custGeom>
              <a:avLst/>
              <a:gdLst/>
              <a:ahLst/>
              <a:cxnLst/>
              <a:rect l="l" t="t" r="r" b="b"/>
              <a:pathLst>
                <a:path w="11472" h="18746" fill="none" extrusionOk="0">
                  <a:moveTo>
                    <a:pt x="1" y="2558"/>
                  </a:moveTo>
                  <a:cubicBezTo>
                    <a:pt x="2199" y="960"/>
                    <a:pt x="5277" y="0"/>
                    <a:pt x="7795" y="1119"/>
                  </a:cubicBezTo>
                  <a:cubicBezTo>
                    <a:pt x="9273" y="1839"/>
                    <a:pt x="10432" y="3158"/>
                    <a:pt x="10912" y="4757"/>
                  </a:cubicBezTo>
                  <a:cubicBezTo>
                    <a:pt x="11392" y="6315"/>
                    <a:pt x="11472" y="7994"/>
                    <a:pt x="11152" y="9593"/>
                  </a:cubicBezTo>
                  <a:cubicBezTo>
                    <a:pt x="10592" y="12990"/>
                    <a:pt x="9074" y="16147"/>
                    <a:pt x="6755" y="18745"/>
                  </a:cubicBezTo>
                </a:path>
              </a:pathLst>
            </a:custGeom>
            <a:noFill/>
            <a:ln w="952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25"/>
            <p:cNvSpPr/>
            <p:nvPr/>
          </p:nvSpPr>
          <p:spPr>
            <a:xfrm>
              <a:off x="18222576" y="8514727"/>
              <a:ext cx="575900" cy="1476919"/>
            </a:xfrm>
            <a:custGeom>
              <a:avLst/>
              <a:gdLst/>
              <a:ahLst/>
              <a:cxnLst/>
              <a:rect l="l" t="t" r="r" b="b"/>
              <a:pathLst>
                <a:path w="9273" h="23781" fill="none" extrusionOk="0">
                  <a:moveTo>
                    <a:pt x="7354" y="0"/>
                  </a:moveTo>
                  <a:cubicBezTo>
                    <a:pt x="8194" y="6355"/>
                    <a:pt x="7075" y="13109"/>
                    <a:pt x="5676" y="19145"/>
                  </a:cubicBezTo>
                  <a:cubicBezTo>
                    <a:pt x="6115" y="19344"/>
                    <a:pt x="8593" y="19784"/>
                    <a:pt x="8833" y="20184"/>
                  </a:cubicBezTo>
                  <a:cubicBezTo>
                    <a:pt x="9113" y="20503"/>
                    <a:pt x="9273" y="20943"/>
                    <a:pt x="9273" y="21343"/>
                  </a:cubicBezTo>
                  <a:cubicBezTo>
                    <a:pt x="9233" y="22022"/>
                    <a:pt x="8593" y="22462"/>
                    <a:pt x="7994" y="22702"/>
                  </a:cubicBezTo>
                  <a:cubicBezTo>
                    <a:pt x="5396" y="23781"/>
                    <a:pt x="2518" y="23741"/>
                    <a:pt x="0" y="22542"/>
                  </a:cubicBezTo>
                </a:path>
              </a:pathLst>
            </a:custGeom>
            <a:noFill/>
            <a:ln w="952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25"/>
            <p:cNvSpPr/>
            <p:nvPr/>
          </p:nvSpPr>
          <p:spPr>
            <a:xfrm>
              <a:off x="18731391" y="8328538"/>
              <a:ext cx="590867" cy="933376"/>
            </a:xfrm>
            <a:custGeom>
              <a:avLst/>
              <a:gdLst/>
              <a:ahLst/>
              <a:cxnLst/>
              <a:rect l="l" t="t" r="r" b="b"/>
              <a:pathLst>
                <a:path w="9514" h="15029" fill="none" extrusionOk="0">
                  <a:moveTo>
                    <a:pt x="9513" y="1"/>
                  </a:moveTo>
                  <a:cubicBezTo>
                    <a:pt x="7914" y="5836"/>
                    <a:pt x="4597" y="11072"/>
                    <a:pt x="1" y="15028"/>
                  </a:cubicBezTo>
                </a:path>
              </a:pathLst>
            </a:custGeom>
            <a:noFill/>
            <a:ln w="952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25"/>
            <p:cNvSpPr/>
            <p:nvPr/>
          </p:nvSpPr>
          <p:spPr>
            <a:xfrm>
              <a:off x="18815790" y="9554728"/>
              <a:ext cx="638005" cy="325244"/>
            </a:xfrm>
            <a:custGeom>
              <a:avLst/>
              <a:gdLst/>
              <a:ahLst/>
              <a:cxnLst/>
              <a:rect l="l" t="t" r="r" b="b"/>
              <a:pathLst>
                <a:path w="10273" h="5237" fill="none" extrusionOk="0">
                  <a:moveTo>
                    <a:pt x="5796" y="1"/>
                  </a:moveTo>
                  <a:cubicBezTo>
                    <a:pt x="8354" y="880"/>
                    <a:pt x="10272" y="2079"/>
                    <a:pt x="10112" y="3198"/>
                  </a:cubicBezTo>
                  <a:cubicBezTo>
                    <a:pt x="9993" y="3757"/>
                    <a:pt x="9633" y="4237"/>
                    <a:pt x="9113" y="4517"/>
                  </a:cubicBezTo>
                  <a:cubicBezTo>
                    <a:pt x="8594" y="4757"/>
                    <a:pt x="8034" y="4877"/>
                    <a:pt x="7475" y="4917"/>
                  </a:cubicBezTo>
                  <a:cubicBezTo>
                    <a:pt x="4957" y="5236"/>
                    <a:pt x="2439" y="4996"/>
                    <a:pt x="1" y="4317"/>
                  </a:cubicBezTo>
                </a:path>
              </a:pathLst>
            </a:custGeom>
            <a:noFill/>
            <a:ln w="952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25"/>
            <p:cNvSpPr/>
            <p:nvPr/>
          </p:nvSpPr>
          <p:spPr>
            <a:xfrm>
              <a:off x="17463047" y="9589506"/>
              <a:ext cx="839039" cy="436909"/>
            </a:xfrm>
            <a:custGeom>
              <a:avLst/>
              <a:gdLst/>
              <a:ahLst/>
              <a:cxnLst/>
              <a:rect l="l" t="t" r="r" b="b"/>
              <a:pathLst>
                <a:path w="13510" h="7035" fill="none" extrusionOk="0">
                  <a:moveTo>
                    <a:pt x="0" y="5875"/>
                  </a:moveTo>
                  <a:cubicBezTo>
                    <a:pt x="2438" y="6755"/>
                    <a:pt x="5036" y="7034"/>
                    <a:pt x="7554" y="6755"/>
                  </a:cubicBezTo>
                  <a:cubicBezTo>
                    <a:pt x="7554" y="6755"/>
                    <a:pt x="13509" y="5675"/>
                    <a:pt x="10991" y="2518"/>
                  </a:cubicBezTo>
                  <a:cubicBezTo>
                    <a:pt x="10991" y="2518"/>
                    <a:pt x="9633" y="680"/>
                    <a:pt x="6555" y="0"/>
                  </a:cubicBezTo>
                </a:path>
              </a:pathLst>
            </a:custGeom>
            <a:noFill/>
            <a:ln w="952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25"/>
            <p:cNvSpPr/>
            <p:nvPr/>
          </p:nvSpPr>
          <p:spPr>
            <a:xfrm>
              <a:off x="18043841" y="9830223"/>
              <a:ext cx="54715" cy="124210"/>
            </a:xfrm>
            <a:custGeom>
              <a:avLst/>
              <a:gdLst/>
              <a:ahLst/>
              <a:cxnLst/>
              <a:rect l="l" t="t" r="r" b="b"/>
              <a:pathLst>
                <a:path w="881" h="2000" fill="none" extrusionOk="0">
                  <a:moveTo>
                    <a:pt x="1" y="1"/>
                  </a:moveTo>
                  <a:cubicBezTo>
                    <a:pt x="600" y="481"/>
                    <a:pt x="880" y="1240"/>
                    <a:pt x="720" y="1999"/>
                  </a:cubicBezTo>
                </a:path>
              </a:pathLst>
            </a:custGeom>
            <a:noFill/>
            <a:ln w="952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25"/>
            <p:cNvSpPr/>
            <p:nvPr/>
          </p:nvSpPr>
          <p:spPr>
            <a:xfrm>
              <a:off x="17880012" y="9887359"/>
              <a:ext cx="54715" cy="119179"/>
            </a:xfrm>
            <a:custGeom>
              <a:avLst/>
              <a:gdLst/>
              <a:ahLst/>
              <a:cxnLst/>
              <a:rect l="l" t="t" r="r" b="b"/>
              <a:pathLst>
                <a:path w="881" h="1919" fill="none" extrusionOk="0">
                  <a:moveTo>
                    <a:pt x="1" y="0"/>
                  </a:moveTo>
                  <a:cubicBezTo>
                    <a:pt x="560" y="480"/>
                    <a:pt x="880" y="1199"/>
                    <a:pt x="800" y="1919"/>
                  </a:cubicBezTo>
                </a:path>
              </a:pathLst>
            </a:custGeom>
            <a:noFill/>
            <a:ln w="952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25"/>
            <p:cNvSpPr/>
            <p:nvPr/>
          </p:nvSpPr>
          <p:spPr>
            <a:xfrm>
              <a:off x="18674318" y="9830223"/>
              <a:ext cx="47200" cy="91915"/>
            </a:xfrm>
            <a:custGeom>
              <a:avLst/>
              <a:gdLst/>
              <a:ahLst/>
              <a:cxnLst/>
              <a:rect l="l" t="t" r="r" b="b"/>
              <a:pathLst>
                <a:path w="760" h="1480" fill="none" extrusionOk="0">
                  <a:moveTo>
                    <a:pt x="1" y="1"/>
                  </a:moveTo>
                  <a:cubicBezTo>
                    <a:pt x="480" y="321"/>
                    <a:pt x="760" y="880"/>
                    <a:pt x="720" y="1480"/>
                  </a:cubicBezTo>
                </a:path>
              </a:pathLst>
            </a:custGeom>
            <a:noFill/>
            <a:ln w="952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25"/>
            <p:cNvSpPr/>
            <p:nvPr/>
          </p:nvSpPr>
          <p:spPr>
            <a:xfrm>
              <a:off x="18555203" y="9869970"/>
              <a:ext cx="32295" cy="86947"/>
            </a:xfrm>
            <a:custGeom>
              <a:avLst/>
              <a:gdLst/>
              <a:ahLst/>
              <a:cxnLst/>
              <a:rect l="l" t="t" r="r" b="b"/>
              <a:pathLst>
                <a:path w="520" h="1400" fill="none" extrusionOk="0">
                  <a:moveTo>
                    <a:pt x="0" y="0"/>
                  </a:moveTo>
                  <a:cubicBezTo>
                    <a:pt x="360" y="360"/>
                    <a:pt x="520" y="880"/>
                    <a:pt x="440" y="1399"/>
                  </a:cubicBezTo>
                </a:path>
              </a:pathLst>
            </a:custGeom>
            <a:noFill/>
            <a:ln w="952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25"/>
            <p:cNvSpPr/>
            <p:nvPr/>
          </p:nvSpPr>
          <p:spPr>
            <a:xfrm>
              <a:off x="19322183" y="9723528"/>
              <a:ext cx="44716" cy="124148"/>
            </a:xfrm>
            <a:custGeom>
              <a:avLst/>
              <a:gdLst/>
              <a:ahLst/>
              <a:cxnLst/>
              <a:rect l="l" t="t" r="r" b="b"/>
              <a:pathLst>
                <a:path w="720" h="1999" fill="none" extrusionOk="0">
                  <a:moveTo>
                    <a:pt x="0" y="0"/>
                  </a:moveTo>
                  <a:cubicBezTo>
                    <a:pt x="560" y="480"/>
                    <a:pt x="719" y="1319"/>
                    <a:pt x="400" y="1999"/>
                  </a:cubicBezTo>
                </a:path>
              </a:pathLst>
            </a:custGeom>
            <a:noFill/>
            <a:ln w="952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25"/>
            <p:cNvSpPr/>
            <p:nvPr/>
          </p:nvSpPr>
          <p:spPr>
            <a:xfrm>
              <a:off x="19160838" y="9755760"/>
              <a:ext cx="34779" cy="106821"/>
            </a:xfrm>
            <a:custGeom>
              <a:avLst/>
              <a:gdLst/>
              <a:ahLst/>
              <a:cxnLst/>
              <a:rect l="l" t="t" r="r" b="b"/>
              <a:pathLst>
                <a:path w="560" h="1720" fill="none" extrusionOk="0">
                  <a:moveTo>
                    <a:pt x="0" y="1"/>
                  </a:moveTo>
                  <a:cubicBezTo>
                    <a:pt x="440" y="480"/>
                    <a:pt x="560" y="1120"/>
                    <a:pt x="280" y="1719"/>
                  </a:cubicBezTo>
                </a:path>
              </a:pathLst>
            </a:custGeom>
            <a:noFill/>
            <a:ln w="952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25"/>
            <p:cNvSpPr/>
            <p:nvPr/>
          </p:nvSpPr>
          <p:spPr>
            <a:xfrm>
              <a:off x="18093524" y="5990678"/>
              <a:ext cx="635458" cy="347105"/>
            </a:xfrm>
            <a:custGeom>
              <a:avLst/>
              <a:gdLst/>
              <a:ahLst/>
              <a:cxnLst/>
              <a:rect l="l" t="t" r="r" b="b"/>
              <a:pathLst>
                <a:path w="10232" h="5589" extrusionOk="0">
                  <a:moveTo>
                    <a:pt x="5559" y="1"/>
                  </a:moveTo>
                  <a:cubicBezTo>
                    <a:pt x="4444" y="1"/>
                    <a:pt x="3335" y="92"/>
                    <a:pt x="2238" y="275"/>
                  </a:cubicBezTo>
                  <a:cubicBezTo>
                    <a:pt x="1319" y="395"/>
                    <a:pt x="280" y="794"/>
                    <a:pt x="120" y="1674"/>
                  </a:cubicBezTo>
                  <a:cubicBezTo>
                    <a:pt x="0" y="2393"/>
                    <a:pt x="520" y="3033"/>
                    <a:pt x="1079" y="3512"/>
                  </a:cubicBezTo>
                  <a:cubicBezTo>
                    <a:pt x="2118" y="4471"/>
                    <a:pt x="3397" y="5151"/>
                    <a:pt x="4756" y="5511"/>
                  </a:cubicBezTo>
                  <a:cubicBezTo>
                    <a:pt x="4988" y="5565"/>
                    <a:pt x="5222" y="5589"/>
                    <a:pt x="5454" y="5589"/>
                  </a:cubicBezTo>
                  <a:cubicBezTo>
                    <a:pt x="7098" y="5589"/>
                    <a:pt x="8633" y="4392"/>
                    <a:pt x="8633" y="4392"/>
                  </a:cubicBezTo>
                  <a:cubicBezTo>
                    <a:pt x="9193" y="3952"/>
                    <a:pt x="9632" y="3392"/>
                    <a:pt x="9952" y="2753"/>
                  </a:cubicBezTo>
                  <a:cubicBezTo>
                    <a:pt x="10232" y="2073"/>
                    <a:pt x="10112" y="1274"/>
                    <a:pt x="9632" y="754"/>
                  </a:cubicBezTo>
                  <a:cubicBezTo>
                    <a:pt x="9193" y="395"/>
                    <a:pt x="8633" y="195"/>
                    <a:pt x="8074" y="155"/>
                  </a:cubicBezTo>
                  <a:cubicBezTo>
                    <a:pt x="7234" y="52"/>
                    <a:pt x="6395" y="1"/>
                    <a:pt x="555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25"/>
            <p:cNvSpPr/>
            <p:nvPr/>
          </p:nvSpPr>
          <p:spPr>
            <a:xfrm>
              <a:off x="18416153" y="6347779"/>
              <a:ext cx="62" cy="173832"/>
            </a:xfrm>
            <a:custGeom>
              <a:avLst/>
              <a:gdLst/>
              <a:ahLst/>
              <a:cxnLst/>
              <a:rect l="l" t="t" r="r" b="b"/>
              <a:pathLst>
                <a:path w="1" h="2799" fill="none" extrusionOk="0">
                  <a:moveTo>
                    <a:pt x="1" y="0"/>
                  </a:moveTo>
                  <a:lnTo>
                    <a:pt x="1" y="2798"/>
                  </a:lnTo>
                </a:path>
              </a:pathLst>
            </a:custGeom>
            <a:noFill/>
            <a:ln w="1597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25"/>
            <p:cNvSpPr/>
            <p:nvPr/>
          </p:nvSpPr>
          <p:spPr>
            <a:xfrm>
              <a:off x="18934967" y="5771884"/>
              <a:ext cx="225938" cy="225938"/>
            </a:xfrm>
            <a:custGeom>
              <a:avLst/>
              <a:gdLst/>
              <a:ahLst/>
              <a:cxnLst/>
              <a:rect l="l" t="t" r="r" b="b"/>
              <a:pathLst>
                <a:path w="3638" h="3638" extrusionOk="0">
                  <a:moveTo>
                    <a:pt x="1799" y="1"/>
                  </a:moveTo>
                  <a:cubicBezTo>
                    <a:pt x="799" y="1"/>
                    <a:pt x="0" y="800"/>
                    <a:pt x="0" y="1799"/>
                  </a:cubicBezTo>
                  <a:cubicBezTo>
                    <a:pt x="0" y="2799"/>
                    <a:pt x="799" y="3638"/>
                    <a:pt x="1799" y="3638"/>
                  </a:cubicBezTo>
                  <a:cubicBezTo>
                    <a:pt x="2798" y="3638"/>
                    <a:pt x="3637" y="2799"/>
                    <a:pt x="3637" y="1799"/>
                  </a:cubicBezTo>
                  <a:cubicBezTo>
                    <a:pt x="3637" y="800"/>
                    <a:pt x="2798" y="1"/>
                    <a:pt x="17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25"/>
            <p:cNvSpPr/>
            <p:nvPr/>
          </p:nvSpPr>
          <p:spPr>
            <a:xfrm>
              <a:off x="17708792" y="5739652"/>
              <a:ext cx="263139" cy="226062"/>
            </a:xfrm>
            <a:custGeom>
              <a:avLst/>
              <a:gdLst/>
              <a:ahLst/>
              <a:cxnLst/>
              <a:rect l="l" t="t" r="r" b="b"/>
              <a:pathLst>
                <a:path w="4237" h="3640" extrusionOk="0">
                  <a:moveTo>
                    <a:pt x="2438" y="0"/>
                  </a:moveTo>
                  <a:cubicBezTo>
                    <a:pt x="800" y="0"/>
                    <a:pt x="0" y="1959"/>
                    <a:pt x="1159" y="3118"/>
                  </a:cubicBezTo>
                  <a:cubicBezTo>
                    <a:pt x="1519" y="3478"/>
                    <a:pt x="1967" y="3639"/>
                    <a:pt x="2407" y="3639"/>
                  </a:cubicBezTo>
                  <a:cubicBezTo>
                    <a:pt x="3336" y="3639"/>
                    <a:pt x="4237" y="2923"/>
                    <a:pt x="4237" y="1839"/>
                  </a:cubicBezTo>
                  <a:cubicBezTo>
                    <a:pt x="4237" y="840"/>
                    <a:pt x="3437" y="0"/>
                    <a:pt x="24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25"/>
            <p:cNvSpPr/>
            <p:nvPr/>
          </p:nvSpPr>
          <p:spPr>
            <a:xfrm>
              <a:off x="18160534" y="8772833"/>
              <a:ext cx="39747" cy="110236"/>
            </a:xfrm>
            <a:custGeom>
              <a:avLst/>
              <a:gdLst/>
              <a:ahLst/>
              <a:cxnLst/>
              <a:rect l="l" t="t" r="r" b="b"/>
              <a:pathLst>
                <a:path w="640" h="1775" extrusionOk="0">
                  <a:moveTo>
                    <a:pt x="360" y="1"/>
                  </a:moveTo>
                  <a:cubicBezTo>
                    <a:pt x="240" y="1"/>
                    <a:pt x="120" y="41"/>
                    <a:pt x="120" y="161"/>
                  </a:cubicBezTo>
                  <a:cubicBezTo>
                    <a:pt x="40" y="400"/>
                    <a:pt x="0" y="640"/>
                    <a:pt x="0" y="880"/>
                  </a:cubicBezTo>
                  <a:cubicBezTo>
                    <a:pt x="0" y="1000"/>
                    <a:pt x="0" y="1120"/>
                    <a:pt x="0" y="1280"/>
                  </a:cubicBezTo>
                  <a:cubicBezTo>
                    <a:pt x="40" y="1400"/>
                    <a:pt x="40" y="1519"/>
                    <a:pt x="80" y="1639"/>
                  </a:cubicBezTo>
                  <a:cubicBezTo>
                    <a:pt x="80" y="1679"/>
                    <a:pt x="120" y="1719"/>
                    <a:pt x="160" y="1759"/>
                  </a:cubicBezTo>
                  <a:cubicBezTo>
                    <a:pt x="192" y="1770"/>
                    <a:pt x="224" y="1775"/>
                    <a:pt x="255" y="1775"/>
                  </a:cubicBezTo>
                  <a:cubicBezTo>
                    <a:pt x="339" y="1775"/>
                    <a:pt x="411" y="1738"/>
                    <a:pt x="440" y="1679"/>
                  </a:cubicBezTo>
                  <a:cubicBezTo>
                    <a:pt x="520" y="1559"/>
                    <a:pt x="560" y="1440"/>
                    <a:pt x="600" y="1280"/>
                  </a:cubicBezTo>
                  <a:cubicBezTo>
                    <a:pt x="600" y="1160"/>
                    <a:pt x="640" y="1040"/>
                    <a:pt x="640" y="880"/>
                  </a:cubicBezTo>
                  <a:cubicBezTo>
                    <a:pt x="640" y="600"/>
                    <a:pt x="560" y="360"/>
                    <a:pt x="440" y="121"/>
                  </a:cubicBezTo>
                  <a:cubicBezTo>
                    <a:pt x="440" y="41"/>
                    <a:pt x="400" y="41"/>
                    <a:pt x="3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25"/>
            <p:cNvSpPr/>
            <p:nvPr/>
          </p:nvSpPr>
          <p:spPr>
            <a:xfrm>
              <a:off x="18071167" y="8891018"/>
              <a:ext cx="39747" cy="88003"/>
            </a:xfrm>
            <a:custGeom>
              <a:avLst/>
              <a:gdLst/>
              <a:ahLst/>
              <a:cxnLst/>
              <a:rect l="l" t="t" r="r" b="b"/>
              <a:pathLst>
                <a:path w="640" h="1417" extrusionOk="0">
                  <a:moveTo>
                    <a:pt x="369" y="0"/>
                  </a:moveTo>
                  <a:cubicBezTo>
                    <a:pt x="299" y="0"/>
                    <a:pt x="219" y="38"/>
                    <a:pt x="160" y="96"/>
                  </a:cubicBezTo>
                  <a:cubicBezTo>
                    <a:pt x="80" y="256"/>
                    <a:pt x="0" y="456"/>
                    <a:pt x="0" y="696"/>
                  </a:cubicBezTo>
                  <a:cubicBezTo>
                    <a:pt x="0" y="776"/>
                    <a:pt x="0" y="855"/>
                    <a:pt x="0" y="975"/>
                  </a:cubicBezTo>
                  <a:cubicBezTo>
                    <a:pt x="0" y="1055"/>
                    <a:pt x="40" y="1175"/>
                    <a:pt x="80" y="1255"/>
                  </a:cubicBezTo>
                  <a:cubicBezTo>
                    <a:pt x="80" y="1295"/>
                    <a:pt x="120" y="1335"/>
                    <a:pt x="160" y="1375"/>
                  </a:cubicBezTo>
                  <a:cubicBezTo>
                    <a:pt x="189" y="1403"/>
                    <a:pt x="227" y="1417"/>
                    <a:pt x="266" y="1417"/>
                  </a:cubicBezTo>
                  <a:cubicBezTo>
                    <a:pt x="338" y="1417"/>
                    <a:pt x="414" y="1373"/>
                    <a:pt x="440" y="1295"/>
                  </a:cubicBezTo>
                  <a:cubicBezTo>
                    <a:pt x="520" y="1215"/>
                    <a:pt x="560" y="1135"/>
                    <a:pt x="560" y="1015"/>
                  </a:cubicBezTo>
                  <a:cubicBezTo>
                    <a:pt x="600" y="935"/>
                    <a:pt x="600" y="816"/>
                    <a:pt x="640" y="736"/>
                  </a:cubicBezTo>
                  <a:cubicBezTo>
                    <a:pt x="640" y="536"/>
                    <a:pt x="600" y="296"/>
                    <a:pt x="520" y="136"/>
                  </a:cubicBezTo>
                  <a:cubicBezTo>
                    <a:pt x="520" y="96"/>
                    <a:pt x="480" y="56"/>
                    <a:pt x="440" y="16"/>
                  </a:cubicBezTo>
                  <a:cubicBezTo>
                    <a:pt x="419" y="5"/>
                    <a:pt x="394" y="0"/>
                    <a:pt x="3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25"/>
            <p:cNvSpPr/>
            <p:nvPr/>
          </p:nvSpPr>
          <p:spPr>
            <a:xfrm>
              <a:off x="18123272" y="9037087"/>
              <a:ext cx="52230" cy="86761"/>
            </a:xfrm>
            <a:custGeom>
              <a:avLst/>
              <a:gdLst/>
              <a:ahLst/>
              <a:cxnLst/>
              <a:rect l="l" t="t" r="r" b="b"/>
              <a:pathLst>
                <a:path w="841" h="1397" extrusionOk="0">
                  <a:moveTo>
                    <a:pt x="624" y="0"/>
                  </a:moveTo>
                  <a:cubicBezTo>
                    <a:pt x="561" y="0"/>
                    <a:pt x="493" y="32"/>
                    <a:pt x="440" y="102"/>
                  </a:cubicBezTo>
                  <a:cubicBezTo>
                    <a:pt x="360" y="262"/>
                    <a:pt x="281" y="422"/>
                    <a:pt x="201" y="582"/>
                  </a:cubicBezTo>
                  <a:cubicBezTo>
                    <a:pt x="161" y="662"/>
                    <a:pt x="121" y="742"/>
                    <a:pt x="81" y="862"/>
                  </a:cubicBezTo>
                  <a:cubicBezTo>
                    <a:pt x="41" y="942"/>
                    <a:pt x="41" y="1021"/>
                    <a:pt x="1" y="1141"/>
                  </a:cubicBezTo>
                  <a:cubicBezTo>
                    <a:pt x="1" y="1181"/>
                    <a:pt x="1" y="1221"/>
                    <a:pt x="1" y="1261"/>
                  </a:cubicBezTo>
                  <a:cubicBezTo>
                    <a:pt x="61" y="1351"/>
                    <a:pt x="143" y="1396"/>
                    <a:pt x="231" y="1396"/>
                  </a:cubicBezTo>
                  <a:cubicBezTo>
                    <a:pt x="261" y="1396"/>
                    <a:pt x="291" y="1391"/>
                    <a:pt x="321" y="1381"/>
                  </a:cubicBezTo>
                  <a:cubicBezTo>
                    <a:pt x="400" y="1301"/>
                    <a:pt x="520" y="1221"/>
                    <a:pt x="560" y="1101"/>
                  </a:cubicBezTo>
                  <a:cubicBezTo>
                    <a:pt x="640" y="1021"/>
                    <a:pt x="720" y="902"/>
                    <a:pt x="760" y="822"/>
                  </a:cubicBezTo>
                  <a:cubicBezTo>
                    <a:pt x="840" y="582"/>
                    <a:pt x="840" y="342"/>
                    <a:pt x="800" y="102"/>
                  </a:cubicBezTo>
                  <a:lnTo>
                    <a:pt x="800" y="102"/>
                  </a:lnTo>
                  <a:lnTo>
                    <a:pt x="800" y="142"/>
                  </a:lnTo>
                  <a:cubicBezTo>
                    <a:pt x="778" y="52"/>
                    <a:pt x="705" y="0"/>
                    <a:pt x="6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25"/>
            <p:cNvSpPr/>
            <p:nvPr/>
          </p:nvSpPr>
          <p:spPr>
            <a:xfrm>
              <a:off x="18066198" y="9193342"/>
              <a:ext cx="54652" cy="76948"/>
            </a:xfrm>
            <a:custGeom>
              <a:avLst/>
              <a:gdLst/>
              <a:ahLst/>
              <a:cxnLst/>
              <a:rect l="l" t="t" r="r" b="b"/>
              <a:pathLst>
                <a:path w="880" h="1239" extrusionOk="0">
                  <a:moveTo>
                    <a:pt x="660" y="0"/>
                  </a:moveTo>
                  <a:cubicBezTo>
                    <a:pt x="624" y="0"/>
                    <a:pt x="589" y="10"/>
                    <a:pt x="560" y="24"/>
                  </a:cubicBezTo>
                  <a:cubicBezTo>
                    <a:pt x="400" y="144"/>
                    <a:pt x="240" y="304"/>
                    <a:pt x="160" y="464"/>
                  </a:cubicBezTo>
                  <a:cubicBezTo>
                    <a:pt x="120" y="544"/>
                    <a:pt x="80" y="624"/>
                    <a:pt x="40" y="704"/>
                  </a:cubicBezTo>
                  <a:cubicBezTo>
                    <a:pt x="1" y="824"/>
                    <a:pt x="1" y="904"/>
                    <a:pt x="1" y="1023"/>
                  </a:cubicBezTo>
                  <a:cubicBezTo>
                    <a:pt x="1" y="1063"/>
                    <a:pt x="1" y="1103"/>
                    <a:pt x="40" y="1143"/>
                  </a:cubicBezTo>
                  <a:cubicBezTo>
                    <a:pt x="70" y="1202"/>
                    <a:pt x="163" y="1239"/>
                    <a:pt x="243" y="1239"/>
                  </a:cubicBezTo>
                  <a:cubicBezTo>
                    <a:pt x="272" y="1239"/>
                    <a:pt x="299" y="1234"/>
                    <a:pt x="320" y="1223"/>
                  </a:cubicBezTo>
                  <a:cubicBezTo>
                    <a:pt x="400" y="1143"/>
                    <a:pt x="480" y="1063"/>
                    <a:pt x="560" y="1023"/>
                  </a:cubicBezTo>
                  <a:cubicBezTo>
                    <a:pt x="720" y="784"/>
                    <a:pt x="840" y="504"/>
                    <a:pt x="880" y="224"/>
                  </a:cubicBezTo>
                  <a:cubicBezTo>
                    <a:pt x="880" y="184"/>
                    <a:pt x="840" y="144"/>
                    <a:pt x="840" y="104"/>
                  </a:cubicBezTo>
                  <a:cubicBezTo>
                    <a:pt x="789" y="28"/>
                    <a:pt x="722" y="0"/>
                    <a:pt x="66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25"/>
            <p:cNvSpPr/>
            <p:nvPr/>
          </p:nvSpPr>
          <p:spPr>
            <a:xfrm>
              <a:off x="17592099" y="7384364"/>
              <a:ext cx="47262" cy="59062"/>
            </a:xfrm>
            <a:custGeom>
              <a:avLst/>
              <a:gdLst/>
              <a:ahLst/>
              <a:cxnLst/>
              <a:rect l="l" t="t" r="r" b="b"/>
              <a:pathLst>
                <a:path w="761" h="951" extrusionOk="0">
                  <a:moveTo>
                    <a:pt x="552" y="1"/>
                  </a:moveTo>
                  <a:cubicBezTo>
                    <a:pt x="525" y="1"/>
                    <a:pt x="500" y="6"/>
                    <a:pt x="480" y="16"/>
                  </a:cubicBezTo>
                  <a:cubicBezTo>
                    <a:pt x="320" y="96"/>
                    <a:pt x="201" y="176"/>
                    <a:pt x="121" y="296"/>
                  </a:cubicBezTo>
                  <a:cubicBezTo>
                    <a:pt x="81" y="376"/>
                    <a:pt x="41" y="416"/>
                    <a:pt x="41" y="495"/>
                  </a:cubicBezTo>
                  <a:cubicBezTo>
                    <a:pt x="1" y="575"/>
                    <a:pt x="1" y="655"/>
                    <a:pt x="1" y="735"/>
                  </a:cubicBezTo>
                  <a:cubicBezTo>
                    <a:pt x="1" y="735"/>
                    <a:pt x="1" y="775"/>
                    <a:pt x="1" y="815"/>
                  </a:cubicBezTo>
                  <a:cubicBezTo>
                    <a:pt x="31" y="905"/>
                    <a:pt x="106" y="950"/>
                    <a:pt x="209" y="950"/>
                  </a:cubicBezTo>
                  <a:cubicBezTo>
                    <a:pt x="243" y="950"/>
                    <a:pt x="280" y="945"/>
                    <a:pt x="320" y="935"/>
                  </a:cubicBezTo>
                  <a:cubicBezTo>
                    <a:pt x="360" y="895"/>
                    <a:pt x="440" y="855"/>
                    <a:pt x="520" y="815"/>
                  </a:cubicBezTo>
                  <a:cubicBezTo>
                    <a:pt x="560" y="775"/>
                    <a:pt x="600" y="695"/>
                    <a:pt x="640" y="655"/>
                  </a:cubicBezTo>
                  <a:cubicBezTo>
                    <a:pt x="720" y="535"/>
                    <a:pt x="760" y="376"/>
                    <a:pt x="760" y="216"/>
                  </a:cubicBezTo>
                  <a:cubicBezTo>
                    <a:pt x="760" y="176"/>
                    <a:pt x="760" y="176"/>
                    <a:pt x="760" y="136"/>
                  </a:cubicBezTo>
                  <a:cubicBezTo>
                    <a:pt x="730" y="46"/>
                    <a:pt x="633" y="1"/>
                    <a:pt x="5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25"/>
            <p:cNvSpPr/>
            <p:nvPr/>
          </p:nvSpPr>
          <p:spPr>
            <a:xfrm>
              <a:off x="17616195" y="7483980"/>
              <a:ext cx="45461" cy="44591"/>
            </a:xfrm>
            <a:custGeom>
              <a:avLst/>
              <a:gdLst/>
              <a:ahLst/>
              <a:cxnLst/>
              <a:rect l="l" t="t" r="r" b="b"/>
              <a:pathLst>
                <a:path w="732" h="718" extrusionOk="0">
                  <a:moveTo>
                    <a:pt x="479" y="0"/>
                  </a:moveTo>
                  <a:cubicBezTo>
                    <a:pt x="456" y="0"/>
                    <a:pt x="433" y="3"/>
                    <a:pt x="412" y="11"/>
                  </a:cubicBezTo>
                  <a:cubicBezTo>
                    <a:pt x="332" y="51"/>
                    <a:pt x="292" y="90"/>
                    <a:pt x="212" y="130"/>
                  </a:cubicBezTo>
                  <a:cubicBezTo>
                    <a:pt x="172" y="170"/>
                    <a:pt x="132" y="210"/>
                    <a:pt x="92" y="290"/>
                  </a:cubicBezTo>
                  <a:cubicBezTo>
                    <a:pt x="1" y="504"/>
                    <a:pt x="212" y="718"/>
                    <a:pt x="424" y="718"/>
                  </a:cubicBezTo>
                  <a:cubicBezTo>
                    <a:pt x="490" y="718"/>
                    <a:pt x="555" y="697"/>
                    <a:pt x="612" y="650"/>
                  </a:cubicBezTo>
                  <a:cubicBezTo>
                    <a:pt x="652" y="570"/>
                    <a:pt x="652" y="530"/>
                    <a:pt x="692" y="450"/>
                  </a:cubicBezTo>
                  <a:cubicBezTo>
                    <a:pt x="732" y="370"/>
                    <a:pt x="732" y="290"/>
                    <a:pt x="732" y="250"/>
                  </a:cubicBezTo>
                  <a:cubicBezTo>
                    <a:pt x="732" y="210"/>
                    <a:pt x="732" y="210"/>
                    <a:pt x="732" y="170"/>
                  </a:cubicBezTo>
                  <a:cubicBezTo>
                    <a:pt x="699" y="72"/>
                    <a:pt x="612" y="0"/>
                    <a:pt x="515" y="0"/>
                  </a:cubicBezTo>
                  <a:cubicBezTo>
                    <a:pt x="510" y="0"/>
                    <a:pt x="504" y="0"/>
                    <a:pt x="498" y="1"/>
                  </a:cubicBezTo>
                  <a:lnTo>
                    <a:pt x="498" y="1"/>
                  </a:lnTo>
                  <a:cubicBezTo>
                    <a:pt x="491" y="0"/>
                    <a:pt x="485" y="0"/>
                    <a:pt x="4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25"/>
            <p:cNvSpPr/>
            <p:nvPr/>
          </p:nvSpPr>
          <p:spPr>
            <a:xfrm>
              <a:off x="17470500" y="7585148"/>
              <a:ext cx="54652" cy="88375"/>
            </a:xfrm>
            <a:custGeom>
              <a:avLst/>
              <a:gdLst/>
              <a:ahLst/>
              <a:cxnLst/>
              <a:rect l="l" t="t" r="r" b="b"/>
              <a:pathLst>
                <a:path w="880" h="1423" extrusionOk="0">
                  <a:moveTo>
                    <a:pt x="700" y="0"/>
                  </a:moveTo>
                  <a:cubicBezTo>
                    <a:pt x="650" y="0"/>
                    <a:pt x="600" y="20"/>
                    <a:pt x="560" y="60"/>
                  </a:cubicBezTo>
                  <a:cubicBezTo>
                    <a:pt x="400" y="180"/>
                    <a:pt x="280" y="380"/>
                    <a:pt x="160" y="580"/>
                  </a:cubicBezTo>
                  <a:cubicBezTo>
                    <a:pt x="120" y="660"/>
                    <a:pt x="80" y="780"/>
                    <a:pt x="80" y="860"/>
                  </a:cubicBezTo>
                  <a:cubicBezTo>
                    <a:pt x="40" y="979"/>
                    <a:pt x="0" y="1099"/>
                    <a:pt x="0" y="1219"/>
                  </a:cubicBezTo>
                  <a:cubicBezTo>
                    <a:pt x="0" y="1259"/>
                    <a:pt x="40" y="1299"/>
                    <a:pt x="80" y="1339"/>
                  </a:cubicBezTo>
                  <a:cubicBezTo>
                    <a:pt x="130" y="1389"/>
                    <a:pt x="194" y="1423"/>
                    <a:pt x="255" y="1423"/>
                  </a:cubicBezTo>
                  <a:cubicBezTo>
                    <a:pt x="293" y="1423"/>
                    <a:pt x="329" y="1410"/>
                    <a:pt x="360" y="1379"/>
                  </a:cubicBezTo>
                  <a:cubicBezTo>
                    <a:pt x="440" y="1299"/>
                    <a:pt x="520" y="1219"/>
                    <a:pt x="600" y="1139"/>
                  </a:cubicBezTo>
                  <a:cubicBezTo>
                    <a:pt x="640" y="1019"/>
                    <a:pt x="720" y="939"/>
                    <a:pt x="760" y="860"/>
                  </a:cubicBezTo>
                  <a:cubicBezTo>
                    <a:pt x="840" y="620"/>
                    <a:pt x="880" y="420"/>
                    <a:pt x="880" y="180"/>
                  </a:cubicBezTo>
                  <a:cubicBezTo>
                    <a:pt x="880" y="140"/>
                    <a:pt x="880" y="100"/>
                    <a:pt x="840" y="60"/>
                  </a:cubicBezTo>
                  <a:cubicBezTo>
                    <a:pt x="800" y="20"/>
                    <a:pt x="750" y="0"/>
                    <a:pt x="70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25"/>
            <p:cNvSpPr/>
            <p:nvPr/>
          </p:nvSpPr>
          <p:spPr>
            <a:xfrm>
              <a:off x="17510184" y="7697867"/>
              <a:ext cx="44778" cy="64900"/>
            </a:xfrm>
            <a:custGeom>
              <a:avLst/>
              <a:gdLst/>
              <a:ahLst/>
              <a:cxnLst/>
              <a:rect l="l" t="t" r="r" b="b"/>
              <a:pathLst>
                <a:path w="721" h="1045" extrusionOk="0">
                  <a:moveTo>
                    <a:pt x="496" y="0"/>
                  </a:moveTo>
                  <a:cubicBezTo>
                    <a:pt x="452" y="0"/>
                    <a:pt x="406" y="13"/>
                    <a:pt x="360" y="44"/>
                  </a:cubicBezTo>
                  <a:cubicBezTo>
                    <a:pt x="241" y="124"/>
                    <a:pt x="121" y="244"/>
                    <a:pt x="81" y="403"/>
                  </a:cubicBezTo>
                  <a:cubicBezTo>
                    <a:pt x="41" y="443"/>
                    <a:pt x="1" y="523"/>
                    <a:pt x="1" y="603"/>
                  </a:cubicBezTo>
                  <a:cubicBezTo>
                    <a:pt x="1" y="683"/>
                    <a:pt x="1" y="763"/>
                    <a:pt x="1" y="843"/>
                  </a:cubicBezTo>
                  <a:cubicBezTo>
                    <a:pt x="1" y="883"/>
                    <a:pt x="41" y="883"/>
                    <a:pt x="41" y="923"/>
                  </a:cubicBezTo>
                  <a:cubicBezTo>
                    <a:pt x="92" y="1000"/>
                    <a:pt x="161" y="1045"/>
                    <a:pt x="235" y="1045"/>
                  </a:cubicBezTo>
                  <a:cubicBezTo>
                    <a:pt x="276" y="1045"/>
                    <a:pt x="318" y="1031"/>
                    <a:pt x="360" y="1003"/>
                  </a:cubicBezTo>
                  <a:cubicBezTo>
                    <a:pt x="440" y="963"/>
                    <a:pt x="480" y="883"/>
                    <a:pt x="560" y="843"/>
                  </a:cubicBezTo>
                  <a:cubicBezTo>
                    <a:pt x="600" y="763"/>
                    <a:pt x="640" y="723"/>
                    <a:pt x="640" y="643"/>
                  </a:cubicBezTo>
                  <a:cubicBezTo>
                    <a:pt x="720" y="483"/>
                    <a:pt x="720" y="324"/>
                    <a:pt x="720" y="204"/>
                  </a:cubicBezTo>
                  <a:cubicBezTo>
                    <a:pt x="720" y="164"/>
                    <a:pt x="680" y="124"/>
                    <a:pt x="680" y="84"/>
                  </a:cubicBezTo>
                  <a:cubicBezTo>
                    <a:pt x="631" y="34"/>
                    <a:pt x="56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25"/>
            <p:cNvSpPr/>
            <p:nvPr/>
          </p:nvSpPr>
          <p:spPr>
            <a:xfrm>
              <a:off x="17381133" y="7870580"/>
              <a:ext cx="47200" cy="88810"/>
            </a:xfrm>
            <a:custGeom>
              <a:avLst/>
              <a:gdLst/>
              <a:ahLst/>
              <a:cxnLst/>
              <a:rect l="l" t="t" r="r" b="b"/>
              <a:pathLst>
                <a:path w="760" h="1430" extrusionOk="0">
                  <a:moveTo>
                    <a:pt x="520" y="1"/>
                  </a:moveTo>
                  <a:cubicBezTo>
                    <a:pt x="460" y="1"/>
                    <a:pt x="400" y="20"/>
                    <a:pt x="360" y="60"/>
                  </a:cubicBezTo>
                  <a:cubicBezTo>
                    <a:pt x="240" y="220"/>
                    <a:pt x="120" y="420"/>
                    <a:pt x="80" y="620"/>
                  </a:cubicBezTo>
                  <a:cubicBezTo>
                    <a:pt x="40" y="700"/>
                    <a:pt x="0" y="820"/>
                    <a:pt x="0" y="900"/>
                  </a:cubicBezTo>
                  <a:cubicBezTo>
                    <a:pt x="0" y="1020"/>
                    <a:pt x="0" y="1140"/>
                    <a:pt x="0" y="1220"/>
                  </a:cubicBezTo>
                  <a:cubicBezTo>
                    <a:pt x="0" y="1299"/>
                    <a:pt x="40" y="1339"/>
                    <a:pt x="80" y="1339"/>
                  </a:cubicBezTo>
                  <a:cubicBezTo>
                    <a:pt x="120" y="1399"/>
                    <a:pt x="170" y="1429"/>
                    <a:pt x="220" y="1429"/>
                  </a:cubicBezTo>
                  <a:cubicBezTo>
                    <a:pt x="270" y="1429"/>
                    <a:pt x="320" y="1399"/>
                    <a:pt x="360" y="1339"/>
                  </a:cubicBezTo>
                  <a:cubicBezTo>
                    <a:pt x="440" y="1259"/>
                    <a:pt x="520" y="1180"/>
                    <a:pt x="560" y="1100"/>
                  </a:cubicBezTo>
                  <a:cubicBezTo>
                    <a:pt x="720" y="820"/>
                    <a:pt x="760" y="500"/>
                    <a:pt x="720" y="180"/>
                  </a:cubicBezTo>
                  <a:cubicBezTo>
                    <a:pt x="720" y="140"/>
                    <a:pt x="680" y="100"/>
                    <a:pt x="680" y="60"/>
                  </a:cubicBezTo>
                  <a:cubicBezTo>
                    <a:pt x="640" y="20"/>
                    <a:pt x="580" y="1"/>
                    <a:pt x="52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25"/>
            <p:cNvSpPr/>
            <p:nvPr/>
          </p:nvSpPr>
          <p:spPr>
            <a:xfrm>
              <a:off x="19247721" y="8869281"/>
              <a:ext cx="44716" cy="81358"/>
            </a:xfrm>
            <a:custGeom>
              <a:avLst/>
              <a:gdLst/>
              <a:ahLst/>
              <a:cxnLst/>
              <a:rect l="l" t="t" r="r" b="b"/>
              <a:pathLst>
                <a:path w="720" h="1310" extrusionOk="0">
                  <a:moveTo>
                    <a:pt x="441" y="1"/>
                  </a:moveTo>
                  <a:cubicBezTo>
                    <a:pt x="380" y="1"/>
                    <a:pt x="317" y="31"/>
                    <a:pt x="280" y="86"/>
                  </a:cubicBezTo>
                  <a:cubicBezTo>
                    <a:pt x="160" y="246"/>
                    <a:pt x="80" y="406"/>
                    <a:pt x="40" y="606"/>
                  </a:cubicBezTo>
                  <a:cubicBezTo>
                    <a:pt x="40" y="686"/>
                    <a:pt x="0" y="766"/>
                    <a:pt x="0" y="846"/>
                  </a:cubicBezTo>
                  <a:cubicBezTo>
                    <a:pt x="0" y="926"/>
                    <a:pt x="0" y="1006"/>
                    <a:pt x="0" y="1126"/>
                  </a:cubicBezTo>
                  <a:cubicBezTo>
                    <a:pt x="0" y="1166"/>
                    <a:pt x="0" y="1205"/>
                    <a:pt x="40" y="1205"/>
                  </a:cubicBezTo>
                  <a:cubicBezTo>
                    <a:pt x="91" y="1282"/>
                    <a:pt x="157" y="1309"/>
                    <a:pt x="230" y="1309"/>
                  </a:cubicBezTo>
                  <a:cubicBezTo>
                    <a:pt x="272" y="1309"/>
                    <a:pt x="316" y="1300"/>
                    <a:pt x="360" y="1285"/>
                  </a:cubicBezTo>
                  <a:cubicBezTo>
                    <a:pt x="440" y="1205"/>
                    <a:pt x="520" y="1126"/>
                    <a:pt x="560" y="1046"/>
                  </a:cubicBezTo>
                  <a:cubicBezTo>
                    <a:pt x="600" y="926"/>
                    <a:pt x="640" y="846"/>
                    <a:pt x="679" y="726"/>
                  </a:cubicBezTo>
                  <a:cubicBezTo>
                    <a:pt x="719" y="526"/>
                    <a:pt x="719" y="326"/>
                    <a:pt x="640" y="126"/>
                  </a:cubicBezTo>
                  <a:lnTo>
                    <a:pt x="600" y="126"/>
                  </a:lnTo>
                  <a:cubicBezTo>
                    <a:pt x="578" y="41"/>
                    <a:pt x="511" y="1"/>
                    <a:pt x="44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25"/>
            <p:cNvSpPr/>
            <p:nvPr/>
          </p:nvSpPr>
          <p:spPr>
            <a:xfrm>
              <a:off x="19153386" y="9008022"/>
              <a:ext cx="42231" cy="78625"/>
            </a:xfrm>
            <a:custGeom>
              <a:avLst/>
              <a:gdLst/>
              <a:ahLst/>
              <a:cxnLst/>
              <a:rect l="l" t="t" r="r" b="b"/>
              <a:pathLst>
                <a:path w="680" h="1266" extrusionOk="0">
                  <a:moveTo>
                    <a:pt x="338" y="0"/>
                  </a:moveTo>
                  <a:cubicBezTo>
                    <a:pt x="252" y="0"/>
                    <a:pt x="193" y="65"/>
                    <a:pt x="160" y="131"/>
                  </a:cubicBezTo>
                  <a:lnTo>
                    <a:pt x="160" y="171"/>
                  </a:lnTo>
                  <a:cubicBezTo>
                    <a:pt x="120" y="290"/>
                    <a:pt x="80" y="450"/>
                    <a:pt x="40" y="570"/>
                  </a:cubicBezTo>
                  <a:cubicBezTo>
                    <a:pt x="0" y="650"/>
                    <a:pt x="0" y="730"/>
                    <a:pt x="0" y="770"/>
                  </a:cubicBezTo>
                  <a:cubicBezTo>
                    <a:pt x="0" y="850"/>
                    <a:pt x="0" y="930"/>
                    <a:pt x="0" y="1010"/>
                  </a:cubicBezTo>
                  <a:lnTo>
                    <a:pt x="0" y="1050"/>
                  </a:lnTo>
                  <a:cubicBezTo>
                    <a:pt x="0" y="1090"/>
                    <a:pt x="40" y="1130"/>
                    <a:pt x="40" y="1170"/>
                  </a:cubicBezTo>
                  <a:cubicBezTo>
                    <a:pt x="69" y="1228"/>
                    <a:pt x="163" y="1265"/>
                    <a:pt x="242" y="1265"/>
                  </a:cubicBezTo>
                  <a:cubicBezTo>
                    <a:pt x="271" y="1265"/>
                    <a:pt x="299" y="1260"/>
                    <a:pt x="320" y="1250"/>
                  </a:cubicBezTo>
                  <a:cubicBezTo>
                    <a:pt x="440" y="1170"/>
                    <a:pt x="520" y="1090"/>
                    <a:pt x="560" y="1010"/>
                  </a:cubicBezTo>
                  <a:cubicBezTo>
                    <a:pt x="600" y="890"/>
                    <a:pt x="640" y="810"/>
                    <a:pt x="680" y="690"/>
                  </a:cubicBezTo>
                  <a:cubicBezTo>
                    <a:pt x="680" y="490"/>
                    <a:pt x="640" y="250"/>
                    <a:pt x="520" y="91"/>
                  </a:cubicBezTo>
                  <a:cubicBezTo>
                    <a:pt x="480" y="51"/>
                    <a:pt x="440" y="11"/>
                    <a:pt x="400" y="11"/>
                  </a:cubicBezTo>
                  <a:cubicBezTo>
                    <a:pt x="378" y="3"/>
                    <a:pt x="357" y="0"/>
                    <a:pt x="3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25"/>
            <p:cNvSpPr/>
            <p:nvPr/>
          </p:nvSpPr>
          <p:spPr>
            <a:xfrm>
              <a:off x="19185617" y="9111675"/>
              <a:ext cx="44778" cy="79494"/>
            </a:xfrm>
            <a:custGeom>
              <a:avLst/>
              <a:gdLst/>
              <a:ahLst/>
              <a:cxnLst/>
              <a:rect l="l" t="t" r="r" b="b"/>
              <a:pathLst>
                <a:path w="721" h="1280" extrusionOk="0">
                  <a:moveTo>
                    <a:pt x="460" y="0"/>
                  </a:moveTo>
                  <a:cubicBezTo>
                    <a:pt x="411" y="0"/>
                    <a:pt x="361" y="20"/>
                    <a:pt x="321" y="60"/>
                  </a:cubicBezTo>
                  <a:lnTo>
                    <a:pt x="281" y="100"/>
                  </a:lnTo>
                  <a:cubicBezTo>
                    <a:pt x="201" y="220"/>
                    <a:pt x="81" y="380"/>
                    <a:pt x="41" y="540"/>
                  </a:cubicBezTo>
                  <a:cubicBezTo>
                    <a:pt x="1" y="620"/>
                    <a:pt x="1" y="740"/>
                    <a:pt x="1" y="820"/>
                  </a:cubicBezTo>
                  <a:cubicBezTo>
                    <a:pt x="1" y="940"/>
                    <a:pt x="1" y="1059"/>
                    <a:pt x="41" y="1139"/>
                  </a:cubicBezTo>
                  <a:cubicBezTo>
                    <a:pt x="41" y="1179"/>
                    <a:pt x="41" y="1219"/>
                    <a:pt x="81" y="1219"/>
                  </a:cubicBezTo>
                  <a:cubicBezTo>
                    <a:pt x="121" y="1259"/>
                    <a:pt x="171" y="1279"/>
                    <a:pt x="221" y="1279"/>
                  </a:cubicBezTo>
                  <a:cubicBezTo>
                    <a:pt x="271" y="1279"/>
                    <a:pt x="321" y="1259"/>
                    <a:pt x="361" y="1219"/>
                  </a:cubicBezTo>
                  <a:lnTo>
                    <a:pt x="401" y="1179"/>
                  </a:lnTo>
                  <a:cubicBezTo>
                    <a:pt x="480" y="1139"/>
                    <a:pt x="520" y="1059"/>
                    <a:pt x="560" y="980"/>
                  </a:cubicBezTo>
                  <a:cubicBezTo>
                    <a:pt x="600" y="900"/>
                    <a:pt x="640" y="820"/>
                    <a:pt x="640" y="740"/>
                  </a:cubicBezTo>
                  <a:cubicBezTo>
                    <a:pt x="720" y="540"/>
                    <a:pt x="720" y="340"/>
                    <a:pt x="640" y="140"/>
                  </a:cubicBezTo>
                  <a:cubicBezTo>
                    <a:pt x="640" y="100"/>
                    <a:pt x="640" y="60"/>
                    <a:pt x="600" y="60"/>
                  </a:cubicBezTo>
                  <a:cubicBezTo>
                    <a:pt x="560" y="20"/>
                    <a:pt x="510" y="0"/>
                    <a:pt x="46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25"/>
            <p:cNvSpPr/>
            <p:nvPr/>
          </p:nvSpPr>
          <p:spPr>
            <a:xfrm>
              <a:off x="19093828" y="9236815"/>
              <a:ext cx="49684" cy="83159"/>
            </a:xfrm>
            <a:custGeom>
              <a:avLst/>
              <a:gdLst/>
              <a:ahLst/>
              <a:cxnLst/>
              <a:rect l="l" t="t" r="r" b="b"/>
              <a:pathLst>
                <a:path w="800" h="1339" extrusionOk="0">
                  <a:moveTo>
                    <a:pt x="535" y="0"/>
                  </a:moveTo>
                  <a:cubicBezTo>
                    <a:pt x="474" y="0"/>
                    <a:pt x="409" y="34"/>
                    <a:pt x="360" y="84"/>
                  </a:cubicBezTo>
                  <a:cubicBezTo>
                    <a:pt x="280" y="243"/>
                    <a:pt x="200" y="403"/>
                    <a:pt x="120" y="603"/>
                  </a:cubicBezTo>
                  <a:cubicBezTo>
                    <a:pt x="80" y="683"/>
                    <a:pt x="80" y="763"/>
                    <a:pt x="40" y="843"/>
                  </a:cubicBezTo>
                  <a:cubicBezTo>
                    <a:pt x="40" y="923"/>
                    <a:pt x="0" y="1043"/>
                    <a:pt x="0" y="1123"/>
                  </a:cubicBezTo>
                  <a:cubicBezTo>
                    <a:pt x="0" y="1163"/>
                    <a:pt x="40" y="1203"/>
                    <a:pt x="40" y="1243"/>
                  </a:cubicBezTo>
                  <a:cubicBezTo>
                    <a:pt x="99" y="1301"/>
                    <a:pt x="178" y="1338"/>
                    <a:pt x="264" y="1338"/>
                  </a:cubicBezTo>
                  <a:cubicBezTo>
                    <a:pt x="295" y="1338"/>
                    <a:pt x="328" y="1333"/>
                    <a:pt x="360" y="1323"/>
                  </a:cubicBezTo>
                  <a:cubicBezTo>
                    <a:pt x="440" y="1243"/>
                    <a:pt x="520" y="1163"/>
                    <a:pt x="600" y="1083"/>
                  </a:cubicBezTo>
                  <a:cubicBezTo>
                    <a:pt x="640" y="963"/>
                    <a:pt x="679" y="883"/>
                    <a:pt x="719" y="763"/>
                  </a:cubicBezTo>
                  <a:cubicBezTo>
                    <a:pt x="799" y="563"/>
                    <a:pt x="799" y="363"/>
                    <a:pt x="719" y="124"/>
                  </a:cubicBezTo>
                  <a:cubicBezTo>
                    <a:pt x="719" y="84"/>
                    <a:pt x="679" y="84"/>
                    <a:pt x="640" y="44"/>
                  </a:cubicBezTo>
                  <a:cubicBezTo>
                    <a:pt x="609" y="13"/>
                    <a:pt x="573" y="0"/>
                    <a:pt x="5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25"/>
            <p:cNvSpPr/>
            <p:nvPr/>
          </p:nvSpPr>
          <p:spPr>
            <a:xfrm>
              <a:off x="19138481" y="9342765"/>
              <a:ext cx="42231" cy="74029"/>
            </a:xfrm>
            <a:custGeom>
              <a:avLst/>
              <a:gdLst/>
              <a:ahLst/>
              <a:cxnLst/>
              <a:rect l="l" t="t" r="r" b="b"/>
              <a:pathLst>
                <a:path w="680" h="1192" extrusionOk="0">
                  <a:moveTo>
                    <a:pt x="422" y="1"/>
                  </a:moveTo>
                  <a:cubicBezTo>
                    <a:pt x="361" y="1"/>
                    <a:pt x="302" y="30"/>
                    <a:pt x="280" y="96"/>
                  </a:cubicBezTo>
                  <a:cubicBezTo>
                    <a:pt x="160" y="216"/>
                    <a:pt x="80" y="376"/>
                    <a:pt x="80" y="536"/>
                  </a:cubicBezTo>
                  <a:cubicBezTo>
                    <a:pt x="40" y="616"/>
                    <a:pt x="40" y="696"/>
                    <a:pt x="40" y="736"/>
                  </a:cubicBezTo>
                  <a:cubicBezTo>
                    <a:pt x="0" y="856"/>
                    <a:pt x="0" y="936"/>
                    <a:pt x="40" y="1015"/>
                  </a:cubicBezTo>
                  <a:cubicBezTo>
                    <a:pt x="40" y="1055"/>
                    <a:pt x="40" y="1095"/>
                    <a:pt x="80" y="1095"/>
                  </a:cubicBezTo>
                  <a:cubicBezTo>
                    <a:pt x="124" y="1161"/>
                    <a:pt x="181" y="1191"/>
                    <a:pt x="242" y="1191"/>
                  </a:cubicBezTo>
                  <a:cubicBezTo>
                    <a:pt x="292" y="1191"/>
                    <a:pt x="346" y="1171"/>
                    <a:pt x="400" y="1135"/>
                  </a:cubicBezTo>
                  <a:cubicBezTo>
                    <a:pt x="440" y="1055"/>
                    <a:pt x="520" y="975"/>
                    <a:pt x="560" y="896"/>
                  </a:cubicBezTo>
                  <a:cubicBezTo>
                    <a:pt x="600" y="816"/>
                    <a:pt x="640" y="736"/>
                    <a:pt x="640" y="656"/>
                  </a:cubicBezTo>
                  <a:cubicBezTo>
                    <a:pt x="680" y="456"/>
                    <a:pt x="640" y="296"/>
                    <a:pt x="600" y="136"/>
                  </a:cubicBezTo>
                  <a:cubicBezTo>
                    <a:pt x="600" y="96"/>
                    <a:pt x="560" y="56"/>
                    <a:pt x="560" y="56"/>
                  </a:cubicBezTo>
                  <a:cubicBezTo>
                    <a:pt x="524" y="20"/>
                    <a:pt x="472" y="1"/>
                    <a:pt x="42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25"/>
            <p:cNvSpPr/>
            <p:nvPr/>
          </p:nvSpPr>
          <p:spPr>
            <a:xfrm>
              <a:off x="18153081" y="7300896"/>
              <a:ext cx="449330" cy="383436"/>
            </a:xfrm>
            <a:custGeom>
              <a:avLst/>
              <a:gdLst/>
              <a:ahLst/>
              <a:cxnLst/>
              <a:rect l="l" t="t" r="r" b="b"/>
              <a:pathLst>
                <a:path w="7235" h="6174" extrusionOk="0">
                  <a:moveTo>
                    <a:pt x="4157" y="1"/>
                  </a:moveTo>
                  <a:cubicBezTo>
                    <a:pt x="1399" y="1"/>
                    <a:pt x="0" y="3318"/>
                    <a:pt x="1959" y="5277"/>
                  </a:cubicBezTo>
                  <a:cubicBezTo>
                    <a:pt x="2590" y="5895"/>
                    <a:pt x="3363" y="6173"/>
                    <a:pt x="4121" y="6173"/>
                  </a:cubicBezTo>
                  <a:cubicBezTo>
                    <a:pt x="5712" y="6173"/>
                    <a:pt x="7234" y="4947"/>
                    <a:pt x="7234" y="3078"/>
                  </a:cubicBezTo>
                  <a:cubicBezTo>
                    <a:pt x="7234" y="1360"/>
                    <a:pt x="5836" y="1"/>
                    <a:pt x="41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25"/>
            <p:cNvSpPr/>
            <p:nvPr/>
          </p:nvSpPr>
          <p:spPr>
            <a:xfrm>
              <a:off x="17611972" y="6903800"/>
              <a:ext cx="1563804" cy="521930"/>
            </a:xfrm>
            <a:custGeom>
              <a:avLst/>
              <a:gdLst/>
              <a:ahLst/>
              <a:cxnLst/>
              <a:rect l="l" t="t" r="r" b="b"/>
              <a:pathLst>
                <a:path w="25180" h="8404" extrusionOk="0">
                  <a:moveTo>
                    <a:pt x="1199" y="0"/>
                  </a:moveTo>
                  <a:cubicBezTo>
                    <a:pt x="1199" y="0"/>
                    <a:pt x="0" y="2238"/>
                    <a:pt x="360" y="3158"/>
                  </a:cubicBezTo>
                  <a:cubicBezTo>
                    <a:pt x="360" y="3158"/>
                    <a:pt x="4542" y="8404"/>
                    <a:pt x="12757" y="8404"/>
                  </a:cubicBezTo>
                  <a:cubicBezTo>
                    <a:pt x="12965" y="8404"/>
                    <a:pt x="13176" y="8400"/>
                    <a:pt x="13390" y="8393"/>
                  </a:cubicBezTo>
                  <a:cubicBezTo>
                    <a:pt x="22102" y="8114"/>
                    <a:pt x="24860" y="4956"/>
                    <a:pt x="24860" y="4956"/>
                  </a:cubicBezTo>
                  <a:cubicBezTo>
                    <a:pt x="25180" y="4157"/>
                    <a:pt x="24341" y="1319"/>
                    <a:pt x="24341" y="1319"/>
                  </a:cubicBezTo>
                  <a:lnTo>
                    <a:pt x="23621" y="1879"/>
                  </a:lnTo>
                  <a:cubicBezTo>
                    <a:pt x="22302" y="2878"/>
                    <a:pt x="20784" y="3637"/>
                    <a:pt x="19185" y="4157"/>
                  </a:cubicBezTo>
                  <a:cubicBezTo>
                    <a:pt x="19185" y="4157"/>
                    <a:pt x="16982" y="5240"/>
                    <a:pt x="13536" y="5240"/>
                  </a:cubicBezTo>
                  <a:cubicBezTo>
                    <a:pt x="11813" y="5240"/>
                    <a:pt x="9779" y="4969"/>
                    <a:pt x="7554" y="4157"/>
                  </a:cubicBezTo>
                  <a:cubicBezTo>
                    <a:pt x="5596" y="3437"/>
                    <a:pt x="3757" y="2358"/>
                    <a:pt x="2199" y="999"/>
                  </a:cubicBezTo>
                  <a:lnTo>
                    <a:pt x="119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Google Shape;769;p24"/>
          <p:cNvSpPr txBox="1">
            <a:spLocks noGrp="1"/>
          </p:cNvSpPr>
          <p:nvPr>
            <p:ph type="title"/>
          </p:nvPr>
        </p:nvSpPr>
        <p:spPr>
          <a:xfrm>
            <a:off x="713110" y="911483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err="1"/>
              <a:t>Tìm</a:t>
            </a:r>
            <a:r>
              <a:rPr lang="en" dirty="0"/>
              <a:t> </a:t>
            </a:r>
            <a:r>
              <a:rPr lang="en" dirty="0" err="1"/>
              <a:t>hiểu</a:t>
            </a:r>
            <a:r>
              <a:rPr lang="en" dirty="0"/>
              <a:t> </a:t>
            </a:r>
            <a:r>
              <a:rPr lang="en" dirty="0" err="1"/>
              <a:t>giới</a:t>
            </a:r>
            <a:r>
              <a:rPr lang="en" dirty="0"/>
              <a:t> </a:t>
            </a:r>
            <a:r>
              <a:rPr lang="en" dirty="0" err="1"/>
              <a:t>thiệu</a:t>
            </a:r>
            <a:r>
              <a:rPr lang="en" dirty="0"/>
              <a:t> </a:t>
            </a:r>
            <a:r>
              <a:rPr lang="en" dirty="0" err="1"/>
              <a:t>bài</a:t>
            </a:r>
            <a:r>
              <a:rPr lang="en" dirty="0"/>
              <a:t> </a:t>
            </a:r>
            <a:r>
              <a:rPr lang="en" dirty="0" err="1"/>
              <a:t>học</a:t>
            </a:r>
            <a:endParaRPr dirty="0"/>
          </a:p>
        </p:txBody>
      </p:sp>
      <p:sp>
        <p:nvSpPr>
          <p:cNvPr id="770" name="Google Shape;770;p24"/>
          <p:cNvSpPr txBox="1">
            <a:spLocks noGrp="1"/>
          </p:cNvSpPr>
          <p:nvPr>
            <p:ph type="title" idx="2"/>
          </p:nvPr>
        </p:nvSpPr>
        <p:spPr>
          <a:xfrm>
            <a:off x="1415150" y="2187675"/>
            <a:ext cx="1070700" cy="4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01</a:t>
            </a:r>
            <a:endParaRPr sz="3200"/>
          </a:p>
        </p:txBody>
      </p:sp>
      <p:sp>
        <p:nvSpPr>
          <p:cNvPr id="771" name="Google Shape;771;p24"/>
          <p:cNvSpPr txBox="1">
            <a:spLocks noGrp="1"/>
          </p:cNvSpPr>
          <p:nvPr>
            <p:ph type="title" idx="3"/>
          </p:nvPr>
        </p:nvSpPr>
        <p:spPr>
          <a:xfrm>
            <a:off x="916050" y="2626881"/>
            <a:ext cx="2254500" cy="38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 err="1"/>
              <a:t>Chủ</a:t>
            </a:r>
            <a:r>
              <a:rPr lang="en" sz="3200" dirty="0"/>
              <a:t> </a:t>
            </a:r>
            <a:r>
              <a:rPr lang="en" sz="3200" dirty="0" err="1"/>
              <a:t>đề</a:t>
            </a:r>
            <a:endParaRPr sz="3200" dirty="0"/>
          </a:p>
        </p:txBody>
      </p:sp>
      <p:sp>
        <p:nvSpPr>
          <p:cNvPr id="772" name="Google Shape;772;p24"/>
          <p:cNvSpPr txBox="1">
            <a:spLocks noGrp="1"/>
          </p:cNvSpPr>
          <p:nvPr>
            <p:ph type="subTitle" idx="1"/>
          </p:nvPr>
        </p:nvSpPr>
        <p:spPr>
          <a:xfrm>
            <a:off x="916200" y="3006973"/>
            <a:ext cx="2254500" cy="122504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400" dirty="0" err="1">
                <a:solidFill>
                  <a:schemeClr val="accent6">
                    <a:lumMod val="50000"/>
                  </a:schemeClr>
                </a:solidFill>
              </a:rPr>
              <a:t>Sự</a:t>
            </a:r>
            <a:r>
              <a:rPr lang="en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" sz="2400" dirty="0" err="1">
                <a:solidFill>
                  <a:schemeClr val="accent6">
                    <a:lumMod val="50000"/>
                  </a:schemeClr>
                </a:solidFill>
              </a:rPr>
              <a:t>yêu</a:t>
            </a:r>
            <a:r>
              <a:rPr lang="en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" sz="2400" dirty="0" err="1">
                <a:solidFill>
                  <a:schemeClr val="accent6">
                    <a:lumMod val="50000"/>
                  </a:schemeClr>
                </a:solidFill>
              </a:rPr>
              <a:t>thương</a:t>
            </a:r>
            <a:r>
              <a:rPr lang="en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" sz="2400" dirty="0" err="1">
                <a:solidFill>
                  <a:schemeClr val="accent6">
                    <a:lumMod val="50000"/>
                  </a:schemeClr>
                </a:solidFill>
              </a:rPr>
              <a:t>và</a:t>
            </a:r>
            <a:r>
              <a:rPr lang="en" sz="2400" dirty="0">
                <a:solidFill>
                  <a:schemeClr val="accent6">
                    <a:lumMod val="50000"/>
                  </a:schemeClr>
                </a:solidFill>
              </a:rPr>
              <a:t> chia </a:t>
            </a:r>
            <a:r>
              <a:rPr lang="en" sz="2400" dirty="0" err="1">
                <a:solidFill>
                  <a:schemeClr val="accent6">
                    <a:lumMod val="50000"/>
                  </a:schemeClr>
                </a:solidFill>
              </a:rPr>
              <a:t>sẻ</a:t>
            </a:r>
            <a:endParaRPr sz="2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73" name="Google Shape;773;p24"/>
          <p:cNvSpPr txBox="1">
            <a:spLocks noGrp="1"/>
          </p:cNvSpPr>
          <p:nvPr>
            <p:ph type="title" idx="4"/>
          </p:nvPr>
        </p:nvSpPr>
        <p:spPr>
          <a:xfrm>
            <a:off x="3943702" y="2187675"/>
            <a:ext cx="1070700" cy="4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02</a:t>
            </a:r>
            <a:endParaRPr sz="3200"/>
          </a:p>
        </p:txBody>
      </p:sp>
      <p:sp>
        <p:nvSpPr>
          <p:cNvPr id="774" name="Google Shape;774;p24"/>
          <p:cNvSpPr txBox="1">
            <a:spLocks noGrp="1"/>
          </p:cNvSpPr>
          <p:nvPr>
            <p:ph type="title" idx="5"/>
          </p:nvPr>
        </p:nvSpPr>
        <p:spPr>
          <a:xfrm>
            <a:off x="3444610" y="2626881"/>
            <a:ext cx="2254500" cy="38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 err="1"/>
              <a:t>Ngữ</a:t>
            </a:r>
            <a:r>
              <a:rPr lang="en" sz="3200" dirty="0"/>
              <a:t> </a:t>
            </a:r>
            <a:r>
              <a:rPr lang="en" sz="3200" dirty="0" err="1"/>
              <a:t>liệu</a:t>
            </a:r>
            <a:endParaRPr sz="3200" dirty="0"/>
          </a:p>
        </p:txBody>
      </p:sp>
      <p:sp>
        <p:nvSpPr>
          <p:cNvPr id="775" name="Google Shape;775;p24"/>
          <p:cNvSpPr txBox="1">
            <a:spLocks noGrp="1"/>
          </p:cNvSpPr>
          <p:nvPr>
            <p:ph type="subTitle" idx="6"/>
          </p:nvPr>
        </p:nvSpPr>
        <p:spPr>
          <a:xfrm>
            <a:off x="3444610" y="3006973"/>
            <a:ext cx="3027500" cy="193650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342900" algn="just" rtl="0"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§"/>
            </a:pPr>
            <a:r>
              <a:rPr lang="en" sz="2000" dirty="0" err="1">
                <a:solidFill>
                  <a:schemeClr val="accent6">
                    <a:lumMod val="50000"/>
                  </a:schemeClr>
                </a:solidFill>
              </a:rPr>
              <a:t>Cô</a:t>
            </a:r>
            <a:r>
              <a:rPr lang="en" sz="2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" sz="2000" dirty="0" err="1">
                <a:solidFill>
                  <a:schemeClr val="accent6">
                    <a:lumMod val="50000"/>
                  </a:schemeClr>
                </a:solidFill>
              </a:rPr>
              <a:t>bé</a:t>
            </a:r>
            <a:r>
              <a:rPr lang="en" sz="2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" sz="2000" dirty="0" err="1">
                <a:solidFill>
                  <a:schemeClr val="accent6">
                    <a:lumMod val="50000"/>
                  </a:schemeClr>
                </a:solidFill>
              </a:rPr>
              <a:t>bán</a:t>
            </a:r>
            <a:r>
              <a:rPr lang="en" sz="2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" sz="2000" dirty="0" err="1">
                <a:solidFill>
                  <a:schemeClr val="accent6">
                    <a:lumMod val="50000"/>
                  </a:schemeClr>
                </a:solidFill>
              </a:rPr>
              <a:t>diêm</a:t>
            </a:r>
            <a:endParaRPr lang="en" sz="2000" dirty="0">
              <a:solidFill>
                <a:schemeClr val="accent6">
                  <a:lumMod val="50000"/>
                </a:schemeClr>
              </a:solidFill>
            </a:endParaRPr>
          </a:p>
          <a:p>
            <a:pPr marL="342900" lvl="0" indent="-342900" algn="just" rtl="0"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G</a:t>
            </a:r>
            <a:r>
              <a:rPr lang="en" sz="2000" dirty="0" err="1">
                <a:solidFill>
                  <a:schemeClr val="accent6">
                    <a:lumMod val="50000"/>
                  </a:schemeClr>
                </a:solidFill>
              </a:rPr>
              <a:t>ió</a:t>
            </a:r>
            <a:r>
              <a:rPr lang="en" sz="2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" sz="2000" dirty="0" err="1">
                <a:solidFill>
                  <a:schemeClr val="accent6">
                    <a:lumMod val="50000"/>
                  </a:schemeClr>
                </a:solidFill>
              </a:rPr>
              <a:t>lạnh</a:t>
            </a:r>
            <a:r>
              <a:rPr lang="en" sz="2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" sz="2000" dirty="0" err="1">
                <a:solidFill>
                  <a:schemeClr val="accent6">
                    <a:lumMod val="50000"/>
                  </a:schemeClr>
                </a:solidFill>
              </a:rPr>
              <a:t>đầu</a:t>
            </a:r>
            <a:r>
              <a:rPr lang="en" sz="2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" sz="2000" dirty="0" err="1">
                <a:solidFill>
                  <a:schemeClr val="accent6">
                    <a:lumMod val="50000"/>
                  </a:schemeClr>
                </a:solidFill>
              </a:rPr>
              <a:t>mùa</a:t>
            </a:r>
            <a:endParaRPr lang="en" sz="2000" dirty="0">
              <a:solidFill>
                <a:schemeClr val="accent6">
                  <a:lumMod val="50000"/>
                </a:schemeClr>
              </a:solidFill>
            </a:endParaRPr>
          </a:p>
          <a:p>
            <a:pPr marL="342900" lvl="0" indent="-342900" algn="just" rtl="0"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C</a:t>
            </a:r>
            <a:r>
              <a:rPr lang="en" sz="2000" dirty="0">
                <a:solidFill>
                  <a:schemeClr val="accent6">
                    <a:lumMod val="50000"/>
                  </a:schemeClr>
                </a:solidFill>
              </a:rPr>
              <a:t>on </a:t>
            </a:r>
            <a:r>
              <a:rPr lang="en" sz="2000" dirty="0" err="1">
                <a:solidFill>
                  <a:schemeClr val="accent6">
                    <a:lumMod val="50000"/>
                  </a:schemeClr>
                </a:solidFill>
              </a:rPr>
              <a:t>chào</a:t>
            </a:r>
            <a:r>
              <a:rPr lang="en" sz="2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" sz="2000" dirty="0" err="1">
                <a:solidFill>
                  <a:schemeClr val="accent6">
                    <a:lumMod val="50000"/>
                  </a:schemeClr>
                </a:solidFill>
              </a:rPr>
              <a:t>mào</a:t>
            </a:r>
            <a:endParaRPr lang="en" sz="2000" dirty="0">
              <a:solidFill>
                <a:schemeClr val="accent6">
                  <a:lumMod val="50000"/>
                </a:schemeClr>
              </a:solidFill>
            </a:endParaRPr>
          </a:p>
          <a:p>
            <a:pPr marL="342900" lvl="0" indent="-342900" algn="just" rtl="0"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L</a:t>
            </a:r>
            <a:r>
              <a:rPr lang="en" sz="2000" dirty="0" err="1">
                <a:solidFill>
                  <a:schemeClr val="accent6">
                    <a:lumMod val="50000"/>
                  </a:schemeClr>
                </a:solidFill>
              </a:rPr>
              <a:t>ắc-ki</a:t>
            </a:r>
            <a:r>
              <a:rPr lang="en" sz="2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" sz="2000" dirty="0" err="1">
                <a:solidFill>
                  <a:schemeClr val="accent6">
                    <a:lumMod val="50000"/>
                  </a:schemeClr>
                </a:solidFill>
              </a:rPr>
              <a:t>thật</a:t>
            </a:r>
            <a:r>
              <a:rPr lang="en" sz="2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" sz="2000" dirty="0" err="1">
                <a:solidFill>
                  <a:schemeClr val="accent6">
                    <a:lumMod val="50000"/>
                  </a:schemeClr>
                </a:solidFill>
              </a:rPr>
              <a:t>sự</a:t>
            </a:r>
            <a:r>
              <a:rPr lang="en" sz="2000" dirty="0">
                <a:solidFill>
                  <a:schemeClr val="accent6">
                    <a:lumMod val="50000"/>
                  </a:schemeClr>
                </a:solidFill>
              </a:rPr>
              <a:t> may </a:t>
            </a:r>
            <a:r>
              <a:rPr lang="en" sz="2000" dirty="0" err="1">
                <a:solidFill>
                  <a:schemeClr val="accent6">
                    <a:lumMod val="50000"/>
                  </a:schemeClr>
                </a:solidFill>
              </a:rPr>
              <a:t>mắn</a:t>
            </a:r>
            <a:endParaRPr sz="2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76" name="Google Shape;776;p24"/>
          <p:cNvSpPr txBox="1">
            <a:spLocks noGrp="1"/>
          </p:cNvSpPr>
          <p:nvPr>
            <p:ph type="title" idx="7"/>
          </p:nvPr>
        </p:nvSpPr>
        <p:spPr>
          <a:xfrm>
            <a:off x="6472253" y="2187675"/>
            <a:ext cx="1070700" cy="4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03</a:t>
            </a:r>
            <a:endParaRPr sz="3200"/>
          </a:p>
        </p:txBody>
      </p:sp>
      <p:sp>
        <p:nvSpPr>
          <p:cNvPr id="777" name="Google Shape;777;p24"/>
          <p:cNvSpPr txBox="1">
            <a:spLocks noGrp="1"/>
          </p:cNvSpPr>
          <p:nvPr>
            <p:ph type="title" idx="8"/>
          </p:nvPr>
        </p:nvSpPr>
        <p:spPr>
          <a:xfrm>
            <a:off x="5586806" y="2653417"/>
            <a:ext cx="3027499" cy="38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 err="1"/>
              <a:t>Thể</a:t>
            </a:r>
            <a:r>
              <a:rPr lang="en" sz="3200" dirty="0"/>
              <a:t> </a:t>
            </a:r>
            <a:r>
              <a:rPr lang="en" sz="3200" dirty="0" err="1"/>
              <a:t>loại</a:t>
            </a:r>
            <a:r>
              <a:rPr lang="en" sz="3200" dirty="0"/>
              <a:t> </a:t>
            </a:r>
            <a:r>
              <a:rPr lang="en" sz="3200" dirty="0" err="1"/>
              <a:t>chính</a:t>
            </a:r>
            <a:endParaRPr sz="3200" dirty="0"/>
          </a:p>
        </p:txBody>
      </p:sp>
      <p:sp>
        <p:nvSpPr>
          <p:cNvPr id="778" name="Google Shape;778;p24"/>
          <p:cNvSpPr txBox="1">
            <a:spLocks noGrp="1"/>
          </p:cNvSpPr>
          <p:nvPr>
            <p:ph type="subTitle" idx="9"/>
          </p:nvPr>
        </p:nvSpPr>
        <p:spPr>
          <a:xfrm>
            <a:off x="5973306" y="3006973"/>
            <a:ext cx="2254500" cy="70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400" dirty="0" err="1">
                <a:solidFill>
                  <a:schemeClr val="accent6">
                    <a:lumMod val="50000"/>
                  </a:schemeClr>
                </a:solidFill>
              </a:rPr>
              <a:t>Truyện</a:t>
            </a:r>
            <a:r>
              <a:rPr lang="en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" sz="2400" dirty="0" err="1">
                <a:solidFill>
                  <a:schemeClr val="accent6">
                    <a:lumMod val="50000"/>
                  </a:schemeClr>
                </a:solidFill>
              </a:rPr>
              <a:t>ngắn</a:t>
            </a:r>
            <a:endParaRPr sz="24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p25"/>
          <p:cNvSpPr txBox="1">
            <a:spLocks noGrp="1"/>
          </p:cNvSpPr>
          <p:nvPr>
            <p:ph type="title"/>
          </p:nvPr>
        </p:nvSpPr>
        <p:spPr>
          <a:xfrm>
            <a:off x="-73112" y="2295552"/>
            <a:ext cx="8070611" cy="167868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TÌM HIỂU</a:t>
            </a:r>
            <a:br>
              <a:rPr lang="en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TRI THỨC NGỮ VĂN</a:t>
            </a:r>
            <a:endParaRPr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5" name="Google Shape;785;p25"/>
          <p:cNvSpPr txBox="1">
            <a:spLocks noGrp="1"/>
          </p:cNvSpPr>
          <p:nvPr>
            <p:ph type="title" idx="2"/>
          </p:nvPr>
        </p:nvSpPr>
        <p:spPr>
          <a:xfrm>
            <a:off x="3313800" y="626685"/>
            <a:ext cx="2516400" cy="138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II.</a:t>
            </a:r>
            <a:endParaRPr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86" name="Google Shape;786;p25"/>
          <p:cNvGrpSpPr/>
          <p:nvPr/>
        </p:nvGrpSpPr>
        <p:grpSpPr>
          <a:xfrm>
            <a:off x="7698299" y="2887000"/>
            <a:ext cx="990935" cy="1916649"/>
            <a:chOff x="16559563" y="4116304"/>
            <a:chExt cx="3055613" cy="5910110"/>
          </a:xfrm>
        </p:grpSpPr>
        <p:sp>
          <p:nvSpPr>
            <p:cNvPr id="787" name="Google Shape;787;p25"/>
            <p:cNvSpPr/>
            <p:nvPr/>
          </p:nvSpPr>
          <p:spPr>
            <a:xfrm>
              <a:off x="16559563" y="7227550"/>
              <a:ext cx="538699" cy="2389304"/>
            </a:xfrm>
            <a:custGeom>
              <a:avLst/>
              <a:gdLst/>
              <a:ahLst/>
              <a:cxnLst/>
              <a:rect l="l" t="t" r="r" b="b"/>
              <a:pathLst>
                <a:path w="8674" h="38472" extrusionOk="0">
                  <a:moveTo>
                    <a:pt x="3482" y="1"/>
                  </a:moveTo>
                  <a:cubicBezTo>
                    <a:pt x="2987" y="1"/>
                    <a:pt x="2505" y="244"/>
                    <a:pt x="2198" y="662"/>
                  </a:cubicBezTo>
                  <a:cubicBezTo>
                    <a:pt x="1999" y="1062"/>
                    <a:pt x="1919" y="1582"/>
                    <a:pt x="2039" y="2061"/>
                  </a:cubicBezTo>
                  <a:cubicBezTo>
                    <a:pt x="2438" y="5179"/>
                    <a:pt x="3917" y="8136"/>
                    <a:pt x="3677" y="11294"/>
                  </a:cubicBezTo>
                  <a:cubicBezTo>
                    <a:pt x="3557" y="13212"/>
                    <a:pt x="2718" y="15011"/>
                    <a:pt x="2198" y="16889"/>
                  </a:cubicBezTo>
                  <a:cubicBezTo>
                    <a:pt x="0" y="24243"/>
                    <a:pt x="2958" y="33316"/>
                    <a:pt x="8673" y="38472"/>
                  </a:cubicBezTo>
                  <a:lnTo>
                    <a:pt x="7035" y="30958"/>
                  </a:lnTo>
                  <a:cubicBezTo>
                    <a:pt x="5156" y="27281"/>
                    <a:pt x="4796" y="23044"/>
                    <a:pt x="6075" y="19167"/>
                  </a:cubicBezTo>
                  <a:cubicBezTo>
                    <a:pt x="6595" y="17449"/>
                    <a:pt x="7354" y="15890"/>
                    <a:pt x="7674" y="14171"/>
                  </a:cubicBezTo>
                  <a:cubicBezTo>
                    <a:pt x="8074" y="11973"/>
                    <a:pt x="7714" y="9695"/>
                    <a:pt x="7354" y="7457"/>
                  </a:cubicBezTo>
                  <a:cubicBezTo>
                    <a:pt x="6995" y="5458"/>
                    <a:pt x="6635" y="3420"/>
                    <a:pt x="5636" y="1662"/>
                  </a:cubicBezTo>
                  <a:cubicBezTo>
                    <a:pt x="5276" y="982"/>
                    <a:pt x="4756" y="463"/>
                    <a:pt x="4117" y="143"/>
                  </a:cubicBezTo>
                  <a:cubicBezTo>
                    <a:pt x="3912" y="46"/>
                    <a:pt x="3696" y="1"/>
                    <a:pt x="34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88" name="Google Shape;788;p25"/>
            <p:cNvSpPr/>
            <p:nvPr/>
          </p:nvSpPr>
          <p:spPr>
            <a:xfrm>
              <a:off x="16611668" y="8134958"/>
              <a:ext cx="295433" cy="1082242"/>
            </a:xfrm>
            <a:custGeom>
              <a:avLst/>
              <a:gdLst/>
              <a:ahLst/>
              <a:cxnLst/>
              <a:rect l="l" t="t" r="r" b="b"/>
              <a:pathLst>
                <a:path w="4757" h="17426" extrusionOk="0">
                  <a:moveTo>
                    <a:pt x="2079" y="0"/>
                  </a:moveTo>
                  <a:cubicBezTo>
                    <a:pt x="1839" y="759"/>
                    <a:pt x="1559" y="1519"/>
                    <a:pt x="1319" y="2278"/>
                  </a:cubicBezTo>
                  <a:cubicBezTo>
                    <a:pt x="1" y="6675"/>
                    <a:pt x="560" y="11711"/>
                    <a:pt x="2439" y="16147"/>
                  </a:cubicBezTo>
                  <a:lnTo>
                    <a:pt x="3038" y="17426"/>
                  </a:lnTo>
                  <a:lnTo>
                    <a:pt x="3038" y="17346"/>
                  </a:lnTo>
                  <a:cubicBezTo>
                    <a:pt x="3997" y="17226"/>
                    <a:pt x="4677" y="16227"/>
                    <a:pt x="4757" y="15228"/>
                  </a:cubicBezTo>
                  <a:cubicBezTo>
                    <a:pt x="4717" y="14268"/>
                    <a:pt x="4517" y="13309"/>
                    <a:pt x="4077" y="12430"/>
                  </a:cubicBezTo>
                  <a:lnTo>
                    <a:pt x="3038" y="9872"/>
                  </a:lnTo>
                  <a:cubicBezTo>
                    <a:pt x="2718" y="9193"/>
                    <a:pt x="2479" y="8513"/>
                    <a:pt x="2399" y="7754"/>
                  </a:cubicBezTo>
                  <a:cubicBezTo>
                    <a:pt x="2359" y="6835"/>
                    <a:pt x="2558" y="5875"/>
                    <a:pt x="2878" y="4996"/>
                  </a:cubicBezTo>
                  <a:cubicBezTo>
                    <a:pt x="3238" y="4117"/>
                    <a:pt x="3398" y="3197"/>
                    <a:pt x="3438" y="2238"/>
                  </a:cubicBezTo>
                  <a:cubicBezTo>
                    <a:pt x="3438" y="1319"/>
                    <a:pt x="2918" y="440"/>
                    <a:pt x="20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89" name="Google Shape;789;p25"/>
            <p:cNvSpPr/>
            <p:nvPr/>
          </p:nvSpPr>
          <p:spPr>
            <a:xfrm>
              <a:off x="18939935" y="4133694"/>
              <a:ext cx="531246" cy="796807"/>
            </a:xfrm>
            <a:custGeom>
              <a:avLst/>
              <a:gdLst/>
              <a:ahLst/>
              <a:cxnLst/>
              <a:rect l="l" t="t" r="r" b="b"/>
              <a:pathLst>
                <a:path w="8554" h="12830" extrusionOk="0">
                  <a:moveTo>
                    <a:pt x="8113" y="0"/>
                  </a:moveTo>
                  <a:cubicBezTo>
                    <a:pt x="4676" y="960"/>
                    <a:pt x="1839" y="3398"/>
                    <a:pt x="400" y="6635"/>
                  </a:cubicBezTo>
                  <a:cubicBezTo>
                    <a:pt x="400" y="6635"/>
                    <a:pt x="0" y="9912"/>
                    <a:pt x="1719" y="10991"/>
                  </a:cubicBezTo>
                  <a:cubicBezTo>
                    <a:pt x="3118" y="11751"/>
                    <a:pt x="4556" y="12350"/>
                    <a:pt x="6075" y="12830"/>
                  </a:cubicBezTo>
                  <a:cubicBezTo>
                    <a:pt x="7714" y="10832"/>
                    <a:pt x="8393" y="7594"/>
                    <a:pt x="8513" y="5716"/>
                  </a:cubicBezTo>
                  <a:cubicBezTo>
                    <a:pt x="8553" y="3797"/>
                    <a:pt x="8433" y="1879"/>
                    <a:pt x="81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90" name="Google Shape;790;p25"/>
            <p:cNvSpPr/>
            <p:nvPr/>
          </p:nvSpPr>
          <p:spPr>
            <a:xfrm>
              <a:off x="19036693" y="4275168"/>
              <a:ext cx="342633" cy="513857"/>
            </a:xfrm>
            <a:custGeom>
              <a:avLst/>
              <a:gdLst/>
              <a:ahLst/>
              <a:cxnLst/>
              <a:rect l="l" t="t" r="r" b="b"/>
              <a:pathLst>
                <a:path w="5517" h="8274" extrusionOk="0">
                  <a:moveTo>
                    <a:pt x="5237" y="0"/>
                  </a:moveTo>
                  <a:cubicBezTo>
                    <a:pt x="3038" y="600"/>
                    <a:pt x="1200" y="2199"/>
                    <a:pt x="241" y="4277"/>
                  </a:cubicBezTo>
                  <a:cubicBezTo>
                    <a:pt x="241" y="4277"/>
                    <a:pt x="1" y="6395"/>
                    <a:pt x="1120" y="7075"/>
                  </a:cubicBezTo>
                  <a:cubicBezTo>
                    <a:pt x="1999" y="7594"/>
                    <a:pt x="2958" y="7994"/>
                    <a:pt x="3918" y="8274"/>
                  </a:cubicBezTo>
                  <a:cubicBezTo>
                    <a:pt x="4997" y="6995"/>
                    <a:pt x="5436" y="4916"/>
                    <a:pt x="5516" y="3677"/>
                  </a:cubicBezTo>
                  <a:cubicBezTo>
                    <a:pt x="5516" y="2439"/>
                    <a:pt x="5436" y="1200"/>
                    <a:pt x="5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91" name="Google Shape;791;p25"/>
            <p:cNvSpPr/>
            <p:nvPr/>
          </p:nvSpPr>
          <p:spPr>
            <a:xfrm>
              <a:off x="17492857" y="4116304"/>
              <a:ext cx="506404" cy="700669"/>
            </a:xfrm>
            <a:custGeom>
              <a:avLst/>
              <a:gdLst/>
              <a:ahLst/>
              <a:cxnLst/>
              <a:rect l="l" t="t" r="r" b="b"/>
              <a:pathLst>
                <a:path w="8154" h="11282" extrusionOk="0">
                  <a:moveTo>
                    <a:pt x="440" y="1"/>
                  </a:moveTo>
                  <a:cubicBezTo>
                    <a:pt x="120" y="1879"/>
                    <a:pt x="0" y="3797"/>
                    <a:pt x="80" y="5716"/>
                  </a:cubicBezTo>
                  <a:cubicBezTo>
                    <a:pt x="120" y="7634"/>
                    <a:pt x="679" y="9513"/>
                    <a:pt x="1679" y="11152"/>
                  </a:cubicBezTo>
                  <a:cubicBezTo>
                    <a:pt x="1679" y="11152"/>
                    <a:pt x="2258" y="11281"/>
                    <a:pt x="3078" y="11281"/>
                  </a:cubicBezTo>
                  <a:cubicBezTo>
                    <a:pt x="3897" y="11281"/>
                    <a:pt x="4956" y="11152"/>
                    <a:pt x="5915" y="10632"/>
                  </a:cubicBezTo>
                  <a:cubicBezTo>
                    <a:pt x="7834" y="9593"/>
                    <a:pt x="8153" y="6635"/>
                    <a:pt x="8153" y="6635"/>
                  </a:cubicBezTo>
                  <a:cubicBezTo>
                    <a:pt x="6715" y="3398"/>
                    <a:pt x="3877" y="960"/>
                    <a:pt x="4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92" name="Google Shape;792;p25"/>
            <p:cNvSpPr/>
            <p:nvPr/>
          </p:nvSpPr>
          <p:spPr>
            <a:xfrm>
              <a:off x="17589615" y="4300009"/>
              <a:ext cx="315307" cy="432872"/>
            </a:xfrm>
            <a:custGeom>
              <a:avLst/>
              <a:gdLst/>
              <a:ahLst/>
              <a:cxnLst/>
              <a:rect l="l" t="t" r="r" b="b"/>
              <a:pathLst>
                <a:path w="5077" h="6970" extrusionOk="0">
                  <a:moveTo>
                    <a:pt x="281" y="0"/>
                  </a:moveTo>
                  <a:cubicBezTo>
                    <a:pt x="81" y="1159"/>
                    <a:pt x="1" y="2318"/>
                    <a:pt x="41" y="3517"/>
                  </a:cubicBezTo>
                  <a:cubicBezTo>
                    <a:pt x="81" y="4716"/>
                    <a:pt x="440" y="5875"/>
                    <a:pt x="1040" y="6875"/>
                  </a:cubicBezTo>
                  <a:cubicBezTo>
                    <a:pt x="1320" y="6938"/>
                    <a:pt x="1605" y="6970"/>
                    <a:pt x="1889" y="6970"/>
                  </a:cubicBezTo>
                  <a:cubicBezTo>
                    <a:pt x="2497" y="6970"/>
                    <a:pt x="3106" y="6827"/>
                    <a:pt x="3678" y="6555"/>
                  </a:cubicBezTo>
                  <a:cubicBezTo>
                    <a:pt x="4837" y="5915"/>
                    <a:pt x="5077" y="4117"/>
                    <a:pt x="5077" y="4117"/>
                  </a:cubicBezTo>
                  <a:cubicBezTo>
                    <a:pt x="4157" y="2078"/>
                    <a:pt x="2399" y="600"/>
                    <a:pt x="2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93" name="Google Shape;793;p25"/>
            <p:cNvSpPr/>
            <p:nvPr/>
          </p:nvSpPr>
          <p:spPr>
            <a:xfrm>
              <a:off x="17269408" y="4332242"/>
              <a:ext cx="2345768" cy="2897074"/>
            </a:xfrm>
            <a:custGeom>
              <a:avLst/>
              <a:gdLst/>
              <a:ahLst/>
              <a:cxnLst/>
              <a:rect l="l" t="t" r="r" b="b"/>
              <a:pathLst>
                <a:path w="37771" h="46648" extrusionOk="0">
                  <a:moveTo>
                    <a:pt x="20504" y="1"/>
                  </a:moveTo>
                  <a:lnTo>
                    <a:pt x="20504" y="1"/>
                  </a:lnTo>
                  <a:cubicBezTo>
                    <a:pt x="19465" y="1440"/>
                    <a:pt x="18146" y="2639"/>
                    <a:pt x="16627" y="3558"/>
                  </a:cubicBezTo>
                  <a:cubicBezTo>
                    <a:pt x="16459" y="3654"/>
                    <a:pt x="16217" y="3751"/>
                    <a:pt x="16000" y="3751"/>
                  </a:cubicBezTo>
                  <a:cubicBezTo>
                    <a:pt x="15856" y="3751"/>
                    <a:pt x="15723" y="3709"/>
                    <a:pt x="15628" y="3598"/>
                  </a:cubicBezTo>
                  <a:cubicBezTo>
                    <a:pt x="15548" y="3478"/>
                    <a:pt x="15508" y="3318"/>
                    <a:pt x="15508" y="3158"/>
                  </a:cubicBezTo>
                  <a:lnTo>
                    <a:pt x="15508" y="1480"/>
                  </a:lnTo>
                  <a:cubicBezTo>
                    <a:pt x="13830" y="1799"/>
                    <a:pt x="12191" y="2399"/>
                    <a:pt x="10752" y="3318"/>
                  </a:cubicBezTo>
                  <a:lnTo>
                    <a:pt x="9114" y="4317"/>
                  </a:lnTo>
                  <a:cubicBezTo>
                    <a:pt x="6596" y="5836"/>
                    <a:pt x="4597" y="8034"/>
                    <a:pt x="3238" y="10632"/>
                  </a:cubicBezTo>
                  <a:cubicBezTo>
                    <a:pt x="1080" y="14949"/>
                    <a:pt x="401" y="19825"/>
                    <a:pt x="1320" y="24541"/>
                  </a:cubicBezTo>
                  <a:lnTo>
                    <a:pt x="1" y="28338"/>
                  </a:lnTo>
                  <a:cubicBezTo>
                    <a:pt x="369" y="28539"/>
                    <a:pt x="794" y="28627"/>
                    <a:pt x="1227" y="28627"/>
                  </a:cubicBezTo>
                  <a:cubicBezTo>
                    <a:pt x="1311" y="28627"/>
                    <a:pt x="1395" y="28624"/>
                    <a:pt x="1480" y="28618"/>
                  </a:cubicBezTo>
                  <a:lnTo>
                    <a:pt x="1480" y="28618"/>
                  </a:lnTo>
                  <a:cubicBezTo>
                    <a:pt x="880" y="31175"/>
                    <a:pt x="960" y="33813"/>
                    <a:pt x="1720" y="36291"/>
                  </a:cubicBezTo>
                  <a:lnTo>
                    <a:pt x="3638" y="36171"/>
                  </a:lnTo>
                  <a:cubicBezTo>
                    <a:pt x="4877" y="40488"/>
                    <a:pt x="8634" y="43925"/>
                    <a:pt x="13070" y="45564"/>
                  </a:cubicBezTo>
                  <a:cubicBezTo>
                    <a:pt x="15295" y="46376"/>
                    <a:pt x="17329" y="46647"/>
                    <a:pt x="19052" y="46647"/>
                  </a:cubicBezTo>
                  <a:cubicBezTo>
                    <a:pt x="22498" y="46647"/>
                    <a:pt x="24701" y="45564"/>
                    <a:pt x="24701" y="45564"/>
                  </a:cubicBezTo>
                  <a:cubicBezTo>
                    <a:pt x="29217" y="44165"/>
                    <a:pt x="32734" y="40648"/>
                    <a:pt x="34173" y="36171"/>
                  </a:cubicBezTo>
                  <a:lnTo>
                    <a:pt x="36052" y="36291"/>
                  </a:lnTo>
                  <a:cubicBezTo>
                    <a:pt x="36811" y="33813"/>
                    <a:pt x="36891" y="31175"/>
                    <a:pt x="36291" y="28618"/>
                  </a:cubicBezTo>
                  <a:lnTo>
                    <a:pt x="36291" y="28618"/>
                  </a:lnTo>
                  <a:cubicBezTo>
                    <a:pt x="36376" y="28624"/>
                    <a:pt x="36460" y="28627"/>
                    <a:pt x="36544" y="28627"/>
                  </a:cubicBezTo>
                  <a:cubicBezTo>
                    <a:pt x="36978" y="28627"/>
                    <a:pt x="37402" y="28539"/>
                    <a:pt x="37770" y="28338"/>
                  </a:cubicBezTo>
                  <a:lnTo>
                    <a:pt x="36451" y="24541"/>
                  </a:lnTo>
                  <a:cubicBezTo>
                    <a:pt x="37650" y="17706"/>
                    <a:pt x="35612" y="10712"/>
                    <a:pt x="30976" y="5596"/>
                  </a:cubicBezTo>
                  <a:cubicBezTo>
                    <a:pt x="29668" y="3953"/>
                    <a:pt x="27684" y="3013"/>
                    <a:pt x="25616" y="3013"/>
                  </a:cubicBezTo>
                  <a:cubicBezTo>
                    <a:pt x="25219" y="3013"/>
                    <a:pt x="24820" y="3047"/>
                    <a:pt x="24421" y="3118"/>
                  </a:cubicBezTo>
                  <a:lnTo>
                    <a:pt x="24381" y="1120"/>
                  </a:lnTo>
                  <a:lnTo>
                    <a:pt x="20824" y="3038"/>
                  </a:lnTo>
                  <a:cubicBezTo>
                    <a:pt x="20584" y="2039"/>
                    <a:pt x="20464" y="1040"/>
                    <a:pt x="205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94" name="Google Shape;794;p25"/>
            <p:cNvSpPr/>
            <p:nvPr/>
          </p:nvSpPr>
          <p:spPr>
            <a:xfrm>
              <a:off x="18651960" y="5131091"/>
              <a:ext cx="963186" cy="1566723"/>
            </a:xfrm>
            <a:custGeom>
              <a:avLst/>
              <a:gdLst/>
              <a:ahLst/>
              <a:cxnLst/>
              <a:rect l="l" t="t" r="r" b="b"/>
              <a:pathLst>
                <a:path w="15509" h="25227" extrusionOk="0">
                  <a:moveTo>
                    <a:pt x="11342" y="0"/>
                  </a:moveTo>
                  <a:cubicBezTo>
                    <a:pt x="9389" y="0"/>
                    <a:pt x="7692" y="510"/>
                    <a:pt x="5996" y="1806"/>
                  </a:cubicBezTo>
                  <a:cubicBezTo>
                    <a:pt x="4757" y="2805"/>
                    <a:pt x="3718" y="4084"/>
                    <a:pt x="3038" y="5483"/>
                  </a:cubicBezTo>
                  <a:cubicBezTo>
                    <a:pt x="960" y="9280"/>
                    <a:pt x="1" y="13876"/>
                    <a:pt x="1320" y="17993"/>
                  </a:cubicBezTo>
                  <a:cubicBezTo>
                    <a:pt x="2594" y="21932"/>
                    <a:pt x="6368" y="25199"/>
                    <a:pt x="10516" y="25199"/>
                  </a:cubicBezTo>
                  <a:cubicBezTo>
                    <a:pt x="10661" y="25199"/>
                    <a:pt x="10806" y="25195"/>
                    <a:pt x="10952" y="25187"/>
                  </a:cubicBezTo>
                  <a:lnTo>
                    <a:pt x="11112" y="25227"/>
                  </a:lnTo>
                  <a:cubicBezTo>
                    <a:pt x="11432" y="24627"/>
                    <a:pt x="11671" y="23948"/>
                    <a:pt x="11871" y="23268"/>
                  </a:cubicBezTo>
                  <a:lnTo>
                    <a:pt x="13750" y="23388"/>
                  </a:lnTo>
                  <a:cubicBezTo>
                    <a:pt x="14509" y="20910"/>
                    <a:pt x="14589" y="18272"/>
                    <a:pt x="13989" y="15755"/>
                  </a:cubicBezTo>
                  <a:lnTo>
                    <a:pt x="13989" y="15755"/>
                  </a:lnTo>
                  <a:cubicBezTo>
                    <a:pt x="14055" y="15760"/>
                    <a:pt x="14121" y="15762"/>
                    <a:pt x="14187" y="15762"/>
                  </a:cubicBezTo>
                  <a:cubicBezTo>
                    <a:pt x="14640" y="15762"/>
                    <a:pt x="15090" y="15644"/>
                    <a:pt x="15508" y="15435"/>
                  </a:cubicBezTo>
                  <a:lnTo>
                    <a:pt x="14149" y="11638"/>
                  </a:lnTo>
                  <a:cubicBezTo>
                    <a:pt x="14869" y="7761"/>
                    <a:pt x="14509" y="3804"/>
                    <a:pt x="13150" y="127"/>
                  </a:cubicBezTo>
                  <a:cubicBezTo>
                    <a:pt x="12521" y="45"/>
                    <a:pt x="11920" y="0"/>
                    <a:pt x="11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95" name="Google Shape;795;p25"/>
            <p:cNvSpPr/>
            <p:nvPr/>
          </p:nvSpPr>
          <p:spPr>
            <a:xfrm>
              <a:off x="16969075" y="6826852"/>
              <a:ext cx="2499664" cy="3191700"/>
            </a:xfrm>
            <a:custGeom>
              <a:avLst/>
              <a:gdLst/>
              <a:ahLst/>
              <a:cxnLst/>
              <a:rect l="l" t="t" r="r" b="b"/>
              <a:pathLst>
                <a:path w="40249" h="51392" extrusionOk="0">
                  <a:moveTo>
                    <a:pt x="13350" y="0"/>
                  </a:moveTo>
                  <a:cubicBezTo>
                    <a:pt x="12191" y="1879"/>
                    <a:pt x="11032" y="3797"/>
                    <a:pt x="9953" y="5676"/>
                  </a:cubicBezTo>
                  <a:lnTo>
                    <a:pt x="9713" y="6115"/>
                  </a:lnTo>
                  <a:cubicBezTo>
                    <a:pt x="8434" y="7514"/>
                    <a:pt x="7835" y="8713"/>
                    <a:pt x="6835" y="10112"/>
                  </a:cubicBezTo>
                  <a:lnTo>
                    <a:pt x="7515" y="10112"/>
                  </a:lnTo>
                  <a:cubicBezTo>
                    <a:pt x="6476" y="11351"/>
                    <a:pt x="5596" y="12710"/>
                    <a:pt x="4837" y="14109"/>
                  </a:cubicBezTo>
                  <a:lnTo>
                    <a:pt x="5636" y="14069"/>
                  </a:lnTo>
                  <a:lnTo>
                    <a:pt x="5636" y="14069"/>
                  </a:lnTo>
                  <a:cubicBezTo>
                    <a:pt x="4717" y="15308"/>
                    <a:pt x="3878" y="16587"/>
                    <a:pt x="3158" y="17946"/>
                  </a:cubicBezTo>
                  <a:cubicBezTo>
                    <a:pt x="3357" y="17912"/>
                    <a:pt x="3460" y="17893"/>
                    <a:pt x="3546" y="17893"/>
                  </a:cubicBezTo>
                  <a:cubicBezTo>
                    <a:pt x="3668" y="17893"/>
                    <a:pt x="3757" y="17932"/>
                    <a:pt x="4038" y="18026"/>
                  </a:cubicBezTo>
                  <a:lnTo>
                    <a:pt x="3958" y="18185"/>
                  </a:lnTo>
                  <a:cubicBezTo>
                    <a:pt x="1520" y="24380"/>
                    <a:pt x="201" y="30935"/>
                    <a:pt x="41" y="37610"/>
                  </a:cubicBezTo>
                  <a:cubicBezTo>
                    <a:pt x="1" y="41486"/>
                    <a:pt x="1959" y="46682"/>
                    <a:pt x="5037" y="49040"/>
                  </a:cubicBezTo>
                  <a:cubicBezTo>
                    <a:pt x="5037" y="49040"/>
                    <a:pt x="8055" y="51391"/>
                    <a:pt x="13298" y="51391"/>
                  </a:cubicBezTo>
                  <a:cubicBezTo>
                    <a:pt x="13936" y="51391"/>
                    <a:pt x="14606" y="51357"/>
                    <a:pt x="15308" y="51279"/>
                  </a:cubicBezTo>
                  <a:cubicBezTo>
                    <a:pt x="15308" y="51279"/>
                    <a:pt x="18546" y="50679"/>
                    <a:pt x="19225" y="49120"/>
                  </a:cubicBezTo>
                  <a:lnTo>
                    <a:pt x="19945" y="49800"/>
                  </a:lnTo>
                  <a:cubicBezTo>
                    <a:pt x="21249" y="50400"/>
                    <a:pt x="22660" y="50700"/>
                    <a:pt x="24073" y="50700"/>
                  </a:cubicBezTo>
                  <a:cubicBezTo>
                    <a:pt x="25388" y="50700"/>
                    <a:pt x="26705" y="50440"/>
                    <a:pt x="27938" y="49920"/>
                  </a:cubicBezTo>
                  <a:cubicBezTo>
                    <a:pt x="28538" y="49680"/>
                    <a:pt x="29177" y="49240"/>
                    <a:pt x="29217" y="48561"/>
                  </a:cubicBezTo>
                  <a:cubicBezTo>
                    <a:pt x="29217" y="48161"/>
                    <a:pt x="29057" y="47761"/>
                    <a:pt x="28817" y="47402"/>
                  </a:cubicBezTo>
                  <a:cubicBezTo>
                    <a:pt x="28780" y="47348"/>
                    <a:pt x="28764" y="47324"/>
                    <a:pt x="28766" y="47324"/>
                  </a:cubicBezTo>
                  <a:lnTo>
                    <a:pt x="28766" y="47324"/>
                  </a:lnTo>
                  <a:cubicBezTo>
                    <a:pt x="28779" y="47324"/>
                    <a:pt x="29497" y="48281"/>
                    <a:pt x="29497" y="48281"/>
                  </a:cubicBezTo>
                  <a:cubicBezTo>
                    <a:pt x="31187" y="48760"/>
                    <a:pt x="32957" y="49020"/>
                    <a:pt x="34737" y="49020"/>
                  </a:cubicBezTo>
                  <a:cubicBezTo>
                    <a:pt x="35482" y="49020"/>
                    <a:pt x="36228" y="48975"/>
                    <a:pt x="36971" y="48880"/>
                  </a:cubicBezTo>
                  <a:cubicBezTo>
                    <a:pt x="37530" y="48841"/>
                    <a:pt x="38090" y="48721"/>
                    <a:pt x="38609" y="48481"/>
                  </a:cubicBezTo>
                  <a:cubicBezTo>
                    <a:pt x="39129" y="48201"/>
                    <a:pt x="39489" y="47721"/>
                    <a:pt x="39609" y="47202"/>
                  </a:cubicBezTo>
                  <a:cubicBezTo>
                    <a:pt x="39808" y="46083"/>
                    <a:pt x="37850" y="44844"/>
                    <a:pt x="35252" y="43964"/>
                  </a:cubicBezTo>
                  <a:cubicBezTo>
                    <a:pt x="37650" y="37530"/>
                    <a:pt x="39249" y="30655"/>
                    <a:pt x="39089" y="23861"/>
                  </a:cubicBezTo>
                  <a:lnTo>
                    <a:pt x="39049" y="23461"/>
                  </a:lnTo>
                  <a:lnTo>
                    <a:pt x="39049" y="23461"/>
                  </a:lnTo>
                  <a:cubicBezTo>
                    <a:pt x="39187" y="23492"/>
                    <a:pt x="39324" y="23505"/>
                    <a:pt x="39459" y="23505"/>
                  </a:cubicBezTo>
                  <a:cubicBezTo>
                    <a:pt x="39678" y="23505"/>
                    <a:pt x="39891" y="23471"/>
                    <a:pt x="40088" y="23421"/>
                  </a:cubicBezTo>
                  <a:cubicBezTo>
                    <a:pt x="39848" y="22702"/>
                    <a:pt x="39609" y="21942"/>
                    <a:pt x="39409" y="21183"/>
                  </a:cubicBezTo>
                  <a:lnTo>
                    <a:pt x="39409" y="21183"/>
                  </a:lnTo>
                  <a:cubicBezTo>
                    <a:pt x="39522" y="21258"/>
                    <a:pt x="39662" y="21298"/>
                    <a:pt x="39803" y="21298"/>
                  </a:cubicBezTo>
                  <a:cubicBezTo>
                    <a:pt x="39962" y="21298"/>
                    <a:pt x="40122" y="21248"/>
                    <a:pt x="40248" y="21143"/>
                  </a:cubicBezTo>
                  <a:cubicBezTo>
                    <a:pt x="39769" y="19304"/>
                    <a:pt x="39169" y="17506"/>
                    <a:pt x="38410" y="15747"/>
                  </a:cubicBezTo>
                  <a:lnTo>
                    <a:pt x="38410" y="15747"/>
                  </a:lnTo>
                  <a:cubicBezTo>
                    <a:pt x="38574" y="15794"/>
                    <a:pt x="38737" y="15814"/>
                    <a:pt x="38901" y="15814"/>
                  </a:cubicBezTo>
                  <a:cubicBezTo>
                    <a:pt x="39017" y="15814"/>
                    <a:pt x="39133" y="15804"/>
                    <a:pt x="39249" y="15787"/>
                  </a:cubicBezTo>
                  <a:cubicBezTo>
                    <a:pt x="38530" y="14428"/>
                    <a:pt x="37690" y="13229"/>
                    <a:pt x="37011" y="11871"/>
                  </a:cubicBezTo>
                  <a:lnTo>
                    <a:pt x="36891" y="11431"/>
                  </a:lnTo>
                  <a:cubicBezTo>
                    <a:pt x="35692" y="7314"/>
                    <a:pt x="34133" y="2878"/>
                    <a:pt x="32534" y="240"/>
                  </a:cubicBezTo>
                  <a:lnTo>
                    <a:pt x="1335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96" name="Google Shape;796;p25"/>
            <p:cNvSpPr/>
            <p:nvPr/>
          </p:nvSpPr>
          <p:spPr>
            <a:xfrm>
              <a:off x="16974043" y="8795253"/>
              <a:ext cx="655394" cy="1069821"/>
            </a:xfrm>
            <a:custGeom>
              <a:avLst/>
              <a:gdLst/>
              <a:ahLst/>
              <a:cxnLst/>
              <a:rect l="l" t="t" r="r" b="b"/>
              <a:pathLst>
                <a:path w="10553" h="17226" extrusionOk="0">
                  <a:moveTo>
                    <a:pt x="1430" y="1"/>
                  </a:moveTo>
                  <a:cubicBezTo>
                    <a:pt x="1086" y="1"/>
                    <a:pt x="739" y="52"/>
                    <a:pt x="400" y="159"/>
                  </a:cubicBezTo>
                  <a:lnTo>
                    <a:pt x="281" y="1478"/>
                  </a:lnTo>
                  <a:cubicBezTo>
                    <a:pt x="121" y="2957"/>
                    <a:pt x="41" y="4436"/>
                    <a:pt x="41" y="5915"/>
                  </a:cubicBezTo>
                  <a:cubicBezTo>
                    <a:pt x="1" y="7074"/>
                    <a:pt x="121" y="8273"/>
                    <a:pt x="400" y="9432"/>
                  </a:cubicBezTo>
                  <a:cubicBezTo>
                    <a:pt x="1919" y="15907"/>
                    <a:pt x="5037" y="17225"/>
                    <a:pt x="5037" y="17225"/>
                  </a:cubicBezTo>
                  <a:cubicBezTo>
                    <a:pt x="6755" y="16786"/>
                    <a:pt x="8194" y="15747"/>
                    <a:pt x="9153" y="14268"/>
                  </a:cubicBezTo>
                  <a:cubicBezTo>
                    <a:pt x="10073" y="12789"/>
                    <a:pt x="10552" y="11070"/>
                    <a:pt x="10472" y="9352"/>
                  </a:cubicBezTo>
                  <a:cubicBezTo>
                    <a:pt x="10392" y="8113"/>
                    <a:pt x="10033" y="6754"/>
                    <a:pt x="9033" y="6035"/>
                  </a:cubicBezTo>
                  <a:cubicBezTo>
                    <a:pt x="8034" y="5315"/>
                    <a:pt x="6555" y="5355"/>
                    <a:pt x="5676" y="4476"/>
                  </a:cubicBezTo>
                  <a:cubicBezTo>
                    <a:pt x="4957" y="3756"/>
                    <a:pt x="4917" y="2597"/>
                    <a:pt x="4397" y="1678"/>
                  </a:cubicBezTo>
                  <a:cubicBezTo>
                    <a:pt x="3776" y="622"/>
                    <a:pt x="2625" y="1"/>
                    <a:pt x="14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97" name="Google Shape;797;p25"/>
            <p:cNvSpPr/>
            <p:nvPr/>
          </p:nvSpPr>
          <p:spPr>
            <a:xfrm>
              <a:off x="17572226" y="8417906"/>
              <a:ext cx="712469" cy="1164220"/>
            </a:xfrm>
            <a:custGeom>
              <a:avLst/>
              <a:gdLst/>
              <a:ahLst/>
              <a:cxnLst/>
              <a:rect l="l" t="t" r="r" b="b"/>
              <a:pathLst>
                <a:path w="11472" h="18746" fill="none" extrusionOk="0">
                  <a:moveTo>
                    <a:pt x="1" y="2558"/>
                  </a:moveTo>
                  <a:cubicBezTo>
                    <a:pt x="2199" y="960"/>
                    <a:pt x="5277" y="0"/>
                    <a:pt x="7795" y="1119"/>
                  </a:cubicBezTo>
                  <a:cubicBezTo>
                    <a:pt x="9273" y="1839"/>
                    <a:pt x="10432" y="3158"/>
                    <a:pt x="10912" y="4757"/>
                  </a:cubicBezTo>
                  <a:cubicBezTo>
                    <a:pt x="11392" y="6315"/>
                    <a:pt x="11472" y="7994"/>
                    <a:pt x="11152" y="9593"/>
                  </a:cubicBezTo>
                  <a:cubicBezTo>
                    <a:pt x="10592" y="12990"/>
                    <a:pt x="9074" y="16147"/>
                    <a:pt x="6755" y="18745"/>
                  </a:cubicBezTo>
                </a:path>
              </a:pathLst>
            </a:custGeom>
            <a:noFill/>
            <a:ln w="952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98" name="Google Shape;798;p25"/>
            <p:cNvSpPr/>
            <p:nvPr/>
          </p:nvSpPr>
          <p:spPr>
            <a:xfrm>
              <a:off x="18222576" y="8514727"/>
              <a:ext cx="575900" cy="1476919"/>
            </a:xfrm>
            <a:custGeom>
              <a:avLst/>
              <a:gdLst/>
              <a:ahLst/>
              <a:cxnLst/>
              <a:rect l="l" t="t" r="r" b="b"/>
              <a:pathLst>
                <a:path w="9273" h="23781" fill="none" extrusionOk="0">
                  <a:moveTo>
                    <a:pt x="7354" y="0"/>
                  </a:moveTo>
                  <a:cubicBezTo>
                    <a:pt x="8194" y="6355"/>
                    <a:pt x="7075" y="13109"/>
                    <a:pt x="5676" y="19145"/>
                  </a:cubicBezTo>
                  <a:cubicBezTo>
                    <a:pt x="6115" y="19344"/>
                    <a:pt x="8593" y="19784"/>
                    <a:pt x="8833" y="20184"/>
                  </a:cubicBezTo>
                  <a:cubicBezTo>
                    <a:pt x="9113" y="20503"/>
                    <a:pt x="9273" y="20943"/>
                    <a:pt x="9273" y="21343"/>
                  </a:cubicBezTo>
                  <a:cubicBezTo>
                    <a:pt x="9233" y="22022"/>
                    <a:pt x="8593" y="22462"/>
                    <a:pt x="7994" y="22702"/>
                  </a:cubicBezTo>
                  <a:cubicBezTo>
                    <a:pt x="5396" y="23781"/>
                    <a:pt x="2518" y="23741"/>
                    <a:pt x="0" y="22542"/>
                  </a:cubicBezTo>
                </a:path>
              </a:pathLst>
            </a:custGeom>
            <a:noFill/>
            <a:ln w="952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99" name="Google Shape;799;p25"/>
            <p:cNvSpPr/>
            <p:nvPr/>
          </p:nvSpPr>
          <p:spPr>
            <a:xfrm>
              <a:off x="18731391" y="8328538"/>
              <a:ext cx="590867" cy="933376"/>
            </a:xfrm>
            <a:custGeom>
              <a:avLst/>
              <a:gdLst/>
              <a:ahLst/>
              <a:cxnLst/>
              <a:rect l="l" t="t" r="r" b="b"/>
              <a:pathLst>
                <a:path w="9514" h="15029" fill="none" extrusionOk="0">
                  <a:moveTo>
                    <a:pt x="9513" y="1"/>
                  </a:moveTo>
                  <a:cubicBezTo>
                    <a:pt x="7914" y="5836"/>
                    <a:pt x="4597" y="11072"/>
                    <a:pt x="1" y="15028"/>
                  </a:cubicBezTo>
                </a:path>
              </a:pathLst>
            </a:custGeom>
            <a:noFill/>
            <a:ln w="952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00" name="Google Shape;800;p25"/>
            <p:cNvSpPr/>
            <p:nvPr/>
          </p:nvSpPr>
          <p:spPr>
            <a:xfrm>
              <a:off x="18815790" y="9554728"/>
              <a:ext cx="638005" cy="325244"/>
            </a:xfrm>
            <a:custGeom>
              <a:avLst/>
              <a:gdLst/>
              <a:ahLst/>
              <a:cxnLst/>
              <a:rect l="l" t="t" r="r" b="b"/>
              <a:pathLst>
                <a:path w="10273" h="5237" fill="none" extrusionOk="0">
                  <a:moveTo>
                    <a:pt x="5796" y="1"/>
                  </a:moveTo>
                  <a:cubicBezTo>
                    <a:pt x="8354" y="880"/>
                    <a:pt x="10272" y="2079"/>
                    <a:pt x="10112" y="3198"/>
                  </a:cubicBezTo>
                  <a:cubicBezTo>
                    <a:pt x="9993" y="3757"/>
                    <a:pt x="9633" y="4237"/>
                    <a:pt x="9113" y="4517"/>
                  </a:cubicBezTo>
                  <a:cubicBezTo>
                    <a:pt x="8594" y="4757"/>
                    <a:pt x="8034" y="4877"/>
                    <a:pt x="7475" y="4917"/>
                  </a:cubicBezTo>
                  <a:cubicBezTo>
                    <a:pt x="4957" y="5236"/>
                    <a:pt x="2439" y="4996"/>
                    <a:pt x="1" y="4317"/>
                  </a:cubicBezTo>
                </a:path>
              </a:pathLst>
            </a:custGeom>
            <a:noFill/>
            <a:ln w="952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01" name="Google Shape;801;p25"/>
            <p:cNvSpPr/>
            <p:nvPr/>
          </p:nvSpPr>
          <p:spPr>
            <a:xfrm>
              <a:off x="17463047" y="9589506"/>
              <a:ext cx="839039" cy="436909"/>
            </a:xfrm>
            <a:custGeom>
              <a:avLst/>
              <a:gdLst/>
              <a:ahLst/>
              <a:cxnLst/>
              <a:rect l="l" t="t" r="r" b="b"/>
              <a:pathLst>
                <a:path w="13510" h="7035" fill="none" extrusionOk="0">
                  <a:moveTo>
                    <a:pt x="0" y="5875"/>
                  </a:moveTo>
                  <a:cubicBezTo>
                    <a:pt x="2438" y="6755"/>
                    <a:pt x="5036" y="7034"/>
                    <a:pt x="7554" y="6755"/>
                  </a:cubicBezTo>
                  <a:cubicBezTo>
                    <a:pt x="7554" y="6755"/>
                    <a:pt x="13509" y="5675"/>
                    <a:pt x="10991" y="2518"/>
                  </a:cubicBezTo>
                  <a:cubicBezTo>
                    <a:pt x="10991" y="2518"/>
                    <a:pt x="9633" y="680"/>
                    <a:pt x="6555" y="0"/>
                  </a:cubicBezTo>
                </a:path>
              </a:pathLst>
            </a:custGeom>
            <a:noFill/>
            <a:ln w="952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02" name="Google Shape;802;p25"/>
            <p:cNvSpPr/>
            <p:nvPr/>
          </p:nvSpPr>
          <p:spPr>
            <a:xfrm>
              <a:off x="18043841" y="9830223"/>
              <a:ext cx="54715" cy="124210"/>
            </a:xfrm>
            <a:custGeom>
              <a:avLst/>
              <a:gdLst/>
              <a:ahLst/>
              <a:cxnLst/>
              <a:rect l="l" t="t" r="r" b="b"/>
              <a:pathLst>
                <a:path w="881" h="2000" fill="none" extrusionOk="0">
                  <a:moveTo>
                    <a:pt x="1" y="1"/>
                  </a:moveTo>
                  <a:cubicBezTo>
                    <a:pt x="600" y="481"/>
                    <a:pt x="880" y="1240"/>
                    <a:pt x="720" y="1999"/>
                  </a:cubicBezTo>
                </a:path>
              </a:pathLst>
            </a:custGeom>
            <a:noFill/>
            <a:ln w="952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03" name="Google Shape;803;p25"/>
            <p:cNvSpPr/>
            <p:nvPr/>
          </p:nvSpPr>
          <p:spPr>
            <a:xfrm>
              <a:off x="17880012" y="9887359"/>
              <a:ext cx="54715" cy="119179"/>
            </a:xfrm>
            <a:custGeom>
              <a:avLst/>
              <a:gdLst/>
              <a:ahLst/>
              <a:cxnLst/>
              <a:rect l="l" t="t" r="r" b="b"/>
              <a:pathLst>
                <a:path w="881" h="1919" fill="none" extrusionOk="0">
                  <a:moveTo>
                    <a:pt x="1" y="0"/>
                  </a:moveTo>
                  <a:cubicBezTo>
                    <a:pt x="560" y="480"/>
                    <a:pt x="880" y="1199"/>
                    <a:pt x="800" y="1919"/>
                  </a:cubicBezTo>
                </a:path>
              </a:pathLst>
            </a:custGeom>
            <a:noFill/>
            <a:ln w="952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04" name="Google Shape;804;p25"/>
            <p:cNvSpPr/>
            <p:nvPr/>
          </p:nvSpPr>
          <p:spPr>
            <a:xfrm>
              <a:off x="18674318" y="9830223"/>
              <a:ext cx="47200" cy="91915"/>
            </a:xfrm>
            <a:custGeom>
              <a:avLst/>
              <a:gdLst/>
              <a:ahLst/>
              <a:cxnLst/>
              <a:rect l="l" t="t" r="r" b="b"/>
              <a:pathLst>
                <a:path w="760" h="1480" fill="none" extrusionOk="0">
                  <a:moveTo>
                    <a:pt x="1" y="1"/>
                  </a:moveTo>
                  <a:cubicBezTo>
                    <a:pt x="480" y="321"/>
                    <a:pt x="760" y="880"/>
                    <a:pt x="720" y="1480"/>
                  </a:cubicBezTo>
                </a:path>
              </a:pathLst>
            </a:custGeom>
            <a:noFill/>
            <a:ln w="952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05" name="Google Shape;805;p25"/>
            <p:cNvSpPr/>
            <p:nvPr/>
          </p:nvSpPr>
          <p:spPr>
            <a:xfrm>
              <a:off x="18555203" y="9869970"/>
              <a:ext cx="32295" cy="86947"/>
            </a:xfrm>
            <a:custGeom>
              <a:avLst/>
              <a:gdLst/>
              <a:ahLst/>
              <a:cxnLst/>
              <a:rect l="l" t="t" r="r" b="b"/>
              <a:pathLst>
                <a:path w="520" h="1400" fill="none" extrusionOk="0">
                  <a:moveTo>
                    <a:pt x="0" y="0"/>
                  </a:moveTo>
                  <a:cubicBezTo>
                    <a:pt x="360" y="360"/>
                    <a:pt x="520" y="880"/>
                    <a:pt x="440" y="1399"/>
                  </a:cubicBezTo>
                </a:path>
              </a:pathLst>
            </a:custGeom>
            <a:noFill/>
            <a:ln w="952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06" name="Google Shape;806;p25"/>
            <p:cNvSpPr/>
            <p:nvPr/>
          </p:nvSpPr>
          <p:spPr>
            <a:xfrm>
              <a:off x="19322183" y="9723528"/>
              <a:ext cx="44716" cy="124148"/>
            </a:xfrm>
            <a:custGeom>
              <a:avLst/>
              <a:gdLst/>
              <a:ahLst/>
              <a:cxnLst/>
              <a:rect l="l" t="t" r="r" b="b"/>
              <a:pathLst>
                <a:path w="720" h="1999" fill="none" extrusionOk="0">
                  <a:moveTo>
                    <a:pt x="0" y="0"/>
                  </a:moveTo>
                  <a:cubicBezTo>
                    <a:pt x="560" y="480"/>
                    <a:pt x="719" y="1319"/>
                    <a:pt x="400" y="1999"/>
                  </a:cubicBezTo>
                </a:path>
              </a:pathLst>
            </a:custGeom>
            <a:noFill/>
            <a:ln w="952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07" name="Google Shape;807;p25"/>
            <p:cNvSpPr/>
            <p:nvPr/>
          </p:nvSpPr>
          <p:spPr>
            <a:xfrm>
              <a:off x="19160838" y="9755760"/>
              <a:ext cx="34779" cy="106821"/>
            </a:xfrm>
            <a:custGeom>
              <a:avLst/>
              <a:gdLst/>
              <a:ahLst/>
              <a:cxnLst/>
              <a:rect l="l" t="t" r="r" b="b"/>
              <a:pathLst>
                <a:path w="560" h="1720" fill="none" extrusionOk="0">
                  <a:moveTo>
                    <a:pt x="0" y="1"/>
                  </a:moveTo>
                  <a:cubicBezTo>
                    <a:pt x="440" y="480"/>
                    <a:pt x="560" y="1120"/>
                    <a:pt x="280" y="1719"/>
                  </a:cubicBezTo>
                </a:path>
              </a:pathLst>
            </a:custGeom>
            <a:noFill/>
            <a:ln w="952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08" name="Google Shape;808;p25"/>
            <p:cNvSpPr/>
            <p:nvPr/>
          </p:nvSpPr>
          <p:spPr>
            <a:xfrm>
              <a:off x="18093524" y="5990678"/>
              <a:ext cx="635458" cy="347105"/>
            </a:xfrm>
            <a:custGeom>
              <a:avLst/>
              <a:gdLst/>
              <a:ahLst/>
              <a:cxnLst/>
              <a:rect l="l" t="t" r="r" b="b"/>
              <a:pathLst>
                <a:path w="10232" h="5589" extrusionOk="0">
                  <a:moveTo>
                    <a:pt x="5559" y="1"/>
                  </a:moveTo>
                  <a:cubicBezTo>
                    <a:pt x="4444" y="1"/>
                    <a:pt x="3335" y="92"/>
                    <a:pt x="2238" y="275"/>
                  </a:cubicBezTo>
                  <a:cubicBezTo>
                    <a:pt x="1319" y="395"/>
                    <a:pt x="280" y="794"/>
                    <a:pt x="120" y="1674"/>
                  </a:cubicBezTo>
                  <a:cubicBezTo>
                    <a:pt x="0" y="2393"/>
                    <a:pt x="520" y="3033"/>
                    <a:pt x="1079" y="3512"/>
                  </a:cubicBezTo>
                  <a:cubicBezTo>
                    <a:pt x="2118" y="4471"/>
                    <a:pt x="3397" y="5151"/>
                    <a:pt x="4756" y="5511"/>
                  </a:cubicBezTo>
                  <a:cubicBezTo>
                    <a:pt x="4988" y="5565"/>
                    <a:pt x="5222" y="5589"/>
                    <a:pt x="5454" y="5589"/>
                  </a:cubicBezTo>
                  <a:cubicBezTo>
                    <a:pt x="7098" y="5589"/>
                    <a:pt x="8633" y="4392"/>
                    <a:pt x="8633" y="4392"/>
                  </a:cubicBezTo>
                  <a:cubicBezTo>
                    <a:pt x="9193" y="3952"/>
                    <a:pt x="9632" y="3392"/>
                    <a:pt x="9952" y="2753"/>
                  </a:cubicBezTo>
                  <a:cubicBezTo>
                    <a:pt x="10232" y="2073"/>
                    <a:pt x="10112" y="1274"/>
                    <a:pt x="9632" y="754"/>
                  </a:cubicBezTo>
                  <a:cubicBezTo>
                    <a:pt x="9193" y="395"/>
                    <a:pt x="8633" y="195"/>
                    <a:pt x="8074" y="155"/>
                  </a:cubicBezTo>
                  <a:cubicBezTo>
                    <a:pt x="7234" y="52"/>
                    <a:pt x="6395" y="1"/>
                    <a:pt x="555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09" name="Google Shape;809;p25"/>
            <p:cNvSpPr/>
            <p:nvPr/>
          </p:nvSpPr>
          <p:spPr>
            <a:xfrm>
              <a:off x="18416153" y="6347779"/>
              <a:ext cx="62" cy="173832"/>
            </a:xfrm>
            <a:custGeom>
              <a:avLst/>
              <a:gdLst/>
              <a:ahLst/>
              <a:cxnLst/>
              <a:rect l="l" t="t" r="r" b="b"/>
              <a:pathLst>
                <a:path w="1" h="2799" fill="none" extrusionOk="0">
                  <a:moveTo>
                    <a:pt x="1" y="0"/>
                  </a:moveTo>
                  <a:lnTo>
                    <a:pt x="1" y="2798"/>
                  </a:lnTo>
                </a:path>
              </a:pathLst>
            </a:custGeom>
            <a:noFill/>
            <a:ln w="1597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10" name="Google Shape;810;p25"/>
            <p:cNvSpPr/>
            <p:nvPr/>
          </p:nvSpPr>
          <p:spPr>
            <a:xfrm>
              <a:off x="18934967" y="5771884"/>
              <a:ext cx="225938" cy="225938"/>
            </a:xfrm>
            <a:custGeom>
              <a:avLst/>
              <a:gdLst/>
              <a:ahLst/>
              <a:cxnLst/>
              <a:rect l="l" t="t" r="r" b="b"/>
              <a:pathLst>
                <a:path w="3638" h="3638" extrusionOk="0">
                  <a:moveTo>
                    <a:pt x="1799" y="1"/>
                  </a:moveTo>
                  <a:cubicBezTo>
                    <a:pt x="799" y="1"/>
                    <a:pt x="0" y="800"/>
                    <a:pt x="0" y="1799"/>
                  </a:cubicBezTo>
                  <a:cubicBezTo>
                    <a:pt x="0" y="2799"/>
                    <a:pt x="799" y="3638"/>
                    <a:pt x="1799" y="3638"/>
                  </a:cubicBezTo>
                  <a:cubicBezTo>
                    <a:pt x="2798" y="3638"/>
                    <a:pt x="3637" y="2799"/>
                    <a:pt x="3637" y="1799"/>
                  </a:cubicBezTo>
                  <a:cubicBezTo>
                    <a:pt x="3637" y="800"/>
                    <a:pt x="2798" y="1"/>
                    <a:pt x="17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11" name="Google Shape;811;p25"/>
            <p:cNvSpPr/>
            <p:nvPr/>
          </p:nvSpPr>
          <p:spPr>
            <a:xfrm>
              <a:off x="17708792" y="5739652"/>
              <a:ext cx="263139" cy="226062"/>
            </a:xfrm>
            <a:custGeom>
              <a:avLst/>
              <a:gdLst/>
              <a:ahLst/>
              <a:cxnLst/>
              <a:rect l="l" t="t" r="r" b="b"/>
              <a:pathLst>
                <a:path w="4237" h="3640" extrusionOk="0">
                  <a:moveTo>
                    <a:pt x="2438" y="0"/>
                  </a:moveTo>
                  <a:cubicBezTo>
                    <a:pt x="800" y="0"/>
                    <a:pt x="0" y="1959"/>
                    <a:pt x="1159" y="3118"/>
                  </a:cubicBezTo>
                  <a:cubicBezTo>
                    <a:pt x="1519" y="3478"/>
                    <a:pt x="1967" y="3639"/>
                    <a:pt x="2407" y="3639"/>
                  </a:cubicBezTo>
                  <a:cubicBezTo>
                    <a:pt x="3336" y="3639"/>
                    <a:pt x="4237" y="2923"/>
                    <a:pt x="4237" y="1839"/>
                  </a:cubicBezTo>
                  <a:cubicBezTo>
                    <a:pt x="4237" y="840"/>
                    <a:pt x="3437" y="0"/>
                    <a:pt x="24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12" name="Google Shape;812;p25"/>
            <p:cNvSpPr/>
            <p:nvPr/>
          </p:nvSpPr>
          <p:spPr>
            <a:xfrm>
              <a:off x="18160534" y="8772833"/>
              <a:ext cx="39747" cy="110236"/>
            </a:xfrm>
            <a:custGeom>
              <a:avLst/>
              <a:gdLst/>
              <a:ahLst/>
              <a:cxnLst/>
              <a:rect l="l" t="t" r="r" b="b"/>
              <a:pathLst>
                <a:path w="640" h="1775" extrusionOk="0">
                  <a:moveTo>
                    <a:pt x="360" y="1"/>
                  </a:moveTo>
                  <a:cubicBezTo>
                    <a:pt x="240" y="1"/>
                    <a:pt x="120" y="41"/>
                    <a:pt x="120" y="161"/>
                  </a:cubicBezTo>
                  <a:cubicBezTo>
                    <a:pt x="40" y="400"/>
                    <a:pt x="0" y="640"/>
                    <a:pt x="0" y="880"/>
                  </a:cubicBezTo>
                  <a:cubicBezTo>
                    <a:pt x="0" y="1000"/>
                    <a:pt x="0" y="1120"/>
                    <a:pt x="0" y="1280"/>
                  </a:cubicBezTo>
                  <a:cubicBezTo>
                    <a:pt x="40" y="1400"/>
                    <a:pt x="40" y="1519"/>
                    <a:pt x="80" y="1639"/>
                  </a:cubicBezTo>
                  <a:cubicBezTo>
                    <a:pt x="80" y="1679"/>
                    <a:pt x="120" y="1719"/>
                    <a:pt x="160" y="1759"/>
                  </a:cubicBezTo>
                  <a:cubicBezTo>
                    <a:pt x="192" y="1770"/>
                    <a:pt x="224" y="1775"/>
                    <a:pt x="255" y="1775"/>
                  </a:cubicBezTo>
                  <a:cubicBezTo>
                    <a:pt x="339" y="1775"/>
                    <a:pt x="411" y="1738"/>
                    <a:pt x="440" y="1679"/>
                  </a:cubicBezTo>
                  <a:cubicBezTo>
                    <a:pt x="520" y="1559"/>
                    <a:pt x="560" y="1440"/>
                    <a:pt x="600" y="1280"/>
                  </a:cubicBezTo>
                  <a:cubicBezTo>
                    <a:pt x="600" y="1160"/>
                    <a:pt x="640" y="1040"/>
                    <a:pt x="640" y="880"/>
                  </a:cubicBezTo>
                  <a:cubicBezTo>
                    <a:pt x="640" y="600"/>
                    <a:pt x="560" y="360"/>
                    <a:pt x="440" y="121"/>
                  </a:cubicBezTo>
                  <a:cubicBezTo>
                    <a:pt x="440" y="41"/>
                    <a:pt x="400" y="41"/>
                    <a:pt x="3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13" name="Google Shape;813;p25"/>
            <p:cNvSpPr/>
            <p:nvPr/>
          </p:nvSpPr>
          <p:spPr>
            <a:xfrm>
              <a:off x="18071167" y="8891018"/>
              <a:ext cx="39747" cy="88003"/>
            </a:xfrm>
            <a:custGeom>
              <a:avLst/>
              <a:gdLst/>
              <a:ahLst/>
              <a:cxnLst/>
              <a:rect l="l" t="t" r="r" b="b"/>
              <a:pathLst>
                <a:path w="640" h="1417" extrusionOk="0">
                  <a:moveTo>
                    <a:pt x="369" y="0"/>
                  </a:moveTo>
                  <a:cubicBezTo>
                    <a:pt x="299" y="0"/>
                    <a:pt x="219" y="38"/>
                    <a:pt x="160" y="96"/>
                  </a:cubicBezTo>
                  <a:cubicBezTo>
                    <a:pt x="80" y="256"/>
                    <a:pt x="0" y="456"/>
                    <a:pt x="0" y="696"/>
                  </a:cubicBezTo>
                  <a:cubicBezTo>
                    <a:pt x="0" y="776"/>
                    <a:pt x="0" y="855"/>
                    <a:pt x="0" y="975"/>
                  </a:cubicBezTo>
                  <a:cubicBezTo>
                    <a:pt x="0" y="1055"/>
                    <a:pt x="40" y="1175"/>
                    <a:pt x="80" y="1255"/>
                  </a:cubicBezTo>
                  <a:cubicBezTo>
                    <a:pt x="80" y="1295"/>
                    <a:pt x="120" y="1335"/>
                    <a:pt x="160" y="1375"/>
                  </a:cubicBezTo>
                  <a:cubicBezTo>
                    <a:pt x="189" y="1403"/>
                    <a:pt x="227" y="1417"/>
                    <a:pt x="266" y="1417"/>
                  </a:cubicBezTo>
                  <a:cubicBezTo>
                    <a:pt x="338" y="1417"/>
                    <a:pt x="414" y="1373"/>
                    <a:pt x="440" y="1295"/>
                  </a:cubicBezTo>
                  <a:cubicBezTo>
                    <a:pt x="520" y="1215"/>
                    <a:pt x="560" y="1135"/>
                    <a:pt x="560" y="1015"/>
                  </a:cubicBezTo>
                  <a:cubicBezTo>
                    <a:pt x="600" y="935"/>
                    <a:pt x="600" y="816"/>
                    <a:pt x="640" y="736"/>
                  </a:cubicBezTo>
                  <a:cubicBezTo>
                    <a:pt x="640" y="536"/>
                    <a:pt x="600" y="296"/>
                    <a:pt x="520" y="136"/>
                  </a:cubicBezTo>
                  <a:cubicBezTo>
                    <a:pt x="520" y="96"/>
                    <a:pt x="480" y="56"/>
                    <a:pt x="440" y="16"/>
                  </a:cubicBezTo>
                  <a:cubicBezTo>
                    <a:pt x="419" y="5"/>
                    <a:pt x="394" y="0"/>
                    <a:pt x="3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14" name="Google Shape;814;p25"/>
            <p:cNvSpPr/>
            <p:nvPr/>
          </p:nvSpPr>
          <p:spPr>
            <a:xfrm>
              <a:off x="18123272" y="9037087"/>
              <a:ext cx="52230" cy="86761"/>
            </a:xfrm>
            <a:custGeom>
              <a:avLst/>
              <a:gdLst/>
              <a:ahLst/>
              <a:cxnLst/>
              <a:rect l="l" t="t" r="r" b="b"/>
              <a:pathLst>
                <a:path w="841" h="1397" extrusionOk="0">
                  <a:moveTo>
                    <a:pt x="624" y="0"/>
                  </a:moveTo>
                  <a:cubicBezTo>
                    <a:pt x="561" y="0"/>
                    <a:pt x="493" y="32"/>
                    <a:pt x="440" y="102"/>
                  </a:cubicBezTo>
                  <a:cubicBezTo>
                    <a:pt x="360" y="262"/>
                    <a:pt x="281" y="422"/>
                    <a:pt x="201" y="582"/>
                  </a:cubicBezTo>
                  <a:cubicBezTo>
                    <a:pt x="161" y="662"/>
                    <a:pt x="121" y="742"/>
                    <a:pt x="81" y="862"/>
                  </a:cubicBezTo>
                  <a:cubicBezTo>
                    <a:pt x="41" y="942"/>
                    <a:pt x="41" y="1021"/>
                    <a:pt x="1" y="1141"/>
                  </a:cubicBezTo>
                  <a:cubicBezTo>
                    <a:pt x="1" y="1181"/>
                    <a:pt x="1" y="1221"/>
                    <a:pt x="1" y="1261"/>
                  </a:cubicBezTo>
                  <a:cubicBezTo>
                    <a:pt x="61" y="1351"/>
                    <a:pt x="143" y="1396"/>
                    <a:pt x="231" y="1396"/>
                  </a:cubicBezTo>
                  <a:cubicBezTo>
                    <a:pt x="261" y="1396"/>
                    <a:pt x="291" y="1391"/>
                    <a:pt x="321" y="1381"/>
                  </a:cubicBezTo>
                  <a:cubicBezTo>
                    <a:pt x="400" y="1301"/>
                    <a:pt x="520" y="1221"/>
                    <a:pt x="560" y="1101"/>
                  </a:cubicBezTo>
                  <a:cubicBezTo>
                    <a:pt x="640" y="1021"/>
                    <a:pt x="720" y="902"/>
                    <a:pt x="760" y="822"/>
                  </a:cubicBezTo>
                  <a:cubicBezTo>
                    <a:pt x="840" y="582"/>
                    <a:pt x="840" y="342"/>
                    <a:pt x="800" y="102"/>
                  </a:cubicBezTo>
                  <a:lnTo>
                    <a:pt x="800" y="102"/>
                  </a:lnTo>
                  <a:lnTo>
                    <a:pt x="800" y="142"/>
                  </a:lnTo>
                  <a:cubicBezTo>
                    <a:pt x="778" y="52"/>
                    <a:pt x="705" y="0"/>
                    <a:pt x="6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15" name="Google Shape;815;p25"/>
            <p:cNvSpPr/>
            <p:nvPr/>
          </p:nvSpPr>
          <p:spPr>
            <a:xfrm>
              <a:off x="18066198" y="9193342"/>
              <a:ext cx="54652" cy="76948"/>
            </a:xfrm>
            <a:custGeom>
              <a:avLst/>
              <a:gdLst/>
              <a:ahLst/>
              <a:cxnLst/>
              <a:rect l="l" t="t" r="r" b="b"/>
              <a:pathLst>
                <a:path w="880" h="1239" extrusionOk="0">
                  <a:moveTo>
                    <a:pt x="660" y="0"/>
                  </a:moveTo>
                  <a:cubicBezTo>
                    <a:pt x="624" y="0"/>
                    <a:pt x="589" y="10"/>
                    <a:pt x="560" y="24"/>
                  </a:cubicBezTo>
                  <a:cubicBezTo>
                    <a:pt x="400" y="144"/>
                    <a:pt x="240" y="304"/>
                    <a:pt x="160" y="464"/>
                  </a:cubicBezTo>
                  <a:cubicBezTo>
                    <a:pt x="120" y="544"/>
                    <a:pt x="80" y="624"/>
                    <a:pt x="40" y="704"/>
                  </a:cubicBezTo>
                  <a:cubicBezTo>
                    <a:pt x="1" y="824"/>
                    <a:pt x="1" y="904"/>
                    <a:pt x="1" y="1023"/>
                  </a:cubicBezTo>
                  <a:cubicBezTo>
                    <a:pt x="1" y="1063"/>
                    <a:pt x="1" y="1103"/>
                    <a:pt x="40" y="1143"/>
                  </a:cubicBezTo>
                  <a:cubicBezTo>
                    <a:pt x="70" y="1202"/>
                    <a:pt x="163" y="1239"/>
                    <a:pt x="243" y="1239"/>
                  </a:cubicBezTo>
                  <a:cubicBezTo>
                    <a:pt x="272" y="1239"/>
                    <a:pt x="299" y="1234"/>
                    <a:pt x="320" y="1223"/>
                  </a:cubicBezTo>
                  <a:cubicBezTo>
                    <a:pt x="400" y="1143"/>
                    <a:pt x="480" y="1063"/>
                    <a:pt x="560" y="1023"/>
                  </a:cubicBezTo>
                  <a:cubicBezTo>
                    <a:pt x="720" y="784"/>
                    <a:pt x="840" y="504"/>
                    <a:pt x="880" y="224"/>
                  </a:cubicBezTo>
                  <a:cubicBezTo>
                    <a:pt x="880" y="184"/>
                    <a:pt x="840" y="144"/>
                    <a:pt x="840" y="104"/>
                  </a:cubicBezTo>
                  <a:cubicBezTo>
                    <a:pt x="789" y="28"/>
                    <a:pt x="722" y="0"/>
                    <a:pt x="66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16" name="Google Shape;816;p25"/>
            <p:cNvSpPr/>
            <p:nvPr/>
          </p:nvSpPr>
          <p:spPr>
            <a:xfrm>
              <a:off x="17592099" y="7384364"/>
              <a:ext cx="47262" cy="59062"/>
            </a:xfrm>
            <a:custGeom>
              <a:avLst/>
              <a:gdLst/>
              <a:ahLst/>
              <a:cxnLst/>
              <a:rect l="l" t="t" r="r" b="b"/>
              <a:pathLst>
                <a:path w="761" h="951" extrusionOk="0">
                  <a:moveTo>
                    <a:pt x="552" y="1"/>
                  </a:moveTo>
                  <a:cubicBezTo>
                    <a:pt x="525" y="1"/>
                    <a:pt x="500" y="6"/>
                    <a:pt x="480" y="16"/>
                  </a:cubicBezTo>
                  <a:cubicBezTo>
                    <a:pt x="320" y="96"/>
                    <a:pt x="201" y="176"/>
                    <a:pt x="121" y="296"/>
                  </a:cubicBezTo>
                  <a:cubicBezTo>
                    <a:pt x="81" y="376"/>
                    <a:pt x="41" y="416"/>
                    <a:pt x="41" y="495"/>
                  </a:cubicBezTo>
                  <a:cubicBezTo>
                    <a:pt x="1" y="575"/>
                    <a:pt x="1" y="655"/>
                    <a:pt x="1" y="735"/>
                  </a:cubicBezTo>
                  <a:cubicBezTo>
                    <a:pt x="1" y="735"/>
                    <a:pt x="1" y="775"/>
                    <a:pt x="1" y="815"/>
                  </a:cubicBezTo>
                  <a:cubicBezTo>
                    <a:pt x="31" y="905"/>
                    <a:pt x="106" y="950"/>
                    <a:pt x="209" y="950"/>
                  </a:cubicBezTo>
                  <a:cubicBezTo>
                    <a:pt x="243" y="950"/>
                    <a:pt x="280" y="945"/>
                    <a:pt x="320" y="935"/>
                  </a:cubicBezTo>
                  <a:cubicBezTo>
                    <a:pt x="360" y="895"/>
                    <a:pt x="440" y="855"/>
                    <a:pt x="520" y="815"/>
                  </a:cubicBezTo>
                  <a:cubicBezTo>
                    <a:pt x="560" y="775"/>
                    <a:pt x="600" y="695"/>
                    <a:pt x="640" y="655"/>
                  </a:cubicBezTo>
                  <a:cubicBezTo>
                    <a:pt x="720" y="535"/>
                    <a:pt x="760" y="376"/>
                    <a:pt x="760" y="216"/>
                  </a:cubicBezTo>
                  <a:cubicBezTo>
                    <a:pt x="760" y="176"/>
                    <a:pt x="760" y="176"/>
                    <a:pt x="760" y="136"/>
                  </a:cubicBezTo>
                  <a:cubicBezTo>
                    <a:pt x="730" y="46"/>
                    <a:pt x="633" y="1"/>
                    <a:pt x="5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17" name="Google Shape;817;p25"/>
            <p:cNvSpPr/>
            <p:nvPr/>
          </p:nvSpPr>
          <p:spPr>
            <a:xfrm>
              <a:off x="17616195" y="7483980"/>
              <a:ext cx="45461" cy="44591"/>
            </a:xfrm>
            <a:custGeom>
              <a:avLst/>
              <a:gdLst/>
              <a:ahLst/>
              <a:cxnLst/>
              <a:rect l="l" t="t" r="r" b="b"/>
              <a:pathLst>
                <a:path w="732" h="718" extrusionOk="0">
                  <a:moveTo>
                    <a:pt x="479" y="0"/>
                  </a:moveTo>
                  <a:cubicBezTo>
                    <a:pt x="456" y="0"/>
                    <a:pt x="433" y="3"/>
                    <a:pt x="412" y="11"/>
                  </a:cubicBezTo>
                  <a:cubicBezTo>
                    <a:pt x="332" y="51"/>
                    <a:pt x="292" y="90"/>
                    <a:pt x="212" y="130"/>
                  </a:cubicBezTo>
                  <a:cubicBezTo>
                    <a:pt x="172" y="170"/>
                    <a:pt x="132" y="210"/>
                    <a:pt x="92" y="290"/>
                  </a:cubicBezTo>
                  <a:cubicBezTo>
                    <a:pt x="1" y="504"/>
                    <a:pt x="212" y="718"/>
                    <a:pt x="424" y="718"/>
                  </a:cubicBezTo>
                  <a:cubicBezTo>
                    <a:pt x="490" y="718"/>
                    <a:pt x="555" y="697"/>
                    <a:pt x="612" y="650"/>
                  </a:cubicBezTo>
                  <a:cubicBezTo>
                    <a:pt x="652" y="570"/>
                    <a:pt x="652" y="530"/>
                    <a:pt x="692" y="450"/>
                  </a:cubicBezTo>
                  <a:cubicBezTo>
                    <a:pt x="732" y="370"/>
                    <a:pt x="732" y="290"/>
                    <a:pt x="732" y="250"/>
                  </a:cubicBezTo>
                  <a:cubicBezTo>
                    <a:pt x="732" y="210"/>
                    <a:pt x="732" y="210"/>
                    <a:pt x="732" y="170"/>
                  </a:cubicBezTo>
                  <a:cubicBezTo>
                    <a:pt x="699" y="72"/>
                    <a:pt x="612" y="0"/>
                    <a:pt x="515" y="0"/>
                  </a:cubicBezTo>
                  <a:cubicBezTo>
                    <a:pt x="510" y="0"/>
                    <a:pt x="504" y="0"/>
                    <a:pt x="498" y="1"/>
                  </a:cubicBezTo>
                  <a:lnTo>
                    <a:pt x="498" y="1"/>
                  </a:lnTo>
                  <a:cubicBezTo>
                    <a:pt x="491" y="0"/>
                    <a:pt x="485" y="0"/>
                    <a:pt x="4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18" name="Google Shape;818;p25"/>
            <p:cNvSpPr/>
            <p:nvPr/>
          </p:nvSpPr>
          <p:spPr>
            <a:xfrm>
              <a:off x="17470500" y="7585148"/>
              <a:ext cx="54652" cy="88375"/>
            </a:xfrm>
            <a:custGeom>
              <a:avLst/>
              <a:gdLst/>
              <a:ahLst/>
              <a:cxnLst/>
              <a:rect l="l" t="t" r="r" b="b"/>
              <a:pathLst>
                <a:path w="880" h="1423" extrusionOk="0">
                  <a:moveTo>
                    <a:pt x="700" y="0"/>
                  </a:moveTo>
                  <a:cubicBezTo>
                    <a:pt x="650" y="0"/>
                    <a:pt x="600" y="20"/>
                    <a:pt x="560" y="60"/>
                  </a:cubicBezTo>
                  <a:cubicBezTo>
                    <a:pt x="400" y="180"/>
                    <a:pt x="280" y="380"/>
                    <a:pt x="160" y="580"/>
                  </a:cubicBezTo>
                  <a:cubicBezTo>
                    <a:pt x="120" y="660"/>
                    <a:pt x="80" y="780"/>
                    <a:pt x="80" y="860"/>
                  </a:cubicBezTo>
                  <a:cubicBezTo>
                    <a:pt x="40" y="979"/>
                    <a:pt x="0" y="1099"/>
                    <a:pt x="0" y="1219"/>
                  </a:cubicBezTo>
                  <a:cubicBezTo>
                    <a:pt x="0" y="1259"/>
                    <a:pt x="40" y="1299"/>
                    <a:pt x="80" y="1339"/>
                  </a:cubicBezTo>
                  <a:cubicBezTo>
                    <a:pt x="130" y="1389"/>
                    <a:pt x="194" y="1423"/>
                    <a:pt x="255" y="1423"/>
                  </a:cubicBezTo>
                  <a:cubicBezTo>
                    <a:pt x="293" y="1423"/>
                    <a:pt x="329" y="1410"/>
                    <a:pt x="360" y="1379"/>
                  </a:cubicBezTo>
                  <a:cubicBezTo>
                    <a:pt x="440" y="1299"/>
                    <a:pt x="520" y="1219"/>
                    <a:pt x="600" y="1139"/>
                  </a:cubicBezTo>
                  <a:cubicBezTo>
                    <a:pt x="640" y="1019"/>
                    <a:pt x="720" y="939"/>
                    <a:pt x="760" y="860"/>
                  </a:cubicBezTo>
                  <a:cubicBezTo>
                    <a:pt x="840" y="620"/>
                    <a:pt x="880" y="420"/>
                    <a:pt x="880" y="180"/>
                  </a:cubicBezTo>
                  <a:cubicBezTo>
                    <a:pt x="880" y="140"/>
                    <a:pt x="880" y="100"/>
                    <a:pt x="840" y="60"/>
                  </a:cubicBezTo>
                  <a:cubicBezTo>
                    <a:pt x="800" y="20"/>
                    <a:pt x="750" y="0"/>
                    <a:pt x="70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19" name="Google Shape;819;p25"/>
            <p:cNvSpPr/>
            <p:nvPr/>
          </p:nvSpPr>
          <p:spPr>
            <a:xfrm>
              <a:off x="17510184" y="7697867"/>
              <a:ext cx="44778" cy="64900"/>
            </a:xfrm>
            <a:custGeom>
              <a:avLst/>
              <a:gdLst/>
              <a:ahLst/>
              <a:cxnLst/>
              <a:rect l="l" t="t" r="r" b="b"/>
              <a:pathLst>
                <a:path w="721" h="1045" extrusionOk="0">
                  <a:moveTo>
                    <a:pt x="496" y="0"/>
                  </a:moveTo>
                  <a:cubicBezTo>
                    <a:pt x="452" y="0"/>
                    <a:pt x="406" y="13"/>
                    <a:pt x="360" y="44"/>
                  </a:cubicBezTo>
                  <a:cubicBezTo>
                    <a:pt x="241" y="124"/>
                    <a:pt x="121" y="244"/>
                    <a:pt x="81" y="403"/>
                  </a:cubicBezTo>
                  <a:cubicBezTo>
                    <a:pt x="41" y="443"/>
                    <a:pt x="1" y="523"/>
                    <a:pt x="1" y="603"/>
                  </a:cubicBezTo>
                  <a:cubicBezTo>
                    <a:pt x="1" y="683"/>
                    <a:pt x="1" y="763"/>
                    <a:pt x="1" y="843"/>
                  </a:cubicBezTo>
                  <a:cubicBezTo>
                    <a:pt x="1" y="883"/>
                    <a:pt x="41" y="883"/>
                    <a:pt x="41" y="923"/>
                  </a:cubicBezTo>
                  <a:cubicBezTo>
                    <a:pt x="92" y="1000"/>
                    <a:pt x="161" y="1045"/>
                    <a:pt x="235" y="1045"/>
                  </a:cubicBezTo>
                  <a:cubicBezTo>
                    <a:pt x="276" y="1045"/>
                    <a:pt x="318" y="1031"/>
                    <a:pt x="360" y="1003"/>
                  </a:cubicBezTo>
                  <a:cubicBezTo>
                    <a:pt x="440" y="963"/>
                    <a:pt x="480" y="883"/>
                    <a:pt x="560" y="843"/>
                  </a:cubicBezTo>
                  <a:cubicBezTo>
                    <a:pt x="600" y="763"/>
                    <a:pt x="640" y="723"/>
                    <a:pt x="640" y="643"/>
                  </a:cubicBezTo>
                  <a:cubicBezTo>
                    <a:pt x="720" y="483"/>
                    <a:pt x="720" y="324"/>
                    <a:pt x="720" y="204"/>
                  </a:cubicBezTo>
                  <a:cubicBezTo>
                    <a:pt x="720" y="164"/>
                    <a:pt x="680" y="124"/>
                    <a:pt x="680" y="84"/>
                  </a:cubicBezTo>
                  <a:cubicBezTo>
                    <a:pt x="631" y="34"/>
                    <a:pt x="56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20" name="Google Shape;820;p25"/>
            <p:cNvSpPr/>
            <p:nvPr/>
          </p:nvSpPr>
          <p:spPr>
            <a:xfrm>
              <a:off x="17381133" y="7870580"/>
              <a:ext cx="47200" cy="88810"/>
            </a:xfrm>
            <a:custGeom>
              <a:avLst/>
              <a:gdLst/>
              <a:ahLst/>
              <a:cxnLst/>
              <a:rect l="l" t="t" r="r" b="b"/>
              <a:pathLst>
                <a:path w="760" h="1430" extrusionOk="0">
                  <a:moveTo>
                    <a:pt x="520" y="1"/>
                  </a:moveTo>
                  <a:cubicBezTo>
                    <a:pt x="460" y="1"/>
                    <a:pt x="400" y="20"/>
                    <a:pt x="360" y="60"/>
                  </a:cubicBezTo>
                  <a:cubicBezTo>
                    <a:pt x="240" y="220"/>
                    <a:pt x="120" y="420"/>
                    <a:pt x="80" y="620"/>
                  </a:cubicBezTo>
                  <a:cubicBezTo>
                    <a:pt x="40" y="700"/>
                    <a:pt x="0" y="820"/>
                    <a:pt x="0" y="900"/>
                  </a:cubicBezTo>
                  <a:cubicBezTo>
                    <a:pt x="0" y="1020"/>
                    <a:pt x="0" y="1140"/>
                    <a:pt x="0" y="1220"/>
                  </a:cubicBezTo>
                  <a:cubicBezTo>
                    <a:pt x="0" y="1299"/>
                    <a:pt x="40" y="1339"/>
                    <a:pt x="80" y="1339"/>
                  </a:cubicBezTo>
                  <a:cubicBezTo>
                    <a:pt x="120" y="1399"/>
                    <a:pt x="170" y="1429"/>
                    <a:pt x="220" y="1429"/>
                  </a:cubicBezTo>
                  <a:cubicBezTo>
                    <a:pt x="270" y="1429"/>
                    <a:pt x="320" y="1399"/>
                    <a:pt x="360" y="1339"/>
                  </a:cubicBezTo>
                  <a:cubicBezTo>
                    <a:pt x="440" y="1259"/>
                    <a:pt x="520" y="1180"/>
                    <a:pt x="560" y="1100"/>
                  </a:cubicBezTo>
                  <a:cubicBezTo>
                    <a:pt x="720" y="820"/>
                    <a:pt x="760" y="500"/>
                    <a:pt x="720" y="180"/>
                  </a:cubicBezTo>
                  <a:cubicBezTo>
                    <a:pt x="720" y="140"/>
                    <a:pt x="680" y="100"/>
                    <a:pt x="680" y="60"/>
                  </a:cubicBezTo>
                  <a:cubicBezTo>
                    <a:pt x="640" y="20"/>
                    <a:pt x="580" y="1"/>
                    <a:pt x="52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21" name="Google Shape;821;p25"/>
            <p:cNvSpPr/>
            <p:nvPr/>
          </p:nvSpPr>
          <p:spPr>
            <a:xfrm>
              <a:off x="19247721" y="8869281"/>
              <a:ext cx="44716" cy="81358"/>
            </a:xfrm>
            <a:custGeom>
              <a:avLst/>
              <a:gdLst/>
              <a:ahLst/>
              <a:cxnLst/>
              <a:rect l="l" t="t" r="r" b="b"/>
              <a:pathLst>
                <a:path w="720" h="1310" extrusionOk="0">
                  <a:moveTo>
                    <a:pt x="441" y="1"/>
                  </a:moveTo>
                  <a:cubicBezTo>
                    <a:pt x="380" y="1"/>
                    <a:pt x="317" y="31"/>
                    <a:pt x="280" y="86"/>
                  </a:cubicBezTo>
                  <a:cubicBezTo>
                    <a:pt x="160" y="246"/>
                    <a:pt x="80" y="406"/>
                    <a:pt x="40" y="606"/>
                  </a:cubicBezTo>
                  <a:cubicBezTo>
                    <a:pt x="40" y="686"/>
                    <a:pt x="0" y="766"/>
                    <a:pt x="0" y="846"/>
                  </a:cubicBezTo>
                  <a:cubicBezTo>
                    <a:pt x="0" y="926"/>
                    <a:pt x="0" y="1006"/>
                    <a:pt x="0" y="1126"/>
                  </a:cubicBezTo>
                  <a:cubicBezTo>
                    <a:pt x="0" y="1166"/>
                    <a:pt x="0" y="1205"/>
                    <a:pt x="40" y="1205"/>
                  </a:cubicBezTo>
                  <a:cubicBezTo>
                    <a:pt x="91" y="1282"/>
                    <a:pt x="157" y="1309"/>
                    <a:pt x="230" y="1309"/>
                  </a:cubicBezTo>
                  <a:cubicBezTo>
                    <a:pt x="272" y="1309"/>
                    <a:pt x="316" y="1300"/>
                    <a:pt x="360" y="1285"/>
                  </a:cubicBezTo>
                  <a:cubicBezTo>
                    <a:pt x="440" y="1205"/>
                    <a:pt x="520" y="1126"/>
                    <a:pt x="560" y="1046"/>
                  </a:cubicBezTo>
                  <a:cubicBezTo>
                    <a:pt x="600" y="926"/>
                    <a:pt x="640" y="846"/>
                    <a:pt x="679" y="726"/>
                  </a:cubicBezTo>
                  <a:cubicBezTo>
                    <a:pt x="719" y="526"/>
                    <a:pt x="719" y="326"/>
                    <a:pt x="640" y="126"/>
                  </a:cubicBezTo>
                  <a:lnTo>
                    <a:pt x="600" y="126"/>
                  </a:lnTo>
                  <a:cubicBezTo>
                    <a:pt x="578" y="41"/>
                    <a:pt x="511" y="1"/>
                    <a:pt x="44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22" name="Google Shape;822;p25"/>
            <p:cNvSpPr/>
            <p:nvPr/>
          </p:nvSpPr>
          <p:spPr>
            <a:xfrm>
              <a:off x="19153386" y="9008022"/>
              <a:ext cx="42231" cy="78625"/>
            </a:xfrm>
            <a:custGeom>
              <a:avLst/>
              <a:gdLst/>
              <a:ahLst/>
              <a:cxnLst/>
              <a:rect l="l" t="t" r="r" b="b"/>
              <a:pathLst>
                <a:path w="680" h="1266" extrusionOk="0">
                  <a:moveTo>
                    <a:pt x="338" y="0"/>
                  </a:moveTo>
                  <a:cubicBezTo>
                    <a:pt x="252" y="0"/>
                    <a:pt x="193" y="65"/>
                    <a:pt x="160" y="131"/>
                  </a:cubicBezTo>
                  <a:lnTo>
                    <a:pt x="160" y="171"/>
                  </a:lnTo>
                  <a:cubicBezTo>
                    <a:pt x="120" y="290"/>
                    <a:pt x="80" y="450"/>
                    <a:pt x="40" y="570"/>
                  </a:cubicBezTo>
                  <a:cubicBezTo>
                    <a:pt x="0" y="650"/>
                    <a:pt x="0" y="730"/>
                    <a:pt x="0" y="770"/>
                  </a:cubicBezTo>
                  <a:cubicBezTo>
                    <a:pt x="0" y="850"/>
                    <a:pt x="0" y="930"/>
                    <a:pt x="0" y="1010"/>
                  </a:cubicBezTo>
                  <a:lnTo>
                    <a:pt x="0" y="1050"/>
                  </a:lnTo>
                  <a:cubicBezTo>
                    <a:pt x="0" y="1090"/>
                    <a:pt x="40" y="1130"/>
                    <a:pt x="40" y="1170"/>
                  </a:cubicBezTo>
                  <a:cubicBezTo>
                    <a:pt x="69" y="1228"/>
                    <a:pt x="163" y="1265"/>
                    <a:pt x="242" y="1265"/>
                  </a:cubicBezTo>
                  <a:cubicBezTo>
                    <a:pt x="271" y="1265"/>
                    <a:pt x="299" y="1260"/>
                    <a:pt x="320" y="1250"/>
                  </a:cubicBezTo>
                  <a:cubicBezTo>
                    <a:pt x="440" y="1170"/>
                    <a:pt x="520" y="1090"/>
                    <a:pt x="560" y="1010"/>
                  </a:cubicBezTo>
                  <a:cubicBezTo>
                    <a:pt x="600" y="890"/>
                    <a:pt x="640" y="810"/>
                    <a:pt x="680" y="690"/>
                  </a:cubicBezTo>
                  <a:cubicBezTo>
                    <a:pt x="680" y="490"/>
                    <a:pt x="640" y="250"/>
                    <a:pt x="520" y="91"/>
                  </a:cubicBezTo>
                  <a:cubicBezTo>
                    <a:pt x="480" y="51"/>
                    <a:pt x="440" y="11"/>
                    <a:pt x="400" y="11"/>
                  </a:cubicBezTo>
                  <a:cubicBezTo>
                    <a:pt x="378" y="3"/>
                    <a:pt x="357" y="0"/>
                    <a:pt x="3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23" name="Google Shape;823;p25"/>
            <p:cNvSpPr/>
            <p:nvPr/>
          </p:nvSpPr>
          <p:spPr>
            <a:xfrm>
              <a:off x="19185617" y="9111675"/>
              <a:ext cx="44778" cy="79494"/>
            </a:xfrm>
            <a:custGeom>
              <a:avLst/>
              <a:gdLst/>
              <a:ahLst/>
              <a:cxnLst/>
              <a:rect l="l" t="t" r="r" b="b"/>
              <a:pathLst>
                <a:path w="721" h="1280" extrusionOk="0">
                  <a:moveTo>
                    <a:pt x="460" y="0"/>
                  </a:moveTo>
                  <a:cubicBezTo>
                    <a:pt x="411" y="0"/>
                    <a:pt x="361" y="20"/>
                    <a:pt x="321" y="60"/>
                  </a:cubicBezTo>
                  <a:lnTo>
                    <a:pt x="281" y="100"/>
                  </a:lnTo>
                  <a:cubicBezTo>
                    <a:pt x="201" y="220"/>
                    <a:pt x="81" y="380"/>
                    <a:pt x="41" y="540"/>
                  </a:cubicBezTo>
                  <a:cubicBezTo>
                    <a:pt x="1" y="620"/>
                    <a:pt x="1" y="740"/>
                    <a:pt x="1" y="820"/>
                  </a:cubicBezTo>
                  <a:cubicBezTo>
                    <a:pt x="1" y="940"/>
                    <a:pt x="1" y="1059"/>
                    <a:pt x="41" y="1139"/>
                  </a:cubicBezTo>
                  <a:cubicBezTo>
                    <a:pt x="41" y="1179"/>
                    <a:pt x="41" y="1219"/>
                    <a:pt x="81" y="1219"/>
                  </a:cubicBezTo>
                  <a:cubicBezTo>
                    <a:pt x="121" y="1259"/>
                    <a:pt x="171" y="1279"/>
                    <a:pt x="221" y="1279"/>
                  </a:cubicBezTo>
                  <a:cubicBezTo>
                    <a:pt x="271" y="1279"/>
                    <a:pt x="321" y="1259"/>
                    <a:pt x="361" y="1219"/>
                  </a:cubicBezTo>
                  <a:lnTo>
                    <a:pt x="401" y="1179"/>
                  </a:lnTo>
                  <a:cubicBezTo>
                    <a:pt x="480" y="1139"/>
                    <a:pt x="520" y="1059"/>
                    <a:pt x="560" y="980"/>
                  </a:cubicBezTo>
                  <a:cubicBezTo>
                    <a:pt x="600" y="900"/>
                    <a:pt x="640" y="820"/>
                    <a:pt x="640" y="740"/>
                  </a:cubicBezTo>
                  <a:cubicBezTo>
                    <a:pt x="720" y="540"/>
                    <a:pt x="720" y="340"/>
                    <a:pt x="640" y="140"/>
                  </a:cubicBezTo>
                  <a:cubicBezTo>
                    <a:pt x="640" y="100"/>
                    <a:pt x="640" y="60"/>
                    <a:pt x="600" y="60"/>
                  </a:cubicBezTo>
                  <a:cubicBezTo>
                    <a:pt x="560" y="20"/>
                    <a:pt x="510" y="0"/>
                    <a:pt x="46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24" name="Google Shape;824;p25"/>
            <p:cNvSpPr/>
            <p:nvPr/>
          </p:nvSpPr>
          <p:spPr>
            <a:xfrm>
              <a:off x="19093828" y="9236815"/>
              <a:ext cx="49684" cy="83159"/>
            </a:xfrm>
            <a:custGeom>
              <a:avLst/>
              <a:gdLst/>
              <a:ahLst/>
              <a:cxnLst/>
              <a:rect l="l" t="t" r="r" b="b"/>
              <a:pathLst>
                <a:path w="800" h="1339" extrusionOk="0">
                  <a:moveTo>
                    <a:pt x="535" y="0"/>
                  </a:moveTo>
                  <a:cubicBezTo>
                    <a:pt x="474" y="0"/>
                    <a:pt x="409" y="34"/>
                    <a:pt x="360" y="84"/>
                  </a:cubicBezTo>
                  <a:cubicBezTo>
                    <a:pt x="280" y="243"/>
                    <a:pt x="200" y="403"/>
                    <a:pt x="120" y="603"/>
                  </a:cubicBezTo>
                  <a:cubicBezTo>
                    <a:pt x="80" y="683"/>
                    <a:pt x="80" y="763"/>
                    <a:pt x="40" y="843"/>
                  </a:cubicBezTo>
                  <a:cubicBezTo>
                    <a:pt x="40" y="923"/>
                    <a:pt x="0" y="1043"/>
                    <a:pt x="0" y="1123"/>
                  </a:cubicBezTo>
                  <a:cubicBezTo>
                    <a:pt x="0" y="1163"/>
                    <a:pt x="40" y="1203"/>
                    <a:pt x="40" y="1243"/>
                  </a:cubicBezTo>
                  <a:cubicBezTo>
                    <a:pt x="99" y="1301"/>
                    <a:pt x="178" y="1338"/>
                    <a:pt x="264" y="1338"/>
                  </a:cubicBezTo>
                  <a:cubicBezTo>
                    <a:pt x="295" y="1338"/>
                    <a:pt x="328" y="1333"/>
                    <a:pt x="360" y="1323"/>
                  </a:cubicBezTo>
                  <a:cubicBezTo>
                    <a:pt x="440" y="1243"/>
                    <a:pt x="520" y="1163"/>
                    <a:pt x="600" y="1083"/>
                  </a:cubicBezTo>
                  <a:cubicBezTo>
                    <a:pt x="640" y="963"/>
                    <a:pt x="679" y="883"/>
                    <a:pt x="719" y="763"/>
                  </a:cubicBezTo>
                  <a:cubicBezTo>
                    <a:pt x="799" y="563"/>
                    <a:pt x="799" y="363"/>
                    <a:pt x="719" y="124"/>
                  </a:cubicBezTo>
                  <a:cubicBezTo>
                    <a:pt x="719" y="84"/>
                    <a:pt x="679" y="84"/>
                    <a:pt x="640" y="44"/>
                  </a:cubicBezTo>
                  <a:cubicBezTo>
                    <a:pt x="609" y="13"/>
                    <a:pt x="573" y="0"/>
                    <a:pt x="5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25" name="Google Shape;825;p25"/>
            <p:cNvSpPr/>
            <p:nvPr/>
          </p:nvSpPr>
          <p:spPr>
            <a:xfrm>
              <a:off x="19138481" y="9342765"/>
              <a:ext cx="42231" cy="74029"/>
            </a:xfrm>
            <a:custGeom>
              <a:avLst/>
              <a:gdLst/>
              <a:ahLst/>
              <a:cxnLst/>
              <a:rect l="l" t="t" r="r" b="b"/>
              <a:pathLst>
                <a:path w="680" h="1192" extrusionOk="0">
                  <a:moveTo>
                    <a:pt x="422" y="1"/>
                  </a:moveTo>
                  <a:cubicBezTo>
                    <a:pt x="361" y="1"/>
                    <a:pt x="302" y="30"/>
                    <a:pt x="280" y="96"/>
                  </a:cubicBezTo>
                  <a:cubicBezTo>
                    <a:pt x="160" y="216"/>
                    <a:pt x="80" y="376"/>
                    <a:pt x="80" y="536"/>
                  </a:cubicBezTo>
                  <a:cubicBezTo>
                    <a:pt x="40" y="616"/>
                    <a:pt x="40" y="696"/>
                    <a:pt x="40" y="736"/>
                  </a:cubicBezTo>
                  <a:cubicBezTo>
                    <a:pt x="0" y="856"/>
                    <a:pt x="0" y="936"/>
                    <a:pt x="40" y="1015"/>
                  </a:cubicBezTo>
                  <a:cubicBezTo>
                    <a:pt x="40" y="1055"/>
                    <a:pt x="40" y="1095"/>
                    <a:pt x="80" y="1095"/>
                  </a:cubicBezTo>
                  <a:cubicBezTo>
                    <a:pt x="124" y="1161"/>
                    <a:pt x="181" y="1191"/>
                    <a:pt x="242" y="1191"/>
                  </a:cubicBezTo>
                  <a:cubicBezTo>
                    <a:pt x="292" y="1191"/>
                    <a:pt x="346" y="1171"/>
                    <a:pt x="400" y="1135"/>
                  </a:cubicBezTo>
                  <a:cubicBezTo>
                    <a:pt x="440" y="1055"/>
                    <a:pt x="520" y="975"/>
                    <a:pt x="560" y="896"/>
                  </a:cubicBezTo>
                  <a:cubicBezTo>
                    <a:pt x="600" y="816"/>
                    <a:pt x="640" y="736"/>
                    <a:pt x="640" y="656"/>
                  </a:cubicBezTo>
                  <a:cubicBezTo>
                    <a:pt x="680" y="456"/>
                    <a:pt x="640" y="296"/>
                    <a:pt x="600" y="136"/>
                  </a:cubicBezTo>
                  <a:cubicBezTo>
                    <a:pt x="600" y="96"/>
                    <a:pt x="560" y="56"/>
                    <a:pt x="560" y="56"/>
                  </a:cubicBezTo>
                  <a:cubicBezTo>
                    <a:pt x="524" y="20"/>
                    <a:pt x="472" y="1"/>
                    <a:pt x="42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26" name="Google Shape;826;p25"/>
            <p:cNvSpPr/>
            <p:nvPr/>
          </p:nvSpPr>
          <p:spPr>
            <a:xfrm>
              <a:off x="18153081" y="7300896"/>
              <a:ext cx="449330" cy="383436"/>
            </a:xfrm>
            <a:custGeom>
              <a:avLst/>
              <a:gdLst/>
              <a:ahLst/>
              <a:cxnLst/>
              <a:rect l="l" t="t" r="r" b="b"/>
              <a:pathLst>
                <a:path w="7235" h="6174" extrusionOk="0">
                  <a:moveTo>
                    <a:pt x="4157" y="1"/>
                  </a:moveTo>
                  <a:cubicBezTo>
                    <a:pt x="1399" y="1"/>
                    <a:pt x="0" y="3318"/>
                    <a:pt x="1959" y="5277"/>
                  </a:cubicBezTo>
                  <a:cubicBezTo>
                    <a:pt x="2590" y="5895"/>
                    <a:pt x="3363" y="6173"/>
                    <a:pt x="4121" y="6173"/>
                  </a:cubicBezTo>
                  <a:cubicBezTo>
                    <a:pt x="5712" y="6173"/>
                    <a:pt x="7234" y="4947"/>
                    <a:pt x="7234" y="3078"/>
                  </a:cubicBezTo>
                  <a:cubicBezTo>
                    <a:pt x="7234" y="1360"/>
                    <a:pt x="5836" y="1"/>
                    <a:pt x="41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27" name="Google Shape;827;p25"/>
            <p:cNvSpPr/>
            <p:nvPr/>
          </p:nvSpPr>
          <p:spPr>
            <a:xfrm>
              <a:off x="17611972" y="6903800"/>
              <a:ext cx="1563804" cy="521930"/>
            </a:xfrm>
            <a:custGeom>
              <a:avLst/>
              <a:gdLst/>
              <a:ahLst/>
              <a:cxnLst/>
              <a:rect l="l" t="t" r="r" b="b"/>
              <a:pathLst>
                <a:path w="25180" h="8404" extrusionOk="0">
                  <a:moveTo>
                    <a:pt x="1199" y="0"/>
                  </a:moveTo>
                  <a:cubicBezTo>
                    <a:pt x="1199" y="0"/>
                    <a:pt x="0" y="2238"/>
                    <a:pt x="360" y="3158"/>
                  </a:cubicBezTo>
                  <a:cubicBezTo>
                    <a:pt x="360" y="3158"/>
                    <a:pt x="4542" y="8404"/>
                    <a:pt x="12757" y="8404"/>
                  </a:cubicBezTo>
                  <a:cubicBezTo>
                    <a:pt x="12965" y="8404"/>
                    <a:pt x="13176" y="8400"/>
                    <a:pt x="13390" y="8393"/>
                  </a:cubicBezTo>
                  <a:cubicBezTo>
                    <a:pt x="22102" y="8114"/>
                    <a:pt x="24860" y="4956"/>
                    <a:pt x="24860" y="4956"/>
                  </a:cubicBezTo>
                  <a:cubicBezTo>
                    <a:pt x="25180" y="4157"/>
                    <a:pt x="24341" y="1319"/>
                    <a:pt x="24341" y="1319"/>
                  </a:cubicBezTo>
                  <a:lnTo>
                    <a:pt x="23621" y="1879"/>
                  </a:lnTo>
                  <a:cubicBezTo>
                    <a:pt x="22302" y="2878"/>
                    <a:pt x="20784" y="3637"/>
                    <a:pt x="19185" y="4157"/>
                  </a:cubicBezTo>
                  <a:cubicBezTo>
                    <a:pt x="19185" y="4157"/>
                    <a:pt x="16982" y="5240"/>
                    <a:pt x="13536" y="5240"/>
                  </a:cubicBezTo>
                  <a:cubicBezTo>
                    <a:pt x="11813" y="5240"/>
                    <a:pt x="9779" y="4969"/>
                    <a:pt x="7554" y="4157"/>
                  </a:cubicBezTo>
                  <a:cubicBezTo>
                    <a:pt x="5596" y="3437"/>
                    <a:pt x="3757" y="2358"/>
                    <a:pt x="2199" y="999"/>
                  </a:cubicBezTo>
                  <a:lnTo>
                    <a:pt x="119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50938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B02C669-49F7-A34E-BDE1-B3C2F8347D05}"/>
              </a:ext>
            </a:extLst>
          </p:cNvPr>
          <p:cNvSpPr/>
          <p:nvPr/>
        </p:nvSpPr>
        <p:spPr>
          <a:xfrm>
            <a:off x="185738" y="171450"/>
            <a:ext cx="8786812" cy="4800600"/>
          </a:xfrm>
          <a:prstGeom prst="rect">
            <a:avLst/>
          </a:prstGeom>
          <a:ln w="38100">
            <a:solidFill>
              <a:schemeClr val="bg1">
                <a:lumMod val="1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4CB17A1-CA37-BF4B-8CEA-3105C9A1ECED}"/>
              </a:ext>
            </a:extLst>
          </p:cNvPr>
          <p:cNvSpPr/>
          <p:nvPr/>
        </p:nvSpPr>
        <p:spPr>
          <a:xfrm>
            <a:off x="295275" y="238125"/>
            <a:ext cx="8567737" cy="4667250"/>
          </a:xfrm>
          <a:prstGeom prst="rect">
            <a:avLst/>
          </a:prstGeom>
          <a:ln w="19050">
            <a:solidFill>
              <a:schemeClr val="bg1">
                <a:lumMod val="1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2051" name="Picture 3" descr="Lời Nói Và Ý Nghĩa Của Ông Lão Ăn Xin Và Cậu Bé | Người Ăn Xin">
            <a:extLst>
              <a:ext uri="{FF2B5EF4-FFF2-40B4-BE49-F238E27FC236}">
                <a16:creationId xmlns:a16="http://schemas.microsoft.com/office/drawing/2014/main" id="{CDEE3022-0E26-344B-BA0A-3D800CE6D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" y="238125"/>
            <a:ext cx="1868656" cy="1747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F216530-290D-174F-A58C-BBE1E8239A8D}"/>
              </a:ext>
            </a:extLst>
          </p:cNvPr>
          <p:cNvSpPr txBox="1"/>
          <p:nvPr/>
        </p:nvSpPr>
        <p:spPr>
          <a:xfrm>
            <a:off x="2163931" y="238125"/>
            <a:ext cx="669908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Người ăn xin</a:t>
            </a:r>
          </a:p>
          <a:p>
            <a:pPr algn="just"/>
            <a:r>
              <a:rPr lang="en-V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Lúc ấy, tôi đang đi trên phố. Một người ăn xin già lom khom đứng ngay trước mặt tôi.</a:t>
            </a:r>
          </a:p>
          <a:p>
            <a:pPr algn="just"/>
            <a:r>
              <a:rPr lang="en-V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Đôi mắt ông lão đỏ hoe và giàn giụa nước mắt. Đ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</a:t>
            </a:r>
            <a:r>
              <a:rPr lang="en-V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môi tái nhợt, quần áo tả tơi thảm hại…Chao ôi! Cảnh nghèo đói đã gặm nát con người đau khổ kia thành xấu xí biết nhường nào!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3510ABB-F2F0-DB44-8BCF-84FDE7688086}"/>
              </a:ext>
            </a:extLst>
          </p:cNvPr>
          <p:cNvSpPr txBox="1"/>
          <p:nvPr/>
        </p:nvSpPr>
        <p:spPr>
          <a:xfrm>
            <a:off x="280987" y="1985963"/>
            <a:ext cx="856773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V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Ông già chìa trước mặt tôi bàn tay sưng húp, bẩn thỉu. Ông rên rỉ, cầu xin cứu giúp.</a:t>
            </a:r>
          </a:p>
          <a:p>
            <a:pPr algn="just"/>
            <a:r>
              <a:rPr lang="en-V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Tôi lục tìm hết túi nọ túi kia, không có tiền, không có đồng hồ, không có cả một chiếc khăn tay. Trên người tôi chẳng có tài sản gì.</a:t>
            </a:r>
          </a:p>
          <a:p>
            <a:pPr algn="just"/>
            <a:r>
              <a:rPr lang="en-V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Người ăn xin vẫn đợi tôi. Tay vẫn chìa ra run lẩy bẩy. Tôi chẳng biết làm cách nào. Tôi nắm chặt lấy bàn tay run rẩy kia:</a:t>
            </a:r>
          </a:p>
          <a:p>
            <a:pPr marL="285750" indent="-285750" algn="just">
              <a:buFontTx/>
              <a:buChar char="-"/>
            </a:pPr>
            <a:r>
              <a:rPr lang="en-V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Ông đừng giận cháu, cháu không có gì để cho ông cả.</a:t>
            </a:r>
          </a:p>
          <a:p>
            <a:pPr algn="just"/>
            <a:r>
              <a:rPr lang="en-V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Người ăn xin nhìn tôi chằm chằm bằng đôi mắt ướt đẫm. Đôi môi tái nhợt chợt nở nụ cười và tay ông cũng xiết lấy tay tôi:</a:t>
            </a:r>
          </a:p>
          <a:p>
            <a:pPr algn="just"/>
            <a:r>
              <a:rPr lang="en-V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Cháu ơi, cảm ơn cháu! Như vậy là cháu đã cho lão rồi – Ông lão nói bằng giọng khản đặc. Khi ấy, tôi chợt hiểu rằng: cả tôi nữa, tôi cũng vừa nhận được chút gì từ ông lão.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Google Shape;834;p26"/>
          <p:cNvSpPr/>
          <p:nvPr/>
        </p:nvSpPr>
        <p:spPr>
          <a:xfrm>
            <a:off x="6230525" y="935500"/>
            <a:ext cx="2411575" cy="942200"/>
          </a:xfrm>
          <a:custGeom>
            <a:avLst/>
            <a:gdLst/>
            <a:ahLst/>
            <a:cxnLst/>
            <a:rect l="l" t="t" r="r" b="b"/>
            <a:pathLst>
              <a:path w="96463" h="37688" extrusionOk="0">
                <a:moveTo>
                  <a:pt x="48906" y="0"/>
                </a:moveTo>
                <a:cubicBezTo>
                  <a:pt x="48723" y="0"/>
                  <a:pt x="48540" y="6"/>
                  <a:pt x="48354" y="16"/>
                </a:cubicBezTo>
                <a:cubicBezTo>
                  <a:pt x="47864" y="57"/>
                  <a:pt x="47332" y="139"/>
                  <a:pt x="46842" y="302"/>
                </a:cubicBezTo>
                <a:cubicBezTo>
                  <a:pt x="46433" y="343"/>
                  <a:pt x="46065" y="425"/>
                  <a:pt x="45698" y="506"/>
                </a:cubicBezTo>
                <a:lnTo>
                  <a:pt x="45084" y="629"/>
                </a:lnTo>
                <a:lnTo>
                  <a:pt x="45084" y="752"/>
                </a:lnTo>
                <a:cubicBezTo>
                  <a:pt x="44430" y="997"/>
                  <a:pt x="43776" y="1365"/>
                  <a:pt x="43163" y="1774"/>
                </a:cubicBezTo>
                <a:cubicBezTo>
                  <a:pt x="40507" y="3776"/>
                  <a:pt x="38422" y="6515"/>
                  <a:pt x="37196" y="9621"/>
                </a:cubicBezTo>
                <a:cubicBezTo>
                  <a:pt x="36828" y="10439"/>
                  <a:pt x="36501" y="11215"/>
                  <a:pt x="36092" y="12074"/>
                </a:cubicBezTo>
                <a:cubicBezTo>
                  <a:pt x="36010" y="11992"/>
                  <a:pt x="35888" y="11910"/>
                  <a:pt x="35765" y="11788"/>
                </a:cubicBezTo>
                <a:cubicBezTo>
                  <a:pt x="35683" y="11665"/>
                  <a:pt x="35561" y="11502"/>
                  <a:pt x="35479" y="11379"/>
                </a:cubicBezTo>
                <a:cubicBezTo>
                  <a:pt x="34416" y="9703"/>
                  <a:pt x="33108" y="8150"/>
                  <a:pt x="31678" y="6801"/>
                </a:cubicBezTo>
                <a:cubicBezTo>
                  <a:pt x="30860" y="6065"/>
                  <a:pt x="30043" y="5370"/>
                  <a:pt x="29184" y="4676"/>
                </a:cubicBezTo>
                <a:cubicBezTo>
                  <a:pt x="27590" y="3409"/>
                  <a:pt x="25915" y="2223"/>
                  <a:pt x="23912" y="1610"/>
                </a:cubicBezTo>
                <a:cubicBezTo>
                  <a:pt x="23333" y="1445"/>
                  <a:pt x="22766" y="1368"/>
                  <a:pt x="22215" y="1368"/>
                </a:cubicBezTo>
                <a:cubicBezTo>
                  <a:pt x="20313" y="1368"/>
                  <a:pt x="18617" y="2282"/>
                  <a:pt x="17413" y="3613"/>
                </a:cubicBezTo>
                <a:cubicBezTo>
                  <a:pt x="15982" y="5166"/>
                  <a:pt x="15492" y="7169"/>
                  <a:pt x="15328" y="9172"/>
                </a:cubicBezTo>
                <a:cubicBezTo>
                  <a:pt x="15124" y="11338"/>
                  <a:pt x="15328" y="13464"/>
                  <a:pt x="15860" y="15548"/>
                </a:cubicBezTo>
                <a:cubicBezTo>
                  <a:pt x="16064" y="16325"/>
                  <a:pt x="16227" y="17142"/>
                  <a:pt x="16432" y="18001"/>
                </a:cubicBezTo>
                <a:cubicBezTo>
                  <a:pt x="16227" y="18001"/>
                  <a:pt x="16023" y="18001"/>
                  <a:pt x="15819" y="17960"/>
                </a:cubicBezTo>
                <a:cubicBezTo>
                  <a:pt x="14879" y="17714"/>
                  <a:pt x="13979" y="17469"/>
                  <a:pt x="13039" y="17265"/>
                </a:cubicBezTo>
                <a:cubicBezTo>
                  <a:pt x="11537" y="16939"/>
                  <a:pt x="10004" y="16767"/>
                  <a:pt x="8469" y="16767"/>
                </a:cubicBezTo>
                <a:cubicBezTo>
                  <a:pt x="7498" y="16767"/>
                  <a:pt x="6525" y="16836"/>
                  <a:pt x="5559" y="16979"/>
                </a:cubicBezTo>
                <a:cubicBezTo>
                  <a:pt x="1308" y="17633"/>
                  <a:pt x="0" y="21557"/>
                  <a:pt x="1554" y="24867"/>
                </a:cubicBezTo>
                <a:cubicBezTo>
                  <a:pt x="2984" y="28015"/>
                  <a:pt x="5518" y="30263"/>
                  <a:pt x="8584" y="31816"/>
                </a:cubicBezTo>
                <a:cubicBezTo>
                  <a:pt x="12222" y="33696"/>
                  <a:pt x="16227" y="34800"/>
                  <a:pt x="20315" y="35127"/>
                </a:cubicBezTo>
                <a:cubicBezTo>
                  <a:pt x="22849" y="35290"/>
                  <a:pt x="25342" y="35495"/>
                  <a:pt x="27876" y="35658"/>
                </a:cubicBezTo>
                <a:cubicBezTo>
                  <a:pt x="29266" y="35740"/>
                  <a:pt x="30697" y="35740"/>
                  <a:pt x="32127" y="35781"/>
                </a:cubicBezTo>
                <a:cubicBezTo>
                  <a:pt x="34539" y="35903"/>
                  <a:pt x="36950" y="36067"/>
                  <a:pt x="39403" y="36149"/>
                </a:cubicBezTo>
                <a:cubicBezTo>
                  <a:pt x="41937" y="36271"/>
                  <a:pt x="44471" y="36353"/>
                  <a:pt x="47005" y="36394"/>
                </a:cubicBezTo>
                <a:lnTo>
                  <a:pt x="47864" y="36394"/>
                </a:lnTo>
                <a:lnTo>
                  <a:pt x="50439" y="36680"/>
                </a:lnTo>
                <a:cubicBezTo>
                  <a:pt x="51583" y="36802"/>
                  <a:pt x="52687" y="36884"/>
                  <a:pt x="53831" y="36925"/>
                </a:cubicBezTo>
                <a:cubicBezTo>
                  <a:pt x="56406" y="37129"/>
                  <a:pt x="58982" y="37293"/>
                  <a:pt x="61597" y="37416"/>
                </a:cubicBezTo>
                <a:cubicBezTo>
                  <a:pt x="62619" y="37497"/>
                  <a:pt x="63600" y="37538"/>
                  <a:pt x="64581" y="37538"/>
                </a:cubicBezTo>
                <a:cubicBezTo>
                  <a:pt x="66715" y="37601"/>
                  <a:pt x="68848" y="37688"/>
                  <a:pt x="70982" y="37688"/>
                </a:cubicBezTo>
                <a:cubicBezTo>
                  <a:pt x="71628" y="37688"/>
                  <a:pt x="72274" y="37680"/>
                  <a:pt x="72920" y="37661"/>
                </a:cubicBezTo>
                <a:cubicBezTo>
                  <a:pt x="77130" y="37579"/>
                  <a:pt x="81340" y="37211"/>
                  <a:pt x="85345" y="35740"/>
                </a:cubicBezTo>
                <a:cubicBezTo>
                  <a:pt x="87225" y="35086"/>
                  <a:pt x="89065" y="34391"/>
                  <a:pt x="90659" y="33206"/>
                </a:cubicBezTo>
                <a:cubicBezTo>
                  <a:pt x="93234" y="31244"/>
                  <a:pt x="95196" y="28791"/>
                  <a:pt x="95768" y="25521"/>
                </a:cubicBezTo>
                <a:cubicBezTo>
                  <a:pt x="96463" y="22129"/>
                  <a:pt x="94174" y="18818"/>
                  <a:pt x="90741" y="18246"/>
                </a:cubicBezTo>
                <a:cubicBezTo>
                  <a:pt x="89955" y="18073"/>
                  <a:pt x="89176" y="18003"/>
                  <a:pt x="88400" y="18003"/>
                </a:cubicBezTo>
                <a:cubicBezTo>
                  <a:pt x="87157" y="18003"/>
                  <a:pt x="85924" y="18183"/>
                  <a:pt x="84691" y="18409"/>
                </a:cubicBezTo>
                <a:cubicBezTo>
                  <a:pt x="83261" y="18654"/>
                  <a:pt x="81871" y="18941"/>
                  <a:pt x="80440" y="19186"/>
                </a:cubicBezTo>
                <a:lnTo>
                  <a:pt x="80440" y="16733"/>
                </a:lnTo>
                <a:cubicBezTo>
                  <a:pt x="80522" y="13709"/>
                  <a:pt x="78928" y="10929"/>
                  <a:pt x="76271" y="9458"/>
                </a:cubicBezTo>
                <a:cubicBezTo>
                  <a:pt x="75443" y="8966"/>
                  <a:pt x="74516" y="8720"/>
                  <a:pt x="73584" y="8720"/>
                </a:cubicBezTo>
                <a:cubicBezTo>
                  <a:pt x="73045" y="8720"/>
                  <a:pt x="72504" y="8803"/>
                  <a:pt x="71979" y="8967"/>
                </a:cubicBezTo>
                <a:cubicBezTo>
                  <a:pt x="70140" y="9458"/>
                  <a:pt x="68423" y="10439"/>
                  <a:pt x="67075" y="11788"/>
                </a:cubicBezTo>
                <a:cubicBezTo>
                  <a:pt x="66257" y="12483"/>
                  <a:pt x="65481" y="13218"/>
                  <a:pt x="64622" y="13995"/>
                </a:cubicBezTo>
                <a:cubicBezTo>
                  <a:pt x="64254" y="13014"/>
                  <a:pt x="63927" y="12115"/>
                  <a:pt x="63559" y="11215"/>
                </a:cubicBezTo>
                <a:cubicBezTo>
                  <a:pt x="62905" y="9662"/>
                  <a:pt x="62006" y="8273"/>
                  <a:pt x="60944" y="7005"/>
                </a:cubicBezTo>
                <a:cubicBezTo>
                  <a:pt x="59554" y="5289"/>
                  <a:pt x="57960" y="3817"/>
                  <a:pt x="56161" y="2591"/>
                </a:cubicBezTo>
                <a:cubicBezTo>
                  <a:pt x="53942" y="1099"/>
                  <a:pt x="51579" y="0"/>
                  <a:pt x="4890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35" name="Google Shape;835;p26"/>
          <p:cNvGrpSpPr/>
          <p:nvPr/>
        </p:nvGrpSpPr>
        <p:grpSpPr>
          <a:xfrm>
            <a:off x="2998950" y="4151750"/>
            <a:ext cx="149625" cy="170450"/>
            <a:chOff x="2449400" y="2524350"/>
            <a:chExt cx="149625" cy="170450"/>
          </a:xfrm>
        </p:grpSpPr>
        <p:sp>
          <p:nvSpPr>
            <p:cNvPr id="836" name="Google Shape;836;p26"/>
            <p:cNvSpPr/>
            <p:nvPr/>
          </p:nvSpPr>
          <p:spPr>
            <a:xfrm>
              <a:off x="2519875" y="2524350"/>
              <a:ext cx="79150" cy="79400"/>
            </a:xfrm>
            <a:custGeom>
              <a:avLst/>
              <a:gdLst/>
              <a:ahLst/>
              <a:cxnLst/>
              <a:rect l="l" t="t" r="r" b="b"/>
              <a:pathLst>
                <a:path w="3166" h="3176" extrusionOk="0">
                  <a:moveTo>
                    <a:pt x="1613" y="0"/>
                  </a:moveTo>
                  <a:cubicBezTo>
                    <a:pt x="765" y="0"/>
                    <a:pt x="64" y="698"/>
                    <a:pt x="64" y="1592"/>
                  </a:cubicBezTo>
                  <a:cubicBezTo>
                    <a:pt x="0" y="2447"/>
                    <a:pt x="697" y="3176"/>
                    <a:pt x="1552" y="3176"/>
                  </a:cubicBezTo>
                  <a:cubicBezTo>
                    <a:pt x="2344" y="3144"/>
                    <a:pt x="3135" y="2194"/>
                    <a:pt x="3135" y="1307"/>
                  </a:cubicBezTo>
                  <a:cubicBezTo>
                    <a:pt x="3166" y="584"/>
                    <a:pt x="2594" y="4"/>
                    <a:pt x="1883" y="4"/>
                  </a:cubicBezTo>
                  <a:cubicBezTo>
                    <a:pt x="1847" y="4"/>
                    <a:pt x="1811" y="6"/>
                    <a:pt x="1774" y="9"/>
                  </a:cubicBezTo>
                  <a:cubicBezTo>
                    <a:pt x="1720" y="3"/>
                    <a:pt x="1666" y="0"/>
                    <a:pt x="16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26"/>
            <p:cNvSpPr/>
            <p:nvPr/>
          </p:nvSpPr>
          <p:spPr>
            <a:xfrm>
              <a:off x="2449400" y="2628300"/>
              <a:ext cx="82375" cy="66500"/>
            </a:xfrm>
            <a:custGeom>
              <a:avLst/>
              <a:gdLst/>
              <a:ahLst/>
              <a:cxnLst/>
              <a:rect l="l" t="t" r="r" b="b"/>
              <a:pathLst>
                <a:path w="3295" h="2660" extrusionOk="0">
                  <a:moveTo>
                    <a:pt x="1704" y="1"/>
                  </a:moveTo>
                  <a:cubicBezTo>
                    <a:pt x="1547" y="1"/>
                    <a:pt x="1390" y="22"/>
                    <a:pt x="1236" y="63"/>
                  </a:cubicBezTo>
                  <a:cubicBezTo>
                    <a:pt x="444" y="253"/>
                    <a:pt x="1" y="791"/>
                    <a:pt x="32" y="1488"/>
                  </a:cubicBezTo>
                  <a:cubicBezTo>
                    <a:pt x="96" y="2216"/>
                    <a:pt x="666" y="2660"/>
                    <a:pt x="1457" y="2660"/>
                  </a:cubicBezTo>
                  <a:lnTo>
                    <a:pt x="1901" y="2660"/>
                  </a:lnTo>
                  <a:cubicBezTo>
                    <a:pt x="2471" y="2628"/>
                    <a:pt x="2914" y="2248"/>
                    <a:pt x="3104" y="1710"/>
                  </a:cubicBezTo>
                  <a:cubicBezTo>
                    <a:pt x="3294" y="1171"/>
                    <a:pt x="3104" y="601"/>
                    <a:pt x="2629" y="284"/>
                  </a:cubicBezTo>
                  <a:cubicBezTo>
                    <a:pt x="2351" y="92"/>
                    <a:pt x="2030" y="1"/>
                    <a:pt x="17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8" name="Google Shape;838;p26"/>
          <p:cNvGrpSpPr/>
          <p:nvPr/>
        </p:nvGrpSpPr>
        <p:grpSpPr>
          <a:xfrm>
            <a:off x="1147960" y="620699"/>
            <a:ext cx="728967" cy="628501"/>
            <a:chOff x="479125" y="1534150"/>
            <a:chExt cx="1219924" cy="1284622"/>
          </a:xfrm>
        </p:grpSpPr>
        <p:sp>
          <p:nvSpPr>
            <p:cNvPr id="839" name="Google Shape;839;p26"/>
            <p:cNvSpPr/>
            <p:nvPr/>
          </p:nvSpPr>
          <p:spPr>
            <a:xfrm>
              <a:off x="765009" y="1627353"/>
              <a:ext cx="486220" cy="432961"/>
            </a:xfrm>
            <a:custGeom>
              <a:avLst/>
              <a:gdLst/>
              <a:ahLst/>
              <a:cxnLst/>
              <a:rect l="l" t="t" r="r" b="b"/>
              <a:pathLst>
                <a:path w="31542" h="28087" extrusionOk="0">
                  <a:moveTo>
                    <a:pt x="25971" y="1"/>
                  </a:moveTo>
                  <a:cubicBezTo>
                    <a:pt x="23128" y="1"/>
                    <a:pt x="19646" y="8059"/>
                    <a:pt x="21983" y="25808"/>
                  </a:cubicBezTo>
                  <a:cubicBezTo>
                    <a:pt x="21983" y="25808"/>
                    <a:pt x="17986" y="18774"/>
                    <a:pt x="15029" y="13738"/>
                  </a:cubicBezTo>
                  <a:cubicBezTo>
                    <a:pt x="13040" y="10397"/>
                    <a:pt x="8448" y="6230"/>
                    <a:pt x="5127" y="6230"/>
                  </a:cubicBezTo>
                  <a:cubicBezTo>
                    <a:pt x="3442" y="6230"/>
                    <a:pt x="2084" y="7303"/>
                    <a:pt x="1560" y="10101"/>
                  </a:cubicBezTo>
                  <a:cubicBezTo>
                    <a:pt x="1" y="18454"/>
                    <a:pt x="20224" y="28086"/>
                    <a:pt x="20224" y="28086"/>
                  </a:cubicBezTo>
                  <a:lnTo>
                    <a:pt x="24021" y="28086"/>
                  </a:lnTo>
                  <a:cubicBezTo>
                    <a:pt x="31542" y="10130"/>
                    <a:pt x="29158" y="1"/>
                    <a:pt x="259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26"/>
            <p:cNvSpPr/>
            <p:nvPr/>
          </p:nvSpPr>
          <p:spPr>
            <a:xfrm>
              <a:off x="864825" y="1812017"/>
              <a:ext cx="211956" cy="217490"/>
            </a:xfrm>
            <a:custGeom>
              <a:avLst/>
              <a:gdLst/>
              <a:ahLst/>
              <a:cxnLst/>
              <a:rect l="l" t="t" r="r" b="b"/>
              <a:pathLst>
                <a:path w="13750" h="14109" fill="none" extrusionOk="0">
                  <a:moveTo>
                    <a:pt x="1" y="0"/>
                  </a:moveTo>
                  <a:cubicBezTo>
                    <a:pt x="4117" y="5236"/>
                    <a:pt x="8953" y="9593"/>
                    <a:pt x="13749" y="14109"/>
                  </a:cubicBezTo>
                </a:path>
              </a:pathLst>
            </a:custGeom>
            <a:noFill/>
            <a:ln w="952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26"/>
            <p:cNvSpPr/>
            <p:nvPr/>
          </p:nvSpPr>
          <p:spPr>
            <a:xfrm>
              <a:off x="1132225" y="1728218"/>
              <a:ext cx="37597" cy="271104"/>
            </a:xfrm>
            <a:custGeom>
              <a:avLst/>
              <a:gdLst/>
              <a:ahLst/>
              <a:cxnLst/>
              <a:rect l="l" t="t" r="r" b="b"/>
              <a:pathLst>
                <a:path w="2439" h="17587" fill="none" extrusionOk="0">
                  <a:moveTo>
                    <a:pt x="0" y="17587"/>
                  </a:moveTo>
                  <a:cubicBezTo>
                    <a:pt x="440" y="11711"/>
                    <a:pt x="760" y="5716"/>
                    <a:pt x="2438" y="1"/>
                  </a:cubicBezTo>
                </a:path>
              </a:pathLst>
            </a:custGeom>
            <a:noFill/>
            <a:ln w="952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26"/>
            <p:cNvSpPr/>
            <p:nvPr/>
          </p:nvSpPr>
          <p:spPr>
            <a:xfrm>
              <a:off x="479125" y="2171835"/>
              <a:ext cx="202723" cy="93662"/>
            </a:xfrm>
            <a:custGeom>
              <a:avLst/>
              <a:gdLst/>
              <a:ahLst/>
              <a:cxnLst/>
              <a:rect l="l" t="t" r="r" b="b"/>
              <a:pathLst>
                <a:path w="13151" h="6076" extrusionOk="0">
                  <a:moveTo>
                    <a:pt x="13150" y="0"/>
                  </a:moveTo>
                  <a:cubicBezTo>
                    <a:pt x="1" y="360"/>
                    <a:pt x="4437" y="440"/>
                    <a:pt x="12471" y="6076"/>
                  </a:cubicBezTo>
                  <a:lnTo>
                    <a:pt x="131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26"/>
            <p:cNvSpPr/>
            <p:nvPr/>
          </p:nvSpPr>
          <p:spPr>
            <a:xfrm>
              <a:off x="996059" y="1917368"/>
              <a:ext cx="261238" cy="659099"/>
            </a:xfrm>
            <a:custGeom>
              <a:avLst/>
              <a:gdLst/>
              <a:ahLst/>
              <a:cxnLst/>
              <a:rect l="l" t="t" r="r" b="b"/>
              <a:pathLst>
                <a:path w="16947" h="42757" extrusionOk="0">
                  <a:moveTo>
                    <a:pt x="10072" y="1"/>
                  </a:moveTo>
                  <a:lnTo>
                    <a:pt x="10072" y="1"/>
                  </a:lnTo>
                  <a:cubicBezTo>
                    <a:pt x="8285" y="2488"/>
                    <a:pt x="6611" y="6486"/>
                    <a:pt x="3287" y="6486"/>
                  </a:cubicBezTo>
                  <a:cubicBezTo>
                    <a:pt x="3192" y="6486"/>
                    <a:pt x="3096" y="6482"/>
                    <a:pt x="2998" y="6476"/>
                  </a:cubicBezTo>
                  <a:lnTo>
                    <a:pt x="2998" y="6476"/>
                  </a:lnTo>
                  <a:cubicBezTo>
                    <a:pt x="1000" y="18626"/>
                    <a:pt x="1" y="32574"/>
                    <a:pt x="8194" y="42726"/>
                  </a:cubicBezTo>
                  <a:cubicBezTo>
                    <a:pt x="8680" y="42746"/>
                    <a:pt x="9168" y="42756"/>
                    <a:pt x="9656" y="42756"/>
                  </a:cubicBezTo>
                  <a:cubicBezTo>
                    <a:pt x="12095" y="42756"/>
                    <a:pt x="14549" y="42506"/>
                    <a:pt x="16947" y="42007"/>
                  </a:cubicBezTo>
                  <a:cubicBezTo>
                    <a:pt x="13030" y="38010"/>
                    <a:pt x="10672" y="33014"/>
                    <a:pt x="9433" y="27618"/>
                  </a:cubicBezTo>
                  <a:cubicBezTo>
                    <a:pt x="7395" y="18746"/>
                    <a:pt x="8314" y="8754"/>
                    <a:pt x="100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26"/>
            <p:cNvSpPr/>
            <p:nvPr/>
          </p:nvSpPr>
          <p:spPr>
            <a:xfrm>
              <a:off x="741608" y="2019035"/>
              <a:ext cx="208257" cy="529243"/>
            </a:xfrm>
            <a:custGeom>
              <a:avLst/>
              <a:gdLst/>
              <a:ahLst/>
              <a:cxnLst/>
              <a:rect l="l" t="t" r="r" b="b"/>
              <a:pathLst>
                <a:path w="13510" h="34333" extrusionOk="0">
                  <a:moveTo>
                    <a:pt x="12870" y="0"/>
                  </a:moveTo>
                  <a:lnTo>
                    <a:pt x="12870" y="0"/>
                  </a:lnTo>
                  <a:cubicBezTo>
                    <a:pt x="10472" y="120"/>
                    <a:pt x="7034" y="80"/>
                    <a:pt x="4556" y="1080"/>
                  </a:cubicBezTo>
                  <a:cubicBezTo>
                    <a:pt x="320" y="10512"/>
                    <a:pt x="0" y="21223"/>
                    <a:pt x="3637" y="30895"/>
                  </a:cubicBezTo>
                  <a:cubicBezTo>
                    <a:pt x="6635" y="32374"/>
                    <a:pt x="10432" y="33493"/>
                    <a:pt x="13509" y="34333"/>
                  </a:cubicBezTo>
                  <a:cubicBezTo>
                    <a:pt x="8553" y="23741"/>
                    <a:pt x="9272" y="10792"/>
                    <a:pt x="128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26"/>
            <p:cNvSpPr/>
            <p:nvPr/>
          </p:nvSpPr>
          <p:spPr>
            <a:xfrm>
              <a:off x="1094025" y="1777348"/>
              <a:ext cx="605023" cy="787552"/>
            </a:xfrm>
            <a:custGeom>
              <a:avLst/>
              <a:gdLst/>
              <a:ahLst/>
              <a:cxnLst/>
              <a:rect l="l" t="t" r="r" b="b"/>
              <a:pathLst>
                <a:path w="39249" h="51090" extrusionOk="0">
                  <a:moveTo>
                    <a:pt x="18548" y="0"/>
                  </a:moveTo>
                  <a:cubicBezTo>
                    <a:pt x="12403" y="0"/>
                    <a:pt x="6465" y="2714"/>
                    <a:pt x="3717" y="9044"/>
                  </a:cubicBezTo>
                  <a:cubicBezTo>
                    <a:pt x="1000" y="22913"/>
                    <a:pt x="0" y="40099"/>
                    <a:pt x="10592" y="51090"/>
                  </a:cubicBezTo>
                  <a:cubicBezTo>
                    <a:pt x="26859" y="47852"/>
                    <a:pt x="39248" y="30107"/>
                    <a:pt x="37530" y="15039"/>
                  </a:cubicBezTo>
                  <a:cubicBezTo>
                    <a:pt x="37291" y="6005"/>
                    <a:pt x="27690" y="0"/>
                    <a:pt x="185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26"/>
            <p:cNvSpPr/>
            <p:nvPr/>
          </p:nvSpPr>
          <p:spPr>
            <a:xfrm>
              <a:off x="1307209" y="1921068"/>
              <a:ext cx="24649" cy="26514"/>
            </a:xfrm>
            <a:custGeom>
              <a:avLst/>
              <a:gdLst/>
              <a:ahLst/>
              <a:cxnLst/>
              <a:rect l="l" t="t" r="r" b="b"/>
              <a:pathLst>
                <a:path w="1599" h="1720" extrusionOk="0">
                  <a:moveTo>
                    <a:pt x="800" y="1"/>
                  </a:moveTo>
                  <a:cubicBezTo>
                    <a:pt x="320" y="1"/>
                    <a:pt x="0" y="1719"/>
                    <a:pt x="800" y="1719"/>
                  </a:cubicBezTo>
                  <a:cubicBezTo>
                    <a:pt x="1599" y="1719"/>
                    <a:pt x="1279" y="1"/>
                    <a:pt x="8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26"/>
            <p:cNvSpPr/>
            <p:nvPr/>
          </p:nvSpPr>
          <p:spPr>
            <a:xfrm>
              <a:off x="1497592" y="1883485"/>
              <a:ext cx="24032" cy="26514"/>
            </a:xfrm>
            <a:custGeom>
              <a:avLst/>
              <a:gdLst/>
              <a:ahLst/>
              <a:cxnLst/>
              <a:rect l="l" t="t" r="r" b="b"/>
              <a:pathLst>
                <a:path w="1559" h="1720" extrusionOk="0">
                  <a:moveTo>
                    <a:pt x="799" y="1"/>
                  </a:moveTo>
                  <a:cubicBezTo>
                    <a:pt x="320" y="1"/>
                    <a:pt x="0" y="1719"/>
                    <a:pt x="799" y="1719"/>
                  </a:cubicBezTo>
                  <a:cubicBezTo>
                    <a:pt x="1559" y="1719"/>
                    <a:pt x="1239" y="1"/>
                    <a:pt x="7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26"/>
            <p:cNvSpPr/>
            <p:nvPr/>
          </p:nvSpPr>
          <p:spPr>
            <a:xfrm>
              <a:off x="1485260" y="1545234"/>
              <a:ext cx="48696" cy="52997"/>
            </a:xfrm>
            <a:custGeom>
              <a:avLst/>
              <a:gdLst/>
              <a:ahLst/>
              <a:cxnLst/>
              <a:rect l="l" t="t" r="r" b="b"/>
              <a:pathLst>
                <a:path w="3159" h="3438" extrusionOk="0">
                  <a:moveTo>
                    <a:pt x="1599" y="0"/>
                  </a:moveTo>
                  <a:cubicBezTo>
                    <a:pt x="640" y="0"/>
                    <a:pt x="1" y="3438"/>
                    <a:pt x="1599" y="3438"/>
                  </a:cubicBezTo>
                  <a:cubicBezTo>
                    <a:pt x="3158" y="3438"/>
                    <a:pt x="2519" y="0"/>
                    <a:pt x="159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26"/>
            <p:cNvSpPr/>
            <p:nvPr/>
          </p:nvSpPr>
          <p:spPr>
            <a:xfrm>
              <a:off x="1234508" y="1534150"/>
              <a:ext cx="48681" cy="52997"/>
            </a:xfrm>
            <a:custGeom>
              <a:avLst/>
              <a:gdLst/>
              <a:ahLst/>
              <a:cxnLst/>
              <a:rect l="l" t="t" r="r" b="b"/>
              <a:pathLst>
                <a:path w="3158" h="3438" extrusionOk="0">
                  <a:moveTo>
                    <a:pt x="1599" y="0"/>
                  </a:moveTo>
                  <a:cubicBezTo>
                    <a:pt x="679" y="0"/>
                    <a:pt x="0" y="3437"/>
                    <a:pt x="1599" y="3437"/>
                  </a:cubicBezTo>
                  <a:cubicBezTo>
                    <a:pt x="3157" y="3437"/>
                    <a:pt x="2518" y="0"/>
                    <a:pt x="159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26"/>
            <p:cNvSpPr/>
            <p:nvPr/>
          </p:nvSpPr>
          <p:spPr>
            <a:xfrm>
              <a:off x="1387293" y="1929701"/>
              <a:ext cx="63479" cy="49297"/>
            </a:xfrm>
            <a:custGeom>
              <a:avLst/>
              <a:gdLst/>
              <a:ahLst/>
              <a:cxnLst/>
              <a:rect l="l" t="t" r="r" b="b"/>
              <a:pathLst>
                <a:path w="4118" h="3198" fill="none" extrusionOk="0">
                  <a:moveTo>
                    <a:pt x="1" y="120"/>
                  </a:moveTo>
                  <a:cubicBezTo>
                    <a:pt x="2279" y="2958"/>
                    <a:pt x="3638" y="3198"/>
                    <a:pt x="4118" y="0"/>
                  </a:cubicBezTo>
                </a:path>
              </a:pathLst>
            </a:custGeom>
            <a:noFill/>
            <a:ln w="6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26"/>
            <p:cNvSpPr/>
            <p:nvPr/>
          </p:nvSpPr>
          <p:spPr>
            <a:xfrm>
              <a:off x="890708" y="2017185"/>
              <a:ext cx="231657" cy="550192"/>
            </a:xfrm>
            <a:custGeom>
              <a:avLst/>
              <a:gdLst/>
              <a:ahLst/>
              <a:cxnLst/>
              <a:rect l="l" t="t" r="r" b="b"/>
              <a:pathLst>
                <a:path w="15028" h="35692" extrusionOk="0">
                  <a:moveTo>
                    <a:pt x="9872" y="1"/>
                  </a:moveTo>
                  <a:lnTo>
                    <a:pt x="9872" y="1"/>
                  </a:lnTo>
                  <a:cubicBezTo>
                    <a:pt x="8473" y="41"/>
                    <a:pt x="6475" y="1"/>
                    <a:pt x="3198" y="120"/>
                  </a:cubicBezTo>
                  <a:cubicBezTo>
                    <a:pt x="919" y="6795"/>
                    <a:pt x="0" y="13829"/>
                    <a:pt x="440" y="20864"/>
                  </a:cubicBezTo>
                  <a:lnTo>
                    <a:pt x="480" y="20864"/>
                  </a:lnTo>
                  <a:cubicBezTo>
                    <a:pt x="800" y="25420"/>
                    <a:pt x="1959" y="29816"/>
                    <a:pt x="3837" y="33933"/>
                  </a:cubicBezTo>
                  <a:cubicBezTo>
                    <a:pt x="7514" y="34932"/>
                    <a:pt x="11231" y="35532"/>
                    <a:pt x="15028" y="35692"/>
                  </a:cubicBezTo>
                  <a:cubicBezTo>
                    <a:pt x="11431" y="31335"/>
                    <a:pt x="9632" y="26139"/>
                    <a:pt x="8873" y="20664"/>
                  </a:cubicBezTo>
                  <a:lnTo>
                    <a:pt x="8833" y="20664"/>
                  </a:lnTo>
                  <a:cubicBezTo>
                    <a:pt x="7994" y="13909"/>
                    <a:pt x="8713" y="6715"/>
                    <a:pt x="98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26"/>
            <p:cNvSpPr/>
            <p:nvPr/>
          </p:nvSpPr>
          <p:spPr>
            <a:xfrm>
              <a:off x="570941" y="2035668"/>
              <a:ext cx="240906" cy="459629"/>
            </a:xfrm>
            <a:custGeom>
              <a:avLst/>
              <a:gdLst/>
              <a:ahLst/>
              <a:cxnLst/>
              <a:rect l="l" t="t" r="r" b="b"/>
              <a:pathLst>
                <a:path w="15628" h="29817" extrusionOk="0">
                  <a:moveTo>
                    <a:pt x="15627" y="1"/>
                  </a:moveTo>
                  <a:lnTo>
                    <a:pt x="15627" y="1"/>
                  </a:lnTo>
                  <a:cubicBezTo>
                    <a:pt x="2798" y="5037"/>
                    <a:pt x="0" y="23102"/>
                    <a:pt x="14708" y="29816"/>
                  </a:cubicBezTo>
                  <a:cubicBezTo>
                    <a:pt x="11071" y="20144"/>
                    <a:pt x="11391" y="9433"/>
                    <a:pt x="156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26"/>
            <p:cNvSpPr/>
            <p:nvPr/>
          </p:nvSpPr>
          <p:spPr>
            <a:xfrm>
              <a:off x="1251142" y="1577268"/>
              <a:ext cx="43748" cy="234138"/>
            </a:xfrm>
            <a:custGeom>
              <a:avLst/>
              <a:gdLst/>
              <a:ahLst/>
              <a:cxnLst/>
              <a:rect l="l" t="t" r="r" b="b"/>
              <a:pathLst>
                <a:path w="2838" h="15189" fill="none" extrusionOk="0">
                  <a:moveTo>
                    <a:pt x="2838" y="15188"/>
                  </a:moveTo>
                  <a:cubicBezTo>
                    <a:pt x="1599" y="10272"/>
                    <a:pt x="0" y="5117"/>
                    <a:pt x="680" y="1"/>
                  </a:cubicBezTo>
                </a:path>
              </a:pathLst>
            </a:custGeom>
            <a:noFill/>
            <a:ln w="6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26"/>
            <p:cNvSpPr/>
            <p:nvPr/>
          </p:nvSpPr>
          <p:spPr>
            <a:xfrm>
              <a:off x="1447060" y="1585284"/>
              <a:ext cx="65945" cy="219340"/>
            </a:xfrm>
            <a:custGeom>
              <a:avLst/>
              <a:gdLst/>
              <a:ahLst/>
              <a:cxnLst/>
              <a:rect l="l" t="t" r="r" b="b"/>
              <a:pathLst>
                <a:path w="4278" h="14229" fill="none" extrusionOk="0">
                  <a:moveTo>
                    <a:pt x="1" y="14229"/>
                  </a:moveTo>
                  <a:cubicBezTo>
                    <a:pt x="1240" y="9473"/>
                    <a:pt x="3438" y="4796"/>
                    <a:pt x="4277" y="0"/>
                  </a:cubicBezTo>
                </a:path>
              </a:pathLst>
            </a:custGeom>
            <a:noFill/>
            <a:ln w="6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26"/>
            <p:cNvSpPr/>
            <p:nvPr/>
          </p:nvSpPr>
          <p:spPr>
            <a:xfrm>
              <a:off x="1521610" y="2370836"/>
              <a:ext cx="15430" cy="280969"/>
            </a:xfrm>
            <a:custGeom>
              <a:avLst/>
              <a:gdLst/>
              <a:ahLst/>
              <a:cxnLst/>
              <a:rect l="l" t="t" r="r" b="b"/>
              <a:pathLst>
                <a:path w="1001" h="18227" fill="none" extrusionOk="0">
                  <a:moveTo>
                    <a:pt x="41" y="18226"/>
                  </a:moveTo>
                  <a:cubicBezTo>
                    <a:pt x="1" y="13310"/>
                    <a:pt x="560" y="4837"/>
                    <a:pt x="1000" y="1"/>
                  </a:cubicBezTo>
                </a:path>
              </a:pathLst>
            </a:custGeom>
            <a:noFill/>
            <a:ln w="6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26"/>
            <p:cNvSpPr/>
            <p:nvPr/>
          </p:nvSpPr>
          <p:spPr>
            <a:xfrm>
              <a:off x="1425493" y="2412119"/>
              <a:ext cx="15430" cy="280969"/>
            </a:xfrm>
            <a:custGeom>
              <a:avLst/>
              <a:gdLst/>
              <a:ahLst/>
              <a:cxnLst/>
              <a:rect l="l" t="t" r="r" b="b"/>
              <a:pathLst>
                <a:path w="1001" h="18227" fill="none" extrusionOk="0">
                  <a:moveTo>
                    <a:pt x="41" y="18226"/>
                  </a:moveTo>
                  <a:cubicBezTo>
                    <a:pt x="1" y="13310"/>
                    <a:pt x="560" y="4837"/>
                    <a:pt x="1000" y="1"/>
                  </a:cubicBezTo>
                </a:path>
              </a:pathLst>
            </a:custGeom>
            <a:noFill/>
            <a:ln w="6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26"/>
            <p:cNvSpPr/>
            <p:nvPr/>
          </p:nvSpPr>
          <p:spPr>
            <a:xfrm>
              <a:off x="1208009" y="2537818"/>
              <a:ext cx="15415" cy="280954"/>
            </a:xfrm>
            <a:custGeom>
              <a:avLst/>
              <a:gdLst/>
              <a:ahLst/>
              <a:cxnLst/>
              <a:rect l="l" t="t" r="r" b="b"/>
              <a:pathLst>
                <a:path w="1000" h="18226" fill="none" extrusionOk="0">
                  <a:moveTo>
                    <a:pt x="40" y="18225"/>
                  </a:moveTo>
                  <a:cubicBezTo>
                    <a:pt x="0" y="13309"/>
                    <a:pt x="560" y="4836"/>
                    <a:pt x="1000" y="0"/>
                  </a:cubicBezTo>
                </a:path>
              </a:pathLst>
            </a:custGeom>
            <a:noFill/>
            <a:ln w="6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26"/>
            <p:cNvSpPr/>
            <p:nvPr/>
          </p:nvSpPr>
          <p:spPr>
            <a:xfrm>
              <a:off x="1114975" y="2537818"/>
              <a:ext cx="14798" cy="280954"/>
            </a:xfrm>
            <a:custGeom>
              <a:avLst/>
              <a:gdLst/>
              <a:ahLst/>
              <a:cxnLst/>
              <a:rect l="l" t="t" r="r" b="b"/>
              <a:pathLst>
                <a:path w="960" h="18226" fill="none" extrusionOk="0">
                  <a:moveTo>
                    <a:pt x="40" y="18225"/>
                  </a:moveTo>
                  <a:cubicBezTo>
                    <a:pt x="0" y="13309"/>
                    <a:pt x="520" y="4836"/>
                    <a:pt x="960" y="0"/>
                  </a:cubicBezTo>
                </a:path>
              </a:pathLst>
            </a:custGeom>
            <a:noFill/>
            <a:ln w="6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26"/>
            <p:cNvSpPr/>
            <p:nvPr/>
          </p:nvSpPr>
          <p:spPr>
            <a:xfrm>
              <a:off x="1150092" y="1813867"/>
              <a:ext cx="105362" cy="133710"/>
            </a:xfrm>
            <a:custGeom>
              <a:avLst/>
              <a:gdLst/>
              <a:ahLst/>
              <a:cxnLst/>
              <a:rect l="l" t="t" r="r" b="b"/>
              <a:pathLst>
                <a:path w="6835" h="8674" fill="none" extrusionOk="0">
                  <a:moveTo>
                    <a:pt x="0" y="8673"/>
                  </a:moveTo>
                  <a:cubicBezTo>
                    <a:pt x="1799" y="5396"/>
                    <a:pt x="3717" y="2198"/>
                    <a:pt x="6835" y="0"/>
                  </a:cubicBezTo>
                </a:path>
              </a:pathLst>
            </a:custGeom>
            <a:noFill/>
            <a:ln w="952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26"/>
            <p:cNvSpPr/>
            <p:nvPr/>
          </p:nvSpPr>
          <p:spPr>
            <a:xfrm>
              <a:off x="1277009" y="2330184"/>
              <a:ext cx="287120" cy="218107"/>
            </a:xfrm>
            <a:custGeom>
              <a:avLst/>
              <a:gdLst/>
              <a:ahLst/>
              <a:cxnLst/>
              <a:rect l="l" t="t" r="r" b="b"/>
              <a:pathLst>
                <a:path w="18626" h="14149" fill="none" extrusionOk="0">
                  <a:moveTo>
                    <a:pt x="1" y="14149"/>
                  </a:moveTo>
                  <a:cubicBezTo>
                    <a:pt x="7275" y="11711"/>
                    <a:pt x="14069" y="7074"/>
                    <a:pt x="18626" y="0"/>
                  </a:cubicBezTo>
                </a:path>
              </a:pathLst>
            </a:custGeom>
            <a:noFill/>
            <a:ln w="6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26"/>
            <p:cNvSpPr/>
            <p:nvPr/>
          </p:nvSpPr>
          <p:spPr>
            <a:xfrm>
              <a:off x="1587543" y="2242068"/>
              <a:ext cx="30198" cy="57313"/>
            </a:xfrm>
            <a:custGeom>
              <a:avLst/>
              <a:gdLst/>
              <a:ahLst/>
              <a:cxnLst/>
              <a:rect l="l" t="t" r="r" b="b"/>
              <a:pathLst>
                <a:path w="1959" h="3718" fill="none" extrusionOk="0">
                  <a:moveTo>
                    <a:pt x="0" y="3718"/>
                  </a:moveTo>
                  <a:cubicBezTo>
                    <a:pt x="800" y="2559"/>
                    <a:pt x="1439" y="1320"/>
                    <a:pt x="1959" y="1"/>
                  </a:cubicBezTo>
                </a:path>
              </a:pathLst>
            </a:custGeom>
            <a:noFill/>
            <a:ln w="6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" name="Google Shape;832;p26">
            <a:extLst>
              <a:ext uri="{FF2B5EF4-FFF2-40B4-BE49-F238E27FC236}">
                <a16:creationId xmlns:a16="http://schemas.microsoft.com/office/drawing/2014/main" id="{4A27145F-366C-444E-8140-DE4C6AD0DD44}"/>
              </a:ext>
            </a:extLst>
          </p:cNvPr>
          <p:cNvSpPr txBox="1">
            <a:spLocks/>
          </p:cNvSpPr>
          <p:nvPr/>
        </p:nvSpPr>
        <p:spPr>
          <a:xfrm>
            <a:off x="2096356" y="1647525"/>
            <a:ext cx="5745017" cy="961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Bubblegum Sans"/>
              <a:buNone/>
              <a:defRPr sz="3200" b="0" i="0" u="none" strike="noStrike" cap="none">
                <a:solidFill>
                  <a:schemeClr val="lt2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Bubblegum Sans"/>
              <a:buNone/>
              <a:defRPr sz="2400" b="0" i="0" u="none" strike="noStrike" cap="none">
                <a:solidFill>
                  <a:schemeClr val="lt2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Bubblegum Sans"/>
              <a:buNone/>
              <a:defRPr sz="2400" b="0" i="0" u="none" strike="noStrike" cap="none">
                <a:solidFill>
                  <a:schemeClr val="lt2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Bubblegum Sans"/>
              <a:buNone/>
              <a:defRPr sz="2400" b="0" i="0" u="none" strike="noStrike" cap="none">
                <a:solidFill>
                  <a:schemeClr val="lt2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Bubblegum Sans"/>
              <a:buNone/>
              <a:defRPr sz="2400" b="0" i="0" u="none" strike="noStrike" cap="none">
                <a:solidFill>
                  <a:schemeClr val="lt2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Bubblegum Sans"/>
              <a:buNone/>
              <a:defRPr sz="2400" b="0" i="0" u="none" strike="noStrike" cap="none">
                <a:solidFill>
                  <a:schemeClr val="lt2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Bubblegum Sans"/>
              <a:buNone/>
              <a:defRPr sz="2400" b="0" i="0" u="none" strike="noStrike" cap="none">
                <a:solidFill>
                  <a:schemeClr val="lt2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Bubblegum Sans"/>
              <a:buNone/>
              <a:defRPr sz="2400" b="0" i="0" u="none" strike="noStrike" cap="none">
                <a:solidFill>
                  <a:schemeClr val="lt2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Bubblegum Sans"/>
              <a:buNone/>
              <a:defRPr sz="2400" b="0" i="0" u="none" strike="noStrike" cap="none">
                <a:solidFill>
                  <a:schemeClr val="lt2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algn="just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2: Nhân vật “tôi” đã nói điều gì với người ăn xin?</a:t>
            </a:r>
          </a:p>
        </p:txBody>
      </p:sp>
      <p:grpSp>
        <p:nvGrpSpPr>
          <p:cNvPr id="35" name="Google Shape;838;p26">
            <a:extLst>
              <a:ext uri="{FF2B5EF4-FFF2-40B4-BE49-F238E27FC236}">
                <a16:creationId xmlns:a16="http://schemas.microsoft.com/office/drawing/2014/main" id="{96E47C6E-8E96-2447-BB14-5B041983D906}"/>
              </a:ext>
            </a:extLst>
          </p:cNvPr>
          <p:cNvGrpSpPr/>
          <p:nvPr/>
        </p:nvGrpSpPr>
        <p:grpSpPr>
          <a:xfrm>
            <a:off x="1133425" y="1669273"/>
            <a:ext cx="728967" cy="628501"/>
            <a:chOff x="479125" y="1534150"/>
            <a:chExt cx="1219924" cy="1284622"/>
          </a:xfrm>
        </p:grpSpPr>
        <p:sp>
          <p:nvSpPr>
            <p:cNvPr id="36" name="Google Shape;839;p26">
              <a:extLst>
                <a:ext uri="{FF2B5EF4-FFF2-40B4-BE49-F238E27FC236}">
                  <a16:creationId xmlns:a16="http://schemas.microsoft.com/office/drawing/2014/main" id="{F308631F-3E1B-604B-BD09-FA25A9E6493B}"/>
                </a:ext>
              </a:extLst>
            </p:cNvPr>
            <p:cNvSpPr/>
            <p:nvPr/>
          </p:nvSpPr>
          <p:spPr>
            <a:xfrm>
              <a:off x="765009" y="1627353"/>
              <a:ext cx="486220" cy="432961"/>
            </a:xfrm>
            <a:custGeom>
              <a:avLst/>
              <a:gdLst/>
              <a:ahLst/>
              <a:cxnLst/>
              <a:rect l="l" t="t" r="r" b="b"/>
              <a:pathLst>
                <a:path w="31542" h="28087" extrusionOk="0">
                  <a:moveTo>
                    <a:pt x="25971" y="1"/>
                  </a:moveTo>
                  <a:cubicBezTo>
                    <a:pt x="23128" y="1"/>
                    <a:pt x="19646" y="8059"/>
                    <a:pt x="21983" y="25808"/>
                  </a:cubicBezTo>
                  <a:cubicBezTo>
                    <a:pt x="21983" y="25808"/>
                    <a:pt x="17986" y="18774"/>
                    <a:pt x="15029" y="13738"/>
                  </a:cubicBezTo>
                  <a:cubicBezTo>
                    <a:pt x="13040" y="10397"/>
                    <a:pt x="8448" y="6230"/>
                    <a:pt x="5127" y="6230"/>
                  </a:cubicBezTo>
                  <a:cubicBezTo>
                    <a:pt x="3442" y="6230"/>
                    <a:pt x="2084" y="7303"/>
                    <a:pt x="1560" y="10101"/>
                  </a:cubicBezTo>
                  <a:cubicBezTo>
                    <a:pt x="1" y="18454"/>
                    <a:pt x="20224" y="28086"/>
                    <a:pt x="20224" y="28086"/>
                  </a:cubicBezTo>
                  <a:lnTo>
                    <a:pt x="24021" y="28086"/>
                  </a:lnTo>
                  <a:cubicBezTo>
                    <a:pt x="31542" y="10130"/>
                    <a:pt x="29158" y="1"/>
                    <a:pt x="259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0;p26">
              <a:extLst>
                <a:ext uri="{FF2B5EF4-FFF2-40B4-BE49-F238E27FC236}">
                  <a16:creationId xmlns:a16="http://schemas.microsoft.com/office/drawing/2014/main" id="{E5A26E26-9D3C-4A4F-936B-2E4770C028D7}"/>
                </a:ext>
              </a:extLst>
            </p:cNvPr>
            <p:cNvSpPr/>
            <p:nvPr/>
          </p:nvSpPr>
          <p:spPr>
            <a:xfrm>
              <a:off x="864825" y="1812017"/>
              <a:ext cx="211956" cy="217490"/>
            </a:xfrm>
            <a:custGeom>
              <a:avLst/>
              <a:gdLst/>
              <a:ahLst/>
              <a:cxnLst/>
              <a:rect l="l" t="t" r="r" b="b"/>
              <a:pathLst>
                <a:path w="13750" h="14109" fill="none" extrusionOk="0">
                  <a:moveTo>
                    <a:pt x="1" y="0"/>
                  </a:moveTo>
                  <a:cubicBezTo>
                    <a:pt x="4117" y="5236"/>
                    <a:pt x="8953" y="9593"/>
                    <a:pt x="13749" y="14109"/>
                  </a:cubicBezTo>
                </a:path>
              </a:pathLst>
            </a:custGeom>
            <a:noFill/>
            <a:ln w="952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1;p26">
              <a:extLst>
                <a:ext uri="{FF2B5EF4-FFF2-40B4-BE49-F238E27FC236}">
                  <a16:creationId xmlns:a16="http://schemas.microsoft.com/office/drawing/2014/main" id="{2782C13B-27EF-7446-9D50-559DB202B8E8}"/>
                </a:ext>
              </a:extLst>
            </p:cNvPr>
            <p:cNvSpPr/>
            <p:nvPr/>
          </p:nvSpPr>
          <p:spPr>
            <a:xfrm>
              <a:off x="1132225" y="1728218"/>
              <a:ext cx="37597" cy="271104"/>
            </a:xfrm>
            <a:custGeom>
              <a:avLst/>
              <a:gdLst/>
              <a:ahLst/>
              <a:cxnLst/>
              <a:rect l="l" t="t" r="r" b="b"/>
              <a:pathLst>
                <a:path w="2439" h="17587" fill="none" extrusionOk="0">
                  <a:moveTo>
                    <a:pt x="0" y="17587"/>
                  </a:moveTo>
                  <a:cubicBezTo>
                    <a:pt x="440" y="11711"/>
                    <a:pt x="760" y="5716"/>
                    <a:pt x="2438" y="1"/>
                  </a:cubicBezTo>
                </a:path>
              </a:pathLst>
            </a:custGeom>
            <a:noFill/>
            <a:ln w="952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2;p26">
              <a:extLst>
                <a:ext uri="{FF2B5EF4-FFF2-40B4-BE49-F238E27FC236}">
                  <a16:creationId xmlns:a16="http://schemas.microsoft.com/office/drawing/2014/main" id="{0FC397F6-D8F7-A64B-B6CF-2B6992D04572}"/>
                </a:ext>
              </a:extLst>
            </p:cNvPr>
            <p:cNvSpPr/>
            <p:nvPr/>
          </p:nvSpPr>
          <p:spPr>
            <a:xfrm>
              <a:off x="479125" y="2171835"/>
              <a:ext cx="202723" cy="93662"/>
            </a:xfrm>
            <a:custGeom>
              <a:avLst/>
              <a:gdLst/>
              <a:ahLst/>
              <a:cxnLst/>
              <a:rect l="l" t="t" r="r" b="b"/>
              <a:pathLst>
                <a:path w="13151" h="6076" extrusionOk="0">
                  <a:moveTo>
                    <a:pt x="13150" y="0"/>
                  </a:moveTo>
                  <a:cubicBezTo>
                    <a:pt x="1" y="360"/>
                    <a:pt x="4437" y="440"/>
                    <a:pt x="12471" y="6076"/>
                  </a:cubicBezTo>
                  <a:lnTo>
                    <a:pt x="131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3;p26">
              <a:extLst>
                <a:ext uri="{FF2B5EF4-FFF2-40B4-BE49-F238E27FC236}">
                  <a16:creationId xmlns:a16="http://schemas.microsoft.com/office/drawing/2014/main" id="{0860C2E6-0AEC-D34B-BDFB-79A9B322171D}"/>
                </a:ext>
              </a:extLst>
            </p:cNvPr>
            <p:cNvSpPr/>
            <p:nvPr/>
          </p:nvSpPr>
          <p:spPr>
            <a:xfrm>
              <a:off x="996059" y="1917368"/>
              <a:ext cx="261238" cy="659099"/>
            </a:xfrm>
            <a:custGeom>
              <a:avLst/>
              <a:gdLst/>
              <a:ahLst/>
              <a:cxnLst/>
              <a:rect l="l" t="t" r="r" b="b"/>
              <a:pathLst>
                <a:path w="16947" h="42757" extrusionOk="0">
                  <a:moveTo>
                    <a:pt x="10072" y="1"/>
                  </a:moveTo>
                  <a:lnTo>
                    <a:pt x="10072" y="1"/>
                  </a:lnTo>
                  <a:cubicBezTo>
                    <a:pt x="8285" y="2488"/>
                    <a:pt x="6611" y="6486"/>
                    <a:pt x="3287" y="6486"/>
                  </a:cubicBezTo>
                  <a:cubicBezTo>
                    <a:pt x="3192" y="6486"/>
                    <a:pt x="3096" y="6482"/>
                    <a:pt x="2998" y="6476"/>
                  </a:cubicBezTo>
                  <a:lnTo>
                    <a:pt x="2998" y="6476"/>
                  </a:lnTo>
                  <a:cubicBezTo>
                    <a:pt x="1000" y="18626"/>
                    <a:pt x="1" y="32574"/>
                    <a:pt x="8194" y="42726"/>
                  </a:cubicBezTo>
                  <a:cubicBezTo>
                    <a:pt x="8680" y="42746"/>
                    <a:pt x="9168" y="42756"/>
                    <a:pt x="9656" y="42756"/>
                  </a:cubicBezTo>
                  <a:cubicBezTo>
                    <a:pt x="12095" y="42756"/>
                    <a:pt x="14549" y="42506"/>
                    <a:pt x="16947" y="42007"/>
                  </a:cubicBezTo>
                  <a:cubicBezTo>
                    <a:pt x="13030" y="38010"/>
                    <a:pt x="10672" y="33014"/>
                    <a:pt x="9433" y="27618"/>
                  </a:cubicBezTo>
                  <a:cubicBezTo>
                    <a:pt x="7395" y="18746"/>
                    <a:pt x="8314" y="8754"/>
                    <a:pt x="100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4;p26">
              <a:extLst>
                <a:ext uri="{FF2B5EF4-FFF2-40B4-BE49-F238E27FC236}">
                  <a16:creationId xmlns:a16="http://schemas.microsoft.com/office/drawing/2014/main" id="{F36E9541-67DE-2749-93E7-F65EF1A224D1}"/>
                </a:ext>
              </a:extLst>
            </p:cNvPr>
            <p:cNvSpPr/>
            <p:nvPr/>
          </p:nvSpPr>
          <p:spPr>
            <a:xfrm>
              <a:off x="741608" y="2019035"/>
              <a:ext cx="208257" cy="529243"/>
            </a:xfrm>
            <a:custGeom>
              <a:avLst/>
              <a:gdLst/>
              <a:ahLst/>
              <a:cxnLst/>
              <a:rect l="l" t="t" r="r" b="b"/>
              <a:pathLst>
                <a:path w="13510" h="34333" extrusionOk="0">
                  <a:moveTo>
                    <a:pt x="12870" y="0"/>
                  </a:moveTo>
                  <a:lnTo>
                    <a:pt x="12870" y="0"/>
                  </a:lnTo>
                  <a:cubicBezTo>
                    <a:pt x="10472" y="120"/>
                    <a:pt x="7034" y="80"/>
                    <a:pt x="4556" y="1080"/>
                  </a:cubicBezTo>
                  <a:cubicBezTo>
                    <a:pt x="320" y="10512"/>
                    <a:pt x="0" y="21223"/>
                    <a:pt x="3637" y="30895"/>
                  </a:cubicBezTo>
                  <a:cubicBezTo>
                    <a:pt x="6635" y="32374"/>
                    <a:pt x="10432" y="33493"/>
                    <a:pt x="13509" y="34333"/>
                  </a:cubicBezTo>
                  <a:cubicBezTo>
                    <a:pt x="8553" y="23741"/>
                    <a:pt x="9272" y="10792"/>
                    <a:pt x="128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5;p26">
              <a:extLst>
                <a:ext uri="{FF2B5EF4-FFF2-40B4-BE49-F238E27FC236}">
                  <a16:creationId xmlns:a16="http://schemas.microsoft.com/office/drawing/2014/main" id="{F4441628-D10B-1F49-AB8D-B76D1E13FAD6}"/>
                </a:ext>
              </a:extLst>
            </p:cNvPr>
            <p:cNvSpPr/>
            <p:nvPr/>
          </p:nvSpPr>
          <p:spPr>
            <a:xfrm>
              <a:off x="1094025" y="1777348"/>
              <a:ext cx="605023" cy="787552"/>
            </a:xfrm>
            <a:custGeom>
              <a:avLst/>
              <a:gdLst/>
              <a:ahLst/>
              <a:cxnLst/>
              <a:rect l="l" t="t" r="r" b="b"/>
              <a:pathLst>
                <a:path w="39249" h="51090" extrusionOk="0">
                  <a:moveTo>
                    <a:pt x="18548" y="0"/>
                  </a:moveTo>
                  <a:cubicBezTo>
                    <a:pt x="12403" y="0"/>
                    <a:pt x="6465" y="2714"/>
                    <a:pt x="3717" y="9044"/>
                  </a:cubicBezTo>
                  <a:cubicBezTo>
                    <a:pt x="1000" y="22913"/>
                    <a:pt x="0" y="40099"/>
                    <a:pt x="10592" y="51090"/>
                  </a:cubicBezTo>
                  <a:cubicBezTo>
                    <a:pt x="26859" y="47852"/>
                    <a:pt x="39248" y="30107"/>
                    <a:pt x="37530" y="15039"/>
                  </a:cubicBezTo>
                  <a:cubicBezTo>
                    <a:pt x="37291" y="6005"/>
                    <a:pt x="27690" y="0"/>
                    <a:pt x="185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6;p26">
              <a:extLst>
                <a:ext uri="{FF2B5EF4-FFF2-40B4-BE49-F238E27FC236}">
                  <a16:creationId xmlns:a16="http://schemas.microsoft.com/office/drawing/2014/main" id="{B1AA0024-573C-F149-85AC-8E8DE9EA2818}"/>
                </a:ext>
              </a:extLst>
            </p:cNvPr>
            <p:cNvSpPr/>
            <p:nvPr/>
          </p:nvSpPr>
          <p:spPr>
            <a:xfrm>
              <a:off x="1307209" y="1921068"/>
              <a:ext cx="24649" cy="26514"/>
            </a:xfrm>
            <a:custGeom>
              <a:avLst/>
              <a:gdLst/>
              <a:ahLst/>
              <a:cxnLst/>
              <a:rect l="l" t="t" r="r" b="b"/>
              <a:pathLst>
                <a:path w="1599" h="1720" extrusionOk="0">
                  <a:moveTo>
                    <a:pt x="800" y="1"/>
                  </a:moveTo>
                  <a:cubicBezTo>
                    <a:pt x="320" y="1"/>
                    <a:pt x="0" y="1719"/>
                    <a:pt x="800" y="1719"/>
                  </a:cubicBezTo>
                  <a:cubicBezTo>
                    <a:pt x="1599" y="1719"/>
                    <a:pt x="1279" y="1"/>
                    <a:pt x="8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7;p26">
              <a:extLst>
                <a:ext uri="{FF2B5EF4-FFF2-40B4-BE49-F238E27FC236}">
                  <a16:creationId xmlns:a16="http://schemas.microsoft.com/office/drawing/2014/main" id="{05A79541-8D9E-0B49-A640-1E6BEDFBB42E}"/>
                </a:ext>
              </a:extLst>
            </p:cNvPr>
            <p:cNvSpPr/>
            <p:nvPr/>
          </p:nvSpPr>
          <p:spPr>
            <a:xfrm>
              <a:off x="1497592" y="1883485"/>
              <a:ext cx="24032" cy="26514"/>
            </a:xfrm>
            <a:custGeom>
              <a:avLst/>
              <a:gdLst/>
              <a:ahLst/>
              <a:cxnLst/>
              <a:rect l="l" t="t" r="r" b="b"/>
              <a:pathLst>
                <a:path w="1559" h="1720" extrusionOk="0">
                  <a:moveTo>
                    <a:pt x="799" y="1"/>
                  </a:moveTo>
                  <a:cubicBezTo>
                    <a:pt x="320" y="1"/>
                    <a:pt x="0" y="1719"/>
                    <a:pt x="799" y="1719"/>
                  </a:cubicBezTo>
                  <a:cubicBezTo>
                    <a:pt x="1559" y="1719"/>
                    <a:pt x="1239" y="1"/>
                    <a:pt x="7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8;p26">
              <a:extLst>
                <a:ext uri="{FF2B5EF4-FFF2-40B4-BE49-F238E27FC236}">
                  <a16:creationId xmlns:a16="http://schemas.microsoft.com/office/drawing/2014/main" id="{B5DCF36F-1417-6E41-AFA8-32DBDA9C137B}"/>
                </a:ext>
              </a:extLst>
            </p:cNvPr>
            <p:cNvSpPr/>
            <p:nvPr/>
          </p:nvSpPr>
          <p:spPr>
            <a:xfrm>
              <a:off x="1485260" y="1545234"/>
              <a:ext cx="48696" cy="52997"/>
            </a:xfrm>
            <a:custGeom>
              <a:avLst/>
              <a:gdLst/>
              <a:ahLst/>
              <a:cxnLst/>
              <a:rect l="l" t="t" r="r" b="b"/>
              <a:pathLst>
                <a:path w="3159" h="3438" extrusionOk="0">
                  <a:moveTo>
                    <a:pt x="1599" y="0"/>
                  </a:moveTo>
                  <a:cubicBezTo>
                    <a:pt x="640" y="0"/>
                    <a:pt x="1" y="3438"/>
                    <a:pt x="1599" y="3438"/>
                  </a:cubicBezTo>
                  <a:cubicBezTo>
                    <a:pt x="3158" y="3438"/>
                    <a:pt x="2519" y="0"/>
                    <a:pt x="159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49;p26">
              <a:extLst>
                <a:ext uri="{FF2B5EF4-FFF2-40B4-BE49-F238E27FC236}">
                  <a16:creationId xmlns:a16="http://schemas.microsoft.com/office/drawing/2014/main" id="{EFCF791D-EA41-AB4A-A8D0-D7072183B76B}"/>
                </a:ext>
              </a:extLst>
            </p:cNvPr>
            <p:cNvSpPr/>
            <p:nvPr/>
          </p:nvSpPr>
          <p:spPr>
            <a:xfrm>
              <a:off x="1234508" y="1534150"/>
              <a:ext cx="48681" cy="52997"/>
            </a:xfrm>
            <a:custGeom>
              <a:avLst/>
              <a:gdLst/>
              <a:ahLst/>
              <a:cxnLst/>
              <a:rect l="l" t="t" r="r" b="b"/>
              <a:pathLst>
                <a:path w="3158" h="3438" extrusionOk="0">
                  <a:moveTo>
                    <a:pt x="1599" y="0"/>
                  </a:moveTo>
                  <a:cubicBezTo>
                    <a:pt x="679" y="0"/>
                    <a:pt x="0" y="3437"/>
                    <a:pt x="1599" y="3437"/>
                  </a:cubicBezTo>
                  <a:cubicBezTo>
                    <a:pt x="3157" y="3437"/>
                    <a:pt x="2518" y="0"/>
                    <a:pt x="159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0;p26">
              <a:extLst>
                <a:ext uri="{FF2B5EF4-FFF2-40B4-BE49-F238E27FC236}">
                  <a16:creationId xmlns:a16="http://schemas.microsoft.com/office/drawing/2014/main" id="{CE022923-F5FE-6C47-8574-ECCB02932D70}"/>
                </a:ext>
              </a:extLst>
            </p:cNvPr>
            <p:cNvSpPr/>
            <p:nvPr/>
          </p:nvSpPr>
          <p:spPr>
            <a:xfrm>
              <a:off x="1387293" y="1929701"/>
              <a:ext cx="63479" cy="49297"/>
            </a:xfrm>
            <a:custGeom>
              <a:avLst/>
              <a:gdLst/>
              <a:ahLst/>
              <a:cxnLst/>
              <a:rect l="l" t="t" r="r" b="b"/>
              <a:pathLst>
                <a:path w="4118" h="3198" fill="none" extrusionOk="0">
                  <a:moveTo>
                    <a:pt x="1" y="120"/>
                  </a:moveTo>
                  <a:cubicBezTo>
                    <a:pt x="2279" y="2958"/>
                    <a:pt x="3638" y="3198"/>
                    <a:pt x="4118" y="0"/>
                  </a:cubicBezTo>
                </a:path>
              </a:pathLst>
            </a:custGeom>
            <a:noFill/>
            <a:ln w="6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1;p26">
              <a:extLst>
                <a:ext uri="{FF2B5EF4-FFF2-40B4-BE49-F238E27FC236}">
                  <a16:creationId xmlns:a16="http://schemas.microsoft.com/office/drawing/2014/main" id="{4C9BBF1C-5BEB-8945-AFEF-8B32385ED3C1}"/>
                </a:ext>
              </a:extLst>
            </p:cNvPr>
            <p:cNvSpPr/>
            <p:nvPr/>
          </p:nvSpPr>
          <p:spPr>
            <a:xfrm>
              <a:off x="890708" y="2017185"/>
              <a:ext cx="231657" cy="550192"/>
            </a:xfrm>
            <a:custGeom>
              <a:avLst/>
              <a:gdLst/>
              <a:ahLst/>
              <a:cxnLst/>
              <a:rect l="l" t="t" r="r" b="b"/>
              <a:pathLst>
                <a:path w="15028" h="35692" extrusionOk="0">
                  <a:moveTo>
                    <a:pt x="9872" y="1"/>
                  </a:moveTo>
                  <a:lnTo>
                    <a:pt x="9872" y="1"/>
                  </a:lnTo>
                  <a:cubicBezTo>
                    <a:pt x="8473" y="41"/>
                    <a:pt x="6475" y="1"/>
                    <a:pt x="3198" y="120"/>
                  </a:cubicBezTo>
                  <a:cubicBezTo>
                    <a:pt x="919" y="6795"/>
                    <a:pt x="0" y="13829"/>
                    <a:pt x="440" y="20864"/>
                  </a:cubicBezTo>
                  <a:lnTo>
                    <a:pt x="480" y="20864"/>
                  </a:lnTo>
                  <a:cubicBezTo>
                    <a:pt x="800" y="25420"/>
                    <a:pt x="1959" y="29816"/>
                    <a:pt x="3837" y="33933"/>
                  </a:cubicBezTo>
                  <a:cubicBezTo>
                    <a:pt x="7514" y="34932"/>
                    <a:pt x="11231" y="35532"/>
                    <a:pt x="15028" y="35692"/>
                  </a:cubicBezTo>
                  <a:cubicBezTo>
                    <a:pt x="11431" y="31335"/>
                    <a:pt x="9632" y="26139"/>
                    <a:pt x="8873" y="20664"/>
                  </a:cubicBezTo>
                  <a:lnTo>
                    <a:pt x="8833" y="20664"/>
                  </a:lnTo>
                  <a:cubicBezTo>
                    <a:pt x="7994" y="13909"/>
                    <a:pt x="8713" y="6715"/>
                    <a:pt x="98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2;p26">
              <a:extLst>
                <a:ext uri="{FF2B5EF4-FFF2-40B4-BE49-F238E27FC236}">
                  <a16:creationId xmlns:a16="http://schemas.microsoft.com/office/drawing/2014/main" id="{34A7DBF4-6CD6-FF4C-92F3-D2EC03E9EB02}"/>
                </a:ext>
              </a:extLst>
            </p:cNvPr>
            <p:cNvSpPr/>
            <p:nvPr/>
          </p:nvSpPr>
          <p:spPr>
            <a:xfrm>
              <a:off x="570941" y="2035668"/>
              <a:ext cx="240906" cy="459629"/>
            </a:xfrm>
            <a:custGeom>
              <a:avLst/>
              <a:gdLst/>
              <a:ahLst/>
              <a:cxnLst/>
              <a:rect l="l" t="t" r="r" b="b"/>
              <a:pathLst>
                <a:path w="15628" h="29817" extrusionOk="0">
                  <a:moveTo>
                    <a:pt x="15627" y="1"/>
                  </a:moveTo>
                  <a:lnTo>
                    <a:pt x="15627" y="1"/>
                  </a:lnTo>
                  <a:cubicBezTo>
                    <a:pt x="2798" y="5037"/>
                    <a:pt x="0" y="23102"/>
                    <a:pt x="14708" y="29816"/>
                  </a:cubicBezTo>
                  <a:cubicBezTo>
                    <a:pt x="11071" y="20144"/>
                    <a:pt x="11391" y="9433"/>
                    <a:pt x="156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3;p26">
              <a:extLst>
                <a:ext uri="{FF2B5EF4-FFF2-40B4-BE49-F238E27FC236}">
                  <a16:creationId xmlns:a16="http://schemas.microsoft.com/office/drawing/2014/main" id="{9BBCD8E6-C5ED-CA4A-84BD-8BECC1E9B740}"/>
                </a:ext>
              </a:extLst>
            </p:cNvPr>
            <p:cNvSpPr/>
            <p:nvPr/>
          </p:nvSpPr>
          <p:spPr>
            <a:xfrm>
              <a:off x="1251142" y="1577268"/>
              <a:ext cx="43748" cy="234138"/>
            </a:xfrm>
            <a:custGeom>
              <a:avLst/>
              <a:gdLst/>
              <a:ahLst/>
              <a:cxnLst/>
              <a:rect l="l" t="t" r="r" b="b"/>
              <a:pathLst>
                <a:path w="2838" h="15189" fill="none" extrusionOk="0">
                  <a:moveTo>
                    <a:pt x="2838" y="15188"/>
                  </a:moveTo>
                  <a:cubicBezTo>
                    <a:pt x="1599" y="10272"/>
                    <a:pt x="0" y="5117"/>
                    <a:pt x="680" y="1"/>
                  </a:cubicBezTo>
                </a:path>
              </a:pathLst>
            </a:custGeom>
            <a:noFill/>
            <a:ln w="6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4;p26">
              <a:extLst>
                <a:ext uri="{FF2B5EF4-FFF2-40B4-BE49-F238E27FC236}">
                  <a16:creationId xmlns:a16="http://schemas.microsoft.com/office/drawing/2014/main" id="{1EB24D78-F206-BA49-8054-8F2DE4830283}"/>
                </a:ext>
              </a:extLst>
            </p:cNvPr>
            <p:cNvSpPr/>
            <p:nvPr/>
          </p:nvSpPr>
          <p:spPr>
            <a:xfrm>
              <a:off x="1447060" y="1585284"/>
              <a:ext cx="65945" cy="219340"/>
            </a:xfrm>
            <a:custGeom>
              <a:avLst/>
              <a:gdLst/>
              <a:ahLst/>
              <a:cxnLst/>
              <a:rect l="l" t="t" r="r" b="b"/>
              <a:pathLst>
                <a:path w="4278" h="14229" fill="none" extrusionOk="0">
                  <a:moveTo>
                    <a:pt x="1" y="14229"/>
                  </a:moveTo>
                  <a:cubicBezTo>
                    <a:pt x="1240" y="9473"/>
                    <a:pt x="3438" y="4796"/>
                    <a:pt x="4277" y="0"/>
                  </a:cubicBezTo>
                </a:path>
              </a:pathLst>
            </a:custGeom>
            <a:noFill/>
            <a:ln w="6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5;p26">
              <a:extLst>
                <a:ext uri="{FF2B5EF4-FFF2-40B4-BE49-F238E27FC236}">
                  <a16:creationId xmlns:a16="http://schemas.microsoft.com/office/drawing/2014/main" id="{B1715530-B84F-9641-B471-10A7DED1E0C0}"/>
                </a:ext>
              </a:extLst>
            </p:cNvPr>
            <p:cNvSpPr/>
            <p:nvPr/>
          </p:nvSpPr>
          <p:spPr>
            <a:xfrm>
              <a:off x="1521610" y="2370836"/>
              <a:ext cx="15430" cy="280969"/>
            </a:xfrm>
            <a:custGeom>
              <a:avLst/>
              <a:gdLst/>
              <a:ahLst/>
              <a:cxnLst/>
              <a:rect l="l" t="t" r="r" b="b"/>
              <a:pathLst>
                <a:path w="1001" h="18227" fill="none" extrusionOk="0">
                  <a:moveTo>
                    <a:pt x="41" y="18226"/>
                  </a:moveTo>
                  <a:cubicBezTo>
                    <a:pt x="1" y="13310"/>
                    <a:pt x="560" y="4837"/>
                    <a:pt x="1000" y="1"/>
                  </a:cubicBezTo>
                </a:path>
              </a:pathLst>
            </a:custGeom>
            <a:noFill/>
            <a:ln w="6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6;p26">
              <a:extLst>
                <a:ext uri="{FF2B5EF4-FFF2-40B4-BE49-F238E27FC236}">
                  <a16:creationId xmlns:a16="http://schemas.microsoft.com/office/drawing/2014/main" id="{EEE78124-F206-034D-A5B2-32D0DF27302D}"/>
                </a:ext>
              </a:extLst>
            </p:cNvPr>
            <p:cNvSpPr/>
            <p:nvPr/>
          </p:nvSpPr>
          <p:spPr>
            <a:xfrm>
              <a:off x="1425493" y="2412119"/>
              <a:ext cx="15430" cy="280969"/>
            </a:xfrm>
            <a:custGeom>
              <a:avLst/>
              <a:gdLst/>
              <a:ahLst/>
              <a:cxnLst/>
              <a:rect l="l" t="t" r="r" b="b"/>
              <a:pathLst>
                <a:path w="1001" h="18227" fill="none" extrusionOk="0">
                  <a:moveTo>
                    <a:pt x="41" y="18226"/>
                  </a:moveTo>
                  <a:cubicBezTo>
                    <a:pt x="1" y="13310"/>
                    <a:pt x="560" y="4837"/>
                    <a:pt x="1000" y="1"/>
                  </a:cubicBezTo>
                </a:path>
              </a:pathLst>
            </a:custGeom>
            <a:noFill/>
            <a:ln w="6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7;p26">
              <a:extLst>
                <a:ext uri="{FF2B5EF4-FFF2-40B4-BE49-F238E27FC236}">
                  <a16:creationId xmlns:a16="http://schemas.microsoft.com/office/drawing/2014/main" id="{7D8AD939-CC0A-F64F-82DE-724F02E42EF4}"/>
                </a:ext>
              </a:extLst>
            </p:cNvPr>
            <p:cNvSpPr/>
            <p:nvPr/>
          </p:nvSpPr>
          <p:spPr>
            <a:xfrm>
              <a:off x="1208009" y="2537818"/>
              <a:ext cx="15415" cy="280954"/>
            </a:xfrm>
            <a:custGeom>
              <a:avLst/>
              <a:gdLst/>
              <a:ahLst/>
              <a:cxnLst/>
              <a:rect l="l" t="t" r="r" b="b"/>
              <a:pathLst>
                <a:path w="1000" h="18226" fill="none" extrusionOk="0">
                  <a:moveTo>
                    <a:pt x="40" y="18225"/>
                  </a:moveTo>
                  <a:cubicBezTo>
                    <a:pt x="0" y="13309"/>
                    <a:pt x="560" y="4836"/>
                    <a:pt x="1000" y="0"/>
                  </a:cubicBezTo>
                </a:path>
              </a:pathLst>
            </a:custGeom>
            <a:noFill/>
            <a:ln w="6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8;p26">
              <a:extLst>
                <a:ext uri="{FF2B5EF4-FFF2-40B4-BE49-F238E27FC236}">
                  <a16:creationId xmlns:a16="http://schemas.microsoft.com/office/drawing/2014/main" id="{058F73FA-6800-EF4E-B533-ABE1440064D0}"/>
                </a:ext>
              </a:extLst>
            </p:cNvPr>
            <p:cNvSpPr/>
            <p:nvPr/>
          </p:nvSpPr>
          <p:spPr>
            <a:xfrm>
              <a:off x="1114975" y="2537818"/>
              <a:ext cx="14798" cy="280954"/>
            </a:xfrm>
            <a:custGeom>
              <a:avLst/>
              <a:gdLst/>
              <a:ahLst/>
              <a:cxnLst/>
              <a:rect l="l" t="t" r="r" b="b"/>
              <a:pathLst>
                <a:path w="960" h="18226" fill="none" extrusionOk="0">
                  <a:moveTo>
                    <a:pt x="40" y="18225"/>
                  </a:moveTo>
                  <a:cubicBezTo>
                    <a:pt x="0" y="13309"/>
                    <a:pt x="520" y="4836"/>
                    <a:pt x="960" y="0"/>
                  </a:cubicBezTo>
                </a:path>
              </a:pathLst>
            </a:custGeom>
            <a:noFill/>
            <a:ln w="6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59;p26">
              <a:extLst>
                <a:ext uri="{FF2B5EF4-FFF2-40B4-BE49-F238E27FC236}">
                  <a16:creationId xmlns:a16="http://schemas.microsoft.com/office/drawing/2014/main" id="{6F351850-D513-044F-9620-1000689934B8}"/>
                </a:ext>
              </a:extLst>
            </p:cNvPr>
            <p:cNvSpPr/>
            <p:nvPr/>
          </p:nvSpPr>
          <p:spPr>
            <a:xfrm>
              <a:off x="1150092" y="1813867"/>
              <a:ext cx="105362" cy="133710"/>
            </a:xfrm>
            <a:custGeom>
              <a:avLst/>
              <a:gdLst/>
              <a:ahLst/>
              <a:cxnLst/>
              <a:rect l="l" t="t" r="r" b="b"/>
              <a:pathLst>
                <a:path w="6835" h="8674" fill="none" extrusionOk="0">
                  <a:moveTo>
                    <a:pt x="0" y="8673"/>
                  </a:moveTo>
                  <a:cubicBezTo>
                    <a:pt x="1799" y="5396"/>
                    <a:pt x="3717" y="2198"/>
                    <a:pt x="6835" y="0"/>
                  </a:cubicBezTo>
                </a:path>
              </a:pathLst>
            </a:custGeom>
            <a:noFill/>
            <a:ln w="952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0;p26">
              <a:extLst>
                <a:ext uri="{FF2B5EF4-FFF2-40B4-BE49-F238E27FC236}">
                  <a16:creationId xmlns:a16="http://schemas.microsoft.com/office/drawing/2014/main" id="{C8DA4525-8C8D-894E-8BD7-50F8AF6B6759}"/>
                </a:ext>
              </a:extLst>
            </p:cNvPr>
            <p:cNvSpPr/>
            <p:nvPr/>
          </p:nvSpPr>
          <p:spPr>
            <a:xfrm>
              <a:off x="1277009" y="2330184"/>
              <a:ext cx="287120" cy="218107"/>
            </a:xfrm>
            <a:custGeom>
              <a:avLst/>
              <a:gdLst/>
              <a:ahLst/>
              <a:cxnLst/>
              <a:rect l="l" t="t" r="r" b="b"/>
              <a:pathLst>
                <a:path w="18626" h="14149" fill="none" extrusionOk="0">
                  <a:moveTo>
                    <a:pt x="1" y="14149"/>
                  </a:moveTo>
                  <a:cubicBezTo>
                    <a:pt x="7275" y="11711"/>
                    <a:pt x="14069" y="7074"/>
                    <a:pt x="18626" y="0"/>
                  </a:cubicBezTo>
                </a:path>
              </a:pathLst>
            </a:custGeom>
            <a:noFill/>
            <a:ln w="6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1;p26">
              <a:extLst>
                <a:ext uri="{FF2B5EF4-FFF2-40B4-BE49-F238E27FC236}">
                  <a16:creationId xmlns:a16="http://schemas.microsoft.com/office/drawing/2014/main" id="{0A7E4F0F-383B-704F-A7FF-E94E4CDF0C54}"/>
                </a:ext>
              </a:extLst>
            </p:cNvPr>
            <p:cNvSpPr/>
            <p:nvPr/>
          </p:nvSpPr>
          <p:spPr>
            <a:xfrm>
              <a:off x="1587543" y="2242068"/>
              <a:ext cx="30198" cy="57313"/>
            </a:xfrm>
            <a:custGeom>
              <a:avLst/>
              <a:gdLst/>
              <a:ahLst/>
              <a:cxnLst/>
              <a:rect l="l" t="t" r="r" b="b"/>
              <a:pathLst>
                <a:path w="1959" h="3718" fill="none" extrusionOk="0">
                  <a:moveTo>
                    <a:pt x="0" y="3718"/>
                  </a:moveTo>
                  <a:cubicBezTo>
                    <a:pt x="800" y="2559"/>
                    <a:pt x="1439" y="1320"/>
                    <a:pt x="1959" y="1"/>
                  </a:cubicBezTo>
                </a:path>
              </a:pathLst>
            </a:custGeom>
            <a:noFill/>
            <a:ln w="6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" name="Google Shape;832;p26">
            <a:extLst>
              <a:ext uri="{FF2B5EF4-FFF2-40B4-BE49-F238E27FC236}">
                <a16:creationId xmlns:a16="http://schemas.microsoft.com/office/drawing/2014/main" id="{DAD4A1CE-0F16-5940-83D8-5ACAC924421C}"/>
              </a:ext>
            </a:extLst>
          </p:cNvPr>
          <p:cNvSpPr txBox="1">
            <a:spLocks/>
          </p:cNvSpPr>
          <p:nvPr/>
        </p:nvSpPr>
        <p:spPr>
          <a:xfrm>
            <a:off x="2150863" y="2671240"/>
            <a:ext cx="5745017" cy="961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Bubblegum Sans"/>
              <a:buNone/>
              <a:defRPr sz="3200" b="0" i="0" u="none" strike="noStrike" cap="none">
                <a:solidFill>
                  <a:schemeClr val="lt2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Bubblegum Sans"/>
              <a:buNone/>
              <a:defRPr sz="2400" b="0" i="0" u="none" strike="noStrike" cap="none">
                <a:solidFill>
                  <a:schemeClr val="lt2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Bubblegum Sans"/>
              <a:buNone/>
              <a:defRPr sz="2400" b="0" i="0" u="none" strike="noStrike" cap="none">
                <a:solidFill>
                  <a:schemeClr val="lt2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Bubblegum Sans"/>
              <a:buNone/>
              <a:defRPr sz="2400" b="0" i="0" u="none" strike="noStrike" cap="none">
                <a:solidFill>
                  <a:schemeClr val="lt2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Bubblegum Sans"/>
              <a:buNone/>
              <a:defRPr sz="2400" b="0" i="0" u="none" strike="noStrike" cap="none">
                <a:solidFill>
                  <a:schemeClr val="lt2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Bubblegum Sans"/>
              <a:buNone/>
              <a:defRPr sz="2400" b="0" i="0" u="none" strike="noStrike" cap="none">
                <a:solidFill>
                  <a:schemeClr val="lt2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Bubblegum Sans"/>
              <a:buNone/>
              <a:defRPr sz="2400" b="0" i="0" u="none" strike="noStrike" cap="none">
                <a:solidFill>
                  <a:schemeClr val="lt2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Bubblegum Sans"/>
              <a:buNone/>
              <a:defRPr sz="2400" b="0" i="0" u="none" strike="noStrike" cap="none">
                <a:solidFill>
                  <a:schemeClr val="lt2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Bubblegum Sans"/>
              <a:buNone/>
              <a:defRPr sz="2400" b="0" i="0" u="none" strike="noStrike" cap="none">
                <a:solidFill>
                  <a:schemeClr val="lt2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algn="just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3: Khi người ăn xin rên rỉ cầu xin cứu giúp, “tôi” đã có hành động gì?</a:t>
            </a:r>
          </a:p>
        </p:txBody>
      </p:sp>
      <p:grpSp>
        <p:nvGrpSpPr>
          <p:cNvPr id="60" name="Google Shape;838;p26">
            <a:extLst>
              <a:ext uri="{FF2B5EF4-FFF2-40B4-BE49-F238E27FC236}">
                <a16:creationId xmlns:a16="http://schemas.microsoft.com/office/drawing/2014/main" id="{76337978-E540-0C43-A020-E096CD26E1DA}"/>
              </a:ext>
            </a:extLst>
          </p:cNvPr>
          <p:cNvGrpSpPr/>
          <p:nvPr/>
        </p:nvGrpSpPr>
        <p:grpSpPr>
          <a:xfrm>
            <a:off x="1228232" y="2715583"/>
            <a:ext cx="728967" cy="628501"/>
            <a:chOff x="479125" y="1534150"/>
            <a:chExt cx="1219924" cy="1284622"/>
          </a:xfrm>
        </p:grpSpPr>
        <p:sp>
          <p:nvSpPr>
            <p:cNvPr id="61" name="Google Shape;839;p26">
              <a:extLst>
                <a:ext uri="{FF2B5EF4-FFF2-40B4-BE49-F238E27FC236}">
                  <a16:creationId xmlns:a16="http://schemas.microsoft.com/office/drawing/2014/main" id="{93D5F4C8-BB8D-FA45-9823-79921E81C8C1}"/>
                </a:ext>
              </a:extLst>
            </p:cNvPr>
            <p:cNvSpPr/>
            <p:nvPr/>
          </p:nvSpPr>
          <p:spPr>
            <a:xfrm>
              <a:off x="765009" y="1627353"/>
              <a:ext cx="486220" cy="432961"/>
            </a:xfrm>
            <a:custGeom>
              <a:avLst/>
              <a:gdLst/>
              <a:ahLst/>
              <a:cxnLst/>
              <a:rect l="l" t="t" r="r" b="b"/>
              <a:pathLst>
                <a:path w="31542" h="28087" extrusionOk="0">
                  <a:moveTo>
                    <a:pt x="25971" y="1"/>
                  </a:moveTo>
                  <a:cubicBezTo>
                    <a:pt x="23128" y="1"/>
                    <a:pt x="19646" y="8059"/>
                    <a:pt x="21983" y="25808"/>
                  </a:cubicBezTo>
                  <a:cubicBezTo>
                    <a:pt x="21983" y="25808"/>
                    <a:pt x="17986" y="18774"/>
                    <a:pt x="15029" y="13738"/>
                  </a:cubicBezTo>
                  <a:cubicBezTo>
                    <a:pt x="13040" y="10397"/>
                    <a:pt x="8448" y="6230"/>
                    <a:pt x="5127" y="6230"/>
                  </a:cubicBezTo>
                  <a:cubicBezTo>
                    <a:pt x="3442" y="6230"/>
                    <a:pt x="2084" y="7303"/>
                    <a:pt x="1560" y="10101"/>
                  </a:cubicBezTo>
                  <a:cubicBezTo>
                    <a:pt x="1" y="18454"/>
                    <a:pt x="20224" y="28086"/>
                    <a:pt x="20224" y="28086"/>
                  </a:cubicBezTo>
                  <a:lnTo>
                    <a:pt x="24021" y="28086"/>
                  </a:lnTo>
                  <a:cubicBezTo>
                    <a:pt x="31542" y="10130"/>
                    <a:pt x="29158" y="1"/>
                    <a:pt x="259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40;p26">
              <a:extLst>
                <a:ext uri="{FF2B5EF4-FFF2-40B4-BE49-F238E27FC236}">
                  <a16:creationId xmlns:a16="http://schemas.microsoft.com/office/drawing/2014/main" id="{0A35DE64-FC92-0B46-B34A-F2CFCCA47177}"/>
                </a:ext>
              </a:extLst>
            </p:cNvPr>
            <p:cNvSpPr/>
            <p:nvPr/>
          </p:nvSpPr>
          <p:spPr>
            <a:xfrm>
              <a:off x="864825" y="1812017"/>
              <a:ext cx="211956" cy="217490"/>
            </a:xfrm>
            <a:custGeom>
              <a:avLst/>
              <a:gdLst/>
              <a:ahLst/>
              <a:cxnLst/>
              <a:rect l="l" t="t" r="r" b="b"/>
              <a:pathLst>
                <a:path w="13750" h="14109" fill="none" extrusionOk="0">
                  <a:moveTo>
                    <a:pt x="1" y="0"/>
                  </a:moveTo>
                  <a:cubicBezTo>
                    <a:pt x="4117" y="5236"/>
                    <a:pt x="8953" y="9593"/>
                    <a:pt x="13749" y="14109"/>
                  </a:cubicBezTo>
                </a:path>
              </a:pathLst>
            </a:custGeom>
            <a:noFill/>
            <a:ln w="952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41;p26">
              <a:extLst>
                <a:ext uri="{FF2B5EF4-FFF2-40B4-BE49-F238E27FC236}">
                  <a16:creationId xmlns:a16="http://schemas.microsoft.com/office/drawing/2014/main" id="{6A10EFA3-7E0F-CF41-A8D0-AD70D37EA281}"/>
                </a:ext>
              </a:extLst>
            </p:cNvPr>
            <p:cNvSpPr/>
            <p:nvPr/>
          </p:nvSpPr>
          <p:spPr>
            <a:xfrm>
              <a:off x="1132225" y="1728218"/>
              <a:ext cx="37597" cy="271104"/>
            </a:xfrm>
            <a:custGeom>
              <a:avLst/>
              <a:gdLst/>
              <a:ahLst/>
              <a:cxnLst/>
              <a:rect l="l" t="t" r="r" b="b"/>
              <a:pathLst>
                <a:path w="2439" h="17587" fill="none" extrusionOk="0">
                  <a:moveTo>
                    <a:pt x="0" y="17587"/>
                  </a:moveTo>
                  <a:cubicBezTo>
                    <a:pt x="440" y="11711"/>
                    <a:pt x="760" y="5716"/>
                    <a:pt x="2438" y="1"/>
                  </a:cubicBezTo>
                </a:path>
              </a:pathLst>
            </a:custGeom>
            <a:noFill/>
            <a:ln w="952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42;p26">
              <a:extLst>
                <a:ext uri="{FF2B5EF4-FFF2-40B4-BE49-F238E27FC236}">
                  <a16:creationId xmlns:a16="http://schemas.microsoft.com/office/drawing/2014/main" id="{26D1062E-19C8-A242-B842-5DC86768296F}"/>
                </a:ext>
              </a:extLst>
            </p:cNvPr>
            <p:cNvSpPr/>
            <p:nvPr/>
          </p:nvSpPr>
          <p:spPr>
            <a:xfrm>
              <a:off x="479125" y="2171835"/>
              <a:ext cx="202723" cy="93662"/>
            </a:xfrm>
            <a:custGeom>
              <a:avLst/>
              <a:gdLst/>
              <a:ahLst/>
              <a:cxnLst/>
              <a:rect l="l" t="t" r="r" b="b"/>
              <a:pathLst>
                <a:path w="13151" h="6076" extrusionOk="0">
                  <a:moveTo>
                    <a:pt x="13150" y="0"/>
                  </a:moveTo>
                  <a:cubicBezTo>
                    <a:pt x="1" y="360"/>
                    <a:pt x="4437" y="440"/>
                    <a:pt x="12471" y="6076"/>
                  </a:cubicBezTo>
                  <a:lnTo>
                    <a:pt x="131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43;p26">
              <a:extLst>
                <a:ext uri="{FF2B5EF4-FFF2-40B4-BE49-F238E27FC236}">
                  <a16:creationId xmlns:a16="http://schemas.microsoft.com/office/drawing/2014/main" id="{E18EFB5E-C064-DC4E-96CA-38CD9A3AA0A6}"/>
                </a:ext>
              </a:extLst>
            </p:cNvPr>
            <p:cNvSpPr/>
            <p:nvPr/>
          </p:nvSpPr>
          <p:spPr>
            <a:xfrm>
              <a:off x="996059" y="1917368"/>
              <a:ext cx="261238" cy="659099"/>
            </a:xfrm>
            <a:custGeom>
              <a:avLst/>
              <a:gdLst/>
              <a:ahLst/>
              <a:cxnLst/>
              <a:rect l="l" t="t" r="r" b="b"/>
              <a:pathLst>
                <a:path w="16947" h="42757" extrusionOk="0">
                  <a:moveTo>
                    <a:pt x="10072" y="1"/>
                  </a:moveTo>
                  <a:lnTo>
                    <a:pt x="10072" y="1"/>
                  </a:lnTo>
                  <a:cubicBezTo>
                    <a:pt x="8285" y="2488"/>
                    <a:pt x="6611" y="6486"/>
                    <a:pt x="3287" y="6486"/>
                  </a:cubicBezTo>
                  <a:cubicBezTo>
                    <a:pt x="3192" y="6486"/>
                    <a:pt x="3096" y="6482"/>
                    <a:pt x="2998" y="6476"/>
                  </a:cubicBezTo>
                  <a:lnTo>
                    <a:pt x="2998" y="6476"/>
                  </a:lnTo>
                  <a:cubicBezTo>
                    <a:pt x="1000" y="18626"/>
                    <a:pt x="1" y="32574"/>
                    <a:pt x="8194" y="42726"/>
                  </a:cubicBezTo>
                  <a:cubicBezTo>
                    <a:pt x="8680" y="42746"/>
                    <a:pt x="9168" y="42756"/>
                    <a:pt x="9656" y="42756"/>
                  </a:cubicBezTo>
                  <a:cubicBezTo>
                    <a:pt x="12095" y="42756"/>
                    <a:pt x="14549" y="42506"/>
                    <a:pt x="16947" y="42007"/>
                  </a:cubicBezTo>
                  <a:cubicBezTo>
                    <a:pt x="13030" y="38010"/>
                    <a:pt x="10672" y="33014"/>
                    <a:pt x="9433" y="27618"/>
                  </a:cubicBezTo>
                  <a:cubicBezTo>
                    <a:pt x="7395" y="18746"/>
                    <a:pt x="8314" y="8754"/>
                    <a:pt x="100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44;p26">
              <a:extLst>
                <a:ext uri="{FF2B5EF4-FFF2-40B4-BE49-F238E27FC236}">
                  <a16:creationId xmlns:a16="http://schemas.microsoft.com/office/drawing/2014/main" id="{4585F73F-7C02-2942-9E1D-CEAAC00EE60F}"/>
                </a:ext>
              </a:extLst>
            </p:cNvPr>
            <p:cNvSpPr/>
            <p:nvPr/>
          </p:nvSpPr>
          <p:spPr>
            <a:xfrm>
              <a:off x="741608" y="2019035"/>
              <a:ext cx="208257" cy="529243"/>
            </a:xfrm>
            <a:custGeom>
              <a:avLst/>
              <a:gdLst/>
              <a:ahLst/>
              <a:cxnLst/>
              <a:rect l="l" t="t" r="r" b="b"/>
              <a:pathLst>
                <a:path w="13510" h="34333" extrusionOk="0">
                  <a:moveTo>
                    <a:pt x="12870" y="0"/>
                  </a:moveTo>
                  <a:lnTo>
                    <a:pt x="12870" y="0"/>
                  </a:lnTo>
                  <a:cubicBezTo>
                    <a:pt x="10472" y="120"/>
                    <a:pt x="7034" y="80"/>
                    <a:pt x="4556" y="1080"/>
                  </a:cubicBezTo>
                  <a:cubicBezTo>
                    <a:pt x="320" y="10512"/>
                    <a:pt x="0" y="21223"/>
                    <a:pt x="3637" y="30895"/>
                  </a:cubicBezTo>
                  <a:cubicBezTo>
                    <a:pt x="6635" y="32374"/>
                    <a:pt x="10432" y="33493"/>
                    <a:pt x="13509" y="34333"/>
                  </a:cubicBezTo>
                  <a:cubicBezTo>
                    <a:pt x="8553" y="23741"/>
                    <a:pt x="9272" y="10792"/>
                    <a:pt x="128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45;p26">
              <a:extLst>
                <a:ext uri="{FF2B5EF4-FFF2-40B4-BE49-F238E27FC236}">
                  <a16:creationId xmlns:a16="http://schemas.microsoft.com/office/drawing/2014/main" id="{663F2F2A-375E-A64C-A2B8-88AEA5D7C946}"/>
                </a:ext>
              </a:extLst>
            </p:cNvPr>
            <p:cNvSpPr/>
            <p:nvPr/>
          </p:nvSpPr>
          <p:spPr>
            <a:xfrm>
              <a:off x="1094025" y="1777348"/>
              <a:ext cx="605023" cy="787552"/>
            </a:xfrm>
            <a:custGeom>
              <a:avLst/>
              <a:gdLst/>
              <a:ahLst/>
              <a:cxnLst/>
              <a:rect l="l" t="t" r="r" b="b"/>
              <a:pathLst>
                <a:path w="39249" h="51090" extrusionOk="0">
                  <a:moveTo>
                    <a:pt x="18548" y="0"/>
                  </a:moveTo>
                  <a:cubicBezTo>
                    <a:pt x="12403" y="0"/>
                    <a:pt x="6465" y="2714"/>
                    <a:pt x="3717" y="9044"/>
                  </a:cubicBezTo>
                  <a:cubicBezTo>
                    <a:pt x="1000" y="22913"/>
                    <a:pt x="0" y="40099"/>
                    <a:pt x="10592" y="51090"/>
                  </a:cubicBezTo>
                  <a:cubicBezTo>
                    <a:pt x="26859" y="47852"/>
                    <a:pt x="39248" y="30107"/>
                    <a:pt x="37530" y="15039"/>
                  </a:cubicBezTo>
                  <a:cubicBezTo>
                    <a:pt x="37291" y="6005"/>
                    <a:pt x="27690" y="0"/>
                    <a:pt x="185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46;p26">
              <a:extLst>
                <a:ext uri="{FF2B5EF4-FFF2-40B4-BE49-F238E27FC236}">
                  <a16:creationId xmlns:a16="http://schemas.microsoft.com/office/drawing/2014/main" id="{95960F37-CBAC-C049-ACAF-D50ABACFDCE3}"/>
                </a:ext>
              </a:extLst>
            </p:cNvPr>
            <p:cNvSpPr/>
            <p:nvPr/>
          </p:nvSpPr>
          <p:spPr>
            <a:xfrm>
              <a:off x="1307209" y="1921068"/>
              <a:ext cx="24649" cy="26514"/>
            </a:xfrm>
            <a:custGeom>
              <a:avLst/>
              <a:gdLst/>
              <a:ahLst/>
              <a:cxnLst/>
              <a:rect l="l" t="t" r="r" b="b"/>
              <a:pathLst>
                <a:path w="1599" h="1720" extrusionOk="0">
                  <a:moveTo>
                    <a:pt x="800" y="1"/>
                  </a:moveTo>
                  <a:cubicBezTo>
                    <a:pt x="320" y="1"/>
                    <a:pt x="0" y="1719"/>
                    <a:pt x="800" y="1719"/>
                  </a:cubicBezTo>
                  <a:cubicBezTo>
                    <a:pt x="1599" y="1719"/>
                    <a:pt x="1279" y="1"/>
                    <a:pt x="8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47;p26">
              <a:extLst>
                <a:ext uri="{FF2B5EF4-FFF2-40B4-BE49-F238E27FC236}">
                  <a16:creationId xmlns:a16="http://schemas.microsoft.com/office/drawing/2014/main" id="{577C6439-6E69-1946-B84D-3E939766C6E0}"/>
                </a:ext>
              </a:extLst>
            </p:cNvPr>
            <p:cNvSpPr/>
            <p:nvPr/>
          </p:nvSpPr>
          <p:spPr>
            <a:xfrm>
              <a:off x="1497592" y="1883485"/>
              <a:ext cx="24032" cy="26514"/>
            </a:xfrm>
            <a:custGeom>
              <a:avLst/>
              <a:gdLst/>
              <a:ahLst/>
              <a:cxnLst/>
              <a:rect l="l" t="t" r="r" b="b"/>
              <a:pathLst>
                <a:path w="1559" h="1720" extrusionOk="0">
                  <a:moveTo>
                    <a:pt x="799" y="1"/>
                  </a:moveTo>
                  <a:cubicBezTo>
                    <a:pt x="320" y="1"/>
                    <a:pt x="0" y="1719"/>
                    <a:pt x="799" y="1719"/>
                  </a:cubicBezTo>
                  <a:cubicBezTo>
                    <a:pt x="1559" y="1719"/>
                    <a:pt x="1239" y="1"/>
                    <a:pt x="7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48;p26">
              <a:extLst>
                <a:ext uri="{FF2B5EF4-FFF2-40B4-BE49-F238E27FC236}">
                  <a16:creationId xmlns:a16="http://schemas.microsoft.com/office/drawing/2014/main" id="{571013BB-D7CC-2A46-97A4-79B9EA7EC6ED}"/>
                </a:ext>
              </a:extLst>
            </p:cNvPr>
            <p:cNvSpPr/>
            <p:nvPr/>
          </p:nvSpPr>
          <p:spPr>
            <a:xfrm>
              <a:off x="1485260" y="1545234"/>
              <a:ext cx="48696" cy="52997"/>
            </a:xfrm>
            <a:custGeom>
              <a:avLst/>
              <a:gdLst/>
              <a:ahLst/>
              <a:cxnLst/>
              <a:rect l="l" t="t" r="r" b="b"/>
              <a:pathLst>
                <a:path w="3159" h="3438" extrusionOk="0">
                  <a:moveTo>
                    <a:pt x="1599" y="0"/>
                  </a:moveTo>
                  <a:cubicBezTo>
                    <a:pt x="640" y="0"/>
                    <a:pt x="1" y="3438"/>
                    <a:pt x="1599" y="3438"/>
                  </a:cubicBezTo>
                  <a:cubicBezTo>
                    <a:pt x="3158" y="3438"/>
                    <a:pt x="2519" y="0"/>
                    <a:pt x="159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49;p26">
              <a:extLst>
                <a:ext uri="{FF2B5EF4-FFF2-40B4-BE49-F238E27FC236}">
                  <a16:creationId xmlns:a16="http://schemas.microsoft.com/office/drawing/2014/main" id="{B3D938AA-CAD2-7249-A833-D8F9BB1C8F40}"/>
                </a:ext>
              </a:extLst>
            </p:cNvPr>
            <p:cNvSpPr/>
            <p:nvPr/>
          </p:nvSpPr>
          <p:spPr>
            <a:xfrm>
              <a:off x="1234508" y="1534150"/>
              <a:ext cx="48681" cy="52997"/>
            </a:xfrm>
            <a:custGeom>
              <a:avLst/>
              <a:gdLst/>
              <a:ahLst/>
              <a:cxnLst/>
              <a:rect l="l" t="t" r="r" b="b"/>
              <a:pathLst>
                <a:path w="3158" h="3438" extrusionOk="0">
                  <a:moveTo>
                    <a:pt x="1599" y="0"/>
                  </a:moveTo>
                  <a:cubicBezTo>
                    <a:pt x="679" y="0"/>
                    <a:pt x="0" y="3437"/>
                    <a:pt x="1599" y="3437"/>
                  </a:cubicBezTo>
                  <a:cubicBezTo>
                    <a:pt x="3157" y="3437"/>
                    <a:pt x="2518" y="0"/>
                    <a:pt x="159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50;p26">
              <a:extLst>
                <a:ext uri="{FF2B5EF4-FFF2-40B4-BE49-F238E27FC236}">
                  <a16:creationId xmlns:a16="http://schemas.microsoft.com/office/drawing/2014/main" id="{D96451CF-4475-2C4C-AF18-6CCAD1CC9D2C}"/>
                </a:ext>
              </a:extLst>
            </p:cNvPr>
            <p:cNvSpPr/>
            <p:nvPr/>
          </p:nvSpPr>
          <p:spPr>
            <a:xfrm>
              <a:off x="1387293" y="1929701"/>
              <a:ext cx="63479" cy="49297"/>
            </a:xfrm>
            <a:custGeom>
              <a:avLst/>
              <a:gdLst/>
              <a:ahLst/>
              <a:cxnLst/>
              <a:rect l="l" t="t" r="r" b="b"/>
              <a:pathLst>
                <a:path w="4118" h="3198" fill="none" extrusionOk="0">
                  <a:moveTo>
                    <a:pt x="1" y="120"/>
                  </a:moveTo>
                  <a:cubicBezTo>
                    <a:pt x="2279" y="2958"/>
                    <a:pt x="3638" y="3198"/>
                    <a:pt x="4118" y="0"/>
                  </a:cubicBezTo>
                </a:path>
              </a:pathLst>
            </a:custGeom>
            <a:noFill/>
            <a:ln w="6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51;p26">
              <a:extLst>
                <a:ext uri="{FF2B5EF4-FFF2-40B4-BE49-F238E27FC236}">
                  <a16:creationId xmlns:a16="http://schemas.microsoft.com/office/drawing/2014/main" id="{6067A085-9F3C-7048-AC98-BEC3DA239C29}"/>
                </a:ext>
              </a:extLst>
            </p:cNvPr>
            <p:cNvSpPr/>
            <p:nvPr/>
          </p:nvSpPr>
          <p:spPr>
            <a:xfrm>
              <a:off x="890708" y="2017185"/>
              <a:ext cx="231657" cy="550192"/>
            </a:xfrm>
            <a:custGeom>
              <a:avLst/>
              <a:gdLst/>
              <a:ahLst/>
              <a:cxnLst/>
              <a:rect l="l" t="t" r="r" b="b"/>
              <a:pathLst>
                <a:path w="15028" h="35692" extrusionOk="0">
                  <a:moveTo>
                    <a:pt x="9872" y="1"/>
                  </a:moveTo>
                  <a:lnTo>
                    <a:pt x="9872" y="1"/>
                  </a:lnTo>
                  <a:cubicBezTo>
                    <a:pt x="8473" y="41"/>
                    <a:pt x="6475" y="1"/>
                    <a:pt x="3198" y="120"/>
                  </a:cubicBezTo>
                  <a:cubicBezTo>
                    <a:pt x="919" y="6795"/>
                    <a:pt x="0" y="13829"/>
                    <a:pt x="440" y="20864"/>
                  </a:cubicBezTo>
                  <a:lnTo>
                    <a:pt x="480" y="20864"/>
                  </a:lnTo>
                  <a:cubicBezTo>
                    <a:pt x="800" y="25420"/>
                    <a:pt x="1959" y="29816"/>
                    <a:pt x="3837" y="33933"/>
                  </a:cubicBezTo>
                  <a:cubicBezTo>
                    <a:pt x="7514" y="34932"/>
                    <a:pt x="11231" y="35532"/>
                    <a:pt x="15028" y="35692"/>
                  </a:cubicBezTo>
                  <a:cubicBezTo>
                    <a:pt x="11431" y="31335"/>
                    <a:pt x="9632" y="26139"/>
                    <a:pt x="8873" y="20664"/>
                  </a:cubicBezTo>
                  <a:lnTo>
                    <a:pt x="8833" y="20664"/>
                  </a:lnTo>
                  <a:cubicBezTo>
                    <a:pt x="7994" y="13909"/>
                    <a:pt x="8713" y="6715"/>
                    <a:pt x="98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52;p26">
              <a:extLst>
                <a:ext uri="{FF2B5EF4-FFF2-40B4-BE49-F238E27FC236}">
                  <a16:creationId xmlns:a16="http://schemas.microsoft.com/office/drawing/2014/main" id="{06B45C11-6B13-2F48-ABB5-7D2433BB0EC1}"/>
                </a:ext>
              </a:extLst>
            </p:cNvPr>
            <p:cNvSpPr/>
            <p:nvPr/>
          </p:nvSpPr>
          <p:spPr>
            <a:xfrm>
              <a:off x="570941" y="2035668"/>
              <a:ext cx="240906" cy="459629"/>
            </a:xfrm>
            <a:custGeom>
              <a:avLst/>
              <a:gdLst/>
              <a:ahLst/>
              <a:cxnLst/>
              <a:rect l="l" t="t" r="r" b="b"/>
              <a:pathLst>
                <a:path w="15628" h="29817" extrusionOk="0">
                  <a:moveTo>
                    <a:pt x="15627" y="1"/>
                  </a:moveTo>
                  <a:lnTo>
                    <a:pt x="15627" y="1"/>
                  </a:lnTo>
                  <a:cubicBezTo>
                    <a:pt x="2798" y="5037"/>
                    <a:pt x="0" y="23102"/>
                    <a:pt x="14708" y="29816"/>
                  </a:cubicBezTo>
                  <a:cubicBezTo>
                    <a:pt x="11071" y="20144"/>
                    <a:pt x="11391" y="9433"/>
                    <a:pt x="156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53;p26">
              <a:extLst>
                <a:ext uri="{FF2B5EF4-FFF2-40B4-BE49-F238E27FC236}">
                  <a16:creationId xmlns:a16="http://schemas.microsoft.com/office/drawing/2014/main" id="{2556A78C-CE58-2F49-BECE-A6C927043EC1}"/>
                </a:ext>
              </a:extLst>
            </p:cNvPr>
            <p:cNvSpPr/>
            <p:nvPr/>
          </p:nvSpPr>
          <p:spPr>
            <a:xfrm>
              <a:off x="1251142" y="1577268"/>
              <a:ext cx="43748" cy="234138"/>
            </a:xfrm>
            <a:custGeom>
              <a:avLst/>
              <a:gdLst/>
              <a:ahLst/>
              <a:cxnLst/>
              <a:rect l="l" t="t" r="r" b="b"/>
              <a:pathLst>
                <a:path w="2838" h="15189" fill="none" extrusionOk="0">
                  <a:moveTo>
                    <a:pt x="2838" y="15188"/>
                  </a:moveTo>
                  <a:cubicBezTo>
                    <a:pt x="1599" y="10272"/>
                    <a:pt x="0" y="5117"/>
                    <a:pt x="680" y="1"/>
                  </a:cubicBezTo>
                </a:path>
              </a:pathLst>
            </a:custGeom>
            <a:noFill/>
            <a:ln w="6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54;p26">
              <a:extLst>
                <a:ext uri="{FF2B5EF4-FFF2-40B4-BE49-F238E27FC236}">
                  <a16:creationId xmlns:a16="http://schemas.microsoft.com/office/drawing/2014/main" id="{E181BD95-7906-FE46-AD6B-992812FB8CFA}"/>
                </a:ext>
              </a:extLst>
            </p:cNvPr>
            <p:cNvSpPr/>
            <p:nvPr/>
          </p:nvSpPr>
          <p:spPr>
            <a:xfrm>
              <a:off x="1447060" y="1585284"/>
              <a:ext cx="65945" cy="219340"/>
            </a:xfrm>
            <a:custGeom>
              <a:avLst/>
              <a:gdLst/>
              <a:ahLst/>
              <a:cxnLst/>
              <a:rect l="l" t="t" r="r" b="b"/>
              <a:pathLst>
                <a:path w="4278" h="14229" fill="none" extrusionOk="0">
                  <a:moveTo>
                    <a:pt x="1" y="14229"/>
                  </a:moveTo>
                  <a:cubicBezTo>
                    <a:pt x="1240" y="9473"/>
                    <a:pt x="3438" y="4796"/>
                    <a:pt x="4277" y="0"/>
                  </a:cubicBezTo>
                </a:path>
              </a:pathLst>
            </a:custGeom>
            <a:noFill/>
            <a:ln w="6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55;p26">
              <a:extLst>
                <a:ext uri="{FF2B5EF4-FFF2-40B4-BE49-F238E27FC236}">
                  <a16:creationId xmlns:a16="http://schemas.microsoft.com/office/drawing/2014/main" id="{BB3A00ED-433A-F14A-99F5-397F70CF0894}"/>
                </a:ext>
              </a:extLst>
            </p:cNvPr>
            <p:cNvSpPr/>
            <p:nvPr/>
          </p:nvSpPr>
          <p:spPr>
            <a:xfrm>
              <a:off x="1521610" y="2370836"/>
              <a:ext cx="15430" cy="280969"/>
            </a:xfrm>
            <a:custGeom>
              <a:avLst/>
              <a:gdLst/>
              <a:ahLst/>
              <a:cxnLst/>
              <a:rect l="l" t="t" r="r" b="b"/>
              <a:pathLst>
                <a:path w="1001" h="18227" fill="none" extrusionOk="0">
                  <a:moveTo>
                    <a:pt x="41" y="18226"/>
                  </a:moveTo>
                  <a:cubicBezTo>
                    <a:pt x="1" y="13310"/>
                    <a:pt x="560" y="4837"/>
                    <a:pt x="1000" y="1"/>
                  </a:cubicBezTo>
                </a:path>
              </a:pathLst>
            </a:custGeom>
            <a:noFill/>
            <a:ln w="6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856;p26">
              <a:extLst>
                <a:ext uri="{FF2B5EF4-FFF2-40B4-BE49-F238E27FC236}">
                  <a16:creationId xmlns:a16="http://schemas.microsoft.com/office/drawing/2014/main" id="{F8E463C0-3F35-B045-9FAD-E0C9D8560705}"/>
                </a:ext>
              </a:extLst>
            </p:cNvPr>
            <p:cNvSpPr/>
            <p:nvPr/>
          </p:nvSpPr>
          <p:spPr>
            <a:xfrm>
              <a:off x="1425493" y="2412119"/>
              <a:ext cx="15430" cy="280969"/>
            </a:xfrm>
            <a:custGeom>
              <a:avLst/>
              <a:gdLst/>
              <a:ahLst/>
              <a:cxnLst/>
              <a:rect l="l" t="t" r="r" b="b"/>
              <a:pathLst>
                <a:path w="1001" h="18227" fill="none" extrusionOk="0">
                  <a:moveTo>
                    <a:pt x="41" y="18226"/>
                  </a:moveTo>
                  <a:cubicBezTo>
                    <a:pt x="1" y="13310"/>
                    <a:pt x="560" y="4837"/>
                    <a:pt x="1000" y="1"/>
                  </a:cubicBezTo>
                </a:path>
              </a:pathLst>
            </a:custGeom>
            <a:noFill/>
            <a:ln w="6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857;p26">
              <a:extLst>
                <a:ext uri="{FF2B5EF4-FFF2-40B4-BE49-F238E27FC236}">
                  <a16:creationId xmlns:a16="http://schemas.microsoft.com/office/drawing/2014/main" id="{64E9C83A-8DB4-5C44-9665-56076E80828B}"/>
                </a:ext>
              </a:extLst>
            </p:cNvPr>
            <p:cNvSpPr/>
            <p:nvPr/>
          </p:nvSpPr>
          <p:spPr>
            <a:xfrm>
              <a:off x="1208009" y="2537818"/>
              <a:ext cx="15415" cy="280954"/>
            </a:xfrm>
            <a:custGeom>
              <a:avLst/>
              <a:gdLst/>
              <a:ahLst/>
              <a:cxnLst/>
              <a:rect l="l" t="t" r="r" b="b"/>
              <a:pathLst>
                <a:path w="1000" h="18226" fill="none" extrusionOk="0">
                  <a:moveTo>
                    <a:pt x="40" y="18225"/>
                  </a:moveTo>
                  <a:cubicBezTo>
                    <a:pt x="0" y="13309"/>
                    <a:pt x="560" y="4836"/>
                    <a:pt x="1000" y="0"/>
                  </a:cubicBezTo>
                </a:path>
              </a:pathLst>
            </a:custGeom>
            <a:noFill/>
            <a:ln w="6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58;p26">
              <a:extLst>
                <a:ext uri="{FF2B5EF4-FFF2-40B4-BE49-F238E27FC236}">
                  <a16:creationId xmlns:a16="http://schemas.microsoft.com/office/drawing/2014/main" id="{C0D896E0-5B89-1A43-851E-177913F964F2}"/>
                </a:ext>
              </a:extLst>
            </p:cNvPr>
            <p:cNvSpPr/>
            <p:nvPr/>
          </p:nvSpPr>
          <p:spPr>
            <a:xfrm>
              <a:off x="1114975" y="2537818"/>
              <a:ext cx="14798" cy="280954"/>
            </a:xfrm>
            <a:custGeom>
              <a:avLst/>
              <a:gdLst/>
              <a:ahLst/>
              <a:cxnLst/>
              <a:rect l="l" t="t" r="r" b="b"/>
              <a:pathLst>
                <a:path w="960" h="18226" fill="none" extrusionOk="0">
                  <a:moveTo>
                    <a:pt x="40" y="18225"/>
                  </a:moveTo>
                  <a:cubicBezTo>
                    <a:pt x="0" y="13309"/>
                    <a:pt x="520" y="4836"/>
                    <a:pt x="960" y="0"/>
                  </a:cubicBezTo>
                </a:path>
              </a:pathLst>
            </a:custGeom>
            <a:noFill/>
            <a:ln w="6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59;p26">
              <a:extLst>
                <a:ext uri="{FF2B5EF4-FFF2-40B4-BE49-F238E27FC236}">
                  <a16:creationId xmlns:a16="http://schemas.microsoft.com/office/drawing/2014/main" id="{081F3192-AD54-1747-A356-CB9F23C5BC8B}"/>
                </a:ext>
              </a:extLst>
            </p:cNvPr>
            <p:cNvSpPr/>
            <p:nvPr/>
          </p:nvSpPr>
          <p:spPr>
            <a:xfrm>
              <a:off x="1150092" y="1813867"/>
              <a:ext cx="105362" cy="133710"/>
            </a:xfrm>
            <a:custGeom>
              <a:avLst/>
              <a:gdLst/>
              <a:ahLst/>
              <a:cxnLst/>
              <a:rect l="l" t="t" r="r" b="b"/>
              <a:pathLst>
                <a:path w="6835" h="8674" fill="none" extrusionOk="0">
                  <a:moveTo>
                    <a:pt x="0" y="8673"/>
                  </a:moveTo>
                  <a:cubicBezTo>
                    <a:pt x="1799" y="5396"/>
                    <a:pt x="3717" y="2198"/>
                    <a:pt x="6835" y="0"/>
                  </a:cubicBezTo>
                </a:path>
              </a:pathLst>
            </a:custGeom>
            <a:noFill/>
            <a:ln w="952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60;p26">
              <a:extLst>
                <a:ext uri="{FF2B5EF4-FFF2-40B4-BE49-F238E27FC236}">
                  <a16:creationId xmlns:a16="http://schemas.microsoft.com/office/drawing/2014/main" id="{1DB4C2FC-3A95-6648-8CCA-95BA2D801E98}"/>
                </a:ext>
              </a:extLst>
            </p:cNvPr>
            <p:cNvSpPr/>
            <p:nvPr/>
          </p:nvSpPr>
          <p:spPr>
            <a:xfrm>
              <a:off x="1277009" y="2330184"/>
              <a:ext cx="287120" cy="218107"/>
            </a:xfrm>
            <a:custGeom>
              <a:avLst/>
              <a:gdLst/>
              <a:ahLst/>
              <a:cxnLst/>
              <a:rect l="l" t="t" r="r" b="b"/>
              <a:pathLst>
                <a:path w="18626" h="14149" fill="none" extrusionOk="0">
                  <a:moveTo>
                    <a:pt x="1" y="14149"/>
                  </a:moveTo>
                  <a:cubicBezTo>
                    <a:pt x="7275" y="11711"/>
                    <a:pt x="14069" y="7074"/>
                    <a:pt x="18626" y="0"/>
                  </a:cubicBezTo>
                </a:path>
              </a:pathLst>
            </a:custGeom>
            <a:noFill/>
            <a:ln w="6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61;p26">
              <a:extLst>
                <a:ext uri="{FF2B5EF4-FFF2-40B4-BE49-F238E27FC236}">
                  <a16:creationId xmlns:a16="http://schemas.microsoft.com/office/drawing/2014/main" id="{CF1E4CE0-2FDA-AC4A-9765-0942A14E62F1}"/>
                </a:ext>
              </a:extLst>
            </p:cNvPr>
            <p:cNvSpPr/>
            <p:nvPr/>
          </p:nvSpPr>
          <p:spPr>
            <a:xfrm>
              <a:off x="1587543" y="2242068"/>
              <a:ext cx="30198" cy="57313"/>
            </a:xfrm>
            <a:custGeom>
              <a:avLst/>
              <a:gdLst/>
              <a:ahLst/>
              <a:cxnLst/>
              <a:rect l="l" t="t" r="r" b="b"/>
              <a:pathLst>
                <a:path w="1959" h="3718" fill="none" extrusionOk="0">
                  <a:moveTo>
                    <a:pt x="0" y="3718"/>
                  </a:moveTo>
                  <a:cubicBezTo>
                    <a:pt x="800" y="2559"/>
                    <a:pt x="1439" y="1320"/>
                    <a:pt x="1959" y="1"/>
                  </a:cubicBezTo>
                </a:path>
              </a:pathLst>
            </a:custGeom>
            <a:noFill/>
            <a:ln w="6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32" name="Google Shape;832;p26"/>
          <p:cNvSpPr txBox="1">
            <a:spLocks noGrp="1"/>
          </p:cNvSpPr>
          <p:nvPr>
            <p:ph type="title"/>
          </p:nvPr>
        </p:nvSpPr>
        <p:spPr>
          <a:xfrm>
            <a:off x="2096356" y="573167"/>
            <a:ext cx="5745017" cy="96040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Google Shape;832;p26">
            <a:extLst>
              <a:ext uri="{FF2B5EF4-FFF2-40B4-BE49-F238E27FC236}">
                <a16:creationId xmlns:a16="http://schemas.microsoft.com/office/drawing/2014/main" id="{BDE19E54-AE95-C048-B5EC-A9A3ABF8CBD7}"/>
              </a:ext>
            </a:extLst>
          </p:cNvPr>
          <p:cNvSpPr txBox="1">
            <a:spLocks/>
          </p:cNvSpPr>
          <p:nvPr/>
        </p:nvSpPr>
        <p:spPr>
          <a:xfrm>
            <a:off x="2150863" y="3672512"/>
            <a:ext cx="5745017" cy="961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Bubblegum Sans"/>
              <a:buNone/>
              <a:defRPr sz="3200" b="0" i="0" u="none" strike="noStrike" cap="none">
                <a:solidFill>
                  <a:schemeClr val="lt2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Bubblegum Sans"/>
              <a:buNone/>
              <a:defRPr sz="2400" b="0" i="0" u="none" strike="noStrike" cap="none">
                <a:solidFill>
                  <a:schemeClr val="lt2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Bubblegum Sans"/>
              <a:buNone/>
              <a:defRPr sz="2400" b="0" i="0" u="none" strike="noStrike" cap="none">
                <a:solidFill>
                  <a:schemeClr val="lt2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Bubblegum Sans"/>
              <a:buNone/>
              <a:defRPr sz="2400" b="0" i="0" u="none" strike="noStrike" cap="none">
                <a:solidFill>
                  <a:schemeClr val="lt2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Bubblegum Sans"/>
              <a:buNone/>
              <a:defRPr sz="2400" b="0" i="0" u="none" strike="noStrike" cap="none">
                <a:solidFill>
                  <a:schemeClr val="lt2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Bubblegum Sans"/>
              <a:buNone/>
              <a:defRPr sz="2400" b="0" i="0" u="none" strike="noStrike" cap="none">
                <a:solidFill>
                  <a:schemeClr val="lt2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Bubblegum Sans"/>
              <a:buNone/>
              <a:defRPr sz="2400" b="0" i="0" u="none" strike="noStrike" cap="none">
                <a:solidFill>
                  <a:schemeClr val="lt2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Bubblegum Sans"/>
              <a:buNone/>
              <a:defRPr sz="2400" b="0" i="0" u="none" strike="noStrike" cap="none">
                <a:solidFill>
                  <a:schemeClr val="lt2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Bubblegum Sans"/>
              <a:buNone/>
              <a:defRPr sz="2400" b="0" i="0" u="none" strike="noStrike" cap="none">
                <a:solidFill>
                  <a:schemeClr val="lt2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algn="just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4: Sau cuộc trò chuyện với người ăn xin, nhân vật “tôi” hiểu ra điều gì?</a:t>
            </a:r>
          </a:p>
        </p:txBody>
      </p:sp>
      <p:grpSp>
        <p:nvGrpSpPr>
          <p:cNvPr id="85" name="Google Shape;838;p26">
            <a:extLst>
              <a:ext uri="{FF2B5EF4-FFF2-40B4-BE49-F238E27FC236}">
                <a16:creationId xmlns:a16="http://schemas.microsoft.com/office/drawing/2014/main" id="{753F336E-6BB2-A74D-B910-3B7B9370206C}"/>
              </a:ext>
            </a:extLst>
          </p:cNvPr>
          <p:cNvGrpSpPr/>
          <p:nvPr/>
        </p:nvGrpSpPr>
        <p:grpSpPr>
          <a:xfrm>
            <a:off x="1228232" y="3716855"/>
            <a:ext cx="728967" cy="628501"/>
            <a:chOff x="479125" y="1534150"/>
            <a:chExt cx="1219924" cy="1284622"/>
          </a:xfrm>
        </p:grpSpPr>
        <p:sp>
          <p:nvSpPr>
            <p:cNvPr id="86" name="Google Shape;839;p26">
              <a:extLst>
                <a:ext uri="{FF2B5EF4-FFF2-40B4-BE49-F238E27FC236}">
                  <a16:creationId xmlns:a16="http://schemas.microsoft.com/office/drawing/2014/main" id="{7B296CB3-37BB-034F-9B70-6427CE564655}"/>
                </a:ext>
              </a:extLst>
            </p:cNvPr>
            <p:cNvSpPr/>
            <p:nvPr/>
          </p:nvSpPr>
          <p:spPr>
            <a:xfrm>
              <a:off x="765009" y="1627353"/>
              <a:ext cx="486220" cy="432961"/>
            </a:xfrm>
            <a:custGeom>
              <a:avLst/>
              <a:gdLst/>
              <a:ahLst/>
              <a:cxnLst/>
              <a:rect l="l" t="t" r="r" b="b"/>
              <a:pathLst>
                <a:path w="31542" h="28087" extrusionOk="0">
                  <a:moveTo>
                    <a:pt x="25971" y="1"/>
                  </a:moveTo>
                  <a:cubicBezTo>
                    <a:pt x="23128" y="1"/>
                    <a:pt x="19646" y="8059"/>
                    <a:pt x="21983" y="25808"/>
                  </a:cubicBezTo>
                  <a:cubicBezTo>
                    <a:pt x="21983" y="25808"/>
                    <a:pt x="17986" y="18774"/>
                    <a:pt x="15029" y="13738"/>
                  </a:cubicBezTo>
                  <a:cubicBezTo>
                    <a:pt x="13040" y="10397"/>
                    <a:pt x="8448" y="6230"/>
                    <a:pt x="5127" y="6230"/>
                  </a:cubicBezTo>
                  <a:cubicBezTo>
                    <a:pt x="3442" y="6230"/>
                    <a:pt x="2084" y="7303"/>
                    <a:pt x="1560" y="10101"/>
                  </a:cubicBezTo>
                  <a:cubicBezTo>
                    <a:pt x="1" y="18454"/>
                    <a:pt x="20224" y="28086"/>
                    <a:pt x="20224" y="28086"/>
                  </a:cubicBezTo>
                  <a:lnTo>
                    <a:pt x="24021" y="28086"/>
                  </a:lnTo>
                  <a:cubicBezTo>
                    <a:pt x="31542" y="10130"/>
                    <a:pt x="29158" y="1"/>
                    <a:pt x="259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40;p26">
              <a:extLst>
                <a:ext uri="{FF2B5EF4-FFF2-40B4-BE49-F238E27FC236}">
                  <a16:creationId xmlns:a16="http://schemas.microsoft.com/office/drawing/2014/main" id="{97381566-8BD3-714C-8647-939DC664D6E8}"/>
                </a:ext>
              </a:extLst>
            </p:cNvPr>
            <p:cNvSpPr/>
            <p:nvPr/>
          </p:nvSpPr>
          <p:spPr>
            <a:xfrm>
              <a:off x="864825" y="1812017"/>
              <a:ext cx="211956" cy="217490"/>
            </a:xfrm>
            <a:custGeom>
              <a:avLst/>
              <a:gdLst/>
              <a:ahLst/>
              <a:cxnLst/>
              <a:rect l="l" t="t" r="r" b="b"/>
              <a:pathLst>
                <a:path w="13750" h="14109" fill="none" extrusionOk="0">
                  <a:moveTo>
                    <a:pt x="1" y="0"/>
                  </a:moveTo>
                  <a:cubicBezTo>
                    <a:pt x="4117" y="5236"/>
                    <a:pt x="8953" y="9593"/>
                    <a:pt x="13749" y="14109"/>
                  </a:cubicBezTo>
                </a:path>
              </a:pathLst>
            </a:custGeom>
            <a:noFill/>
            <a:ln w="952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41;p26">
              <a:extLst>
                <a:ext uri="{FF2B5EF4-FFF2-40B4-BE49-F238E27FC236}">
                  <a16:creationId xmlns:a16="http://schemas.microsoft.com/office/drawing/2014/main" id="{8BF17383-5E2A-0447-A18C-6157A7EB53F7}"/>
                </a:ext>
              </a:extLst>
            </p:cNvPr>
            <p:cNvSpPr/>
            <p:nvPr/>
          </p:nvSpPr>
          <p:spPr>
            <a:xfrm>
              <a:off x="1132225" y="1728218"/>
              <a:ext cx="37597" cy="271104"/>
            </a:xfrm>
            <a:custGeom>
              <a:avLst/>
              <a:gdLst/>
              <a:ahLst/>
              <a:cxnLst/>
              <a:rect l="l" t="t" r="r" b="b"/>
              <a:pathLst>
                <a:path w="2439" h="17587" fill="none" extrusionOk="0">
                  <a:moveTo>
                    <a:pt x="0" y="17587"/>
                  </a:moveTo>
                  <a:cubicBezTo>
                    <a:pt x="440" y="11711"/>
                    <a:pt x="760" y="5716"/>
                    <a:pt x="2438" y="1"/>
                  </a:cubicBezTo>
                </a:path>
              </a:pathLst>
            </a:custGeom>
            <a:noFill/>
            <a:ln w="952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42;p26">
              <a:extLst>
                <a:ext uri="{FF2B5EF4-FFF2-40B4-BE49-F238E27FC236}">
                  <a16:creationId xmlns:a16="http://schemas.microsoft.com/office/drawing/2014/main" id="{14A6206E-68D5-E74B-B07E-B3A150C81D44}"/>
                </a:ext>
              </a:extLst>
            </p:cNvPr>
            <p:cNvSpPr/>
            <p:nvPr/>
          </p:nvSpPr>
          <p:spPr>
            <a:xfrm>
              <a:off x="479125" y="2171835"/>
              <a:ext cx="202723" cy="93662"/>
            </a:xfrm>
            <a:custGeom>
              <a:avLst/>
              <a:gdLst/>
              <a:ahLst/>
              <a:cxnLst/>
              <a:rect l="l" t="t" r="r" b="b"/>
              <a:pathLst>
                <a:path w="13151" h="6076" extrusionOk="0">
                  <a:moveTo>
                    <a:pt x="13150" y="0"/>
                  </a:moveTo>
                  <a:cubicBezTo>
                    <a:pt x="1" y="360"/>
                    <a:pt x="4437" y="440"/>
                    <a:pt x="12471" y="6076"/>
                  </a:cubicBezTo>
                  <a:lnTo>
                    <a:pt x="131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843;p26">
              <a:extLst>
                <a:ext uri="{FF2B5EF4-FFF2-40B4-BE49-F238E27FC236}">
                  <a16:creationId xmlns:a16="http://schemas.microsoft.com/office/drawing/2014/main" id="{E4812D39-8832-7E4E-AAD5-45F65A1F3E51}"/>
                </a:ext>
              </a:extLst>
            </p:cNvPr>
            <p:cNvSpPr/>
            <p:nvPr/>
          </p:nvSpPr>
          <p:spPr>
            <a:xfrm>
              <a:off x="996059" y="1917368"/>
              <a:ext cx="261238" cy="659099"/>
            </a:xfrm>
            <a:custGeom>
              <a:avLst/>
              <a:gdLst/>
              <a:ahLst/>
              <a:cxnLst/>
              <a:rect l="l" t="t" r="r" b="b"/>
              <a:pathLst>
                <a:path w="16947" h="42757" extrusionOk="0">
                  <a:moveTo>
                    <a:pt x="10072" y="1"/>
                  </a:moveTo>
                  <a:lnTo>
                    <a:pt x="10072" y="1"/>
                  </a:lnTo>
                  <a:cubicBezTo>
                    <a:pt x="8285" y="2488"/>
                    <a:pt x="6611" y="6486"/>
                    <a:pt x="3287" y="6486"/>
                  </a:cubicBezTo>
                  <a:cubicBezTo>
                    <a:pt x="3192" y="6486"/>
                    <a:pt x="3096" y="6482"/>
                    <a:pt x="2998" y="6476"/>
                  </a:cubicBezTo>
                  <a:lnTo>
                    <a:pt x="2998" y="6476"/>
                  </a:lnTo>
                  <a:cubicBezTo>
                    <a:pt x="1000" y="18626"/>
                    <a:pt x="1" y="32574"/>
                    <a:pt x="8194" y="42726"/>
                  </a:cubicBezTo>
                  <a:cubicBezTo>
                    <a:pt x="8680" y="42746"/>
                    <a:pt x="9168" y="42756"/>
                    <a:pt x="9656" y="42756"/>
                  </a:cubicBezTo>
                  <a:cubicBezTo>
                    <a:pt x="12095" y="42756"/>
                    <a:pt x="14549" y="42506"/>
                    <a:pt x="16947" y="42007"/>
                  </a:cubicBezTo>
                  <a:cubicBezTo>
                    <a:pt x="13030" y="38010"/>
                    <a:pt x="10672" y="33014"/>
                    <a:pt x="9433" y="27618"/>
                  </a:cubicBezTo>
                  <a:cubicBezTo>
                    <a:pt x="7395" y="18746"/>
                    <a:pt x="8314" y="8754"/>
                    <a:pt x="100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844;p26">
              <a:extLst>
                <a:ext uri="{FF2B5EF4-FFF2-40B4-BE49-F238E27FC236}">
                  <a16:creationId xmlns:a16="http://schemas.microsoft.com/office/drawing/2014/main" id="{FB4DAD40-17AC-7D40-B94D-7DC0E5F73765}"/>
                </a:ext>
              </a:extLst>
            </p:cNvPr>
            <p:cNvSpPr/>
            <p:nvPr/>
          </p:nvSpPr>
          <p:spPr>
            <a:xfrm>
              <a:off x="741608" y="2019035"/>
              <a:ext cx="208257" cy="529243"/>
            </a:xfrm>
            <a:custGeom>
              <a:avLst/>
              <a:gdLst/>
              <a:ahLst/>
              <a:cxnLst/>
              <a:rect l="l" t="t" r="r" b="b"/>
              <a:pathLst>
                <a:path w="13510" h="34333" extrusionOk="0">
                  <a:moveTo>
                    <a:pt x="12870" y="0"/>
                  </a:moveTo>
                  <a:lnTo>
                    <a:pt x="12870" y="0"/>
                  </a:lnTo>
                  <a:cubicBezTo>
                    <a:pt x="10472" y="120"/>
                    <a:pt x="7034" y="80"/>
                    <a:pt x="4556" y="1080"/>
                  </a:cubicBezTo>
                  <a:cubicBezTo>
                    <a:pt x="320" y="10512"/>
                    <a:pt x="0" y="21223"/>
                    <a:pt x="3637" y="30895"/>
                  </a:cubicBezTo>
                  <a:cubicBezTo>
                    <a:pt x="6635" y="32374"/>
                    <a:pt x="10432" y="33493"/>
                    <a:pt x="13509" y="34333"/>
                  </a:cubicBezTo>
                  <a:cubicBezTo>
                    <a:pt x="8553" y="23741"/>
                    <a:pt x="9272" y="10792"/>
                    <a:pt x="128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845;p26">
              <a:extLst>
                <a:ext uri="{FF2B5EF4-FFF2-40B4-BE49-F238E27FC236}">
                  <a16:creationId xmlns:a16="http://schemas.microsoft.com/office/drawing/2014/main" id="{1D7CC9DD-178D-8744-82FB-C6E103CE5802}"/>
                </a:ext>
              </a:extLst>
            </p:cNvPr>
            <p:cNvSpPr/>
            <p:nvPr/>
          </p:nvSpPr>
          <p:spPr>
            <a:xfrm>
              <a:off x="1094025" y="1777348"/>
              <a:ext cx="605023" cy="787552"/>
            </a:xfrm>
            <a:custGeom>
              <a:avLst/>
              <a:gdLst/>
              <a:ahLst/>
              <a:cxnLst/>
              <a:rect l="l" t="t" r="r" b="b"/>
              <a:pathLst>
                <a:path w="39249" h="51090" extrusionOk="0">
                  <a:moveTo>
                    <a:pt x="18548" y="0"/>
                  </a:moveTo>
                  <a:cubicBezTo>
                    <a:pt x="12403" y="0"/>
                    <a:pt x="6465" y="2714"/>
                    <a:pt x="3717" y="9044"/>
                  </a:cubicBezTo>
                  <a:cubicBezTo>
                    <a:pt x="1000" y="22913"/>
                    <a:pt x="0" y="40099"/>
                    <a:pt x="10592" y="51090"/>
                  </a:cubicBezTo>
                  <a:cubicBezTo>
                    <a:pt x="26859" y="47852"/>
                    <a:pt x="39248" y="30107"/>
                    <a:pt x="37530" y="15039"/>
                  </a:cubicBezTo>
                  <a:cubicBezTo>
                    <a:pt x="37291" y="6005"/>
                    <a:pt x="27690" y="0"/>
                    <a:pt x="185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846;p26">
              <a:extLst>
                <a:ext uri="{FF2B5EF4-FFF2-40B4-BE49-F238E27FC236}">
                  <a16:creationId xmlns:a16="http://schemas.microsoft.com/office/drawing/2014/main" id="{71188F19-4DE2-9745-B234-0FEBDC05ABD5}"/>
                </a:ext>
              </a:extLst>
            </p:cNvPr>
            <p:cNvSpPr/>
            <p:nvPr/>
          </p:nvSpPr>
          <p:spPr>
            <a:xfrm>
              <a:off x="1307209" y="1921068"/>
              <a:ext cx="24649" cy="26514"/>
            </a:xfrm>
            <a:custGeom>
              <a:avLst/>
              <a:gdLst/>
              <a:ahLst/>
              <a:cxnLst/>
              <a:rect l="l" t="t" r="r" b="b"/>
              <a:pathLst>
                <a:path w="1599" h="1720" extrusionOk="0">
                  <a:moveTo>
                    <a:pt x="800" y="1"/>
                  </a:moveTo>
                  <a:cubicBezTo>
                    <a:pt x="320" y="1"/>
                    <a:pt x="0" y="1719"/>
                    <a:pt x="800" y="1719"/>
                  </a:cubicBezTo>
                  <a:cubicBezTo>
                    <a:pt x="1599" y="1719"/>
                    <a:pt x="1279" y="1"/>
                    <a:pt x="8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847;p26">
              <a:extLst>
                <a:ext uri="{FF2B5EF4-FFF2-40B4-BE49-F238E27FC236}">
                  <a16:creationId xmlns:a16="http://schemas.microsoft.com/office/drawing/2014/main" id="{7632ECEF-D814-C04E-A1A7-4A157D4880CF}"/>
                </a:ext>
              </a:extLst>
            </p:cNvPr>
            <p:cNvSpPr/>
            <p:nvPr/>
          </p:nvSpPr>
          <p:spPr>
            <a:xfrm>
              <a:off x="1497592" y="1883485"/>
              <a:ext cx="24032" cy="26514"/>
            </a:xfrm>
            <a:custGeom>
              <a:avLst/>
              <a:gdLst/>
              <a:ahLst/>
              <a:cxnLst/>
              <a:rect l="l" t="t" r="r" b="b"/>
              <a:pathLst>
                <a:path w="1559" h="1720" extrusionOk="0">
                  <a:moveTo>
                    <a:pt x="799" y="1"/>
                  </a:moveTo>
                  <a:cubicBezTo>
                    <a:pt x="320" y="1"/>
                    <a:pt x="0" y="1719"/>
                    <a:pt x="799" y="1719"/>
                  </a:cubicBezTo>
                  <a:cubicBezTo>
                    <a:pt x="1559" y="1719"/>
                    <a:pt x="1239" y="1"/>
                    <a:pt x="7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848;p26">
              <a:extLst>
                <a:ext uri="{FF2B5EF4-FFF2-40B4-BE49-F238E27FC236}">
                  <a16:creationId xmlns:a16="http://schemas.microsoft.com/office/drawing/2014/main" id="{38911560-F13E-744F-A4E2-5AE9BB78596F}"/>
                </a:ext>
              </a:extLst>
            </p:cNvPr>
            <p:cNvSpPr/>
            <p:nvPr/>
          </p:nvSpPr>
          <p:spPr>
            <a:xfrm>
              <a:off x="1485260" y="1545234"/>
              <a:ext cx="48696" cy="52997"/>
            </a:xfrm>
            <a:custGeom>
              <a:avLst/>
              <a:gdLst/>
              <a:ahLst/>
              <a:cxnLst/>
              <a:rect l="l" t="t" r="r" b="b"/>
              <a:pathLst>
                <a:path w="3159" h="3438" extrusionOk="0">
                  <a:moveTo>
                    <a:pt x="1599" y="0"/>
                  </a:moveTo>
                  <a:cubicBezTo>
                    <a:pt x="640" y="0"/>
                    <a:pt x="1" y="3438"/>
                    <a:pt x="1599" y="3438"/>
                  </a:cubicBezTo>
                  <a:cubicBezTo>
                    <a:pt x="3158" y="3438"/>
                    <a:pt x="2519" y="0"/>
                    <a:pt x="159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849;p26">
              <a:extLst>
                <a:ext uri="{FF2B5EF4-FFF2-40B4-BE49-F238E27FC236}">
                  <a16:creationId xmlns:a16="http://schemas.microsoft.com/office/drawing/2014/main" id="{4693DD5C-3AFF-C144-97C9-67EC1C2D2A36}"/>
                </a:ext>
              </a:extLst>
            </p:cNvPr>
            <p:cNvSpPr/>
            <p:nvPr/>
          </p:nvSpPr>
          <p:spPr>
            <a:xfrm>
              <a:off x="1234508" y="1534150"/>
              <a:ext cx="48681" cy="52997"/>
            </a:xfrm>
            <a:custGeom>
              <a:avLst/>
              <a:gdLst/>
              <a:ahLst/>
              <a:cxnLst/>
              <a:rect l="l" t="t" r="r" b="b"/>
              <a:pathLst>
                <a:path w="3158" h="3438" extrusionOk="0">
                  <a:moveTo>
                    <a:pt x="1599" y="0"/>
                  </a:moveTo>
                  <a:cubicBezTo>
                    <a:pt x="679" y="0"/>
                    <a:pt x="0" y="3437"/>
                    <a:pt x="1599" y="3437"/>
                  </a:cubicBezTo>
                  <a:cubicBezTo>
                    <a:pt x="3157" y="3437"/>
                    <a:pt x="2518" y="0"/>
                    <a:pt x="159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850;p26">
              <a:extLst>
                <a:ext uri="{FF2B5EF4-FFF2-40B4-BE49-F238E27FC236}">
                  <a16:creationId xmlns:a16="http://schemas.microsoft.com/office/drawing/2014/main" id="{CFA3C0F4-B610-244B-9925-E31CEFD459CF}"/>
                </a:ext>
              </a:extLst>
            </p:cNvPr>
            <p:cNvSpPr/>
            <p:nvPr/>
          </p:nvSpPr>
          <p:spPr>
            <a:xfrm>
              <a:off x="1387293" y="1929701"/>
              <a:ext cx="63479" cy="49297"/>
            </a:xfrm>
            <a:custGeom>
              <a:avLst/>
              <a:gdLst/>
              <a:ahLst/>
              <a:cxnLst/>
              <a:rect l="l" t="t" r="r" b="b"/>
              <a:pathLst>
                <a:path w="4118" h="3198" fill="none" extrusionOk="0">
                  <a:moveTo>
                    <a:pt x="1" y="120"/>
                  </a:moveTo>
                  <a:cubicBezTo>
                    <a:pt x="2279" y="2958"/>
                    <a:pt x="3638" y="3198"/>
                    <a:pt x="4118" y="0"/>
                  </a:cubicBezTo>
                </a:path>
              </a:pathLst>
            </a:custGeom>
            <a:noFill/>
            <a:ln w="6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851;p26">
              <a:extLst>
                <a:ext uri="{FF2B5EF4-FFF2-40B4-BE49-F238E27FC236}">
                  <a16:creationId xmlns:a16="http://schemas.microsoft.com/office/drawing/2014/main" id="{45B4E15B-7C41-DC4C-A623-34B23406B810}"/>
                </a:ext>
              </a:extLst>
            </p:cNvPr>
            <p:cNvSpPr/>
            <p:nvPr/>
          </p:nvSpPr>
          <p:spPr>
            <a:xfrm>
              <a:off x="890708" y="2017185"/>
              <a:ext cx="231657" cy="550192"/>
            </a:xfrm>
            <a:custGeom>
              <a:avLst/>
              <a:gdLst/>
              <a:ahLst/>
              <a:cxnLst/>
              <a:rect l="l" t="t" r="r" b="b"/>
              <a:pathLst>
                <a:path w="15028" h="35692" extrusionOk="0">
                  <a:moveTo>
                    <a:pt x="9872" y="1"/>
                  </a:moveTo>
                  <a:lnTo>
                    <a:pt x="9872" y="1"/>
                  </a:lnTo>
                  <a:cubicBezTo>
                    <a:pt x="8473" y="41"/>
                    <a:pt x="6475" y="1"/>
                    <a:pt x="3198" y="120"/>
                  </a:cubicBezTo>
                  <a:cubicBezTo>
                    <a:pt x="919" y="6795"/>
                    <a:pt x="0" y="13829"/>
                    <a:pt x="440" y="20864"/>
                  </a:cubicBezTo>
                  <a:lnTo>
                    <a:pt x="480" y="20864"/>
                  </a:lnTo>
                  <a:cubicBezTo>
                    <a:pt x="800" y="25420"/>
                    <a:pt x="1959" y="29816"/>
                    <a:pt x="3837" y="33933"/>
                  </a:cubicBezTo>
                  <a:cubicBezTo>
                    <a:pt x="7514" y="34932"/>
                    <a:pt x="11231" y="35532"/>
                    <a:pt x="15028" y="35692"/>
                  </a:cubicBezTo>
                  <a:cubicBezTo>
                    <a:pt x="11431" y="31335"/>
                    <a:pt x="9632" y="26139"/>
                    <a:pt x="8873" y="20664"/>
                  </a:cubicBezTo>
                  <a:lnTo>
                    <a:pt x="8833" y="20664"/>
                  </a:lnTo>
                  <a:cubicBezTo>
                    <a:pt x="7994" y="13909"/>
                    <a:pt x="8713" y="6715"/>
                    <a:pt x="98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852;p26">
              <a:extLst>
                <a:ext uri="{FF2B5EF4-FFF2-40B4-BE49-F238E27FC236}">
                  <a16:creationId xmlns:a16="http://schemas.microsoft.com/office/drawing/2014/main" id="{67577CE0-5CFB-CC41-936E-D07C7EB0E59A}"/>
                </a:ext>
              </a:extLst>
            </p:cNvPr>
            <p:cNvSpPr/>
            <p:nvPr/>
          </p:nvSpPr>
          <p:spPr>
            <a:xfrm>
              <a:off x="570941" y="2035668"/>
              <a:ext cx="240906" cy="459629"/>
            </a:xfrm>
            <a:custGeom>
              <a:avLst/>
              <a:gdLst/>
              <a:ahLst/>
              <a:cxnLst/>
              <a:rect l="l" t="t" r="r" b="b"/>
              <a:pathLst>
                <a:path w="15628" h="29817" extrusionOk="0">
                  <a:moveTo>
                    <a:pt x="15627" y="1"/>
                  </a:moveTo>
                  <a:lnTo>
                    <a:pt x="15627" y="1"/>
                  </a:lnTo>
                  <a:cubicBezTo>
                    <a:pt x="2798" y="5037"/>
                    <a:pt x="0" y="23102"/>
                    <a:pt x="14708" y="29816"/>
                  </a:cubicBezTo>
                  <a:cubicBezTo>
                    <a:pt x="11071" y="20144"/>
                    <a:pt x="11391" y="9433"/>
                    <a:pt x="156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853;p26">
              <a:extLst>
                <a:ext uri="{FF2B5EF4-FFF2-40B4-BE49-F238E27FC236}">
                  <a16:creationId xmlns:a16="http://schemas.microsoft.com/office/drawing/2014/main" id="{CBBABB14-81EC-5443-9DC5-8666643E41A8}"/>
                </a:ext>
              </a:extLst>
            </p:cNvPr>
            <p:cNvSpPr/>
            <p:nvPr/>
          </p:nvSpPr>
          <p:spPr>
            <a:xfrm>
              <a:off x="1251142" y="1577268"/>
              <a:ext cx="43748" cy="234138"/>
            </a:xfrm>
            <a:custGeom>
              <a:avLst/>
              <a:gdLst/>
              <a:ahLst/>
              <a:cxnLst/>
              <a:rect l="l" t="t" r="r" b="b"/>
              <a:pathLst>
                <a:path w="2838" h="15189" fill="none" extrusionOk="0">
                  <a:moveTo>
                    <a:pt x="2838" y="15188"/>
                  </a:moveTo>
                  <a:cubicBezTo>
                    <a:pt x="1599" y="10272"/>
                    <a:pt x="0" y="5117"/>
                    <a:pt x="680" y="1"/>
                  </a:cubicBezTo>
                </a:path>
              </a:pathLst>
            </a:custGeom>
            <a:noFill/>
            <a:ln w="6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854;p26">
              <a:extLst>
                <a:ext uri="{FF2B5EF4-FFF2-40B4-BE49-F238E27FC236}">
                  <a16:creationId xmlns:a16="http://schemas.microsoft.com/office/drawing/2014/main" id="{7D954963-5DE1-8F44-8F6B-7CE149045128}"/>
                </a:ext>
              </a:extLst>
            </p:cNvPr>
            <p:cNvSpPr/>
            <p:nvPr/>
          </p:nvSpPr>
          <p:spPr>
            <a:xfrm>
              <a:off x="1447060" y="1585284"/>
              <a:ext cx="65945" cy="219340"/>
            </a:xfrm>
            <a:custGeom>
              <a:avLst/>
              <a:gdLst/>
              <a:ahLst/>
              <a:cxnLst/>
              <a:rect l="l" t="t" r="r" b="b"/>
              <a:pathLst>
                <a:path w="4278" h="14229" fill="none" extrusionOk="0">
                  <a:moveTo>
                    <a:pt x="1" y="14229"/>
                  </a:moveTo>
                  <a:cubicBezTo>
                    <a:pt x="1240" y="9473"/>
                    <a:pt x="3438" y="4796"/>
                    <a:pt x="4277" y="0"/>
                  </a:cubicBezTo>
                </a:path>
              </a:pathLst>
            </a:custGeom>
            <a:noFill/>
            <a:ln w="6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855;p26">
              <a:extLst>
                <a:ext uri="{FF2B5EF4-FFF2-40B4-BE49-F238E27FC236}">
                  <a16:creationId xmlns:a16="http://schemas.microsoft.com/office/drawing/2014/main" id="{4586B136-1E98-AE41-8F7E-F62A8DA6620A}"/>
                </a:ext>
              </a:extLst>
            </p:cNvPr>
            <p:cNvSpPr/>
            <p:nvPr/>
          </p:nvSpPr>
          <p:spPr>
            <a:xfrm>
              <a:off x="1521610" y="2370836"/>
              <a:ext cx="15430" cy="280969"/>
            </a:xfrm>
            <a:custGeom>
              <a:avLst/>
              <a:gdLst/>
              <a:ahLst/>
              <a:cxnLst/>
              <a:rect l="l" t="t" r="r" b="b"/>
              <a:pathLst>
                <a:path w="1001" h="18227" fill="none" extrusionOk="0">
                  <a:moveTo>
                    <a:pt x="41" y="18226"/>
                  </a:moveTo>
                  <a:cubicBezTo>
                    <a:pt x="1" y="13310"/>
                    <a:pt x="560" y="4837"/>
                    <a:pt x="1000" y="1"/>
                  </a:cubicBezTo>
                </a:path>
              </a:pathLst>
            </a:custGeom>
            <a:noFill/>
            <a:ln w="6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856;p26">
              <a:extLst>
                <a:ext uri="{FF2B5EF4-FFF2-40B4-BE49-F238E27FC236}">
                  <a16:creationId xmlns:a16="http://schemas.microsoft.com/office/drawing/2014/main" id="{7C4C72C5-AFA4-D343-9D72-49A02D4CB8C4}"/>
                </a:ext>
              </a:extLst>
            </p:cNvPr>
            <p:cNvSpPr/>
            <p:nvPr/>
          </p:nvSpPr>
          <p:spPr>
            <a:xfrm>
              <a:off x="1425493" y="2412119"/>
              <a:ext cx="15430" cy="280969"/>
            </a:xfrm>
            <a:custGeom>
              <a:avLst/>
              <a:gdLst/>
              <a:ahLst/>
              <a:cxnLst/>
              <a:rect l="l" t="t" r="r" b="b"/>
              <a:pathLst>
                <a:path w="1001" h="18227" fill="none" extrusionOk="0">
                  <a:moveTo>
                    <a:pt x="41" y="18226"/>
                  </a:moveTo>
                  <a:cubicBezTo>
                    <a:pt x="1" y="13310"/>
                    <a:pt x="560" y="4837"/>
                    <a:pt x="1000" y="1"/>
                  </a:cubicBezTo>
                </a:path>
              </a:pathLst>
            </a:custGeom>
            <a:noFill/>
            <a:ln w="6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857;p26">
              <a:extLst>
                <a:ext uri="{FF2B5EF4-FFF2-40B4-BE49-F238E27FC236}">
                  <a16:creationId xmlns:a16="http://schemas.microsoft.com/office/drawing/2014/main" id="{8D4FDAAF-CC03-3F43-81F6-C8B9BB976712}"/>
                </a:ext>
              </a:extLst>
            </p:cNvPr>
            <p:cNvSpPr/>
            <p:nvPr/>
          </p:nvSpPr>
          <p:spPr>
            <a:xfrm>
              <a:off x="1208009" y="2537818"/>
              <a:ext cx="15415" cy="280954"/>
            </a:xfrm>
            <a:custGeom>
              <a:avLst/>
              <a:gdLst/>
              <a:ahLst/>
              <a:cxnLst/>
              <a:rect l="l" t="t" r="r" b="b"/>
              <a:pathLst>
                <a:path w="1000" h="18226" fill="none" extrusionOk="0">
                  <a:moveTo>
                    <a:pt x="40" y="18225"/>
                  </a:moveTo>
                  <a:cubicBezTo>
                    <a:pt x="0" y="13309"/>
                    <a:pt x="560" y="4836"/>
                    <a:pt x="1000" y="0"/>
                  </a:cubicBezTo>
                </a:path>
              </a:pathLst>
            </a:custGeom>
            <a:noFill/>
            <a:ln w="6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858;p26">
              <a:extLst>
                <a:ext uri="{FF2B5EF4-FFF2-40B4-BE49-F238E27FC236}">
                  <a16:creationId xmlns:a16="http://schemas.microsoft.com/office/drawing/2014/main" id="{8C487D28-DB41-9B48-92E9-1192D13EE434}"/>
                </a:ext>
              </a:extLst>
            </p:cNvPr>
            <p:cNvSpPr/>
            <p:nvPr/>
          </p:nvSpPr>
          <p:spPr>
            <a:xfrm>
              <a:off x="1114975" y="2537818"/>
              <a:ext cx="14798" cy="280954"/>
            </a:xfrm>
            <a:custGeom>
              <a:avLst/>
              <a:gdLst/>
              <a:ahLst/>
              <a:cxnLst/>
              <a:rect l="l" t="t" r="r" b="b"/>
              <a:pathLst>
                <a:path w="960" h="18226" fill="none" extrusionOk="0">
                  <a:moveTo>
                    <a:pt x="40" y="18225"/>
                  </a:moveTo>
                  <a:cubicBezTo>
                    <a:pt x="0" y="13309"/>
                    <a:pt x="520" y="4836"/>
                    <a:pt x="960" y="0"/>
                  </a:cubicBezTo>
                </a:path>
              </a:pathLst>
            </a:custGeom>
            <a:noFill/>
            <a:ln w="6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859;p26">
              <a:extLst>
                <a:ext uri="{FF2B5EF4-FFF2-40B4-BE49-F238E27FC236}">
                  <a16:creationId xmlns:a16="http://schemas.microsoft.com/office/drawing/2014/main" id="{C14EF1BE-9209-904D-AF11-6EAA118E1E34}"/>
                </a:ext>
              </a:extLst>
            </p:cNvPr>
            <p:cNvSpPr/>
            <p:nvPr/>
          </p:nvSpPr>
          <p:spPr>
            <a:xfrm>
              <a:off x="1150092" y="1813867"/>
              <a:ext cx="105362" cy="133710"/>
            </a:xfrm>
            <a:custGeom>
              <a:avLst/>
              <a:gdLst/>
              <a:ahLst/>
              <a:cxnLst/>
              <a:rect l="l" t="t" r="r" b="b"/>
              <a:pathLst>
                <a:path w="6835" h="8674" fill="none" extrusionOk="0">
                  <a:moveTo>
                    <a:pt x="0" y="8673"/>
                  </a:moveTo>
                  <a:cubicBezTo>
                    <a:pt x="1799" y="5396"/>
                    <a:pt x="3717" y="2198"/>
                    <a:pt x="6835" y="0"/>
                  </a:cubicBezTo>
                </a:path>
              </a:pathLst>
            </a:custGeom>
            <a:noFill/>
            <a:ln w="952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860;p26">
              <a:extLst>
                <a:ext uri="{FF2B5EF4-FFF2-40B4-BE49-F238E27FC236}">
                  <a16:creationId xmlns:a16="http://schemas.microsoft.com/office/drawing/2014/main" id="{5160FCC7-4F90-D446-976A-B3E03D3475E7}"/>
                </a:ext>
              </a:extLst>
            </p:cNvPr>
            <p:cNvSpPr/>
            <p:nvPr/>
          </p:nvSpPr>
          <p:spPr>
            <a:xfrm>
              <a:off x="1277009" y="2330184"/>
              <a:ext cx="287120" cy="218107"/>
            </a:xfrm>
            <a:custGeom>
              <a:avLst/>
              <a:gdLst/>
              <a:ahLst/>
              <a:cxnLst/>
              <a:rect l="l" t="t" r="r" b="b"/>
              <a:pathLst>
                <a:path w="18626" h="14149" fill="none" extrusionOk="0">
                  <a:moveTo>
                    <a:pt x="1" y="14149"/>
                  </a:moveTo>
                  <a:cubicBezTo>
                    <a:pt x="7275" y="11711"/>
                    <a:pt x="14069" y="7074"/>
                    <a:pt x="18626" y="0"/>
                  </a:cubicBezTo>
                </a:path>
              </a:pathLst>
            </a:custGeom>
            <a:noFill/>
            <a:ln w="6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861;p26">
              <a:extLst>
                <a:ext uri="{FF2B5EF4-FFF2-40B4-BE49-F238E27FC236}">
                  <a16:creationId xmlns:a16="http://schemas.microsoft.com/office/drawing/2014/main" id="{49A2286B-2DB2-B34C-A142-CC143F0B9ACD}"/>
                </a:ext>
              </a:extLst>
            </p:cNvPr>
            <p:cNvSpPr/>
            <p:nvPr/>
          </p:nvSpPr>
          <p:spPr>
            <a:xfrm>
              <a:off x="1587543" y="2242068"/>
              <a:ext cx="30198" cy="57313"/>
            </a:xfrm>
            <a:custGeom>
              <a:avLst/>
              <a:gdLst/>
              <a:ahLst/>
              <a:cxnLst/>
              <a:rect l="l" t="t" r="r" b="b"/>
              <a:pathLst>
                <a:path w="1959" h="3718" fill="none" extrusionOk="0">
                  <a:moveTo>
                    <a:pt x="0" y="3718"/>
                  </a:moveTo>
                  <a:cubicBezTo>
                    <a:pt x="800" y="2559"/>
                    <a:pt x="1439" y="1320"/>
                    <a:pt x="1959" y="1"/>
                  </a:cubicBezTo>
                </a:path>
              </a:pathLst>
            </a:custGeom>
            <a:noFill/>
            <a:ln w="6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B02C669-49F7-A34E-BDE1-B3C2F8347D05}"/>
              </a:ext>
            </a:extLst>
          </p:cNvPr>
          <p:cNvSpPr/>
          <p:nvPr/>
        </p:nvSpPr>
        <p:spPr>
          <a:xfrm>
            <a:off x="185738" y="171450"/>
            <a:ext cx="8786812" cy="4800600"/>
          </a:xfrm>
          <a:prstGeom prst="rect">
            <a:avLst/>
          </a:prstGeom>
          <a:ln w="38100">
            <a:solidFill>
              <a:schemeClr val="bg1">
                <a:lumMod val="1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4CB17A1-CA37-BF4B-8CEA-3105C9A1ECED}"/>
              </a:ext>
            </a:extLst>
          </p:cNvPr>
          <p:cNvSpPr/>
          <p:nvPr/>
        </p:nvSpPr>
        <p:spPr>
          <a:xfrm>
            <a:off x="295275" y="238125"/>
            <a:ext cx="8567737" cy="4667250"/>
          </a:xfrm>
          <a:prstGeom prst="rect">
            <a:avLst/>
          </a:prstGeom>
          <a:ln w="19050">
            <a:solidFill>
              <a:schemeClr val="bg1">
                <a:lumMod val="1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2051" name="Picture 3" descr="Lời Nói Và Ý Nghĩa Của Ông Lão Ăn Xin Và Cậu Bé | Người Ăn Xin">
            <a:extLst>
              <a:ext uri="{FF2B5EF4-FFF2-40B4-BE49-F238E27FC236}">
                <a16:creationId xmlns:a16="http://schemas.microsoft.com/office/drawing/2014/main" id="{CDEE3022-0E26-344B-BA0A-3D800CE6D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" y="238125"/>
            <a:ext cx="1868656" cy="1747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F216530-290D-174F-A58C-BBE1E8239A8D}"/>
              </a:ext>
            </a:extLst>
          </p:cNvPr>
          <p:cNvSpPr txBox="1"/>
          <p:nvPr/>
        </p:nvSpPr>
        <p:spPr>
          <a:xfrm>
            <a:off x="2163931" y="238125"/>
            <a:ext cx="669908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Người ăn xin</a:t>
            </a:r>
          </a:p>
          <a:p>
            <a:pPr algn="just"/>
            <a:r>
              <a:rPr lang="en-V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Lúc ấy, tôi đang đi trên phố. Một người ăn xin già lom khom đứng ngay trước mặt tôi.</a:t>
            </a:r>
          </a:p>
          <a:p>
            <a:pPr algn="just"/>
            <a:r>
              <a:rPr lang="en-V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Đôi mắt ông lão đỏ hoe và giàn giụa nước mắt. Đ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</a:t>
            </a:r>
            <a:r>
              <a:rPr lang="en-V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môi tái nhợt, quần áo tả tơi thảm hại…Chao ôi! Cảnh nghèo đói đã gặm nát con người đau khổ kia thành xấu xí biết nhường nào!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3510ABB-F2F0-DB44-8BCF-84FDE7688086}"/>
              </a:ext>
            </a:extLst>
          </p:cNvPr>
          <p:cNvSpPr txBox="1"/>
          <p:nvPr/>
        </p:nvSpPr>
        <p:spPr>
          <a:xfrm>
            <a:off x="280987" y="1985963"/>
            <a:ext cx="856773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V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Ông già chìa trước mặt tôi bàn tay sưng húp, bẩn thỉu. Ông rên rỉ, cầu xin cứu giúp.</a:t>
            </a:r>
          </a:p>
          <a:p>
            <a:pPr algn="just"/>
            <a:r>
              <a:rPr lang="en-V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Tôi lục tìm hết túi nọ túi kia, không có tiền, không có đồng hồ, không có cả một chiếc khăn tay. Trên người tôi chẳng có tài sản gì.</a:t>
            </a:r>
          </a:p>
          <a:p>
            <a:pPr algn="just"/>
            <a:r>
              <a:rPr lang="en-V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Người ăn xin vẫn đợi tôi. Tay vẫn chìa ra run lẩy bẩy. Tôi chẳng biết làm cách nào. Tôi nắm chặt lấy bàn tay run rẩy kia:</a:t>
            </a:r>
          </a:p>
          <a:p>
            <a:pPr marL="285750" indent="-285750" algn="just">
              <a:buFontTx/>
              <a:buChar char="-"/>
            </a:pPr>
            <a:r>
              <a:rPr lang="en-V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Ông đừng giận cháu, cháu không có gì để cho ông cả.</a:t>
            </a:r>
          </a:p>
          <a:p>
            <a:pPr algn="just"/>
            <a:r>
              <a:rPr lang="en-V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Người ăn xin nhìn tôi chằm chằm bằng đôi mắt ướt đẫm. Đôi môi tái nhợt chợt nở nụ cười và tay ông cũng xiết lấy tay tôi:</a:t>
            </a:r>
          </a:p>
          <a:p>
            <a:pPr algn="just"/>
            <a:r>
              <a:rPr lang="en-V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Cháu ơi, cảm ơn cháu! Như vậy là cháu đã cho lão rồi – Ông lão nói bằng giọng khản đặc. Khi ấy, tôi chợt hiểu rằng: cả tôi nữa, tôi cũng vừa nhận được chút gì từ ông lão.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68E00DD-25A1-1C44-8048-B20DAFE003C2}"/>
              </a:ext>
            </a:extLst>
          </p:cNvPr>
          <p:cNvCxnSpPr/>
          <p:nvPr/>
        </p:nvCxnSpPr>
        <p:spPr>
          <a:xfrm>
            <a:off x="6994358" y="832435"/>
            <a:ext cx="1203158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9E0D831-D290-B140-9BB4-845C1F88A38F}"/>
              </a:ext>
            </a:extLst>
          </p:cNvPr>
          <p:cNvCxnSpPr>
            <a:cxnSpLocks/>
          </p:cNvCxnSpPr>
          <p:nvPr/>
        </p:nvCxnSpPr>
        <p:spPr>
          <a:xfrm>
            <a:off x="7132470" y="1356310"/>
            <a:ext cx="1716254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87FAEB8-7076-674B-B08D-5844E34CA4CE}"/>
              </a:ext>
            </a:extLst>
          </p:cNvPr>
          <p:cNvCxnSpPr>
            <a:cxnSpLocks/>
          </p:cNvCxnSpPr>
          <p:nvPr/>
        </p:nvCxnSpPr>
        <p:spPr>
          <a:xfrm>
            <a:off x="2163931" y="1651585"/>
            <a:ext cx="1436519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B680633-661E-9B45-BE9F-0F1AF19D7ADD}"/>
              </a:ext>
            </a:extLst>
          </p:cNvPr>
          <p:cNvCxnSpPr>
            <a:cxnSpLocks/>
          </p:cNvCxnSpPr>
          <p:nvPr/>
        </p:nvCxnSpPr>
        <p:spPr>
          <a:xfrm>
            <a:off x="2867534" y="2289759"/>
            <a:ext cx="2433129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7C455FF-D11A-594E-9FFF-8CC9B172B1AB}"/>
              </a:ext>
            </a:extLst>
          </p:cNvPr>
          <p:cNvCxnSpPr>
            <a:cxnSpLocks/>
          </p:cNvCxnSpPr>
          <p:nvPr/>
        </p:nvCxnSpPr>
        <p:spPr>
          <a:xfrm>
            <a:off x="699349" y="3656596"/>
            <a:ext cx="4829914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92EDAC4-C4AA-4544-BAE9-1A0BA41EAAAA}"/>
              </a:ext>
            </a:extLst>
          </p:cNvPr>
          <p:cNvCxnSpPr>
            <a:cxnSpLocks/>
          </p:cNvCxnSpPr>
          <p:nvPr/>
        </p:nvCxnSpPr>
        <p:spPr>
          <a:xfrm>
            <a:off x="470749" y="2580270"/>
            <a:ext cx="8258914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5B20217-317E-B94E-AC7E-7B8A90F53B9C}"/>
              </a:ext>
            </a:extLst>
          </p:cNvPr>
          <p:cNvCxnSpPr>
            <a:cxnSpLocks/>
          </p:cNvCxnSpPr>
          <p:nvPr/>
        </p:nvCxnSpPr>
        <p:spPr>
          <a:xfrm>
            <a:off x="1514475" y="4761495"/>
            <a:ext cx="6654465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3284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29DEE21-1662-BF45-B2EE-C01DF96190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5584767">
            <a:off x="1488361" y="-384748"/>
            <a:ext cx="4358693" cy="6154060"/>
          </a:xfrm>
          <a:prstGeom prst="rect">
            <a:avLst/>
          </a:prstGeom>
        </p:spPr>
      </p:pic>
      <p:sp>
        <p:nvSpPr>
          <p:cNvPr id="6" name="Google Shape;832;p26">
            <a:extLst>
              <a:ext uri="{FF2B5EF4-FFF2-40B4-BE49-F238E27FC236}">
                <a16:creationId xmlns:a16="http://schemas.microsoft.com/office/drawing/2014/main" id="{B7AEB805-819D-F845-B9EF-1D7AA58E326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 rot="20903794">
            <a:off x="1586064" y="1236778"/>
            <a:ext cx="4163289" cy="241327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r>
              <a:rPr lang="e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khía</a:t>
            </a:r>
            <a:r>
              <a:rPr lang="e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A picture containing doll&#10;&#10;Description automatically generated">
            <a:extLst>
              <a:ext uri="{FF2B5EF4-FFF2-40B4-BE49-F238E27FC236}">
                <a16:creationId xmlns:a16="http://schemas.microsoft.com/office/drawing/2014/main" id="{712FEFD6-A584-C240-A596-13782F393C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2253" y="2112495"/>
            <a:ext cx="2699868" cy="3097349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CVC Booklets to Build, Read and Write! by Slidesgo">
  <a:themeElements>
    <a:clrScheme name="Simple Light">
      <a:dk1>
        <a:srgbClr val="FFFFFF"/>
      </a:dk1>
      <a:lt1>
        <a:srgbClr val="D2E9E9"/>
      </a:lt1>
      <a:dk2>
        <a:srgbClr val="74AEAE"/>
      </a:dk2>
      <a:lt2>
        <a:srgbClr val="528788"/>
      </a:lt2>
      <a:accent1>
        <a:srgbClr val="FFE054"/>
      </a:accent1>
      <a:accent2>
        <a:srgbClr val="FFC332"/>
      </a:accent2>
      <a:accent3>
        <a:srgbClr val="DD9277"/>
      </a:accent3>
      <a:accent4>
        <a:srgbClr val="C16145"/>
      </a:accent4>
      <a:accent5>
        <a:srgbClr val="AFA7A7"/>
      </a:accent5>
      <a:accent6>
        <a:srgbClr val="615959"/>
      </a:accent6>
      <a:hlink>
        <a:srgbClr val="74AEA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</TotalTime>
  <Words>1110</Words>
  <Application>Microsoft Office PowerPoint</Application>
  <PresentationFormat>On-screen Show (16:9)</PresentationFormat>
  <Paragraphs>91</Paragraphs>
  <Slides>24</Slides>
  <Notes>18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#9Slide03 SFU Grenoble Medium</vt:lpstr>
      <vt:lpstr>Arial</vt:lpstr>
      <vt:lpstr>Bubblegum Sans</vt:lpstr>
      <vt:lpstr>Times New Roman</vt:lpstr>
      <vt:lpstr>Ubuntu</vt:lpstr>
      <vt:lpstr>Wingdings</vt:lpstr>
      <vt:lpstr>CVC Booklets to Build, Read and Write! by Slidesgo</vt:lpstr>
      <vt:lpstr>GIỚI THIỆU BÀI HỌC VÀ TRI THỨC NGỮ VĂN</vt:lpstr>
      <vt:lpstr>PowerPoint Presentation</vt:lpstr>
      <vt:lpstr>TÌM HIỂU GIỚI THIỆU BÀI HỌC</vt:lpstr>
      <vt:lpstr>Tìm hiểu giới thiệu bài học</vt:lpstr>
      <vt:lpstr>TÌM HIỂU TRI THỨC NGỮ VĂN</vt:lpstr>
      <vt:lpstr>PowerPoint Presentation</vt:lpstr>
      <vt:lpstr>Câu 1: Tìm 2 từ ngữ, hình ảnh nói về ngoại hình của người ăn xin. </vt:lpstr>
      <vt:lpstr>PowerPoint Presentation</vt:lpstr>
      <vt:lpstr>Từ ví dụ vừa phân tích, em hãy cho biết trong truyện kể, nhân vật thường được miêu tả ở những khía cạnh, đặc điểm nào ?</vt:lpstr>
      <vt:lpstr>NGOẠI HÌNH</vt:lpstr>
      <vt:lpstr>LUYỆN TẬP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DỤNG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GIỚI THIỆU BÀI HỌC VÀ TRI THỨC NGỮ VĂN</dc:title>
  <cp:lastModifiedBy>Admin</cp:lastModifiedBy>
  <cp:revision>15</cp:revision>
  <dcterms:modified xsi:type="dcterms:W3CDTF">2021-07-31T01:07:05Z</dcterms:modified>
</cp:coreProperties>
</file>