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7"/>
  </p:notesMasterIdLst>
  <p:sldIdLst>
    <p:sldId id="256" r:id="rId2"/>
    <p:sldId id="280" r:id="rId3"/>
    <p:sldId id="260" r:id="rId4"/>
    <p:sldId id="259" r:id="rId5"/>
    <p:sldId id="283" r:id="rId6"/>
    <p:sldId id="281" r:id="rId7"/>
    <p:sldId id="282" r:id="rId8"/>
    <p:sldId id="268" r:id="rId9"/>
    <p:sldId id="274" r:id="rId10"/>
    <p:sldId id="275" r:id="rId11"/>
    <p:sldId id="286" r:id="rId12"/>
    <p:sldId id="284" r:id="rId13"/>
    <p:sldId id="287" r:id="rId14"/>
    <p:sldId id="285" r:id="rId15"/>
    <p:sldId id="27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7B16C-D424-4490-9DDA-00991D7024D0}">
  <a:tblStyle styleId="{56B7B16C-D424-4490-9DDA-00991D702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94614"/>
  </p:normalViewPr>
  <p:slideViewPr>
    <p:cSldViewPr snapToGrid="0" snapToObjects="1">
      <p:cViewPr varScale="1">
        <p:scale>
          <a:sx n="129" d="100"/>
          <a:sy n="129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1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7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b13530f63a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b13530f63a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dba02e4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dba02e4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5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0746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4091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3450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12800" y="3915097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80616" y="3915130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12951" y="3916335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41742">
            <a:off x="8319266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05328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5400000">
            <a:off x="8223658" y="4223110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8300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97962" y="-5662"/>
            <a:ext cx="642048" cy="2061773"/>
            <a:chOff x="3294275" y="272450"/>
            <a:chExt cx="512000" cy="1343700"/>
          </a:xfrm>
        </p:grpSpPr>
        <p:sp>
          <p:nvSpPr>
            <p:cNvPr id="21" name="Google Shape;21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 rot="5400000">
            <a:off x="3327086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908878" y="-16500"/>
            <a:ext cx="1684958" cy="845109"/>
            <a:chOff x="2502550" y="-16500"/>
            <a:chExt cx="1684958" cy="845109"/>
          </a:xfrm>
        </p:grpSpPr>
        <p:sp>
          <p:nvSpPr>
            <p:cNvPr id="27" name="Google Shape;27;p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5400000">
            <a:off x="6349168" y="-738089"/>
            <a:ext cx="616602" cy="2510972"/>
            <a:chOff x="3294275" y="272450"/>
            <a:chExt cx="512000" cy="1343700"/>
          </a:xfrm>
        </p:grpSpPr>
        <p:sp>
          <p:nvSpPr>
            <p:cNvPr id="30" name="Google Shape;30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>
            <a:off x="6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2314708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186322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615938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29601" y="1583350"/>
            <a:ext cx="5884800" cy="15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5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37038" y="3222342"/>
            <a:ext cx="4057800" cy="4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" name="Google Shape;45;p3"/>
          <p:cNvGrpSpPr/>
          <p:nvPr/>
        </p:nvGrpSpPr>
        <p:grpSpPr>
          <a:xfrm>
            <a:off x="6212543" y="-300"/>
            <a:ext cx="2938033" cy="5147057"/>
            <a:chOff x="6212543" y="-300"/>
            <a:chExt cx="2938033" cy="5147057"/>
          </a:xfrm>
        </p:grpSpPr>
        <p:sp>
          <p:nvSpPr>
            <p:cNvPr id="46" name="Google Shape;46;p3"/>
            <p:cNvSpPr/>
            <p:nvPr/>
          </p:nvSpPr>
          <p:spPr>
            <a:xfrm rot="5400000">
              <a:off x="7272535" y="-1052290"/>
              <a:ext cx="821425" cy="292540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7492785" y="6646"/>
              <a:ext cx="1664426" cy="165115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3"/>
            <p:cNvGrpSpPr/>
            <p:nvPr/>
          </p:nvGrpSpPr>
          <p:grpSpPr>
            <a:xfrm>
              <a:off x="8324962" y="-1"/>
              <a:ext cx="642048" cy="821404"/>
              <a:chOff x="3294275" y="272450"/>
              <a:chExt cx="512000" cy="1343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3"/>
            <p:cNvSpPr/>
            <p:nvPr/>
          </p:nvSpPr>
          <p:spPr>
            <a:xfrm rot="5400000">
              <a:off x="6907700" y="1437275"/>
              <a:ext cx="1238100" cy="123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6566708" y="1227246"/>
              <a:ext cx="1235363" cy="124327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20550" y="4321375"/>
              <a:ext cx="29253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>
              <a:off x="6212543" y="4321896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6383102" y="3089400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8053983" y="2571750"/>
              <a:ext cx="1090017" cy="2173247"/>
              <a:chOff x="8053983" y="2571750"/>
              <a:chExt cx="1090017" cy="2173247"/>
            </a:xfrm>
          </p:grpSpPr>
          <p:sp>
            <p:nvSpPr>
              <p:cNvPr id="59" name="Google Shape;59;p3"/>
              <p:cNvSpPr/>
              <p:nvPr/>
            </p:nvSpPr>
            <p:spPr>
              <a:xfrm rot="5400000">
                <a:off x="7514405" y="3115403"/>
                <a:ext cx="2173247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5400000">
                <a:off x="8082898" y="3686559"/>
                <a:ext cx="1028111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6"/>
          <p:cNvGrpSpPr/>
          <p:nvPr/>
        </p:nvGrpSpPr>
        <p:grpSpPr>
          <a:xfrm>
            <a:off x="-2287" y="-415153"/>
            <a:ext cx="9565737" cy="5566594"/>
            <a:chOff x="-2287" y="-415153"/>
            <a:chExt cx="9565737" cy="5566594"/>
          </a:xfrm>
        </p:grpSpPr>
        <p:sp>
          <p:nvSpPr>
            <p:cNvPr id="94" name="Google Shape;94;p6"/>
            <p:cNvSpPr/>
            <p:nvPr/>
          </p:nvSpPr>
          <p:spPr>
            <a:xfrm rot="10800000" flipH="1">
              <a:off x="8322650" y="411150"/>
              <a:ext cx="1240800" cy="12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705503" y="-415153"/>
              <a:ext cx="1239007" cy="1235957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flipH="1">
              <a:off x="-2287" y="-1"/>
              <a:ext cx="1642584" cy="820759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10800000" flipH="1">
              <a:off x="8735400" y="3908100"/>
              <a:ext cx="828000" cy="8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 rot="-5400000" flipH="1">
              <a:off x="1121977" y="4218643"/>
              <a:ext cx="634446" cy="1231151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-218" y="-827610"/>
            <a:ext cx="9144224" cy="6800277"/>
            <a:chOff x="-218" y="-827610"/>
            <a:chExt cx="9144224" cy="6800277"/>
          </a:xfrm>
        </p:grpSpPr>
        <p:sp>
          <p:nvSpPr>
            <p:cNvPr id="122" name="Google Shape;122;p8"/>
            <p:cNvSpPr/>
            <p:nvPr/>
          </p:nvSpPr>
          <p:spPr>
            <a:xfrm>
              <a:off x="8324463" y="3500700"/>
              <a:ext cx="819543" cy="1647141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504200" y="4322724"/>
              <a:ext cx="819919" cy="82510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 rot="5400000" flipH="1">
              <a:off x="305877" y="301994"/>
              <a:ext cx="1234086" cy="616642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rgbClr val="9D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5400000" flipH="1">
              <a:off x="-617596" y="610738"/>
              <a:ext cx="2466432" cy="1231177"/>
            </a:xfrm>
            <a:custGeom>
              <a:avLst/>
              <a:gdLst/>
              <a:ahLst/>
              <a:cxnLst/>
              <a:rect l="l" t="t" r="r" b="b"/>
              <a:pathLst>
                <a:path w="286129" h="142828" extrusionOk="0">
                  <a:moveTo>
                    <a:pt x="143206" y="1"/>
                  </a:moveTo>
                  <a:lnTo>
                    <a:pt x="0" y="142828"/>
                  </a:lnTo>
                  <a:lnTo>
                    <a:pt x="286129" y="142828"/>
                  </a:lnTo>
                  <a:lnTo>
                    <a:pt x="143206" y="1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5400000" flipH="1">
              <a:off x="-1981" y="-4777"/>
              <a:ext cx="1234023" cy="1229946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 rot="5400000">
              <a:off x="383082" y="3934255"/>
              <a:ext cx="838708" cy="1605309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 flipH="1">
              <a:off x="11" y="-6716"/>
              <a:ext cx="1231222" cy="615211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8"/>
            <p:cNvGrpSpPr/>
            <p:nvPr/>
          </p:nvGrpSpPr>
          <p:grpSpPr>
            <a:xfrm flipH="1">
              <a:off x="687782" y="3064404"/>
              <a:ext cx="262420" cy="1685000"/>
              <a:chOff x="3597008" y="272450"/>
              <a:chExt cx="209267" cy="1343700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8"/>
            <p:cNvSpPr/>
            <p:nvPr/>
          </p:nvSpPr>
          <p:spPr>
            <a:xfrm>
              <a:off x="6869116" y="819297"/>
              <a:ext cx="825000" cy="82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066978" y="1215228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633825" y="-82761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293107" y="-3"/>
              <a:ext cx="850856" cy="849728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954000" y="473459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2245650" y="814175"/>
            <a:ext cx="4652700" cy="35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3"/>
          <p:cNvGrpSpPr/>
          <p:nvPr/>
        </p:nvGrpSpPr>
        <p:grpSpPr>
          <a:xfrm>
            <a:off x="13" y="-15707"/>
            <a:ext cx="9557825" cy="5577807"/>
            <a:chOff x="13" y="-15707"/>
            <a:chExt cx="9557825" cy="5577807"/>
          </a:xfrm>
        </p:grpSpPr>
        <p:sp>
          <p:nvSpPr>
            <p:cNvPr id="178" name="Google Shape;178;p13"/>
            <p:cNvSpPr/>
            <p:nvPr/>
          </p:nvSpPr>
          <p:spPr>
            <a:xfrm>
              <a:off x="8322155" y="0"/>
              <a:ext cx="825900" cy="1645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 rot="-5400000">
              <a:off x="7902403" y="-410555"/>
              <a:ext cx="850757" cy="1640453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3"/>
            <p:cNvGrpSpPr/>
            <p:nvPr/>
          </p:nvGrpSpPr>
          <p:grpSpPr>
            <a:xfrm rot="5400000">
              <a:off x="604082" y="-208160"/>
              <a:ext cx="431714" cy="1639851"/>
              <a:chOff x="3294275" y="272450"/>
              <a:chExt cx="360633" cy="13437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13"/>
            <p:cNvSpPr/>
            <p:nvPr/>
          </p:nvSpPr>
          <p:spPr>
            <a:xfrm rot="10800000" flipH="1">
              <a:off x="8321554" y="43180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hasCustomPrompt="1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2" hasCustomPrompt="1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3" hasCustomPrompt="1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5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8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9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3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5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bg>
      <p:bgPr>
        <a:solidFill>
          <a:schemeClr val="accent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7" name="Google Shape;227;p15"/>
          <p:cNvGrpSpPr/>
          <p:nvPr/>
        </p:nvGrpSpPr>
        <p:grpSpPr>
          <a:xfrm>
            <a:off x="6132652" y="-12632"/>
            <a:ext cx="3040925" cy="5163494"/>
            <a:chOff x="6132652" y="-12632"/>
            <a:chExt cx="3040925" cy="5163494"/>
          </a:xfrm>
        </p:grpSpPr>
        <p:sp>
          <p:nvSpPr>
            <p:cNvPr id="228" name="Google Shape;228;p15"/>
            <p:cNvSpPr/>
            <p:nvPr/>
          </p:nvSpPr>
          <p:spPr>
            <a:xfrm flipH="1">
              <a:off x="8324700" y="15749"/>
              <a:ext cx="821425" cy="255601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5"/>
            <p:cNvGrpSpPr/>
            <p:nvPr/>
          </p:nvGrpSpPr>
          <p:grpSpPr>
            <a:xfrm rot="10800000" flipH="1">
              <a:off x="6220537" y="-12632"/>
              <a:ext cx="642048" cy="1664441"/>
              <a:chOff x="3294275" y="272450"/>
              <a:chExt cx="512000" cy="13437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" name="Google Shape;234;p15"/>
            <p:cNvSpPr/>
            <p:nvPr/>
          </p:nvSpPr>
          <p:spPr>
            <a:xfrm rot="10800000" flipH="1">
              <a:off x="7503450" y="-300"/>
              <a:ext cx="16425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7503859" y="0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 rot="5400000" flipH="1">
              <a:off x="6132652" y="1451625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5"/>
            <p:cNvGrpSpPr/>
            <p:nvPr/>
          </p:nvGrpSpPr>
          <p:grpSpPr>
            <a:xfrm rot="10800000" flipH="1">
              <a:off x="6212540" y="3906194"/>
              <a:ext cx="2524195" cy="1238106"/>
              <a:chOff x="3242733" y="-16500"/>
              <a:chExt cx="1492900" cy="748779"/>
            </a:xfrm>
          </p:grpSpPr>
          <p:sp>
            <p:nvSpPr>
              <p:cNvPr id="238" name="Google Shape;238;p15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15"/>
            <p:cNvSpPr/>
            <p:nvPr/>
          </p:nvSpPr>
          <p:spPr>
            <a:xfrm rot="5400000" flipH="1">
              <a:off x="7083561" y="1833300"/>
              <a:ext cx="1662081" cy="167272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 rot="5400000" flipH="1">
              <a:off x="7722795" y="3692715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15"/>
            <p:cNvGrpSpPr/>
            <p:nvPr/>
          </p:nvGrpSpPr>
          <p:grpSpPr>
            <a:xfrm rot="10800000" flipH="1">
              <a:off x="8326312" y="4325830"/>
              <a:ext cx="642048" cy="825032"/>
              <a:chOff x="3294275" y="272450"/>
              <a:chExt cx="512000" cy="1343700"/>
            </a:xfrm>
          </p:grpSpPr>
          <p:sp>
            <p:nvSpPr>
              <p:cNvPr id="243" name="Google Shape;243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7_1">
    <p:bg>
      <p:bgPr>
        <a:solidFill>
          <a:schemeClr val="accent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6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6204066" y="-12632"/>
            <a:ext cx="2969511" cy="5155512"/>
            <a:chOff x="6204066" y="-12632"/>
            <a:chExt cx="2969511" cy="5155512"/>
          </a:xfrm>
        </p:grpSpPr>
        <p:sp>
          <p:nvSpPr>
            <p:cNvPr id="253" name="Google Shape;253;p16"/>
            <p:cNvSpPr/>
            <p:nvPr/>
          </p:nvSpPr>
          <p:spPr>
            <a:xfrm rot="10800000">
              <a:off x="8324700" y="2056083"/>
              <a:ext cx="821425" cy="3074492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16"/>
            <p:cNvGrpSpPr/>
            <p:nvPr/>
          </p:nvGrpSpPr>
          <p:grpSpPr>
            <a:xfrm rot="5400000">
              <a:off x="6948797" y="2636356"/>
              <a:ext cx="642048" cy="2131511"/>
              <a:chOff x="3130978" y="272450"/>
              <a:chExt cx="512000" cy="1343700"/>
            </a:xfrm>
          </p:grpSpPr>
          <p:sp>
            <p:nvSpPr>
              <p:cNvPr id="255" name="Google Shape;255;p16"/>
              <p:cNvSpPr/>
              <p:nvPr/>
            </p:nvSpPr>
            <p:spPr>
              <a:xfrm>
                <a:off x="31309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328234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3433711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35850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" name="Google Shape;259;p16"/>
            <p:cNvSpPr/>
            <p:nvPr/>
          </p:nvSpPr>
          <p:spPr>
            <a:xfrm>
              <a:off x="6211675" y="4736905"/>
              <a:ext cx="1702800" cy="40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 rot="5400000">
              <a:off x="8324659" y="4321945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16"/>
            <p:cNvGrpSpPr/>
            <p:nvPr/>
          </p:nvGrpSpPr>
          <p:grpSpPr>
            <a:xfrm>
              <a:off x="6212540" y="-6070"/>
              <a:ext cx="2524195" cy="1238106"/>
              <a:chOff x="3242733" y="-16500"/>
              <a:chExt cx="1492900" cy="748779"/>
            </a:xfrm>
          </p:grpSpPr>
          <p:sp>
            <p:nvSpPr>
              <p:cNvPr id="262" name="Google Shape;262;p16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16"/>
            <p:cNvSpPr/>
            <p:nvPr/>
          </p:nvSpPr>
          <p:spPr>
            <a:xfrm rot="5400000">
              <a:off x="7722795" y="-223913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16"/>
            <p:cNvGrpSpPr/>
            <p:nvPr/>
          </p:nvGrpSpPr>
          <p:grpSpPr>
            <a:xfrm>
              <a:off x="8326312" y="-12632"/>
              <a:ext cx="642048" cy="825032"/>
              <a:chOff x="3294275" y="272450"/>
              <a:chExt cx="512000" cy="1343700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16"/>
            <p:cNvSpPr/>
            <p:nvPr/>
          </p:nvSpPr>
          <p:spPr>
            <a:xfrm>
              <a:off x="6212541" y="1233624"/>
              <a:ext cx="825000" cy="82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6410403" y="1629554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7912491" y="3289623"/>
              <a:ext cx="825000" cy="82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/>
          <p:nvPr/>
        </p:nvSpPr>
        <p:spPr>
          <a:xfrm flipH="1">
            <a:off x="5397978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 flipH="1">
            <a:off x="791683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2"/>
          <p:cNvSpPr/>
          <p:nvPr/>
        </p:nvSpPr>
        <p:spPr>
          <a:xfrm flipH="1">
            <a:off x="5293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"/>
          <p:cNvSpPr/>
          <p:nvPr/>
        </p:nvSpPr>
        <p:spPr>
          <a:xfrm flipH="1">
            <a:off x="825557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"/>
          <p:cNvSpPr/>
          <p:nvPr/>
        </p:nvSpPr>
        <p:spPr>
          <a:xfrm flipH="1">
            <a:off x="2417" y="3910992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"/>
          <p:cNvSpPr/>
          <p:nvPr/>
        </p:nvSpPr>
        <p:spPr>
          <a:xfrm flipH="1">
            <a:off x="2255" y="3911025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"/>
          <p:cNvSpPr/>
          <p:nvPr/>
        </p:nvSpPr>
        <p:spPr>
          <a:xfrm flipH="1">
            <a:off x="2329" y="3912230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"/>
          <p:cNvSpPr/>
          <p:nvPr/>
        </p:nvSpPr>
        <p:spPr>
          <a:xfrm rot="41742" flipH="1">
            <a:off x="-8734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2"/>
          <p:cNvSpPr/>
          <p:nvPr/>
        </p:nvSpPr>
        <p:spPr>
          <a:xfrm flipH="1">
            <a:off x="7292231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 rot="-5400000" flipH="1">
            <a:off x="-305578" y="4219005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 flipH="1">
            <a:off x="7503177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2"/>
          <p:cNvGrpSpPr/>
          <p:nvPr/>
        </p:nvGrpSpPr>
        <p:grpSpPr>
          <a:xfrm flipH="1">
            <a:off x="8009293" y="-5662"/>
            <a:ext cx="642048" cy="2061773"/>
            <a:chOff x="3294275" y="272450"/>
            <a:chExt cx="512000" cy="1343700"/>
          </a:xfrm>
        </p:grpSpPr>
        <p:sp>
          <p:nvSpPr>
            <p:cNvPr id="528" name="Google Shape;528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32"/>
          <p:cNvSpPr/>
          <p:nvPr/>
        </p:nvSpPr>
        <p:spPr>
          <a:xfrm rot="-5400000" flipH="1">
            <a:off x="4969738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32"/>
          <p:cNvGrpSpPr/>
          <p:nvPr/>
        </p:nvGrpSpPr>
        <p:grpSpPr>
          <a:xfrm flipH="1">
            <a:off x="4555466" y="-16500"/>
            <a:ext cx="1684958" cy="845109"/>
            <a:chOff x="2502550" y="-16500"/>
            <a:chExt cx="1684958" cy="845109"/>
          </a:xfrm>
        </p:grpSpPr>
        <p:sp>
          <p:nvSpPr>
            <p:cNvPr id="534" name="Google Shape;534;p3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2"/>
          <p:cNvGrpSpPr/>
          <p:nvPr/>
        </p:nvGrpSpPr>
        <p:grpSpPr>
          <a:xfrm rot="-5400000" flipH="1">
            <a:off x="2183534" y="-738089"/>
            <a:ext cx="616602" cy="2510972"/>
            <a:chOff x="3294275" y="272450"/>
            <a:chExt cx="512000" cy="1343700"/>
          </a:xfrm>
        </p:grpSpPr>
        <p:sp>
          <p:nvSpPr>
            <p:cNvPr id="537" name="Google Shape;537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32"/>
          <p:cNvSpPr/>
          <p:nvPr/>
        </p:nvSpPr>
        <p:spPr>
          <a:xfrm rot="10800000" flipH="1">
            <a:off x="832327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 flipH="1">
            <a:off x="5600522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3137980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flipH="1">
            <a:off x="2708315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5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33"/>
          <p:cNvGrpSpPr/>
          <p:nvPr/>
        </p:nvGrpSpPr>
        <p:grpSpPr>
          <a:xfrm flipH="1">
            <a:off x="165850" y="-16500"/>
            <a:ext cx="8978153" cy="5920360"/>
            <a:chOff x="1225" y="-16500"/>
            <a:chExt cx="8978153" cy="5920360"/>
          </a:xfrm>
        </p:grpSpPr>
        <p:sp>
          <p:nvSpPr>
            <p:cNvPr id="547" name="Google Shape;547;p33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 flipH="1">
              <a:off x="5230" y="-6900"/>
              <a:ext cx="813770" cy="1651240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 flipH="1">
              <a:off x="818485" y="-6900"/>
              <a:ext cx="825440" cy="834329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1225" y="3498325"/>
              <a:ext cx="1643331" cy="1645768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7093100" y="3498316"/>
              <a:ext cx="1244217" cy="1241155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33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554" name="Google Shape;554;p3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3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3"/>
            <p:cNvGrpSpPr/>
            <p:nvPr/>
          </p:nvGrpSpPr>
          <p:grpSpPr>
            <a:xfrm rot="-5400000" flipH="1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33"/>
            <p:cNvSpPr/>
            <p:nvPr/>
          </p:nvSpPr>
          <p:spPr>
            <a:xfrm rot="10800000" flipH="1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 rot="10800000" flipH="1">
              <a:off x="2917229" y="4201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"/>
              <a:buNone/>
              <a:defRPr sz="35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9" r:id="rId5"/>
    <p:sldLayoutId id="2147483661" r:id="rId6"/>
    <p:sldLayoutId id="2147483662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>
            <a:spLocks noGrp="1"/>
          </p:cNvSpPr>
          <p:nvPr>
            <p:ph type="ctrTitle"/>
          </p:nvPr>
        </p:nvSpPr>
        <p:spPr>
          <a:xfrm>
            <a:off x="798809" y="2111986"/>
            <a:ext cx="7546381" cy="200281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ABB3A-EBB9-D842-B6A9-883E1F60C058}"/>
              </a:ext>
            </a:extLst>
          </p:cNvPr>
          <p:cNvSpPr txBox="1"/>
          <p:nvPr/>
        </p:nvSpPr>
        <p:spPr>
          <a:xfrm>
            <a:off x="2867514" y="1557988"/>
            <a:ext cx="3408969" cy="55399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21,22,23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5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bước</a:t>
            </a:r>
            <a:r>
              <a:rPr lang="en" dirty="0"/>
              <a:t> </a:t>
            </a:r>
            <a:r>
              <a:rPr lang="en" dirty="0" err="1"/>
              <a:t>tiến</a:t>
            </a:r>
            <a:r>
              <a:rPr lang="en" dirty="0"/>
              <a:t> </a:t>
            </a:r>
            <a:r>
              <a:rPr lang="en" dirty="0" err="1"/>
              <a:t>hành</a:t>
            </a:r>
            <a:endParaRPr dirty="0"/>
          </a:p>
        </p:txBody>
      </p:sp>
      <p:sp>
        <p:nvSpPr>
          <p:cNvPr id="897" name="Google Shape;897;p55"/>
          <p:cNvSpPr/>
          <p:nvPr/>
        </p:nvSpPr>
        <p:spPr>
          <a:xfrm>
            <a:off x="6470189" y="2774794"/>
            <a:ext cx="22719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55"/>
          <p:cNvSpPr/>
          <p:nvPr/>
        </p:nvSpPr>
        <p:spPr>
          <a:xfrm>
            <a:off x="2887" y="2925025"/>
            <a:ext cx="22746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5"/>
          <p:cNvSpPr/>
          <p:nvPr/>
        </p:nvSpPr>
        <p:spPr>
          <a:xfrm>
            <a:off x="2020856" y="1478074"/>
            <a:ext cx="22743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0" y="3321632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Chuẩn</a:t>
            </a: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bị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1" name="Google Shape;901;p55"/>
          <p:cNvSpPr/>
          <p:nvPr/>
        </p:nvSpPr>
        <p:spPr>
          <a:xfrm>
            <a:off x="6470189" y="3222818"/>
            <a:ext cx="22743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CHỈNH SỬA BÀI VIẾT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2" name="Google Shape;902;p55"/>
          <p:cNvSpPr/>
          <p:nvPr/>
        </p:nvSpPr>
        <p:spPr>
          <a:xfrm>
            <a:off x="2019657" y="1889761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Tìm</a:t>
            </a: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ý</a:t>
            </a: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,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lập</a:t>
            </a: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dàn</a:t>
            </a: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ý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4" name="Google Shape;904;p55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8" name="Google Shape;908;p55"/>
          <p:cNvCxnSpPr>
            <a:cxnSpLocks/>
            <a:stCxn id="6" idx="3"/>
            <a:endCxn id="897" idx="0"/>
          </p:cNvCxnSpPr>
          <p:nvPr/>
        </p:nvCxnSpPr>
        <p:spPr>
          <a:xfrm>
            <a:off x="6655596" y="2052211"/>
            <a:ext cx="950543" cy="722583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55"/>
          <p:cNvCxnSpPr>
            <a:cxnSpLocks/>
            <a:stCxn id="898" idx="0"/>
            <a:endCxn id="899" idx="1"/>
          </p:cNvCxnSpPr>
          <p:nvPr/>
        </p:nvCxnSpPr>
        <p:spPr>
          <a:xfrm rot="5400000" flipH="1" flipV="1">
            <a:off x="1130465" y="2034635"/>
            <a:ext cx="900113" cy="880669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046BFB-6D42-E54A-A076-D5AD2E72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06" y="2981276"/>
            <a:ext cx="2825991" cy="2272969"/>
          </a:xfrm>
          <a:prstGeom prst="rect">
            <a:avLst/>
          </a:prstGeom>
        </p:spPr>
      </p:pic>
      <p:sp>
        <p:nvSpPr>
          <p:cNvPr id="4" name="Google Shape;899;p55">
            <a:extLst>
              <a:ext uri="{FF2B5EF4-FFF2-40B4-BE49-F238E27FC236}">
                <a16:creationId xmlns:a16="http://schemas.microsoft.com/office/drawing/2014/main" id="{374484FC-7617-D4B7-8CC4-6380316E94DF}"/>
              </a:ext>
            </a:extLst>
          </p:cNvPr>
          <p:cNvSpPr/>
          <p:nvPr/>
        </p:nvSpPr>
        <p:spPr>
          <a:xfrm>
            <a:off x="4380095" y="1478074"/>
            <a:ext cx="22743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902;p55">
            <a:extLst>
              <a:ext uri="{FF2B5EF4-FFF2-40B4-BE49-F238E27FC236}">
                <a16:creationId xmlns:a16="http://schemas.microsoft.com/office/drawing/2014/main" id="{257785D0-2EF4-BB15-A4EE-46BA1E6C7AEA}"/>
              </a:ext>
            </a:extLst>
          </p:cNvPr>
          <p:cNvSpPr/>
          <p:nvPr/>
        </p:nvSpPr>
        <p:spPr>
          <a:xfrm>
            <a:off x="4378896" y="1889761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Viết</a:t>
            </a: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2800" b="1" dirty="0" err="1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bài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9985-DC9A-9B65-18DF-98208A59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61" y="1354871"/>
            <a:ext cx="7506000" cy="578100"/>
          </a:xfrm>
        </p:spPr>
        <p:txBody>
          <a:bodyPr/>
          <a:lstStyle/>
          <a:p>
            <a:r>
              <a:rPr lang="en-VN" dirty="0"/>
              <a:t>1. Xác định mục tiêu viết đoạn văn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DC5090-A92F-3B38-0DF8-FEFCE9EF3CA9}"/>
              </a:ext>
            </a:extLst>
          </p:cNvPr>
          <p:cNvSpPr txBox="1">
            <a:spLocks/>
          </p:cNvSpPr>
          <p:nvPr/>
        </p:nvSpPr>
        <p:spPr>
          <a:xfrm>
            <a:off x="669913" y="2380232"/>
            <a:ext cx="7506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"/>
              <a:buNone/>
              <a:defRPr sz="3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VN" dirty="0"/>
              <a:t>2. Đọc lại bài thơ và xác định các yếu tố miêu tả và tự sự</a:t>
            </a:r>
          </a:p>
        </p:txBody>
      </p:sp>
      <p:sp>
        <p:nvSpPr>
          <p:cNvPr id="5" name="Google Shape;900;p55">
            <a:extLst>
              <a:ext uri="{FF2B5EF4-FFF2-40B4-BE49-F238E27FC236}">
                <a16:creationId xmlns:a16="http://schemas.microsoft.com/office/drawing/2014/main" id="{074F72A6-9B29-C737-A3F5-444A7A4E8C0F}"/>
              </a:ext>
            </a:extLst>
          </p:cNvPr>
          <p:cNvSpPr/>
          <p:nvPr/>
        </p:nvSpPr>
        <p:spPr>
          <a:xfrm>
            <a:off x="3105658" y="582710"/>
            <a:ext cx="3185811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1.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Chuẩn</a:t>
            </a: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bị</a:t>
            </a:r>
            <a:endParaRPr sz="36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98973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6D5440-87D4-B34D-821F-AD0CE39A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51190"/>
              </p:ext>
            </p:extLst>
          </p:nvPr>
        </p:nvGraphicFramePr>
        <p:xfrm>
          <a:off x="192818" y="784860"/>
          <a:ext cx="8851791" cy="435864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6367008">
                  <a:extLst>
                    <a:ext uri="{9D8B030D-6E8A-4147-A177-3AD203B41FA5}">
                      <a16:colId xmlns:a16="http://schemas.microsoft.com/office/drawing/2014/main" val="1531539188"/>
                    </a:ext>
                  </a:extLst>
                </a:gridCol>
                <a:gridCol w="2484783">
                  <a:extLst>
                    <a:ext uri="{9D8B030D-6E8A-4147-A177-3AD203B41FA5}">
                      <a16:colId xmlns:a16="http://schemas.microsoft.com/office/drawing/2014/main" val="252694692"/>
                    </a:ext>
                  </a:extLst>
                </a:gridCol>
              </a:tblGrid>
              <a:tr h="3310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ai?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263462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10251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chi tiết tự sự trong bài thơ và ý nghĩa của nó trong việc thể hiện tình cảm, cảm xúc của nhà thơ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47406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chi tiết miêu tả trong bài thơ và ý nghĩa của nó trong việc thể hiện tình cảm, cảm xúc của nhà thơ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02157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 độc đáo trong cách tự sự và miêu tả của nhà thơ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91733"/>
                  </a:ext>
                </a:extLst>
              </a:tr>
            </a:tbl>
          </a:graphicData>
        </a:graphic>
      </p:graphicFrame>
      <p:sp>
        <p:nvSpPr>
          <p:cNvPr id="2" name="Google Shape;900;p55">
            <a:extLst>
              <a:ext uri="{FF2B5EF4-FFF2-40B4-BE49-F238E27FC236}">
                <a16:creationId xmlns:a16="http://schemas.microsoft.com/office/drawing/2014/main" id="{2DA2CD97-7FE9-F2EF-08CB-13BE945757EB}"/>
              </a:ext>
            </a:extLst>
          </p:cNvPr>
          <p:cNvSpPr/>
          <p:nvPr/>
        </p:nvSpPr>
        <p:spPr>
          <a:xfrm>
            <a:off x="2419519" y="234840"/>
            <a:ext cx="4398387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2.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Tìm</a:t>
            </a: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ý</a:t>
            </a: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,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lập</a:t>
            </a: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dàn</a:t>
            </a: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ý</a:t>
            </a:r>
            <a:endParaRPr sz="36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48536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0;p55">
            <a:extLst>
              <a:ext uri="{FF2B5EF4-FFF2-40B4-BE49-F238E27FC236}">
                <a16:creationId xmlns:a16="http://schemas.microsoft.com/office/drawing/2014/main" id="{2DA2CD97-7FE9-F2EF-08CB-13BE945757EB}"/>
              </a:ext>
            </a:extLst>
          </p:cNvPr>
          <p:cNvSpPr/>
          <p:nvPr/>
        </p:nvSpPr>
        <p:spPr>
          <a:xfrm>
            <a:off x="2782298" y="214962"/>
            <a:ext cx="3672829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3.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Viết</a:t>
            </a:r>
            <a:endParaRPr sz="36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284089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59CDE9-EA61-9B4C-9C51-E81BDD97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26656"/>
              </p:ext>
            </p:extLst>
          </p:nvPr>
        </p:nvGraphicFramePr>
        <p:xfrm>
          <a:off x="452820" y="445769"/>
          <a:ext cx="8238360" cy="4251961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71133">
                  <a:extLst>
                    <a:ext uri="{9D8B030D-6E8A-4147-A177-3AD203B41FA5}">
                      <a16:colId xmlns:a16="http://schemas.microsoft.com/office/drawing/2014/main" val="2732909593"/>
                    </a:ext>
                  </a:extLst>
                </a:gridCol>
                <a:gridCol w="5088467">
                  <a:extLst>
                    <a:ext uri="{9D8B030D-6E8A-4147-A177-3AD203B41FA5}">
                      <a16:colId xmlns:a16="http://schemas.microsoft.com/office/drawing/2014/main" val="3163801216"/>
                    </a:ext>
                  </a:extLst>
                </a:gridCol>
                <a:gridCol w="1278760">
                  <a:extLst>
                    <a:ext uri="{9D8B030D-6E8A-4147-A177-3AD203B41FA5}">
                      <a16:colId xmlns:a16="http://schemas.microsoft.com/office/drawing/2014/main" val="3982295913"/>
                    </a:ext>
                  </a:extLst>
                </a:gridCol>
              </a:tblGrid>
              <a:tr h="42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VN" sz="20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CĐ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3186610"/>
                  </a:ext>
                </a:extLst>
              </a:tr>
              <a:tr h="1133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804267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01934288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Khái quát lại cảm xúc chung của người viết về bài thơ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Kết đoạn bằng dấu câu dùng để ngắt đoạn.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117966346"/>
                  </a:ext>
                </a:extLst>
              </a:tr>
            </a:tbl>
          </a:graphicData>
        </a:graphic>
      </p:graphicFrame>
      <p:sp>
        <p:nvSpPr>
          <p:cNvPr id="2" name="Google Shape;900;p55">
            <a:extLst>
              <a:ext uri="{FF2B5EF4-FFF2-40B4-BE49-F238E27FC236}">
                <a16:creationId xmlns:a16="http://schemas.microsoft.com/office/drawing/2014/main" id="{9C84160C-096E-368B-B3B1-963602181B09}"/>
              </a:ext>
            </a:extLst>
          </p:cNvPr>
          <p:cNvSpPr/>
          <p:nvPr/>
        </p:nvSpPr>
        <p:spPr>
          <a:xfrm>
            <a:off x="2156133" y="195084"/>
            <a:ext cx="5049737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4.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Kiểm</a:t>
            </a: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tra</a:t>
            </a: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và</a:t>
            </a: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chỉnh</a:t>
            </a:r>
            <a:r>
              <a:rPr lang="en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 </a:t>
            </a:r>
            <a:r>
              <a:rPr lang="en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sửa</a:t>
            </a:r>
            <a:endParaRPr sz="36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41116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9"/>
          <p:cNvSpPr txBox="1">
            <a:spLocks noGrp="1"/>
          </p:cNvSpPr>
          <p:nvPr>
            <p:ph type="title"/>
          </p:nvPr>
        </p:nvSpPr>
        <p:spPr>
          <a:xfrm>
            <a:off x="2245650" y="814175"/>
            <a:ext cx="4652700" cy="3515400"/>
          </a:xfrm>
          <a:prstGeom prst="rect">
            <a:avLst/>
          </a:prstGeom>
        </p:spPr>
        <p:txBody>
          <a:bodyPr spcFirstLastPara="1" wrap="square" lIns="274300" tIns="2286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</a:t>
            </a:r>
            <a:r>
              <a:rPr lang="en" dirty="0">
                <a:sym typeface="Wingdings" pitchFamily="2" charset="2"/>
              </a:rPr>
              <a:t>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4DD29-9BFA-0B42-8A72-95CB63F7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52027" r="-855" b="-109"/>
          <a:stretch/>
        </p:blipFill>
        <p:spPr>
          <a:xfrm>
            <a:off x="0" y="783223"/>
            <a:ext cx="5655048" cy="3577054"/>
          </a:xfrm>
          <a:prstGeom prst="rect">
            <a:avLst/>
          </a:prstGeom>
        </p:spPr>
      </p:pic>
      <p:sp>
        <p:nvSpPr>
          <p:cNvPr id="6" name="Google Shape;609;p40">
            <a:extLst>
              <a:ext uri="{FF2B5EF4-FFF2-40B4-BE49-F238E27FC236}">
                <a16:creationId xmlns:a16="http://schemas.microsoft.com/office/drawing/2014/main" id="{083D1364-2A2B-0B44-A635-A54D7BAC9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992" y="1825554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D1BF23-79A2-944A-8034-C707E853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7554"/>
              </p:ext>
            </p:extLst>
          </p:nvPr>
        </p:nvGraphicFramePr>
        <p:xfrm>
          <a:off x="470957" y="322579"/>
          <a:ext cx="8215842" cy="4537288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29679">
                  <a:extLst>
                    <a:ext uri="{9D8B030D-6E8A-4147-A177-3AD203B41FA5}">
                      <a16:colId xmlns:a16="http://schemas.microsoft.com/office/drawing/2014/main" val="3951535688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1853388866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3579847057"/>
                    </a:ext>
                  </a:extLst>
                </a:gridCol>
                <a:gridCol w="1485697">
                  <a:extLst>
                    <a:ext uri="{9D8B030D-6E8A-4147-A177-3AD203B41FA5}">
                      <a16:colId xmlns:a16="http://schemas.microsoft.com/office/drawing/2014/main" val="3020488814"/>
                    </a:ext>
                  </a:extLst>
                </a:gridCol>
              </a:tblGrid>
              <a:tr h="118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en-VN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88288"/>
                  </a:ext>
                </a:extLst>
              </a:tr>
              <a:tr h="57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974561"/>
                  </a:ext>
                </a:extLst>
              </a:tr>
              <a:tr h="68149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6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484568"/>
                  </a:ext>
                </a:extLst>
              </a:tr>
              <a:tr h="71735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361703"/>
                  </a:ext>
                </a:extLst>
              </a:tr>
              <a:tr h="699424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11232"/>
                  </a:ext>
                </a:extLst>
              </a:tr>
              <a:tr h="681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1248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89EBF8-E23C-6044-B06C-65A59B542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49523"/>
              </p:ext>
            </p:extLst>
          </p:nvPr>
        </p:nvGraphicFramePr>
        <p:xfrm>
          <a:off x="397934" y="345852"/>
          <a:ext cx="8466665" cy="440436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3378702074"/>
                    </a:ext>
                  </a:extLst>
                </a:gridCol>
                <a:gridCol w="3326841">
                  <a:extLst>
                    <a:ext uri="{9D8B030D-6E8A-4147-A177-3AD203B41FA5}">
                      <a16:colId xmlns:a16="http://schemas.microsoft.com/office/drawing/2014/main" val="3805126914"/>
                    </a:ext>
                  </a:extLst>
                </a:gridCol>
                <a:gridCol w="2525037">
                  <a:extLst>
                    <a:ext uri="{9D8B030D-6E8A-4147-A177-3AD203B41FA5}">
                      <a16:colId xmlns:a16="http://schemas.microsoft.com/office/drawing/2014/main" val="350228656"/>
                    </a:ext>
                  </a:extLst>
                </a:gridCol>
                <a:gridCol w="1531054">
                  <a:extLst>
                    <a:ext uri="{9D8B030D-6E8A-4147-A177-3AD203B41FA5}">
                      <a16:colId xmlns:a16="http://schemas.microsoft.com/office/drawing/2014/main" val="3889565680"/>
                    </a:ext>
                  </a:extLst>
                </a:gridCol>
              </a:tblGrid>
              <a:tr h="416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23010"/>
                  </a:ext>
                </a:extLst>
              </a:tr>
              <a:tr h="366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diệt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sóng, Ta-go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026147076"/>
                  </a:ext>
                </a:extLst>
              </a:tr>
              <a:tr h="366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17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theo câu chuyện…mẹ của mình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cảm xúc chung về bài thơ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3022687927"/>
                  </a:ext>
                </a:extLst>
              </a:tr>
              <a:tr h="75575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bao la;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hỏi,lời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2547907025"/>
                  </a:ext>
                </a:extLst>
              </a:tr>
              <a:tr h="560990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605144350"/>
                  </a:ext>
                </a:extLst>
              </a:tr>
              <a:tr h="950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chung…của mẹ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quát lại cảm xúc chung của người viết về bài thơ trong hình thức kể chuyện độc đáo của nó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39156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1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6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Yêu</a:t>
            </a:r>
            <a:r>
              <a:rPr lang="en" dirty="0"/>
              <a:t> </a:t>
            </a:r>
            <a:r>
              <a:rPr lang="en" dirty="0" err="1"/>
              <a:t>cầu</a:t>
            </a:r>
            <a:r>
              <a:rPr lang="en" dirty="0"/>
              <a:t>:</a:t>
            </a:r>
            <a:endParaRPr dirty="0"/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 idx="2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97" name="Google Shape;597;p39"/>
          <p:cNvSpPr txBox="1">
            <a:spLocks noGrp="1"/>
          </p:cNvSpPr>
          <p:nvPr>
            <p:ph type="title" idx="3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98" name="Google Shape;598;p39"/>
          <p:cNvSpPr txBox="1">
            <a:spLocks noGrp="1"/>
          </p:cNvSpPr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6970762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Google Shape;603;p39"/>
          <p:cNvSpPr txBox="1">
            <a:spLocks noGrp="1"/>
          </p:cNvSpPr>
          <p:nvPr>
            <p:ph type="title" idx="14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9" name="Google Shape;599;p39">
            <a:extLst>
              <a:ext uri="{FF2B5EF4-FFF2-40B4-BE49-F238E27FC236}">
                <a16:creationId xmlns:a16="http://schemas.microsoft.com/office/drawing/2014/main" id="{FE0990BF-CCCD-1B4E-9062-D33F97F23591}"/>
              </a:ext>
            </a:extLst>
          </p:cNvPr>
          <p:cNvSpPr txBox="1">
            <a:spLocks/>
          </p:cNvSpPr>
          <p:nvPr/>
        </p:nvSpPr>
        <p:spPr>
          <a:xfrm>
            <a:off x="1901775" y="2485800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cảm xúc chung về bài thơ</a:t>
            </a:r>
          </a:p>
        </p:txBody>
      </p:sp>
      <p:sp>
        <p:nvSpPr>
          <p:cNvPr id="30" name="Google Shape;599;p39">
            <a:extLst>
              <a:ext uri="{FF2B5EF4-FFF2-40B4-BE49-F238E27FC236}">
                <a16:creationId xmlns:a16="http://schemas.microsoft.com/office/drawing/2014/main" id="{443A2068-3D3C-FF4F-8C9D-6110F9493706}"/>
              </a:ext>
            </a:extLst>
          </p:cNvPr>
          <p:cNvSpPr txBox="1">
            <a:spLocks/>
          </p:cNvSpPr>
          <p:nvPr/>
        </p:nvSpPr>
        <p:spPr>
          <a:xfrm>
            <a:off x="1854200" y="3265711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chi tiết mang tính tự sự và miêu tả, đánh giá</a:t>
            </a:r>
          </a:p>
        </p:txBody>
      </p:sp>
      <p:sp>
        <p:nvSpPr>
          <p:cNvPr id="31" name="Google Shape;599;p39">
            <a:extLst>
              <a:ext uri="{FF2B5EF4-FFF2-40B4-BE49-F238E27FC236}">
                <a16:creationId xmlns:a16="http://schemas.microsoft.com/office/drawing/2014/main" id="{D73AA20B-4EFE-FA43-A61F-4EF1AC81A724}"/>
              </a:ext>
            </a:extLst>
          </p:cNvPr>
          <p:cNvSpPr txBox="1">
            <a:spLocks/>
          </p:cNvSpPr>
          <p:nvPr/>
        </p:nvSpPr>
        <p:spPr>
          <a:xfrm>
            <a:off x="1839912" y="3979986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nét độc đáo trong cách tự sự và miêu tả</a:t>
            </a:r>
          </a:p>
        </p:txBody>
      </p:sp>
    </p:spTree>
    <p:extLst>
      <p:ext uri="{BB962C8B-B14F-4D97-AF65-F5344CB8AC3E}">
        <p14:creationId xmlns:p14="http://schemas.microsoft.com/office/powerpoint/2010/main" val="1858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8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81DD4A-EC3D-6B4C-B618-C4D1B5B1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87" y="2056200"/>
            <a:ext cx="4353075" cy="2102023"/>
          </a:xfrm>
        </p:spPr>
        <p:txBody>
          <a:bodyPr/>
          <a:lstStyle/>
          <a:p>
            <a:r>
              <a:rPr lang="en-VN" dirty="0">
                <a:solidFill>
                  <a:schemeClr val="bg1"/>
                </a:solidFill>
              </a:rPr>
              <a:t>Phân tích bài viết tham khảo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819000" y="2365051"/>
            <a:ext cx="3753000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1"/>
                </a:solidFill>
              </a:rPr>
              <a:t>Các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bước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tiến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hành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aling with Irrational People by Slidesgo">
  <a:themeElements>
    <a:clrScheme name="Simple Light">
      <a:dk1>
        <a:srgbClr val="003F4F"/>
      </a:dk1>
      <a:lt1>
        <a:srgbClr val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608</Words>
  <Application>Microsoft Macintosh PowerPoint</Application>
  <PresentationFormat>On-screen Show (16:9)</PresentationFormat>
  <Paragraphs>99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Josefin Sans</vt:lpstr>
      <vt:lpstr>Ranchers</vt:lpstr>
      <vt:lpstr>Roboto</vt:lpstr>
      <vt:lpstr>Times New Roman</vt:lpstr>
      <vt:lpstr>Dealing with Irrational People by Slidesgo</vt:lpstr>
      <vt:lpstr>Viết đoạn văn ghi lại cảm xúc về một bài thơ có yếu tố tự sự và miêu tả</vt:lpstr>
      <vt:lpstr>Trong chủ đề Gõ cửa trái tim, em ấn tượng với bài thơ nào nhất? Vì sao?</vt:lpstr>
      <vt:lpstr>Phân tích bài viết tham khảo</vt:lpstr>
      <vt:lpstr>PowerPoint Presentation</vt:lpstr>
      <vt:lpstr>PowerPoint Presentation</vt:lpstr>
      <vt:lpstr>Yêu cầu đối với đoạn văn ghi lại cảm xúc về một bài thơ có yếu tố tự sự và miêu tả</vt:lpstr>
      <vt:lpstr>Yêu cầu:</vt:lpstr>
      <vt:lpstr>2</vt:lpstr>
      <vt:lpstr>Các bước tiến hành</vt:lpstr>
      <vt:lpstr>Các bước tiến hành</vt:lpstr>
      <vt:lpstr>1. Xác định mục tiêu viết đoạn văn</vt:lpstr>
      <vt:lpstr>PowerPoint Presentation</vt:lpstr>
      <vt:lpstr>PowerPoint Presentation</vt:lpstr>
      <vt:lpstr>PowerPoint Presentation</vt:lpstr>
      <vt:lpstr>THANK YOU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đoạn văn ghi lại cảm xúc về một bài thơ có yếu tố tự sự và miêu tả</dc:title>
  <cp:lastModifiedBy>Minh Châu</cp:lastModifiedBy>
  <cp:revision>10</cp:revision>
  <dcterms:modified xsi:type="dcterms:W3CDTF">2024-10-25T03:38:14Z</dcterms:modified>
</cp:coreProperties>
</file>