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 id="2147483697" r:id="rId2"/>
    <p:sldMasterId id="2147483709" r:id="rId3"/>
  </p:sldMasterIdLst>
  <p:notesMasterIdLst>
    <p:notesMasterId r:id="rId34"/>
  </p:notesMasterIdLst>
  <p:sldIdLst>
    <p:sldId id="346" r:id="rId4"/>
    <p:sldId id="338" r:id="rId5"/>
    <p:sldId id="259" r:id="rId6"/>
    <p:sldId id="257" r:id="rId7"/>
    <p:sldId id="382" r:id="rId8"/>
    <p:sldId id="349" r:id="rId9"/>
    <p:sldId id="357" r:id="rId10"/>
    <p:sldId id="395" r:id="rId11"/>
    <p:sldId id="261" r:id="rId12"/>
    <p:sldId id="381" r:id="rId13"/>
    <p:sldId id="419" r:id="rId14"/>
    <p:sldId id="445" r:id="rId15"/>
    <p:sldId id="444" r:id="rId16"/>
    <p:sldId id="406" r:id="rId17"/>
    <p:sldId id="437" r:id="rId18"/>
    <p:sldId id="412" r:id="rId19"/>
    <p:sldId id="438" r:id="rId20"/>
    <p:sldId id="446" r:id="rId21"/>
    <p:sldId id="427" r:id="rId22"/>
    <p:sldId id="418" r:id="rId23"/>
    <p:sldId id="397" r:id="rId24"/>
    <p:sldId id="417" r:id="rId25"/>
    <p:sldId id="379" r:id="rId26"/>
    <p:sldId id="399" r:id="rId27"/>
    <p:sldId id="447" r:id="rId28"/>
    <p:sldId id="401" r:id="rId29"/>
    <p:sldId id="441" r:id="rId30"/>
    <p:sldId id="442" r:id="rId31"/>
    <p:sldId id="443" r:id="rId32"/>
    <p:sldId id="440"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Fira Sans Extra Condensed Medium" panose="020F0502020204030204" pitchFamily="34"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Overpass Black" panose="020F0502020204030204" pitchFamily="34" charset="0"/>
      <p:regular r:id="rId49"/>
      <p:bold r:id="rId50"/>
      <p:italic r:id="rId51"/>
      <p:boldItalic r:id="rId52"/>
    </p:embeddedFont>
    <p:embeddedFont>
      <p:font typeface="UTM Centur" panose="02040603050506020204" pitchFamily="18"/>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F0"/>
    <a:srgbClr val="FF6699"/>
    <a:srgbClr val="FDF7F9"/>
    <a:srgbClr val="BDC2FF"/>
    <a:srgbClr val="D99594"/>
    <a:srgbClr val="DAF9FC"/>
    <a:srgbClr val="DDE2FF"/>
    <a:srgbClr val="8BCFD8"/>
    <a:srgbClr val="8BCED7"/>
    <a:srgbClr val="F6F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3" autoAdjust="0"/>
    <p:restoredTop sz="79492"/>
  </p:normalViewPr>
  <p:slideViewPr>
    <p:cSldViewPr snapToGrid="0">
      <p:cViewPr varScale="1">
        <p:scale>
          <a:sx n="95" d="100"/>
          <a:sy n="95" d="100"/>
        </p:scale>
        <p:origin x="12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76D0D7-EE35-49B9-98E5-F1DB2BF81F3F}" type="datetimeFigureOut">
              <a:rPr lang="en-US" smtClean="0"/>
              <a:t>10/13/25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97A5E-DAB2-448F-A9CA-D8D14A8C57B9}" type="slidenum">
              <a:rPr lang="en-US" smtClean="0"/>
              <a:t>‹#›</a:t>
            </a:fld>
            <a:endParaRPr lang="en-US"/>
          </a:p>
        </p:txBody>
      </p:sp>
    </p:spTree>
    <p:extLst>
      <p:ext uri="{BB962C8B-B14F-4D97-AF65-F5344CB8AC3E}">
        <p14:creationId xmlns:p14="http://schemas.microsoft.com/office/powerpoint/2010/main" val="299554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  </a:t>
            </a:r>
          </a:p>
          <a:p>
            <a:endParaRPr lang="en-US" dirty="0"/>
          </a:p>
        </p:txBody>
      </p:sp>
    </p:spTree>
    <p:extLst>
      <p:ext uri="{BB962C8B-B14F-4D97-AF65-F5344CB8AC3E}">
        <p14:creationId xmlns:p14="http://schemas.microsoft.com/office/powerpoint/2010/main" val="258177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a:t>
            </a:r>
            <a:r>
              <a:rPr lang="en-US" dirty="0" err="1"/>
              <a:t>cả</a:t>
            </a:r>
            <a:r>
              <a:rPr lang="en-US" dirty="0"/>
              <a:t> </a:t>
            </a:r>
            <a:r>
              <a:rPr lang="en-US" dirty="0" err="1"/>
              <a:t>ghi</a:t>
            </a:r>
            <a:r>
              <a:rPr lang="en-US" dirty="0"/>
              <a:t> </a:t>
            </a:r>
            <a:r>
              <a:rPr lang="en-US" dirty="0" err="1"/>
              <a:t>bài</a:t>
            </a:r>
            <a:endParaRPr lang="en-US" dirty="0"/>
          </a:p>
          <a:p>
            <a:r>
              <a:rPr lang="en-US" dirty="0" err="1"/>
              <a:t>Câu</a:t>
            </a:r>
            <a:r>
              <a:rPr lang="en-US" dirty="0"/>
              <a:t> </a:t>
            </a:r>
            <a:r>
              <a:rPr lang="en-US" dirty="0" err="1"/>
              <a:t>hỏi</a:t>
            </a:r>
            <a:r>
              <a:rPr lang="en-US" dirty="0"/>
              <a:t> </a:t>
            </a:r>
            <a:r>
              <a:rPr lang="en-US" dirty="0" err="1"/>
              <a:t>socrat</a:t>
            </a:r>
            <a:r>
              <a:rPr lang="en-US" dirty="0"/>
              <a:t>: </a:t>
            </a:r>
            <a:r>
              <a:rPr lang="en-US" dirty="0" err="1"/>
              <a:t>Thế</a:t>
            </a:r>
            <a:r>
              <a:rPr lang="en-US" dirty="0"/>
              <a:t> </a:t>
            </a:r>
            <a:r>
              <a:rPr lang="en-US" dirty="0" err="1"/>
              <a:t>giới</a:t>
            </a:r>
            <a:r>
              <a:rPr lang="en-US" dirty="0"/>
              <a:t> “</a:t>
            </a:r>
            <a:r>
              <a:rPr lang="en-US" dirty="0" err="1"/>
              <a:t>trên</a:t>
            </a:r>
            <a:r>
              <a:rPr lang="en-US" dirty="0"/>
              <a:t> </a:t>
            </a:r>
            <a:r>
              <a:rPr lang="en-US" dirty="0" err="1"/>
              <a:t>mây</a:t>
            </a:r>
            <a:r>
              <a:rPr lang="en-US" dirty="0"/>
              <a:t>” </a:t>
            </a:r>
            <a:r>
              <a:rPr lang="en-US" dirty="0" err="1"/>
              <a:t>và</a:t>
            </a:r>
            <a:r>
              <a:rPr lang="en-US" dirty="0"/>
              <a:t> “</a:t>
            </a:r>
            <a:r>
              <a:rPr lang="en-US" dirty="0" err="1"/>
              <a:t>trong</a:t>
            </a:r>
            <a:r>
              <a:rPr lang="en-US" dirty="0"/>
              <a:t> </a:t>
            </a:r>
            <a:r>
              <a:rPr lang="en-US" dirty="0" err="1"/>
              <a:t>sóng</a:t>
            </a:r>
            <a:r>
              <a:rPr lang="en-US" dirty="0"/>
              <a:t>” </a:t>
            </a:r>
            <a:r>
              <a:rPr lang="en-US" dirty="0" err="1"/>
              <a:t>hiện</a:t>
            </a:r>
            <a:r>
              <a:rPr lang="en-US" dirty="0"/>
              <a:t> </a:t>
            </a:r>
            <a:r>
              <a:rPr lang="en-US" dirty="0" err="1"/>
              <a:t>ra</a:t>
            </a:r>
            <a:r>
              <a:rPr lang="en-US" dirty="0"/>
              <a:t> </a:t>
            </a:r>
            <a:r>
              <a:rPr lang="en-US" dirty="0" err="1"/>
              <a:t>như</a:t>
            </a:r>
            <a:r>
              <a:rPr lang="en-US" dirty="0"/>
              <a:t> </a:t>
            </a:r>
            <a:r>
              <a:rPr lang="en-US" dirty="0" err="1"/>
              <a:t>thế</a:t>
            </a:r>
            <a:r>
              <a:rPr lang="en-US" dirty="0"/>
              <a:t> </a:t>
            </a:r>
            <a:r>
              <a:rPr lang="en-US" dirty="0" err="1"/>
              <a:t>nào</a:t>
            </a:r>
            <a:r>
              <a:rPr lang="en-US" dirty="0"/>
              <a:t>?</a:t>
            </a:r>
          </a:p>
          <a:p>
            <a:r>
              <a:rPr lang="en-US" dirty="0" err="1"/>
              <a:t>Một</a:t>
            </a:r>
            <a:r>
              <a:rPr lang="en-US" dirty="0"/>
              <a:t> </a:t>
            </a:r>
            <a:r>
              <a:rPr lang="en-US" dirty="0" err="1"/>
              <a:t>thế</a:t>
            </a:r>
            <a:r>
              <a:rPr lang="en-US" dirty="0"/>
              <a:t> </a:t>
            </a:r>
            <a:r>
              <a:rPr lang="en-US" dirty="0" err="1"/>
              <a:t>giới</a:t>
            </a:r>
            <a:r>
              <a:rPr lang="en-US" dirty="0"/>
              <a:t> lung </a:t>
            </a:r>
            <a:r>
              <a:rPr lang="en-US" dirty="0" err="1"/>
              <a:t>linh</a:t>
            </a:r>
            <a:r>
              <a:rPr lang="en-US" dirty="0"/>
              <a:t>, </a:t>
            </a:r>
            <a:r>
              <a:rPr lang="en-US" dirty="0" err="1"/>
              <a:t>huyền</a:t>
            </a:r>
            <a:r>
              <a:rPr lang="en-US" dirty="0"/>
              <a:t> </a:t>
            </a:r>
            <a:r>
              <a:rPr lang="en-US" dirty="0" err="1"/>
              <a:t>ảo</a:t>
            </a:r>
            <a:r>
              <a:rPr lang="en-US" dirty="0"/>
              <a:t> </a:t>
            </a:r>
            <a:r>
              <a:rPr lang="en-US" dirty="0" err="1"/>
              <a:t>vừa</a:t>
            </a:r>
            <a:r>
              <a:rPr lang="en-US" dirty="0"/>
              <a:t> </a:t>
            </a:r>
            <a:r>
              <a:rPr lang="en-US" dirty="0" err="1"/>
              <a:t>được</a:t>
            </a:r>
            <a:r>
              <a:rPr lang="en-US" dirty="0"/>
              <a:t> </a:t>
            </a:r>
            <a:r>
              <a:rPr lang="en-US" dirty="0" err="1"/>
              <a:t>mở</a:t>
            </a:r>
            <a:r>
              <a:rPr lang="en-US" dirty="0"/>
              <a:t> </a:t>
            </a:r>
            <a:r>
              <a:rPr lang="en-US" dirty="0" err="1"/>
              <a:t>ra</a:t>
            </a:r>
            <a:r>
              <a:rPr lang="en-US" dirty="0"/>
              <a:t> </a:t>
            </a:r>
            <a:r>
              <a:rPr lang="en-US" dirty="0" err="1"/>
              <a:t>trong</a:t>
            </a:r>
            <a:r>
              <a:rPr lang="en-US" dirty="0"/>
              <a:t> </a:t>
            </a:r>
            <a:r>
              <a:rPr lang="en-US" dirty="0" err="1"/>
              <a:t>lời</a:t>
            </a:r>
            <a:r>
              <a:rPr lang="en-US" dirty="0"/>
              <a:t> </a:t>
            </a:r>
            <a:r>
              <a:rPr lang="en-US" dirty="0" err="1"/>
              <a:t>của</a:t>
            </a:r>
            <a:r>
              <a:rPr lang="en-US" dirty="0"/>
              <a:t> </a:t>
            </a:r>
            <a:r>
              <a:rPr lang="en-US" dirty="0" err="1"/>
              <a:t>những</a:t>
            </a:r>
            <a:r>
              <a:rPr lang="en-US" dirty="0"/>
              <a:t> </a:t>
            </a:r>
            <a:r>
              <a:rPr lang="en-US" dirty="0" err="1"/>
              <a:t>người</a:t>
            </a:r>
            <a:r>
              <a:rPr lang="en-US" dirty="0"/>
              <a:t> </a:t>
            </a:r>
            <a:r>
              <a:rPr lang="en-US" dirty="0" err="1"/>
              <a:t>lạ</a:t>
            </a:r>
            <a:r>
              <a:rPr lang="en-US" dirty="0"/>
              <a:t>, </a:t>
            </a:r>
            <a:r>
              <a:rPr lang="en-US" dirty="0" err="1"/>
              <a:t>em</a:t>
            </a:r>
            <a:r>
              <a:rPr lang="en-US" dirty="0"/>
              <a:t> </a:t>
            </a:r>
            <a:r>
              <a:rPr lang="en-US" dirty="0" err="1"/>
              <a:t>bé</a:t>
            </a:r>
            <a:r>
              <a:rPr lang="en-US" dirty="0"/>
              <a:t> </a:t>
            </a:r>
            <a:r>
              <a:rPr lang="en-US" dirty="0" err="1"/>
              <a:t>có</a:t>
            </a:r>
            <a:r>
              <a:rPr lang="en-US" dirty="0"/>
              <a:t> </a:t>
            </a:r>
            <a:r>
              <a:rPr lang="en-US" dirty="0" err="1"/>
              <a:t>tâm</a:t>
            </a:r>
            <a:r>
              <a:rPr lang="en-US" dirty="0"/>
              <a:t> </a:t>
            </a:r>
            <a:r>
              <a:rPr lang="en-US" dirty="0" err="1"/>
              <a:t>trạng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Điều</a:t>
            </a:r>
            <a:r>
              <a:rPr lang="en-US" dirty="0"/>
              <a:t> </a:t>
            </a:r>
            <a:r>
              <a:rPr lang="en-US" dirty="0" err="1"/>
              <a:t>gì</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chứng</a:t>
            </a:r>
            <a:r>
              <a:rPr lang="en-US" dirty="0"/>
              <a:t> </a:t>
            </a:r>
            <a:r>
              <a:rPr lang="en-US" dirty="0" err="1"/>
              <a:t>minh</a:t>
            </a:r>
            <a:r>
              <a:rPr lang="en-US" dirty="0"/>
              <a:t> </a:t>
            </a:r>
            <a:r>
              <a:rPr lang="en-US" dirty="0" err="1"/>
              <a:t>được</a:t>
            </a:r>
            <a:r>
              <a:rPr lang="en-US" dirty="0"/>
              <a:t> </a:t>
            </a:r>
            <a:r>
              <a:rPr lang="en-US" dirty="0" err="1"/>
              <a:t>điều</a:t>
            </a:r>
            <a:r>
              <a:rPr lang="en-US" dirty="0"/>
              <a:t> </a:t>
            </a:r>
            <a:r>
              <a:rPr lang="en-US" dirty="0" err="1"/>
              <a:t>này</a:t>
            </a:r>
            <a:r>
              <a:rPr lang="en-US" dirty="0"/>
              <a:t>)</a:t>
            </a:r>
          </a:p>
          <a:p>
            <a:r>
              <a:rPr lang="en-US" dirty="0" err="1"/>
              <a:t>Với</a:t>
            </a:r>
            <a:r>
              <a:rPr lang="en-US" dirty="0"/>
              <a:t> </a:t>
            </a:r>
            <a:r>
              <a:rPr lang="en-US" dirty="0" err="1"/>
              <a:t>tâm</a:t>
            </a:r>
            <a:r>
              <a:rPr lang="en-US" dirty="0"/>
              <a:t> </a:t>
            </a:r>
            <a:r>
              <a:rPr lang="en-US" dirty="0" err="1"/>
              <a:t>trạng</a:t>
            </a:r>
            <a:r>
              <a:rPr lang="en-US" dirty="0"/>
              <a:t> </a:t>
            </a:r>
            <a:r>
              <a:rPr lang="en-US" dirty="0" err="1"/>
              <a:t>háo</a:t>
            </a:r>
            <a:r>
              <a:rPr lang="en-US" dirty="0"/>
              <a:t> </a:t>
            </a:r>
            <a:r>
              <a:rPr lang="en-US" dirty="0" err="1"/>
              <a:t>hức</a:t>
            </a:r>
            <a:r>
              <a:rPr lang="en-US" dirty="0"/>
              <a:t> </a:t>
            </a:r>
            <a:r>
              <a:rPr lang="en-US" dirty="0" err="1"/>
              <a:t>như</a:t>
            </a:r>
            <a:r>
              <a:rPr lang="en-US" dirty="0"/>
              <a:t> </a:t>
            </a:r>
            <a:r>
              <a:rPr lang="en-US" dirty="0" err="1"/>
              <a:t>vậy</a:t>
            </a:r>
            <a:r>
              <a:rPr lang="en-US" dirty="0"/>
              <a:t>, </a:t>
            </a:r>
            <a:r>
              <a:rPr lang="en-US" dirty="0" err="1"/>
              <a:t>em</a:t>
            </a:r>
            <a:r>
              <a:rPr lang="en-US" dirty="0"/>
              <a:t> </a:t>
            </a:r>
            <a:r>
              <a:rPr lang="en-US" dirty="0" err="1"/>
              <a:t>bé</a:t>
            </a:r>
            <a:r>
              <a:rPr lang="en-US" dirty="0"/>
              <a:t> </a:t>
            </a:r>
            <a:r>
              <a:rPr lang="en-US" dirty="0" err="1"/>
              <a:t>nên</a:t>
            </a:r>
            <a:r>
              <a:rPr lang="en-US" dirty="0"/>
              <a:t> </a:t>
            </a:r>
            <a:r>
              <a:rPr lang="en-US" dirty="0" err="1"/>
              <a:t>đưa</a:t>
            </a:r>
            <a:r>
              <a:rPr lang="en-US" dirty="0"/>
              <a:t> </a:t>
            </a:r>
            <a:r>
              <a:rPr lang="en-US" dirty="0" err="1"/>
              <a:t>ra</a:t>
            </a:r>
            <a:r>
              <a:rPr lang="en-US" dirty="0"/>
              <a:t> </a:t>
            </a:r>
            <a:r>
              <a:rPr lang="en-US" dirty="0" err="1"/>
              <a:t>lựa</a:t>
            </a:r>
            <a:r>
              <a:rPr lang="en-US" dirty="0"/>
              <a:t> </a:t>
            </a:r>
            <a:r>
              <a:rPr lang="en-US" dirty="0" err="1"/>
              <a:t>chọn</a:t>
            </a:r>
            <a:r>
              <a:rPr lang="en-US" dirty="0"/>
              <a:t> </a:t>
            </a:r>
            <a:r>
              <a:rPr lang="en-US" dirty="0" err="1"/>
              <a:t>gì</a:t>
            </a:r>
            <a:r>
              <a:rPr lang="en-US" dirty="0"/>
              <a:t>?</a:t>
            </a:r>
          </a:p>
          <a:p>
            <a:r>
              <a:rPr lang="en-US" dirty="0"/>
              <a:t>(</a:t>
            </a:r>
            <a:r>
              <a:rPr lang="en-US" dirty="0" err="1"/>
              <a:t>Đổi</a:t>
            </a:r>
            <a:r>
              <a:rPr lang="en-US" dirty="0"/>
              <a:t> </a:t>
            </a:r>
            <a:r>
              <a:rPr lang="en-US" dirty="0" err="1"/>
              <a:t>người</a:t>
            </a:r>
            <a:r>
              <a:rPr lang="en-US" dirty="0"/>
              <a:t>)</a:t>
            </a:r>
          </a:p>
          <a:p>
            <a:r>
              <a:rPr lang="en-US" dirty="0" err="1"/>
              <a:t>Thực</a:t>
            </a:r>
            <a:r>
              <a:rPr lang="en-US" dirty="0"/>
              <a:t> </a:t>
            </a:r>
            <a:r>
              <a:rPr lang="en-US" dirty="0" err="1"/>
              <a:t>tế</a:t>
            </a:r>
            <a:r>
              <a:rPr lang="en-US" dirty="0"/>
              <a:t>, </a:t>
            </a:r>
            <a:r>
              <a:rPr lang="en-US" dirty="0" err="1"/>
              <a:t>Em</a:t>
            </a:r>
            <a:r>
              <a:rPr lang="en-US" dirty="0"/>
              <a:t> </a:t>
            </a:r>
            <a:r>
              <a:rPr lang="en-US" dirty="0" err="1"/>
              <a:t>bé</a:t>
            </a:r>
            <a:r>
              <a:rPr lang="en-US" dirty="0"/>
              <a:t> </a:t>
            </a:r>
            <a:r>
              <a:rPr lang="en-US" dirty="0" err="1"/>
              <a:t>quyết</a:t>
            </a:r>
            <a:r>
              <a:rPr lang="en-US" dirty="0"/>
              <a:t> </a:t>
            </a:r>
            <a:r>
              <a:rPr lang="en-US" dirty="0" err="1"/>
              <a:t>định</a:t>
            </a:r>
            <a:r>
              <a:rPr lang="en-US" dirty="0"/>
              <a:t> </a:t>
            </a:r>
            <a:r>
              <a:rPr lang="en-US" dirty="0" err="1"/>
              <a:t>thế</a:t>
            </a:r>
            <a:r>
              <a:rPr lang="en-US" dirty="0"/>
              <a:t> </a:t>
            </a:r>
            <a:r>
              <a:rPr lang="en-US" dirty="0" err="1"/>
              <a:t>nào</a:t>
            </a:r>
            <a:r>
              <a:rPr lang="en-US" dirty="0"/>
              <a:t>?</a:t>
            </a:r>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chọn</a:t>
            </a:r>
            <a:r>
              <a:rPr lang="en-US" dirty="0"/>
              <a:t> </a:t>
            </a:r>
            <a:r>
              <a:rPr lang="en-US" dirty="0" err="1"/>
              <a:t>như</a:t>
            </a:r>
            <a:r>
              <a:rPr lang="en-US" dirty="0"/>
              <a:t> </a:t>
            </a:r>
            <a:r>
              <a:rPr lang="en-US" dirty="0" err="1"/>
              <a:t>vậy</a:t>
            </a:r>
            <a:endParaRPr lang="en-US" dirty="0"/>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lựa</a:t>
            </a:r>
            <a:r>
              <a:rPr lang="en-US" dirty="0"/>
              <a:t> </a:t>
            </a:r>
            <a:r>
              <a:rPr lang="en-US" dirty="0" err="1"/>
              <a:t>chọn</a:t>
            </a:r>
            <a:r>
              <a:rPr lang="en-US" dirty="0"/>
              <a:t> </a:t>
            </a:r>
            <a:r>
              <a:rPr lang="en-US" dirty="0" err="1"/>
              <a:t>ở</a:t>
            </a:r>
            <a:r>
              <a:rPr lang="en-US" dirty="0"/>
              <a:t> </a:t>
            </a:r>
            <a:r>
              <a:rPr lang="en-US" dirty="0" err="1"/>
              <a:t>lại</a:t>
            </a:r>
            <a:r>
              <a:rPr lang="en-US" dirty="0"/>
              <a:t> </a:t>
            </a:r>
            <a:r>
              <a:rPr lang="en-US" dirty="0" err="1"/>
              <a:t>với</a:t>
            </a:r>
            <a:r>
              <a:rPr lang="en-US" dirty="0"/>
              <a:t> </a:t>
            </a:r>
            <a:r>
              <a:rPr lang="en-US" dirty="0" err="1"/>
              <a:t>mẹ</a:t>
            </a:r>
            <a:r>
              <a:rPr lang="en-US" dirty="0"/>
              <a:t> (</a:t>
            </a:r>
            <a:r>
              <a:rPr lang="en-US" dirty="0" err="1"/>
              <a:t>Điều</a:t>
            </a:r>
            <a:r>
              <a:rPr lang="en-US" dirty="0"/>
              <a:t> </a:t>
            </a:r>
            <a:r>
              <a:rPr lang="en-US" dirty="0" err="1"/>
              <a:t>gì</a:t>
            </a:r>
            <a:r>
              <a:rPr lang="en-US" dirty="0"/>
              <a:t> </a:t>
            </a:r>
            <a:r>
              <a:rPr lang="en-US" dirty="0" err="1"/>
              <a:t>giúp</a:t>
            </a:r>
            <a:r>
              <a:rPr lang="en-US" dirty="0"/>
              <a:t> </a:t>
            </a:r>
            <a:r>
              <a:rPr lang="en-US" dirty="0" err="1"/>
              <a:t>em</a:t>
            </a:r>
            <a:r>
              <a:rPr lang="en-US" dirty="0"/>
              <a:t> </a:t>
            </a:r>
            <a:r>
              <a:rPr lang="en-US" dirty="0" err="1"/>
              <a:t>bé</a:t>
            </a:r>
            <a:r>
              <a:rPr lang="en-US" dirty="0"/>
              <a:t> </a:t>
            </a:r>
            <a:r>
              <a:rPr lang="en-US" dirty="0" err="1"/>
              <a:t>ở</a:t>
            </a:r>
            <a:r>
              <a:rPr lang="en-US" dirty="0"/>
              <a:t> </a:t>
            </a:r>
            <a:r>
              <a:rPr lang="en-US" dirty="0" err="1"/>
              <a:t>lại</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FFA97A5E-DAB2-448F-A9CA-D8D14A8C57B9}" type="slidenum">
              <a:rPr lang="en-US" smtClean="0"/>
              <a:t>13</a:t>
            </a:fld>
            <a:endParaRPr lang="en-US"/>
          </a:p>
        </p:txBody>
      </p:sp>
    </p:spTree>
    <p:extLst>
      <p:ext uri="{BB962C8B-B14F-4D97-AF65-F5344CB8AC3E}">
        <p14:creationId xmlns:p14="http://schemas.microsoft.com/office/powerpoint/2010/main" val="3910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 </a:t>
            </a:r>
            <a:r>
              <a:rPr lang="en-US" dirty="0" err="1"/>
              <a:t>cả</a:t>
            </a:r>
            <a:r>
              <a:rPr lang="en-US" dirty="0"/>
              <a:t> </a:t>
            </a:r>
            <a:r>
              <a:rPr lang="en-US" dirty="0" err="1"/>
              <a:t>ghi</a:t>
            </a:r>
            <a:r>
              <a:rPr lang="en-US" dirty="0"/>
              <a:t> </a:t>
            </a:r>
            <a:r>
              <a:rPr lang="en-US" dirty="0" err="1"/>
              <a:t>bài</a:t>
            </a:r>
            <a:endParaRPr lang="en-US" dirty="0"/>
          </a:p>
          <a:p>
            <a:r>
              <a:rPr lang="en-US" dirty="0" err="1"/>
              <a:t>Câu</a:t>
            </a:r>
            <a:r>
              <a:rPr lang="en-US" dirty="0"/>
              <a:t> </a:t>
            </a:r>
            <a:r>
              <a:rPr lang="en-US" dirty="0" err="1"/>
              <a:t>hỏi</a:t>
            </a:r>
            <a:r>
              <a:rPr lang="en-US" dirty="0"/>
              <a:t> </a:t>
            </a:r>
            <a:r>
              <a:rPr lang="en-US" dirty="0" err="1"/>
              <a:t>socrat</a:t>
            </a:r>
            <a:r>
              <a:rPr lang="en-US" dirty="0"/>
              <a:t>: </a:t>
            </a:r>
            <a:r>
              <a:rPr lang="en-US" dirty="0" err="1"/>
              <a:t>Thế</a:t>
            </a:r>
            <a:r>
              <a:rPr lang="en-US" dirty="0"/>
              <a:t> </a:t>
            </a:r>
            <a:r>
              <a:rPr lang="en-US" dirty="0" err="1"/>
              <a:t>giới</a:t>
            </a:r>
            <a:r>
              <a:rPr lang="en-US" dirty="0"/>
              <a:t> “</a:t>
            </a:r>
            <a:r>
              <a:rPr lang="en-US" dirty="0" err="1"/>
              <a:t>trên</a:t>
            </a:r>
            <a:r>
              <a:rPr lang="en-US" dirty="0"/>
              <a:t> </a:t>
            </a:r>
            <a:r>
              <a:rPr lang="en-US" dirty="0" err="1"/>
              <a:t>mây</a:t>
            </a:r>
            <a:r>
              <a:rPr lang="en-US" dirty="0"/>
              <a:t>” </a:t>
            </a:r>
            <a:r>
              <a:rPr lang="en-US" dirty="0" err="1"/>
              <a:t>và</a:t>
            </a:r>
            <a:r>
              <a:rPr lang="en-US" dirty="0"/>
              <a:t> “</a:t>
            </a:r>
            <a:r>
              <a:rPr lang="en-US" dirty="0" err="1"/>
              <a:t>trong</a:t>
            </a:r>
            <a:r>
              <a:rPr lang="en-US" dirty="0"/>
              <a:t> </a:t>
            </a:r>
            <a:r>
              <a:rPr lang="en-US" dirty="0" err="1"/>
              <a:t>sóng</a:t>
            </a:r>
            <a:r>
              <a:rPr lang="en-US" dirty="0"/>
              <a:t>” </a:t>
            </a:r>
            <a:r>
              <a:rPr lang="en-US" dirty="0" err="1"/>
              <a:t>hiện</a:t>
            </a:r>
            <a:r>
              <a:rPr lang="en-US" dirty="0"/>
              <a:t> </a:t>
            </a:r>
            <a:r>
              <a:rPr lang="en-US" dirty="0" err="1"/>
              <a:t>ra</a:t>
            </a:r>
            <a:r>
              <a:rPr lang="en-US" dirty="0"/>
              <a:t> </a:t>
            </a:r>
            <a:r>
              <a:rPr lang="en-US" dirty="0" err="1"/>
              <a:t>như</a:t>
            </a:r>
            <a:r>
              <a:rPr lang="en-US" dirty="0"/>
              <a:t> </a:t>
            </a:r>
            <a:r>
              <a:rPr lang="en-US" dirty="0" err="1"/>
              <a:t>thế</a:t>
            </a:r>
            <a:r>
              <a:rPr lang="en-US" dirty="0"/>
              <a:t> </a:t>
            </a:r>
            <a:r>
              <a:rPr lang="en-US" dirty="0" err="1"/>
              <a:t>nào</a:t>
            </a:r>
            <a:r>
              <a:rPr lang="en-US" dirty="0"/>
              <a:t>?</a:t>
            </a:r>
          </a:p>
          <a:p>
            <a:r>
              <a:rPr lang="en-US" dirty="0" err="1"/>
              <a:t>Một</a:t>
            </a:r>
            <a:r>
              <a:rPr lang="en-US" dirty="0"/>
              <a:t> </a:t>
            </a:r>
            <a:r>
              <a:rPr lang="en-US" dirty="0" err="1"/>
              <a:t>thế</a:t>
            </a:r>
            <a:r>
              <a:rPr lang="en-US" dirty="0"/>
              <a:t> </a:t>
            </a:r>
            <a:r>
              <a:rPr lang="en-US" dirty="0" err="1"/>
              <a:t>giới</a:t>
            </a:r>
            <a:r>
              <a:rPr lang="en-US" dirty="0"/>
              <a:t> lung </a:t>
            </a:r>
            <a:r>
              <a:rPr lang="en-US" dirty="0" err="1"/>
              <a:t>linh</a:t>
            </a:r>
            <a:r>
              <a:rPr lang="en-US" dirty="0"/>
              <a:t>, </a:t>
            </a:r>
            <a:r>
              <a:rPr lang="en-US" dirty="0" err="1"/>
              <a:t>huyền</a:t>
            </a:r>
            <a:r>
              <a:rPr lang="en-US" dirty="0"/>
              <a:t> </a:t>
            </a:r>
            <a:r>
              <a:rPr lang="en-US" dirty="0" err="1"/>
              <a:t>ảo</a:t>
            </a:r>
            <a:r>
              <a:rPr lang="en-US" dirty="0"/>
              <a:t> </a:t>
            </a:r>
            <a:r>
              <a:rPr lang="en-US" dirty="0" err="1"/>
              <a:t>vừa</a:t>
            </a:r>
            <a:r>
              <a:rPr lang="en-US" dirty="0"/>
              <a:t> </a:t>
            </a:r>
            <a:r>
              <a:rPr lang="en-US" dirty="0" err="1"/>
              <a:t>được</a:t>
            </a:r>
            <a:r>
              <a:rPr lang="en-US" dirty="0"/>
              <a:t> </a:t>
            </a:r>
            <a:r>
              <a:rPr lang="en-US" dirty="0" err="1"/>
              <a:t>mở</a:t>
            </a:r>
            <a:r>
              <a:rPr lang="en-US" dirty="0"/>
              <a:t> </a:t>
            </a:r>
            <a:r>
              <a:rPr lang="en-US" dirty="0" err="1"/>
              <a:t>ra</a:t>
            </a:r>
            <a:r>
              <a:rPr lang="en-US" dirty="0"/>
              <a:t> </a:t>
            </a:r>
            <a:r>
              <a:rPr lang="en-US" dirty="0" err="1"/>
              <a:t>trong</a:t>
            </a:r>
            <a:r>
              <a:rPr lang="en-US" dirty="0"/>
              <a:t> </a:t>
            </a:r>
            <a:r>
              <a:rPr lang="en-US" dirty="0" err="1"/>
              <a:t>lời</a:t>
            </a:r>
            <a:r>
              <a:rPr lang="en-US" dirty="0"/>
              <a:t> </a:t>
            </a:r>
            <a:r>
              <a:rPr lang="en-US" dirty="0" err="1"/>
              <a:t>của</a:t>
            </a:r>
            <a:r>
              <a:rPr lang="en-US" dirty="0"/>
              <a:t> </a:t>
            </a:r>
            <a:r>
              <a:rPr lang="en-US" dirty="0" err="1"/>
              <a:t>những</a:t>
            </a:r>
            <a:r>
              <a:rPr lang="en-US" dirty="0"/>
              <a:t> </a:t>
            </a:r>
            <a:r>
              <a:rPr lang="en-US" dirty="0" err="1"/>
              <a:t>người</a:t>
            </a:r>
            <a:r>
              <a:rPr lang="en-US" dirty="0"/>
              <a:t> </a:t>
            </a:r>
            <a:r>
              <a:rPr lang="en-US" dirty="0" err="1"/>
              <a:t>lạ</a:t>
            </a:r>
            <a:r>
              <a:rPr lang="en-US" dirty="0"/>
              <a:t>, </a:t>
            </a:r>
            <a:r>
              <a:rPr lang="en-US" dirty="0" err="1"/>
              <a:t>em</a:t>
            </a:r>
            <a:r>
              <a:rPr lang="en-US" dirty="0"/>
              <a:t> </a:t>
            </a:r>
            <a:r>
              <a:rPr lang="en-US" dirty="0" err="1"/>
              <a:t>bé</a:t>
            </a:r>
            <a:r>
              <a:rPr lang="en-US" dirty="0"/>
              <a:t> </a:t>
            </a:r>
            <a:r>
              <a:rPr lang="en-US" dirty="0" err="1"/>
              <a:t>có</a:t>
            </a:r>
            <a:r>
              <a:rPr lang="en-US" dirty="0"/>
              <a:t> </a:t>
            </a:r>
            <a:r>
              <a:rPr lang="en-US" dirty="0" err="1"/>
              <a:t>tâm</a:t>
            </a:r>
            <a:r>
              <a:rPr lang="en-US" dirty="0"/>
              <a:t> </a:t>
            </a:r>
            <a:r>
              <a:rPr lang="en-US" dirty="0" err="1"/>
              <a:t>trạng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Điều</a:t>
            </a:r>
            <a:r>
              <a:rPr lang="en-US" dirty="0"/>
              <a:t> </a:t>
            </a:r>
            <a:r>
              <a:rPr lang="en-US" dirty="0" err="1"/>
              <a:t>gì</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chứng</a:t>
            </a:r>
            <a:r>
              <a:rPr lang="en-US" dirty="0"/>
              <a:t> </a:t>
            </a:r>
            <a:r>
              <a:rPr lang="en-US" dirty="0" err="1"/>
              <a:t>minh</a:t>
            </a:r>
            <a:r>
              <a:rPr lang="en-US" dirty="0"/>
              <a:t> </a:t>
            </a:r>
            <a:r>
              <a:rPr lang="en-US" dirty="0" err="1"/>
              <a:t>được</a:t>
            </a:r>
            <a:r>
              <a:rPr lang="en-US" dirty="0"/>
              <a:t> </a:t>
            </a:r>
            <a:r>
              <a:rPr lang="en-US" dirty="0" err="1"/>
              <a:t>điều</a:t>
            </a:r>
            <a:r>
              <a:rPr lang="en-US" dirty="0"/>
              <a:t> </a:t>
            </a:r>
            <a:r>
              <a:rPr lang="en-US" dirty="0" err="1"/>
              <a:t>này</a:t>
            </a:r>
            <a:r>
              <a:rPr lang="en-US" dirty="0"/>
              <a:t>)</a:t>
            </a:r>
          </a:p>
          <a:p>
            <a:r>
              <a:rPr lang="en-US" dirty="0" err="1"/>
              <a:t>Với</a:t>
            </a:r>
            <a:r>
              <a:rPr lang="en-US" dirty="0"/>
              <a:t> </a:t>
            </a:r>
            <a:r>
              <a:rPr lang="en-US" dirty="0" err="1"/>
              <a:t>tâm</a:t>
            </a:r>
            <a:r>
              <a:rPr lang="en-US" dirty="0"/>
              <a:t> </a:t>
            </a:r>
            <a:r>
              <a:rPr lang="en-US" dirty="0" err="1"/>
              <a:t>trạng</a:t>
            </a:r>
            <a:r>
              <a:rPr lang="en-US" dirty="0"/>
              <a:t> </a:t>
            </a:r>
            <a:r>
              <a:rPr lang="en-US" dirty="0" err="1"/>
              <a:t>háo</a:t>
            </a:r>
            <a:r>
              <a:rPr lang="en-US" dirty="0"/>
              <a:t> </a:t>
            </a:r>
            <a:r>
              <a:rPr lang="en-US" dirty="0" err="1"/>
              <a:t>hức</a:t>
            </a:r>
            <a:r>
              <a:rPr lang="en-US" dirty="0"/>
              <a:t> </a:t>
            </a:r>
            <a:r>
              <a:rPr lang="en-US" dirty="0" err="1"/>
              <a:t>như</a:t>
            </a:r>
            <a:r>
              <a:rPr lang="en-US" dirty="0"/>
              <a:t> </a:t>
            </a:r>
            <a:r>
              <a:rPr lang="en-US" dirty="0" err="1"/>
              <a:t>vậy</a:t>
            </a:r>
            <a:r>
              <a:rPr lang="en-US" dirty="0"/>
              <a:t>, </a:t>
            </a:r>
            <a:r>
              <a:rPr lang="en-US" dirty="0" err="1"/>
              <a:t>em</a:t>
            </a:r>
            <a:r>
              <a:rPr lang="en-US" dirty="0"/>
              <a:t> </a:t>
            </a:r>
            <a:r>
              <a:rPr lang="en-US" dirty="0" err="1"/>
              <a:t>bé</a:t>
            </a:r>
            <a:r>
              <a:rPr lang="en-US" dirty="0"/>
              <a:t> </a:t>
            </a:r>
            <a:r>
              <a:rPr lang="en-US" dirty="0" err="1"/>
              <a:t>nên</a:t>
            </a:r>
            <a:r>
              <a:rPr lang="en-US" dirty="0"/>
              <a:t> </a:t>
            </a:r>
            <a:r>
              <a:rPr lang="en-US" dirty="0" err="1"/>
              <a:t>đưa</a:t>
            </a:r>
            <a:r>
              <a:rPr lang="en-US" dirty="0"/>
              <a:t> </a:t>
            </a:r>
            <a:r>
              <a:rPr lang="en-US" dirty="0" err="1"/>
              <a:t>ra</a:t>
            </a:r>
            <a:r>
              <a:rPr lang="en-US" dirty="0"/>
              <a:t> </a:t>
            </a:r>
            <a:r>
              <a:rPr lang="en-US" dirty="0" err="1"/>
              <a:t>lựa</a:t>
            </a:r>
            <a:r>
              <a:rPr lang="en-US" dirty="0"/>
              <a:t> </a:t>
            </a:r>
            <a:r>
              <a:rPr lang="en-US" dirty="0" err="1"/>
              <a:t>chọn</a:t>
            </a:r>
            <a:r>
              <a:rPr lang="en-US" dirty="0"/>
              <a:t> </a:t>
            </a:r>
            <a:r>
              <a:rPr lang="en-US" dirty="0" err="1"/>
              <a:t>gì</a:t>
            </a:r>
            <a:r>
              <a:rPr lang="en-US" dirty="0"/>
              <a:t>?</a:t>
            </a:r>
          </a:p>
          <a:p>
            <a:r>
              <a:rPr lang="en-US" dirty="0"/>
              <a:t>(</a:t>
            </a:r>
            <a:r>
              <a:rPr lang="en-US" dirty="0" err="1"/>
              <a:t>Đổi</a:t>
            </a:r>
            <a:r>
              <a:rPr lang="en-US" dirty="0"/>
              <a:t> </a:t>
            </a:r>
            <a:r>
              <a:rPr lang="en-US" dirty="0" err="1"/>
              <a:t>người</a:t>
            </a:r>
            <a:r>
              <a:rPr lang="en-US" dirty="0"/>
              <a:t>)</a:t>
            </a:r>
          </a:p>
          <a:p>
            <a:r>
              <a:rPr lang="en-US" dirty="0" err="1"/>
              <a:t>Thực</a:t>
            </a:r>
            <a:r>
              <a:rPr lang="en-US" dirty="0"/>
              <a:t> </a:t>
            </a:r>
            <a:r>
              <a:rPr lang="en-US" dirty="0" err="1"/>
              <a:t>tế</a:t>
            </a:r>
            <a:r>
              <a:rPr lang="en-US" dirty="0"/>
              <a:t>, </a:t>
            </a:r>
            <a:r>
              <a:rPr lang="en-US" dirty="0" err="1"/>
              <a:t>Em</a:t>
            </a:r>
            <a:r>
              <a:rPr lang="en-US" dirty="0"/>
              <a:t> </a:t>
            </a:r>
            <a:r>
              <a:rPr lang="en-US" dirty="0" err="1"/>
              <a:t>bé</a:t>
            </a:r>
            <a:r>
              <a:rPr lang="en-US" dirty="0"/>
              <a:t> </a:t>
            </a:r>
            <a:r>
              <a:rPr lang="en-US" dirty="0" err="1"/>
              <a:t>quyết</a:t>
            </a:r>
            <a:r>
              <a:rPr lang="en-US" dirty="0"/>
              <a:t> </a:t>
            </a:r>
            <a:r>
              <a:rPr lang="en-US" dirty="0" err="1"/>
              <a:t>định</a:t>
            </a:r>
            <a:r>
              <a:rPr lang="en-US" dirty="0"/>
              <a:t> </a:t>
            </a:r>
            <a:r>
              <a:rPr lang="en-US" dirty="0" err="1"/>
              <a:t>thế</a:t>
            </a:r>
            <a:r>
              <a:rPr lang="en-US" dirty="0"/>
              <a:t> </a:t>
            </a:r>
            <a:r>
              <a:rPr lang="en-US" dirty="0" err="1"/>
              <a:t>nào</a:t>
            </a:r>
            <a:r>
              <a:rPr lang="en-US" dirty="0"/>
              <a:t>?</a:t>
            </a:r>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chọn</a:t>
            </a:r>
            <a:r>
              <a:rPr lang="en-US" dirty="0"/>
              <a:t> </a:t>
            </a:r>
            <a:r>
              <a:rPr lang="en-US" dirty="0" err="1"/>
              <a:t>như</a:t>
            </a:r>
            <a:r>
              <a:rPr lang="en-US" dirty="0"/>
              <a:t> </a:t>
            </a:r>
            <a:r>
              <a:rPr lang="en-US" dirty="0" err="1"/>
              <a:t>vậy</a:t>
            </a:r>
            <a:endParaRPr lang="en-US" dirty="0"/>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lựa</a:t>
            </a:r>
            <a:r>
              <a:rPr lang="en-US" dirty="0"/>
              <a:t> </a:t>
            </a:r>
            <a:r>
              <a:rPr lang="en-US" dirty="0" err="1"/>
              <a:t>chọn</a:t>
            </a:r>
            <a:r>
              <a:rPr lang="en-US" dirty="0"/>
              <a:t> </a:t>
            </a:r>
            <a:r>
              <a:rPr lang="en-US" dirty="0" err="1"/>
              <a:t>ở</a:t>
            </a:r>
            <a:r>
              <a:rPr lang="en-US" dirty="0"/>
              <a:t> </a:t>
            </a:r>
            <a:r>
              <a:rPr lang="en-US" dirty="0" err="1"/>
              <a:t>lại</a:t>
            </a:r>
            <a:r>
              <a:rPr lang="en-US" dirty="0"/>
              <a:t> </a:t>
            </a:r>
            <a:r>
              <a:rPr lang="en-US" dirty="0" err="1"/>
              <a:t>với</a:t>
            </a:r>
            <a:r>
              <a:rPr lang="en-US" dirty="0"/>
              <a:t> </a:t>
            </a:r>
            <a:r>
              <a:rPr lang="en-US" dirty="0" err="1"/>
              <a:t>mẹ</a:t>
            </a:r>
            <a:r>
              <a:rPr lang="en-US" dirty="0"/>
              <a:t> (</a:t>
            </a:r>
            <a:r>
              <a:rPr lang="en-US" dirty="0" err="1"/>
              <a:t>Điều</a:t>
            </a:r>
            <a:r>
              <a:rPr lang="en-US" dirty="0"/>
              <a:t> </a:t>
            </a:r>
            <a:r>
              <a:rPr lang="en-US" dirty="0" err="1"/>
              <a:t>gì</a:t>
            </a:r>
            <a:r>
              <a:rPr lang="en-US" dirty="0"/>
              <a:t> </a:t>
            </a:r>
            <a:r>
              <a:rPr lang="en-US" dirty="0" err="1"/>
              <a:t>giúp</a:t>
            </a:r>
            <a:r>
              <a:rPr lang="en-US" dirty="0"/>
              <a:t> </a:t>
            </a:r>
            <a:r>
              <a:rPr lang="en-US" dirty="0" err="1"/>
              <a:t>em</a:t>
            </a:r>
            <a:r>
              <a:rPr lang="en-US" dirty="0"/>
              <a:t> </a:t>
            </a:r>
            <a:r>
              <a:rPr lang="en-US" dirty="0" err="1"/>
              <a:t>bé</a:t>
            </a:r>
            <a:r>
              <a:rPr lang="en-US" dirty="0"/>
              <a:t> </a:t>
            </a:r>
            <a:r>
              <a:rPr lang="en-US" dirty="0" err="1"/>
              <a:t>ở</a:t>
            </a:r>
            <a:r>
              <a:rPr lang="en-US" dirty="0"/>
              <a:t> </a:t>
            </a:r>
            <a:r>
              <a:rPr lang="en-US" dirty="0" err="1"/>
              <a:t>lại</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FFA97A5E-DAB2-448F-A9CA-D8D14A8C57B9}" type="slidenum">
              <a:rPr lang="en-US" smtClean="0"/>
              <a:t>14</a:t>
            </a:fld>
            <a:endParaRPr lang="en-US"/>
          </a:p>
        </p:txBody>
      </p:sp>
    </p:spTree>
    <p:extLst>
      <p:ext uri="{BB962C8B-B14F-4D97-AF65-F5344CB8AC3E}">
        <p14:creationId xmlns:p14="http://schemas.microsoft.com/office/powerpoint/2010/main" val="314455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 </a:t>
            </a:r>
            <a:r>
              <a:rPr lang="en-US" dirty="0" err="1"/>
              <a:t>cả</a:t>
            </a:r>
            <a:r>
              <a:rPr lang="en-US" dirty="0"/>
              <a:t> </a:t>
            </a:r>
            <a:r>
              <a:rPr lang="en-US" dirty="0" err="1"/>
              <a:t>ghi</a:t>
            </a:r>
            <a:r>
              <a:rPr lang="en-US" dirty="0"/>
              <a:t> </a:t>
            </a:r>
            <a:r>
              <a:rPr lang="en-US" dirty="0" err="1"/>
              <a:t>bài</a:t>
            </a:r>
            <a:endParaRPr lang="en-US" dirty="0"/>
          </a:p>
          <a:p>
            <a:r>
              <a:rPr lang="en-US" dirty="0" err="1"/>
              <a:t>Câu</a:t>
            </a:r>
            <a:r>
              <a:rPr lang="en-US" dirty="0"/>
              <a:t> </a:t>
            </a:r>
            <a:r>
              <a:rPr lang="en-US" dirty="0" err="1"/>
              <a:t>hỏi</a:t>
            </a:r>
            <a:r>
              <a:rPr lang="en-US" dirty="0"/>
              <a:t> </a:t>
            </a:r>
            <a:r>
              <a:rPr lang="en-US" dirty="0" err="1"/>
              <a:t>socrat</a:t>
            </a:r>
            <a:r>
              <a:rPr lang="en-US" dirty="0"/>
              <a:t>: </a:t>
            </a:r>
            <a:r>
              <a:rPr lang="en-US" dirty="0" err="1"/>
              <a:t>Thế</a:t>
            </a:r>
            <a:r>
              <a:rPr lang="en-US" dirty="0"/>
              <a:t> </a:t>
            </a:r>
            <a:r>
              <a:rPr lang="en-US" dirty="0" err="1"/>
              <a:t>giới</a:t>
            </a:r>
            <a:r>
              <a:rPr lang="en-US" dirty="0"/>
              <a:t> “</a:t>
            </a:r>
            <a:r>
              <a:rPr lang="en-US" dirty="0" err="1"/>
              <a:t>trên</a:t>
            </a:r>
            <a:r>
              <a:rPr lang="en-US" dirty="0"/>
              <a:t> </a:t>
            </a:r>
            <a:r>
              <a:rPr lang="en-US" dirty="0" err="1"/>
              <a:t>mây</a:t>
            </a:r>
            <a:r>
              <a:rPr lang="en-US" dirty="0"/>
              <a:t>” </a:t>
            </a:r>
            <a:r>
              <a:rPr lang="en-US" dirty="0" err="1"/>
              <a:t>và</a:t>
            </a:r>
            <a:r>
              <a:rPr lang="en-US" dirty="0"/>
              <a:t> “</a:t>
            </a:r>
            <a:r>
              <a:rPr lang="en-US" dirty="0" err="1"/>
              <a:t>trong</a:t>
            </a:r>
            <a:r>
              <a:rPr lang="en-US" dirty="0"/>
              <a:t> </a:t>
            </a:r>
            <a:r>
              <a:rPr lang="en-US" dirty="0" err="1"/>
              <a:t>sóng</a:t>
            </a:r>
            <a:r>
              <a:rPr lang="en-US" dirty="0"/>
              <a:t>” </a:t>
            </a:r>
            <a:r>
              <a:rPr lang="en-US" dirty="0" err="1"/>
              <a:t>hiện</a:t>
            </a:r>
            <a:r>
              <a:rPr lang="en-US" dirty="0"/>
              <a:t> </a:t>
            </a:r>
            <a:r>
              <a:rPr lang="en-US" dirty="0" err="1"/>
              <a:t>ra</a:t>
            </a:r>
            <a:r>
              <a:rPr lang="en-US" dirty="0"/>
              <a:t> </a:t>
            </a:r>
            <a:r>
              <a:rPr lang="en-US" dirty="0" err="1"/>
              <a:t>như</a:t>
            </a:r>
            <a:r>
              <a:rPr lang="en-US" dirty="0"/>
              <a:t> </a:t>
            </a:r>
            <a:r>
              <a:rPr lang="en-US" dirty="0" err="1"/>
              <a:t>thế</a:t>
            </a:r>
            <a:r>
              <a:rPr lang="en-US" dirty="0"/>
              <a:t> </a:t>
            </a:r>
            <a:r>
              <a:rPr lang="en-US" dirty="0" err="1"/>
              <a:t>nào</a:t>
            </a:r>
            <a:r>
              <a:rPr lang="en-US" dirty="0"/>
              <a:t>?</a:t>
            </a:r>
          </a:p>
          <a:p>
            <a:r>
              <a:rPr lang="en-US" dirty="0" err="1"/>
              <a:t>Một</a:t>
            </a:r>
            <a:r>
              <a:rPr lang="en-US" dirty="0"/>
              <a:t> </a:t>
            </a:r>
            <a:r>
              <a:rPr lang="en-US" dirty="0" err="1"/>
              <a:t>thế</a:t>
            </a:r>
            <a:r>
              <a:rPr lang="en-US" dirty="0"/>
              <a:t> </a:t>
            </a:r>
            <a:r>
              <a:rPr lang="en-US" dirty="0" err="1"/>
              <a:t>giới</a:t>
            </a:r>
            <a:r>
              <a:rPr lang="en-US" dirty="0"/>
              <a:t> lung </a:t>
            </a:r>
            <a:r>
              <a:rPr lang="en-US" dirty="0" err="1"/>
              <a:t>linh</a:t>
            </a:r>
            <a:r>
              <a:rPr lang="en-US" dirty="0"/>
              <a:t>, </a:t>
            </a:r>
            <a:r>
              <a:rPr lang="en-US" dirty="0" err="1"/>
              <a:t>huyền</a:t>
            </a:r>
            <a:r>
              <a:rPr lang="en-US" dirty="0"/>
              <a:t> </a:t>
            </a:r>
            <a:r>
              <a:rPr lang="en-US" dirty="0" err="1"/>
              <a:t>ảo</a:t>
            </a:r>
            <a:r>
              <a:rPr lang="en-US" dirty="0"/>
              <a:t> </a:t>
            </a:r>
            <a:r>
              <a:rPr lang="en-US" dirty="0" err="1"/>
              <a:t>vừa</a:t>
            </a:r>
            <a:r>
              <a:rPr lang="en-US" dirty="0"/>
              <a:t> </a:t>
            </a:r>
            <a:r>
              <a:rPr lang="en-US" dirty="0" err="1"/>
              <a:t>được</a:t>
            </a:r>
            <a:r>
              <a:rPr lang="en-US" dirty="0"/>
              <a:t> </a:t>
            </a:r>
            <a:r>
              <a:rPr lang="en-US" dirty="0" err="1"/>
              <a:t>mở</a:t>
            </a:r>
            <a:r>
              <a:rPr lang="en-US" dirty="0"/>
              <a:t> </a:t>
            </a:r>
            <a:r>
              <a:rPr lang="en-US" dirty="0" err="1"/>
              <a:t>ra</a:t>
            </a:r>
            <a:r>
              <a:rPr lang="en-US" dirty="0"/>
              <a:t> </a:t>
            </a:r>
            <a:r>
              <a:rPr lang="en-US" dirty="0" err="1"/>
              <a:t>trong</a:t>
            </a:r>
            <a:r>
              <a:rPr lang="en-US" dirty="0"/>
              <a:t> </a:t>
            </a:r>
            <a:r>
              <a:rPr lang="en-US" dirty="0" err="1"/>
              <a:t>lời</a:t>
            </a:r>
            <a:r>
              <a:rPr lang="en-US" dirty="0"/>
              <a:t> </a:t>
            </a:r>
            <a:r>
              <a:rPr lang="en-US" dirty="0" err="1"/>
              <a:t>của</a:t>
            </a:r>
            <a:r>
              <a:rPr lang="en-US" dirty="0"/>
              <a:t> </a:t>
            </a:r>
            <a:r>
              <a:rPr lang="en-US" dirty="0" err="1"/>
              <a:t>những</a:t>
            </a:r>
            <a:r>
              <a:rPr lang="en-US" dirty="0"/>
              <a:t> </a:t>
            </a:r>
            <a:r>
              <a:rPr lang="en-US" dirty="0" err="1"/>
              <a:t>người</a:t>
            </a:r>
            <a:r>
              <a:rPr lang="en-US" dirty="0"/>
              <a:t> </a:t>
            </a:r>
            <a:r>
              <a:rPr lang="en-US" dirty="0" err="1"/>
              <a:t>lạ</a:t>
            </a:r>
            <a:r>
              <a:rPr lang="en-US" dirty="0"/>
              <a:t>, </a:t>
            </a:r>
            <a:r>
              <a:rPr lang="en-US" dirty="0" err="1"/>
              <a:t>em</a:t>
            </a:r>
            <a:r>
              <a:rPr lang="en-US" dirty="0"/>
              <a:t> </a:t>
            </a:r>
            <a:r>
              <a:rPr lang="en-US" dirty="0" err="1"/>
              <a:t>bé</a:t>
            </a:r>
            <a:r>
              <a:rPr lang="en-US" dirty="0"/>
              <a:t> </a:t>
            </a:r>
            <a:r>
              <a:rPr lang="en-US" dirty="0" err="1"/>
              <a:t>có</a:t>
            </a:r>
            <a:r>
              <a:rPr lang="en-US" dirty="0"/>
              <a:t> </a:t>
            </a:r>
            <a:r>
              <a:rPr lang="en-US" dirty="0" err="1"/>
              <a:t>tâm</a:t>
            </a:r>
            <a:r>
              <a:rPr lang="en-US" dirty="0"/>
              <a:t> </a:t>
            </a:r>
            <a:r>
              <a:rPr lang="en-US" dirty="0" err="1"/>
              <a:t>trạng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Điều</a:t>
            </a:r>
            <a:r>
              <a:rPr lang="en-US" dirty="0"/>
              <a:t> </a:t>
            </a:r>
            <a:r>
              <a:rPr lang="en-US" dirty="0" err="1"/>
              <a:t>gì</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chứng</a:t>
            </a:r>
            <a:r>
              <a:rPr lang="en-US" dirty="0"/>
              <a:t> </a:t>
            </a:r>
            <a:r>
              <a:rPr lang="en-US" dirty="0" err="1"/>
              <a:t>minh</a:t>
            </a:r>
            <a:r>
              <a:rPr lang="en-US" dirty="0"/>
              <a:t> </a:t>
            </a:r>
            <a:r>
              <a:rPr lang="en-US" dirty="0" err="1"/>
              <a:t>được</a:t>
            </a:r>
            <a:r>
              <a:rPr lang="en-US" dirty="0"/>
              <a:t> </a:t>
            </a:r>
            <a:r>
              <a:rPr lang="en-US" dirty="0" err="1"/>
              <a:t>điều</a:t>
            </a:r>
            <a:r>
              <a:rPr lang="en-US" dirty="0"/>
              <a:t> </a:t>
            </a:r>
            <a:r>
              <a:rPr lang="en-US" dirty="0" err="1"/>
              <a:t>này</a:t>
            </a:r>
            <a:r>
              <a:rPr lang="en-US" dirty="0"/>
              <a:t>)</a:t>
            </a:r>
          </a:p>
          <a:p>
            <a:r>
              <a:rPr lang="en-US" dirty="0" err="1"/>
              <a:t>Với</a:t>
            </a:r>
            <a:r>
              <a:rPr lang="en-US" dirty="0"/>
              <a:t> </a:t>
            </a:r>
            <a:r>
              <a:rPr lang="en-US" dirty="0" err="1"/>
              <a:t>tâm</a:t>
            </a:r>
            <a:r>
              <a:rPr lang="en-US" dirty="0"/>
              <a:t> </a:t>
            </a:r>
            <a:r>
              <a:rPr lang="en-US" dirty="0" err="1"/>
              <a:t>trạng</a:t>
            </a:r>
            <a:r>
              <a:rPr lang="en-US" dirty="0"/>
              <a:t> </a:t>
            </a:r>
            <a:r>
              <a:rPr lang="en-US" dirty="0" err="1"/>
              <a:t>háo</a:t>
            </a:r>
            <a:r>
              <a:rPr lang="en-US" dirty="0"/>
              <a:t> </a:t>
            </a:r>
            <a:r>
              <a:rPr lang="en-US" dirty="0" err="1"/>
              <a:t>hức</a:t>
            </a:r>
            <a:r>
              <a:rPr lang="en-US" dirty="0"/>
              <a:t> </a:t>
            </a:r>
            <a:r>
              <a:rPr lang="en-US" dirty="0" err="1"/>
              <a:t>như</a:t>
            </a:r>
            <a:r>
              <a:rPr lang="en-US" dirty="0"/>
              <a:t> </a:t>
            </a:r>
            <a:r>
              <a:rPr lang="en-US" dirty="0" err="1"/>
              <a:t>vậy</a:t>
            </a:r>
            <a:r>
              <a:rPr lang="en-US" dirty="0"/>
              <a:t>, </a:t>
            </a:r>
            <a:r>
              <a:rPr lang="en-US" dirty="0" err="1"/>
              <a:t>em</a:t>
            </a:r>
            <a:r>
              <a:rPr lang="en-US" dirty="0"/>
              <a:t> </a:t>
            </a:r>
            <a:r>
              <a:rPr lang="en-US" dirty="0" err="1"/>
              <a:t>bé</a:t>
            </a:r>
            <a:r>
              <a:rPr lang="en-US" dirty="0"/>
              <a:t> </a:t>
            </a:r>
            <a:r>
              <a:rPr lang="en-US" dirty="0" err="1"/>
              <a:t>nên</a:t>
            </a:r>
            <a:r>
              <a:rPr lang="en-US" dirty="0"/>
              <a:t> </a:t>
            </a:r>
            <a:r>
              <a:rPr lang="en-US" dirty="0" err="1"/>
              <a:t>đưa</a:t>
            </a:r>
            <a:r>
              <a:rPr lang="en-US" dirty="0"/>
              <a:t> </a:t>
            </a:r>
            <a:r>
              <a:rPr lang="en-US" dirty="0" err="1"/>
              <a:t>ra</a:t>
            </a:r>
            <a:r>
              <a:rPr lang="en-US" dirty="0"/>
              <a:t> </a:t>
            </a:r>
            <a:r>
              <a:rPr lang="en-US" dirty="0" err="1"/>
              <a:t>lựa</a:t>
            </a:r>
            <a:r>
              <a:rPr lang="en-US" dirty="0"/>
              <a:t> </a:t>
            </a:r>
            <a:r>
              <a:rPr lang="en-US" dirty="0" err="1"/>
              <a:t>chọn</a:t>
            </a:r>
            <a:r>
              <a:rPr lang="en-US" dirty="0"/>
              <a:t> </a:t>
            </a:r>
            <a:r>
              <a:rPr lang="en-US" dirty="0" err="1"/>
              <a:t>gì</a:t>
            </a:r>
            <a:r>
              <a:rPr lang="en-US" dirty="0"/>
              <a:t>?</a:t>
            </a:r>
          </a:p>
          <a:p>
            <a:r>
              <a:rPr lang="en-US" dirty="0"/>
              <a:t>(</a:t>
            </a:r>
            <a:r>
              <a:rPr lang="en-US" dirty="0" err="1"/>
              <a:t>Đổi</a:t>
            </a:r>
            <a:r>
              <a:rPr lang="en-US" dirty="0"/>
              <a:t> </a:t>
            </a:r>
            <a:r>
              <a:rPr lang="en-US" dirty="0" err="1"/>
              <a:t>người</a:t>
            </a:r>
            <a:r>
              <a:rPr lang="en-US" dirty="0"/>
              <a:t>)</a:t>
            </a:r>
          </a:p>
          <a:p>
            <a:r>
              <a:rPr lang="en-US" dirty="0" err="1"/>
              <a:t>Thực</a:t>
            </a:r>
            <a:r>
              <a:rPr lang="en-US" dirty="0"/>
              <a:t> </a:t>
            </a:r>
            <a:r>
              <a:rPr lang="en-US" dirty="0" err="1"/>
              <a:t>tế</a:t>
            </a:r>
            <a:r>
              <a:rPr lang="en-US" dirty="0"/>
              <a:t>, </a:t>
            </a:r>
            <a:r>
              <a:rPr lang="en-US" dirty="0" err="1"/>
              <a:t>Em</a:t>
            </a:r>
            <a:r>
              <a:rPr lang="en-US" dirty="0"/>
              <a:t> </a:t>
            </a:r>
            <a:r>
              <a:rPr lang="en-US" dirty="0" err="1"/>
              <a:t>bé</a:t>
            </a:r>
            <a:r>
              <a:rPr lang="en-US" dirty="0"/>
              <a:t> </a:t>
            </a:r>
            <a:r>
              <a:rPr lang="en-US" dirty="0" err="1"/>
              <a:t>quyết</a:t>
            </a:r>
            <a:r>
              <a:rPr lang="en-US" dirty="0"/>
              <a:t> </a:t>
            </a:r>
            <a:r>
              <a:rPr lang="en-US" dirty="0" err="1"/>
              <a:t>định</a:t>
            </a:r>
            <a:r>
              <a:rPr lang="en-US" dirty="0"/>
              <a:t> </a:t>
            </a:r>
            <a:r>
              <a:rPr lang="en-US" dirty="0" err="1"/>
              <a:t>thế</a:t>
            </a:r>
            <a:r>
              <a:rPr lang="en-US" dirty="0"/>
              <a:t> </a:t>
            </a:r>
            <a:r>
              <a:rPr lang="en-US" dirty="0" err="1"/>
              <a:t>nào</a:t>
            </a:r>
            <a:r>
              <a:rPr lang="en-US" dirty="0"/>
              <a:t>?</a:t>
            </a:r>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chọn</a:t>
            </a:r>
            <a:r>
              <a:rPr lang="en-US" dirty="0"/>
              <a:t> </a:t>
            </a:r>
            <a:r>
              <a:rPr lang="en-US" dirty="0" err="1"/>
              <a:t>như</a:t>
            </a:r>
            <a:r>
              <a:rPr lang="en-US" dirty="0"/>
              <a:t> </a:t>
            </a:r>
            <a:r>
              <a:rPr lang="en-US" dirty="0" err="1"/>
              <a:t>vậy</a:t>
            </a:r>
            <a:endParaRPr lang="en-US" dirty="0"/>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lựa</a:t>
            </a:r>
            <a:r>
              <a:rPr lang="en-US" dirty="0"/>
              <a:t> </a:t>
            </a:r>
            <a:r>
              <a:rPr lang="en-US" dirty="0" err="1"/>
              <a:t>chọn</a:t>
            </a:r>
            <a:r>
              <a:rPr lang="en-US" dirty="0"/>
              <a:t> </a:t>
            </a:r>
            <a:r>
              <a:rPr lang="en-US" dirty="0" err="1"/>
              <a:t>ở</a:t>
            </a:r>
            <a:r>
              <a:rPr lang="en-US" dirty="0"/>
              <a:t> </a:t>
            </a:r>
            <a:r>
              <a:rPr lang="en-US" dirty="0" err="1"/>
              <a:t>lại</a:t>
            </a:r>
            <a:r>
              <a:rPr lang="en-US" dirty="0"/>
              <a:t> </a:t>
            </a:r>
            <a:r>
              <a:rPr lang="en-US" dirty="0" err="1"/>
              <a:t>với</a:t>
            </a:r>
            <a:r>
              <a:rPr lang="en-US" dirty="0"/>
              <a:t> </a:t>
            </a:r>
            <a:r>
              <a:rPr lang="en-US" dirty="0" err="1"/>
              <a:t>mẹ</a:t>
            </a:r>
            <a:r>
              <a:rPr lang="en-US" dirty="0"/>
              <a:t> (</a:t>
            </a:r>
            <a:r>
              <a:rPr lang="en-US" dirty="0" err="1"/>
              <a:t>Điều</a:t>
            </a:r>
            <a:r>
              <a:rPr lang="en-US" dirty="0"/>
              <a:t> </a:t>
            </a:r>
            <a:r>
              <a:rPr lang="en-US" dirty="0" err="1"/>
              <a:t>gì</a:t>
            </a:r>
            <a:r>
              <a:rPr lang="en-US" dirty="0"/>
              <a:t> </a:t>
            </a:r>
            <a:r>
              <a:rPr lang="en-US" dirty="0" err="1"/>
              <a:t>giúp</a:t>
            </a:r>
            <a:r>
              <a:rPr lang="en-US" dirty="0"/>
              <a:t> </a:t>
            </a:r>
            <a:r>
              <a:rPr lang="en-US" dirty="0" err="1"/>
              <a:t>em</a:t>
            </a:r>
            <a:r>
              <a:rPr lang="en-US" dirty="0"/>
              <a:t> </a:t>
            </a:r>
            <a:r>
              <a:rPr lang="en-US" dirty="0" err="1"/>
              <a:t>bé</a:t>
            </a:r>
            <a:r>
              <a:rPr lang="en-US" dirty="0"/>
              <a:t> </a:t>
            </a:r>
            <a:r>
              <a:rPr lang="en-US" dirty="0" err="1"/>
              <a:t>ở</a:t>
            </a:r>
            <a:r>
              <a:rPr lang="en-US" dirty="0"/>
              <a:t> </a:t>
            </a:r>
            <a:r>
              <a:rPr lang="en-US" dirty="0" err="1"/>
              <a:t>lại</a:t>
            </a:r>
            <a:r>
              <a:rPr lang="en-US" dirty="0"/>
              <a:t> </a:t>
            </a:r>
          </a:p>
          <a:p>
            <a:endParaRPr lang="en-US" dirty="0"/>
          </a:p>
          <a:p>
            <a:endParaRPr lang="en-VN" dirty="0"/>
          </a:p>
        </p:txBody>
      </p:sp>
      <p:sp>
        <p:nvSpPr>
          <p:cNvPr id="4" name="Slide Number Placeholder 3"/>
          <p:cNvSpPr>
            <a:spLocks noGrp="1"/>
          </p:cNvSpPr>
          <p:nvPr>
            <p:ph type="sldNum" sz="quarter" idx="5"/>
          </p:nvPr>
        </p:nvSpPr>
        <p:spPr/>
        <p:txBody>
          <a:bodyPr/>
          <a:lstStyle/>
          <a:p>
            <a:fld id="{FFA97A5E-DAB2-448F-A9CA-D8D14A8C57B9}" type="slidenum">
              <a:rPr lang="en-US" smtClean="0"/>
              <a:t>15</a:t>
            </a:fld>
            <a:endParaRPr lang="en-US"/>
          </a:p>
        </p:txBody>
      </p:sp>
    </p:spTree>
    <p:extLst>
      <p:ext uri="{BB962C8B-B14F-4D97-AF65-F5344CB8AC3E}">
        <p14:creationId xmlns:p14="http://schemas.microsoft.com/office/powerpoint/2010/main" val="872945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 </a:t>
            </a:r>
            <a:r>
              <a:rPr lang="en-US" dirty="0" err="1"/>
              <a:t>cả</a:t>
            </a:r>
            <a:r>
              <a:rPr lang="en-US" dirty="0"/>
              <a:t> </a:t>
            </a:r>
            <a:r>
              <a:rPr lang="en-US" dirty="0" err="1"/>
              <a:t>ghi</a:t>
            </a:r>
            <a:r>
              <a:rPr lang="en-US" dirty="0"/>
              <a:t> </a:t>
            </a:r>
            <a:r>
              <a:rPr lang="en-US" dirty="0" err="1"/>
              <a:t>bài</a:t>
            </a:r>
            <a:endParaRPr lang="en-US" dirty="0"/>
          </a:p>
          <a:p>
            <a:r>
              <a:rPr lang="en-US" dirty="0" err="1"/>
              <a:t>Câu</a:t>
            </a:r>
            <a:r>
              <a:rPr lang="en-US" dirty="0"/>
              <a:t> </a:t>
            </a:r>
            <a:r>
              <a:rPr lang="en-US" dirty="0" err="1"/>
              <a:t>hỏi</a:t>
            </a:r>
            <a:r>
              <a:rPr lang="en-US" dirty="0"/>
              <a:t> </a:t>
            </a:r>
            <a:r>
              <a:rPr lang="en-US" dirty="0" err="1"/>
              <a:t>socrat</a:t>
            </a:r>
            <a:r>
              <a:rPr lang="en-US" dirty="0"/>
              <a:t>: </a:t>
            </a:r>
            <a:r>
              <a:rPr lang="en-US" dirty="0" err="1"/>
              <a:t>Thế</a:t>
            </a:r>
            <a:r>
              <a:rPr lang="en-US" dirty="0"/>
              <a:t> </a:t>
            </a:r>
            <a:r>
              <a:rPr lang="en-US" dirty="0" err="1"/>
              <a:t>giới</a:t>
            </a:r>
            <a:r>
              <a:rPr lang="en-US" dirty="0"/>
              <a:t> “</a:t>
            </a:r>
            <a:r>
              <a:rPr lang="en-US" dirty="0" err="1"/>
              <a:t>trên</a:t>
            </a:r>
            <a:r>
              <a:rPr lang="en-US" dirty="0"/>
              <a:t> </a:t>
            </a:r>
            <a:r>
              <a:rPr lang="en-US" dirty="0" err="1"/>
              <a:t>mây</a:t>
            </a:r>
            <a:r>
              <a:rPr lang="en-US" dirty="0"/>
              <a:t>” </a:t>
            </a:r>
            <a:r>
              <a:rPr lang="en-US" dirty="0" err="1"/>
              <a:t>và</a:t>
            </a:r>
            <a:r>
              <a:rPr lang="en-US" dirty="0"/>
              <a:t> “</a:t>
            </a:r>
            <a:r>
              <a:rPr lang="en-US" dirty="0" err="1"/>
              <a:t>trong</a:t>
            </a:r>
            <a:r>
              <a:rPr lang="en-US" dirty="0"/>
              <a:t> </a:t>
            </a:r>
            <a:r>
              <a:rPr lang="en-US" dirty="0" err="1"/>
              <a:t>sóng</a:t>
            </a:r>
            <a:r>
              <a:rPr lang="en-US" dirty="0"/>
              <a:t>” </a:t>
            </a:r>
            <a:r>
              <a:rPr lang="en-US" dirty="0" err="1"/>
              <a:t>hiện</a:t>
            </a:r>
            <a:r>
              <a:rPr lang="en-US" dirty="0"/>
              <a:t> </a:t>
            </a:r>
            <a:r>
              <a:rPr lang="en-US" dirty="0" err="1"/>
              <a:t>ra</a:t>
            </a:r>
            <a:r>
              <a:rPr lang="en-US" dirty="0"/>
              <a:t> </a:t>
            </a:r>
            <a:r>
              <a:rPr lang="en-US" dirty="0" err="1"/>
              <a:t>như</a:t>
            </a:r>
            <a:r>
              <a:rPr lang="en-US" dirty="0"/>
              <a:t> </a:t>
            </a:r>
            <a:r>
              <a:rPr lang="en-US" dirty="0" err="1"/>
              <a:t>thế</a:t>
            </a:r>
            <a:r>
              <a:rPr lang="en-US" dirty="0"/>
              <a:t> </a:t>
            </a:r>
            <a:r>
              <a:rPr lang="en-US" dirty="0" err="1"/>
              <a:t>nào</a:t>
            </a:r>
            <a:r>
              <a:rPr lang="en-US" dirty="0"/>
              <a:t>?</a:t>
            </a:r>
          </a:p>
          <a:p>
            <a:r>
              <a:rPr lang="en-US" dirty="0" err="1"/>
              <a:t>Một</a:t>
            </a:r>
            <a:r>
              <a:rPr lang="en-US" dirty="0"/>
              <a:t> </a:t>
            </a:r>
            <a:r>
              <a:rPr lang="en-US" dirty="0" err="1"/>
              <a:t>thế</a:t>
            </a:r>
            <a:r>
              <a:rPr lang="en-US" dirty="0"/>
              <a:t> </a:t>
            </a:r>
            <a:r>
              <a:rPr lang="en-US" dirty="0" err="1"/>
              <a:t>giới</a:t>
            </a:r>
            <a:r>
              <a:rPr lang="en-US" dirty="0"/>
              <a:t> lung </a:t>
            </a:r>
            <a:r>
              <a:rPr lang="en-US" dirty="0" err="1"/>
              <a:t>linh</a:t>
            </a:r>
            <a:r>
              <a:rPr lang="en-US" dirty="0"/>
              <a:t>, </a:t>
            </a:r>
            <a:r>
              <a:rPr lang="en-US" dirty="0" err="1"/>
              <a:t>huyền</a:t>
            </a:r>
            <a:r>
              <a:rPr lang="en-US" dirty="0"/>
              <a:t> </a:t>
            </a:r>
            <a:r>
              <a:rPr lang="en-US" dirty="0" err="1"/>
              <a:t>ảo</a:t>
            </a:r>
            <a:r>
              <a:rPr lang="en-US" dirty="0"/>
              <a:t> </a:t>
            </a:r>
            <a:r>
              <a:rPr lang="en-US" dirty="0" err="1"/>
              <a:t>vừa</a:t>
            </a:r>
            <a:r>
              <a:rPr lang="en-US" dirty="0"/>
              <a:t> </a:t>
            </a:r>
            <a:r>
              <a:rPr lang="en-US" dirty="0" err="1"/>
              <a:t>được</a:t>
            </a:r>
            <a:r>
              <a:rPr lang="en-US" dirty="0"/>
              <a:t> </a:t>
            </a:r>
            <a:r>
              <a:rPr lang="en-US" dirty="0" err="1"/>
              <a:t>mở</a:t>
            </a:r>
            <a:r>
              <a:rPr lang="en-US" dirty="0"/>
              <a:t> </a:t>
            </a:r>
            <a:r>
              <a:rPr lang="en-US" dirty="0" err="1"/>
              <a:t>ra</a:t>
            </a:r>
            <a:r>
              <a:rPr lang="en-US" dirty="0"/>
              <a:t> </a:t>
            </a:r>
            <a:r>
              <a:rPr lang="en-US" dirty="0" err="1"/>
              <a:t>trong</a:t>
            </a:r>
            <a:r>
              <a:rPr lang="en-US" dirty="0"/>
              <a:t> </a:t>
            </a:r>
            <a:r>
              <a:rPr lang="en-US" dirty="0" err="1"/>
              <a:t>lời</a:t>
            </a:r>
            <a:r>
              <a:rPr lang="en-US" dirty="0"/>
              <a:t> </a:t>
            </a:r>
            <a:r>
              <a:rPr lang="en-US" dirty="0" err="1"/>
              <a:t>của</a:t>
            </a:r>
            <a:r>
              <a:rPr lang="en-US" dirty="0"/>
              <a:t> </a:t>
            </a:r>
            <a:r>
              <a:rPr lang="en-US" dirty="0" err="1"/>
              <a:t>những</a:t>
            </a:r>
            <a:r>
              <a:rPr lang="en-US" dirty="0"/>
              <a:t> </a:t>
            </a:r>
            <a:r>
              <a:rPr lang="en-US" dirty="0" err="1"/>
              <a:t>người</a:t>
            </a:r>
            <a:r>
              <a:rPr lang="en-US" dirty="0"/>
              <a:t> </a:t>
            </a:r>
            <a:r>
              <a:rPr lang="en-US" dirty="0" err="1"/>
              <a:t>lạ</a:t>
            </a:r>
            <a:r>
              <a:rPr lang="en-US" dirty="0"/>
              <a:t>, </a:t>
            </a:r>
            <a:r>
              <a:rPr lang="en-US" dirty="0" err="1"/>
              <a:t>em</a:t>
            </a:r>
            <a:r>
              <a:rPr lang="en-US" dirty="0"/>
              <a:t> </a:t>
            </a:r>
            <a:r>
              <a:rPr lang="en-US" dirty="0" err="1"/>
              <a:t>bé</a:t>
            </a:r>
            <a:r>
              <a:rPr lang="en-US" dirty="0"/>
              <a:t> </a:t>
            </a:r>
            <a:r>
              <a:rPr lang="en-US" dirty="0" err="1"/>
              <a:t>có</a:t>
            </a:r>
            <a:r>
              <a:rPr lang="en-US" dirty="0"/>
              <a:t> </a:t>
            </a:r>
            <a:r>
              <a:rPr lang="en-US" dirty="0" err="1"/>
              <a:t>tâm</a:t>
            </a:r>
            <a:r>
              <a:rPr lang="en-US" dirty="0"/>
              <a:t> </a:t>
            </a:r>
            <a:r>
              <a:rPr lang="en-US" dirty="0" err="1"/>
              <a:t>trạng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Điều</a:t>
            </a:r>
            <a:r>
              <a:rPr lang="en-US" dirty="0"/>
              <a:t> </a:t>
            </a:r>
            <a:r>
              <a:rPr lang="en-US" dirty="0" err="1"/>
              <a:t>gì</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chứng</a:t>
            </a:r>
            <a:r>
              <a:rPr lang="en-US" dirty="0"/>
              <a:t> </a:t>
            </a:r>
            <a:r>
              <a:rPr lang="en-US" dirty="0" err="1"/>
              <a:t>minh</a:t>
            </a:r>
            <a:r>
              <a:rPr lang="en-US" dirty="0"/>
              <a:t> </a:t>
            </a:r>
            <a:r>
              <a:rPr lang="en-US" dirty="0" err="1"/>
              <a:t>được</a:t>
            </a:r>
            <a:r>
              <a:rPr lang="en-US" dirty="0"/>
              <a:t> </a:t>
            </a:r>
            <a:r>
              <a:rPr lang="en-US" dirty="0" err="1"/>
              <a:t>điều</a:t>
            </a:r>
            <a:r>
              <a:rPr lang="en-US" dirty="0"/>
              <a:t> </a:t>
            </a:r>
            <a:r>
              <a:rPr lang="en-US" dirty="0" err="1"/>
              <a:t>này</a:t>
            </a:r>
            <a:r>
              <a:rPr lang="en-US" dirty="0"/>
              <a:t>)</a:t>
            </a:r>
          </a:p>
          <a:p>
            <a:r>
              <a:rPr lang="en-US" dirty="0" err="1"/>
              <a:t>Với</a:t>
            </a:r>
            <a:r>
              <a:rPr lang="en-US" dirty="0"/>
              <a:t> </a:t>
            </a:r>
            <a:r>
              <a:rPr lang="en-US" dirty="0" err="1"/>
              <a:t>tâm</a:t>
            </a:r>
            <a:r>
              <a:rPr lang="en-US" dirty="0"/>
              <a:t> </a:t>
            </a:r>
            <a:r>
              <a:rPr lang="en-US" dirty="0" err="1"/>
              <a:t>trạng</a:t>
            </a:r>
            <a:r>
              <a:rPr lang="en-US" dirty="0"/>
              <a:t> </a:t>
            </a:r>
            <a:r>
              <a:rPr lang="en-US" dirty="0" err="1"/>
              <a:t>háo</a:t>
            </a:r>
            <a:r>
              <a:rPr lang="en-US" dirty="0"/>
              <a:t> </a:t>
            </a:r>
            <a:r>
              <a:rPr lang="en-US" dirty="0" err="1"/>
              <a:t>hức</a:t>
            </a:r>
            <a:r>
              <a:rPr lang="en-US" dirty="0"/>
              <a:t> </a:t>
            </a:r>
            <a:r>
              <a:rPr lang="en-US" dirty="0" err="1"/>
              <a:t>như</a:t>
            </a:r>
            <a:r>
              <a:rPr lang="en-US" dirty="0"/>
              <a:t> </a:t>
            </a:r>
            <a:r>
              <a:rPr lang="en-US" dirty="0" err="1"/>
              <a:t>vậy</a:t>
            </a:r>
            <a:r>
              <a:rPr lang="en-US" dirty="0"/>
              <a:t>, </a:t>
            </a:r>
            <a:r>
              <a:rPr lang="en-US" dirty="0" err="1"/>
              <a:t>em</a:t>
            </a:r>
            <a:r>
              <a:rPr lang="en-US" dirty="0"/>
              <a:t> </a:t>
            </a:r>
            <a:r>
              <a:rPr lang="en-US" dirty="0" err="1"/>
              <a:t>bé</a:t>
            </a:r>
            <a:r>
              <a:rPr lang="en-US" dirty="0"/>
              <a:t> </a:t>
            </a:r>
            <a:r>
              <a:rPr lang="en-US" dirty="0" err="1"/>
              <a:t>nên</a:t>
            </a:r>
            <a:r>
              <a:rPr lang="en-US" dirty="0"/>
              <a:t> </a:t>
            </a:r>
            <a:r>
              <a:rPr lang="en-US" dirty="0" err="1"/>
              <a:t>đưa</a:t>
            </a:r>
            <a:r>
              <a:rPr lang="en-US" dirty="0"/>
              <a:t> </a:t>
            </a:r>
            <a:r>
              <a:rPr lang="en-US" dirty="0" err="1"/>
              <a:t>ra</a:t>
            </a:r>
            <a:r>
              <a:rPr lang="en-US" dirty="0"/>
              <a:t> </a:t>
            </a:r>
            <a:r>
              <a:rPr lang="en-US" dirty="0" err="1"/>
              <a:t>lựa</a:t>
            </a:r>
            <a:r>
              <a:rPr lang="en-US" dirty="0"/>
              <a:t> </a:t>
            </a:r>
            <a:r>
              <a:rPr lang="en-US" dirty="0" err="1"/>
              <a:t>chọn</a:t>
            </a:r>
            <a:r>
              <a:rPr lang="en-US" dirty="0"/>
              <a:t> </a:t>
            </a:r>
            <a:r>
              <a:rPr lang="en-US" dirty="0" err="1"/>
              <a:t>gì</a:t>
            </a:r>
            <a:r>
              <a:rPr lang="en-US" dirty="0"/>
              <a:t>?</a:t>
            </a:r>
          </a:p>
          <a:p>
            <a:r>
              <a:rPr lang="en-US" dirty="0"/>
              <a:t>(</a:t>
            </a:r>
            <a:r>
              <a:rPr lang="en-US" dirty="0" err="1"/>
              <a:t>Đổi</a:t>
            </a:r>
            <a:r>
              <a:rPr lang="en-US" dirty="0"/>
              <a:t> </a:t>
            </a:r>
            <a:r>
              <a:rPr lang="en-US" dirty="0" err="1"/>
              <a:t>người</a:t>
            </a:r>
            <a:r>
              <a:rPr lang="en-US" dirty="0"/>
              <a:t>)</a:t>
            </a:r>
          </a:p>
          <a:p>
            <a:r>
              <a:rPr lang="en-US" dirty="0" err="1"/>
              <a:t>Thực</a:t>
            </a:r>
            <a:r>
              <a:rPr lang="en-US" dirty="0"/>
              <a:t> </a:t>
            </a:r>
            <a:r>
              <a:rPr lang="en-US" dirty="0" err="1"/>
              <a:t>tế</a:t>
            </a:r>
            <a:r>
              <a:rPr lang="en-US" dirty="0"/>
              <a:t>, </a:t>
            </a:r>
            <a:r>
              <a:rPr lang="en-US" dirty="0" err="1"/>
              <a:t>Em</a:t>
            </a:r>
            <a:r>
              <a:rPr lang="en-US" dirty="0"/>
              <a:t> </a:t>
            </a:r>
            <a:r>
              <a:rPr lang="en-US" dirty="0" err="1"/>
              <a:t>bé</a:t>
            </a:r>
            <a:r>
              <a:rPr lang="en-US" dirty="0"/>
              <a:t> </a:t>
            </a:r>
            <a:r>
              <a:rPr lang="en-US" dirty="0" err="1"/>
              <a:t>quyết</a:t>
            </a:r>
            <a:r>
              <a:rPr lang="en-US" dirty="0"/>
              <a:t> </a:t>
            </a:r>
            <a:r>
              <a:rPr lang="en-US" dirty="0" err="1"/>
              <a:t>định</a:t>
            </a:r>
            <a:r>
              <a:rPr lang="en-US" dirty="0"/>
              <a:t> </a:t>
            </a:r>
            <a:r>
              <a:rPr lang="en-US" dirty="0" err="1"/>
              <a:t>thế</a:t>
            </a:r>
            <a:r>
              <a:rPr lang="en-US" dirty="0"/>
              <a:t> </a:t>
            </a:r>
            <a:r>
              <a:rPr lang="en-US" dirty="0" err="1"/>
              <a:t>nào</a:t>
            </a:r>
            <a:r>
              <a:rPr lang="en-US" dirty="0"/>
              <a:t>?</a:t>
            </a:r>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chọn</a:t>
            </a:r>
            <a:r>
              <a:rPr lang="en-US" dirty="0"/>
              <a:t> </a:t>
            </a:r>
            <a:r>
              <a:rPr lang="en-US" dirty="0" err="1"/>
              <a:t>như</a:t>
            </a:r>
            <a:r>
              <a:rPr lang="en-US" dirty="0"/>
              <a:t> </a:t>
            </a:r>
            <a:r>
              <a:rPr lang="en-US" dirty="0" err="1"/>
              <a:t>vậy</a:t>
            </a:r>
            <a:endParaRPr lang="en-US" dirty="0"/>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lựa</a:t>
            </a:r>
            <a:r>
              <a:rPr lang="en-US" dirty="0"/>
              <a:t> </a:t>
            </a:r>
            <a:r>
              <a:rPr lang="en-US" dirty="0" err="1"/>
              <a:t>chọn</a:t>
            </a:r>
            <a:r>
              <a:rPr lang="en-US" dirty="0"/>
              <a:t> </a:t>
            </a:r>
            <a:r>
              <a:rPr lang="en-US" dirty="0" err="1"/>
              <a:t>ở</a:t>
            </a:r>
            <a:r>
              <a:rPr lang="en-US" dirty="0"/>
              <a:t> </a:t>
            </a:r>
            <a:r>
              <a:rPr lang="en-US" dirty="0" err="1"/>
              <a:t>lại</a:t>
            </a:r>
            <a:r>
              <a:rPr lang="en-US" dirty="0"/>
              <a:t> </a:t>
            </a:r>
            <a:r>
              <a:rPr lang="en-US" dirty="0" err="1"/>
              <a:t>với</a:t>
            </a:r>
            <a:r>
              <a:rPr lang="en-US" dirty="0"/>
              <a:t> </a:t>
            </a:r>
            <a:r>
              <a:rPr lang="en-US" dirty="0" err="1"/>
              <a:t>mẹ</a:t>
            </a:r>
            <a:r>
              <a:rPr lang="en-US" dirty="0"/>
              <a:t> (</a:t>
            </a:r>
            <a:r>
              <a:rPr lang="en-US" dirty="0" err="1"/>
              <a:t>Điều</a:t>
            </a:r>
            <a:r>
              <a:rPr lang="en-US" dirty="0"/>
              <a:t> </a:t>
            </a:r>
            <a:r>
              <a:rPr lang="en-US" dirty="0" err="1"/>
              <a:t>gì</a:t>
            </a:r>
            <a:r>
              <a:rPr lang="en-US" dirty="0"/>
              <a:t> </a:t>
            </a:r>
            <a:r>
              <a:rPr lang="en-US" dirty="0" err="1"/>
              <a:t>giúp</a:t>
            </a:r>
            <a:r>
              <a:rPr lang="en-US" dirty="0"/>
              <a:t> </a:t>
            </a:r>
            <a:r>
              <a:rPr lang="en-US" dirty="0" err="1"/>
              <a:t>em</a:t>
            </a:r>
            <a:r>
              <a:rPr lang="en-US" dirty="0"/>
              <a:t> </a:t>
            </a:r>
            <a:r>
              <a:rPr lang="en-US" dirty="0" err="1"/>
              <a:t>bé</a:t>
            </a:r>
            <a:r>
              <a:rPr lang="en-US" dirty="0"/>
              <a:t> </a:t>
            </a:r>
            <a:r>
              <a:rPr lang="en-US" dirty="0" err="1"/>
              <a:t>ở</a:t>
            </a:r>
            <a:r>
              <a:rPr lang="en-US" dirty="0"/>
              <a:t> </a:t>
            </a:r>
            <a:r>
              <a:rPr lang="en-US" dirty="0" err="1"/>
              <a:t>lại</a:t>
            </a:r>
            <a:r>
              <a:rPr lang="en-US" dirty="0"/>
              <a:t> </a:t>
            </a:r>
          </a:p>
          <a:p>
            <a:endParaRPr lang="en-US" dirty="0"/>
          </a:p>
          <a:p>
            <a:endParaRPr lang="en-VN" dirty="0"/>
          </a:p>
        </p:txBody>
      </p:sp>
      <p:sp>
        <p:nvSpPr>
          <p:cNvPr id="4" name="Slide Number Placeholder 3"/>
          <p:cNvSpPr>
            <a:spLocks noGrp="1"/>
          </p:cNvSpPr>
          <p:nvPr>
            <p:ph type="sldNum" sz="quarter" idx="5"/>
          </p:nvPr>
        </p:nvSpPr>
        <p:spPr/>
        <p:txBody>
          <a:bodyPr/>
          <a:lstStyle/>
          <a:p>
            <a:fld id="{FFA97A5E-DAB2-448F-A9CA-D8D14A8C57B9}" type="slidenum">
              <a:rPr lang="en-US" smtClean="0"/>
              <a:t>16</a:t>
            </a:fld>
            <a:endParaRPr lang="en-US"/>
          </a:p>
        </p:txBody>
      </p:sp>
    </p:spTree>
    <p:extLst>
      <p:ext uri="{BB962C8B-B14F-4D97-AF65-F5344CB8AC3E}">
        <p14:creationId xmlns:p14="http://schemas.microsoft.com/office/powerpoint/2010/main" val="668131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 </a:t>
            </a:r>
            <a:r>
              <a:rPr lang="en-US" dirty="0" err="1"/>
              <a:t>cả</a:t>
            </a:r>
            <a:r>
              <a:rPr lang="en-US" dirty="0"/>
              <a:t> </a:t>
            </a:r>
            <a:r>
              <a:rPr lang="en-US" dirty="0" err="1"/>
              <a:t>ghi</a:t>
            </a:r>
            <a:r>
              <a:rPr lang="en-US" dirty="0"/>
              <a:t> </a:t>
            </a:r>
            <a:r>
              <a:rPr lang="en-US" dirty="0" err="1"/>
              <a:t>bài</a:t>
            </a:r>
            <a:endParaRPr lang="en-US" dirty="0"/>
          </a:p>
          <a:p>
            <a:endParaRPr lang="en-US" dirty="0"/>
          </a:p>
          <a:p>
            <a:r>
              <a:rPr lang="en-US" dirty="0" err="1"/>
              <a:t>Câu</a:t>
            </a:r>
            <a:r>
              <a:rPr lang="en-US" dirty="0"/>
              <a:t> </a:t>
            </a:r>
            <a:r>
              <a:rPr lang="en-US" dirty="0" err="1"/>
              <a:t>hỏi</a:t>
            </a:r>
            <a:r>
              <a:rPr lang="en-US" dirty="0"/>
              <a:t> </a:t>
            </a:r>
            <a:r>
              <a:rPr lang="en-US" dirty="0" err="1"/>
              <a:t>socrat</a:t>
            </a:r>
            <a:r>
              <a:rPr lang="en-US" dirty="0"/>
              <a:t>: </a:t>
            </a:r>
            <a:r>
              <a:rPr lang="en-US" dirty="0" err="1"/>
              <a:t>Thế</a:t>
            </a:r>
            <a:r>
              <a:rPr lang="en-US" dirty="0"/>
              <a:t> </a:t>
            </a:r>
            <a:r>
              <a:rPr lang="en-US" dirty="0" err="1"/>
              <a:t>giới</a:t>
            </a:r>
            <a:r>
              <a:rPr lang="en-US" dirty="0"/>
              <a:t> “</a:t>
            </a:r>
            <a:r>
              <a:rPr lang="en-US" dirty="0" err="1"/>
              <a:t>trên</a:t>
            </a:r>
            <a:r>
              <a:rPr lang="en-US" dirty="0"/>
              <a:t> </a:t>
            </a:r>
            <a:r>
              <a:rPr lang="en-US" dirty="0" err="1"/>
              <a:t>mây</a:t>
            </a:r>
            <a:r>
              <a:rPr lang="en-US" dirty="0"/>
              <a:t>” </a:t>
            </a:r>
            <a:r>
              <a:rPr lang="en-US" dirty="0" err="1"/>
              <a:t>và</a:t>
            </a:r>
            <a:r>
              <a:rPr lang="en-US" dirty="0"/>
              <a:t> “</a:t>
            </a:r>
            <a:r>
              <a:rPr lang="en-US" dirty="0" err="1"/>
              <a:t>trong</a:t>
            </a:r>
            <a:r>
              <a:rPr lang="en-US" dirty="0"/>
              <a:t> </a:t>
            </a:r>
            <a:r>
              <a:rPr lang="en-US" dirty="0" err="1"/>
              <a:t>sóng</a:t>
            </a:r>
            <a:r>
              <a:rPr lang="en-US" dirty="0"/>
              <a:t>” </a:t>
            </a:r>
            <a:r>
              <a:rPr lang="en-US" dirty="0" err="1"/>
              <a:t>hiện</a:t>
            </a:r>
            <a:r>
              <a:rPr lang="en-US" dirty="0"/>
              <a:t> </a:t>
            </a:r>
            <a:r>
              <a:rPr lang="en-US" dirty="0" err="1"/>
              <a:t>ra</a:t>
            </a:r>
            <a:r>
              <a:rPr lang="en-US" dirty="0"/>
              <a:t> </a:t>
            </a:r>
            <a:r>
              <a:rPr lang="en-US" dirty="0" err="1"/>
              <a:t>như</a:t>
            </a:r>
            <a:r>
              <a:rPr lang="en-US" dirty="0"/>
              <a:t> </a:t>
            </a:r>
            <a:r>
              <a:rPr lang="en-US" dirty="0" err="1"/>
              <a:t>thế</a:t>
            </a:r>
            <a:r>
              <a:rPr lang="en-US" dirty="0"/>
              <a:t> </a:t>
            </a:r>
            <a:r>
              <a:rPr lang="en-US" dirty="0" err="1"/>
              <a:t>nào</a:t>
            </a:r>
            <a:r>
              <a:rPr lang="en-US" dirty="0"/>
              <a:t>?</a:t>
            </a:r>
          </a:p>
          <a:p>
            <a:r>
              <a:rPr lang="en-US" dirty="0" err="1"/>
              <a:t>Một</a:t>
            </a:r>
            <a:r>
              <a:rPr lang="en-US" dirty="0"/>
              <a:t> </a:t>
            </a:r>
            <a:r>
              <a:rPr lang="en-US" dirty="0" err="1"/>
              <a:t>thế</a:t>
            </a:r>
            <a:r>
              <a:rPr lang="en-US" dirty="0"/>
              <a:t> </a:t>
            </a:r>
            <a:r>
              <a:rPr lang="en-US" dirty="0" err="1"/>
              <a:t>giới</a:t>
            </a:r>
            <a:r>
              <a:rPr lang="en-US" dirty="0"/>
              <a:t> lung </a:t>
            </a:r>
            <a:r>
              <a:rPr lang="en-US" dirty="0" err="1"/>
              <a:t>linh</a:t>
            </a:r>
            <a:r>
              <a:rPr lang="en-US" dirty="0"/>
              <a:t>, </a:t>
            </a:r>
            <a:r>
              <a:rPr lang="en-US" dirty="0" err="1"/>
              <a:t>huyền</a:t>
            </a:r>
            <a:r>
              <a:rPr lang="en-US" dirty="0"/>
              <a:t> </a:t>
            </a:r>
            <a:r>
              <a:rPr lang="en-US" dirty="0" err="1"/>
              <a:t>ảo</a:t>
            </a:r>
            <a:r>
              <a:rPr lang="en-US" dirty="0"/>
              <a:t> </a:t>
            </a:r>
            <a:r>
              <a:rPr lang="en-US" dirty="0" err="1"/>
              <a:t>vừa</a:t>
            </a:r>
            <a:r>
              <a:rPr lang="en-US" dirty="0"/>
              <a:t> </a:t>
            </a:r>
            <a:r>
              <a:rPr lang="en-US" dirty="0" err="1"/>
              <a:t>được</a:t>
            </a:r>
            <a:r>
              <a:rPr lang="en-US" dirty="0"/>
              <a:t> </a:t>
            </a:r>
            <a:r>
              <a:rPr lang="en-US" dirty="0" err="1"/>
              <a:t>mở</a:t>
            </a:r>
            <a:r>
              <a:rPr lang="en-US" dirty="0"/>
              <a:t> </a:t>
            </a:r>
            <a:r>
              <a:rPr lang="en-US" dirty="0" err="1"/>
              <a:t>ra</a:t>
            </a:r>
            <a:r>
              <a:rPr lang="en-US" dirty="0"/>
              <a:t> </a:t>
            </a:r>
            <a:r>
              <a:rPr lang="en-US" dirty="0" err="1"/>
              <a:t>trong</a:t>
            </a:r>
            <a:r>
              <a:rPr lang="en-US" dirty="0"/>
              <a:t> </a:t>
            </a:r>
            <a:r>
              <a:rPr lang="en-US" dirty="0" err="1"/>
              <a:t>lời</a:t>
            </a:r>
            <a:r>
              <a:rPr lang="en-US" dirty="0"/>
              <a:t> </a:t>
            </a:r>
            <a:r>
              <a:rPr lang="en-US" dirty="0" err="1"/>
              <a:t>của</a:t>
            </a:r>
            <a:r>
              <a:rPr lang="en-US" dirty="0"/>
              <a:t> </a:t>
            </a:r>
            <a:r>
              <a:rPr lang="en-US" dirty="0" err="1"/>
              <a:t>những</a:t>
            </a:r>
            <a:r>
              <a:rPr lang="en-US" dirty="0"/>
              <a:t> </a:t>
            </a:r>
            <a:r>
              <a:rPr lang="en-US" dirty="0" err="1"/>
              <a:t>người</a:t>
            </a:r>
            <a:r>
              <a:rPr lang="en-US" dirty="0"/>
              <a:t> </a:t>
            </a:r>
            <a:r>
              <a:rPr lang="en-US" dirty="0" err="1"/>
              <a:t>lạ</a:t>
            </a:r>
            <a:r>
              <a:rPr lang="en-US" dirty="0"/>
              <a:t>, </a:t>
            </a:r>
            <a:r>
              <a:rPr lang="en-US" dirty="0" err="1"/>
              <a:t>em</a:t>
            </a:r>
            <a:r>
              <a:rPr lang="en-US" dirty="0"/>
              <a:t> </a:t>
            </a:r>
            <a:r>
              <a:rPr lang="en-US" dirty="0" err="1"/>
              <a:t>bé</a:t>
            </a:r>
            <a:r>
              <a:rPr lang="en-US" dirty="0"/>
              <a:t> </a:t>
            </a:r>
            <a:r>
              <a:rPr lang="en-US" dirty="0" err="1"/>
              <a:t>có</a:t>
            </a:r>
            <a:r>
              <a:rPr lang="en-US" dirty="0"/>
              <a:t> </a:t>
            </a:r>
            <a:r>
              <a:rPr lang="en-US" dirty="0" err="1"/>
              <a:t>tâm</a:t>
            </a:r>
            <a:r>
              <a:rPr lang="en-US" dirty="0"/>
              <a:t> </a:t>
            </a:r>
            <a:r>
              <a:rPr lang="en-US" dirty="0" err="1"/>
              <a:t>trạng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Điều</a:t>
            </a:r>
            <a:r>
              <a:rPr lang="en-US" dirty="0"/>
              <a:t> </a:t>
            </a:r>
            <a:r>
              <a:rPr lang="en-US" dirty="0" err="1"/>
              <a:t>gì</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chứng</a:t>
            </a:r>
            <a:r>
              <a:rPr lang="en-US" dirty="0"/>
              <a:t> </a:t>
            </a:r>
            <a:r>
              <a:rPr lang="en-US" dirty="0" err="1"/>
              <a:t>minh</a:t>
            </a:r>
            <a:r>
              <a:rPr lang="en-US" dirty="0"/>
              <a:t> </a:t>
            </a:r>
            <a:r>
              <a:rPr lang="en-US" dirty="0" err="1"/>
              <a:t>được</a:t>
            </a:r>
            <a:r>
              <a:rPr lang="en-US" dirty="0"/>
              <a:t> </a:t>
            </a:r>
            <a:r>
              <a:rPr lang="en-US" dirty="0" err="1"/>
              <a:t>điều</a:t>
            </a:r>
            <a:r>
              <a:rPr lang="en-US" dirty="0"/>
              <a:t> </a:t>
            </a:r>
            <a:r>
              <a:rPr lang="en-US" dirty="0" err="1"/>
              <a:t>này</a:t>
            </a:r>
            <a:r>
              <a:rPr lang="en-US" dirty="0"/>
              <a:t>)</a:t>
            </a:r>
          </a:p>
          <a:p>
            <a:r>
              <a:rPr lang="en-US" dirty="0" err="1"/>
              <a:t>Với</a:t>
            </a:r>
            <a:r>
              <a:rPr lang="en-US" dirty="0"/>
              <a:t> </a:t>
            </a:r>
            <a:r>
              <a:rPr lang="en-US" dirty="0" err="1"/>
              <a:t>tâm</a:t>
            </a:r>
            <a:r>
              <a:rPr lang="en-US" dirty="0"/>
              <a:t> </a:t>
            </a:r>
            <a:r>
              <a:rPr lang="en-US" dirty="0" err="1"/>
              <a:t>trạng</a:t>
            </a:r>
            <a:r>
              <a:rPr lang="en-US" dirty="0"/>
              <a:t> </a:t>
            </a:r>
            <a:r>
              <a:rPr lang="en-US" dirty="0" err="1"/>
              <a:t>háo</a:t>
            </a:r>
            <a:r>
              <a:rPr lang="en-US" dirty="0"/>
              <a:t> </a:t>
            </a:r>
            <a:r>
              <a:rPr lang="en-US" dirty="0" err="1"/>
              <a:t>hức</a:t>
            </a:r>
            <a:r>
              <a:rPr lang="en-US" dirty="0"/>
              <a:t> </a:t>
            </a:r>
            <a:r>
              <a:rPr lang="en-US" dirty="0" err="1"/>
              <a:t>như</a:t>
            </a:r>
            <a:r>
              <a:rPr lang="en-US" dirty="0"/>
              <a:t> </a:t>
            </a:r>
            <a:r>
              <a:rPr lang="en-US" dirty="0" err="1"/>
              <a:t>vậy</a:t>
            </a:r>
            <a:r>
              <a:rPr lang="en-US" dirty="0"/>
              <a:t>, </a:t>
            </a:r>
            <a:r>
              <a:rPr lang="en-US" dirty="0" err="1"/>
              <a:t>em</a:t>
            </a:r>
            <a:r>
              <a:rPr lang="en-US" dirty="0"/>
              <a:t> </a:t>
            </a:r>
            <a:r>
              <a:rPr lang="en-US" dirty="0" err="1"/>
              <a:t>bé</a:t>
            </a:r>
            <a:r>
              <a:rPr lang="en-US" dirty="0"/>
              <a:t> </a:t>
            </a:r>
            <a:r>
              <a:rPr lang="en-US" dirty="0" err="1"/>
              <a:t>nên</a:t>
            </a:r>
            <a:r>
              <a:rPr lang="en-US" dirty="0"/>
              <a:t> </a:t>
            </a:r>
            <a:r>
              <a:rPr lang="en-US" dirty="0" err="1"/>
              <a:t>đưa</a:t>
            </a:r>
            <a:r>
              <a:rPr lang="en-US" dirty="0"/>
              <a:t> </a:t>
            </a:r>
            <a:r>
              <a:rPr lang="en-US" dirty="0" err="1"/>
              <a:t>ra</a:t>
            </a:r>
            <a:r>
              <a:rPr lang="en-US" dirty="0"/>
              <a:t> </a:t>
            </a:r>
            <a:r>
              <a:rPr lang="en-US" dirty="0" err="1"/>
              <a:t>lựa</a:t>
            </a:r>
            <a:r>
              <a:rPr lang="en-US" dirty="0"/>
              <a:t> </a:t>
            </a:r>
            <a:r>
              <a:rPr lang="en-US" dirty="0" err="1"/>
              <a:t>chọn</a:t>
            </a:r>
            <a:r>
              <a:rPr lang="en-US" dirty="0"/>
              <a:t> </a:t>
            </a:r>
            <a:r>
              <a:rPr lang="en-US" dirty="0" err="1"/>
              <a:t>gì</a:t>
            </a:r>
            <a:r>
              <a:rPr lang="en-US" dirty="0"/>
              <a:t>?</a:t>
            </a:r>
          </a:p>
          <a:p>
            <a:r>
              <a:rPr lang="en-US" dirty="0"/>
              <a:t>(</a:t>
            </a:r>
            <a:r>
              <a:rPr lang="en-US" dirty="0" err="1"/>
              <a:t>Đổi</a:t>
            </a:r>
            <a:r>
              <a:rPr lang="en-US" dirty="0"/>
              <a:t> </a:t>
            </a:r>
            <a:r>
              <a:rPr lang="en-US" dirty="0" err="1"/>
              <a:t>người</a:t>
            </a:r>
            <a:r>
              <a:rPr lang="en-US" dirty="0"/>
              <a:t>)</a:t>
            </a:r>
          </a:p>
          <a:p>
            <a:r>
              <a:rPr lang="en-US" dirty="0" err="1"/>
              <a:t>Thực</a:t>
            </a:r>
            <a:r>
              <a:rPr lang="en-US" dirty="0"/>
              <a:t> </a:t>
            </a:r>
            <a:r>
              <a:rPr lang="en-US" dirty="0" err="1"/>
              <a:t>tế</a:t>
            </a:r>
            <a:r>
              <a:rPr lang="en-US" dirty="0"/>
              <a:t>, </a:t>
            </a:r>
            <a:r>
              <a:rPr lang="en-US" dirty="0" err="1"/>
              <a:t>Em</a:t>
            </a:r>
            <a:r>
              <a:rPr lang="en-US" dirty="0"/>
              <a:t> </a:t>
            </a:r>
            <a:r>
              <a:rPr lang="en-US" dirty="0" err="1"/>
              <a:t>bé</a:t>
            </a:r>
            <a:r>
              <a:rPr lang="en-US" dirty="0"/>
              <a:t> </a:t>
            </a:r>
            <a:r>
              <a:rPr lang="en-US" dirty="0" err="1"/>
              <a:t>quyết</a:t>
            </a:r>
            <a:r>
              <a:rPr lang="en-US" dirty="0"/>
              <a:t> </a:t>
            </a:r>
            <a:r>
              <a:rPr lang="en-US" dirty="0" err="1"/>
              <a:t>định</a:t>
            </a:r>
            <a:r>
              <a:rPr lang="en-US" dirty="0"/>
              <a:t> </a:t>
            </a:r>
            <a:r>
              <a:rPr lang="en-US" dirty="0" err="1"/>
              <a:t>thế</a:t>
            </a:r>
            <a:r>
              <a:rPr lang="en-US" dirty="0"/>
              <a:t> </a:t>
            </a:r>
            <a:r>
              <a:rPr lang="en-US" dirty="0" err="1"/>
              <a:t>nào</a:t>
            </a:r>
            <a:r>
              <a:rPr lang="en-US" dirty="0"/>
              <a:t>?</a:t>
            </a:r>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chọn</a:t>
            </a:r>
            <a:r>
              <a:rPr lang="en-US" dirty="0"/>
              <a:t> </a:t>
            </a:r>
            <a:r>
              <a:rPr lang="en-US" dirty="0" err="1"/>
              <a:t>như</a:t>
            </a:r>
            <a:r>
              <a:rPr lang="en-US" dirty="0"/>
              <a:t> </a:t>
            </a:r>
            <a:r>
              <a:rPr lang="en-US" dirty="0" err="1"/>
              <a:t>vậy</a:t>
            </a:r>
            <a:endParaRPr lang="en-US" dirty="0"/>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lựa</a:t>
            </a:r>
            <a:r>
              <a:rPr lang="en-US" dirty="0"/>
              <a:t> </a:t>
            </a:r>
            <a:r>
              <a:rPr lang="en-US" dirty="0" err="1"/>
              <a:t>chọn</a:t>
            </a:r>
            <a:r>
              <a:rPr lang="en-US" dirty="0"/>
              <a:t> </a:t>
            </a:r>
            <a:r>
              <a:rPr lang="en-US" dirty="0" err="1"/>
              <a:t>ở</a:t>
            </a:r>
            <a:r>
              <a:rPr lang="en-US" dirty="0"/>
              <a:t> </a:t>
            </a:r>
            <a:r>
              <a:rPr lang="en-US" dirty="0" err="1"/>
              <a:t>lại</a:t>
            </a:r>
            <a:r>
              <a:rPr lang="en-US" dirty="0"/>
              <a:t> </a:t>
            </a:r>
            <a:r>
              <a:rPr lang="en-US" dirty="0" err="1"/>
              <a:t>với</a:t>
            </a:r>
            <a:r>
              <a:rPr lang="en-US" dirty="0"/>
              <a:t> </a:t>
            </a:r>
            <a:r>
              <a:rPr lang="en-US" dirty="0" err="1"/>
              <a:t>mẹ</a:t>
            </a:r>
            <a:r>
              <a:rPr lang="en-US" dirty="0"/>
              <a:t> (</a:t>
            </a:r>
            <a:r>
              <a:rPr lang="en-US" dirty="0" err="1"/>
              <a:t>Điều</a:t>
            </a:r>
            <a:r>
              <a:rPr lang="en-US" dirty="0"/>
              <a:t> </a:t>
            </a:r>
            <a:r>
              <a:rPr lang="en-US" dirty="0" err="1"/>
              <a:t>gì</a:t>
            </a:r>
            <a:r>
              <a:rPr lang="en-US" dirty="0"/>
              <a:t> </a:t>
            </a:r>
            <a:r>
              <a:rPr lang="en-US" dirty="0" err="1"/>
              <a:t>giúp</a:t>
            </a:r>
            <a:r>
              <a:rPr lang="en-US" dirty="0"/>
              <a:t> </a:t>
            </a:r>
            <a:r>
              <a:rPr lang="en-US" dirty="0" err="1"/>
              <a:t>em</a:t>
            </a:r>
            <a:r>
              <a:rPr lang="en-US" dirty="0"/>
              <a:t> </a:t>
            </a:r>
            <a:r>
              <a:rPr lang="en-US" dirty="0" err="1"/>
              <a:t>bé</a:t>
            </a:r>
            <a:r>
              <a:rPr lang="en-US" dirty="0"/>
              <a:t> </a:t>
            </a:r>
            <a:r>
              <a:rPr lang="en-US" dirty="0" err="1"/>
              <a:t>ở</a:t>
            </a:r>
            <a:r>
              <a:rPr lang="en-US" dirty="0"/>
              <a:t> </a:t>
            </a:r>
            <a:r>
              <a:rPr lang="en-US" dirty="0" err="1"/>
              <a:t>lại</a:t>
            </a:r>
            <a:r>
              <a:rPr lang="en-US" dirty="0"/>
              <a:t> </a:t>
            </a:r>
          </a:p>
          <a:p>
            <a:endParaRPr lang="en-US" dirty="0"/>
          </a:p>
          <a:p>
            <a:r>
              <a:rPr lang="en-US" dirty="0"/>
              <a:t>G</a:t>
            </a:r>
            <a:r>
              <a:rPr lang="en-VN" dirty="0"/>
              <a:t>hi bài</a:t>
            </a:r>
          </a:p>
          <a:p>
            <a:r>
              <a:rPr lang="en-VN" dirty="0"/>
              <a:t>Hình ảnh Mây và sóng tượng trung cho điều gì? </a:t>
            </a:r>
          </a:p>
        </p:txBody>
      </p:sp>
      <p:sp>
        <p:nvSpPr>
          <p:cNvPr id="4" name="Slide Number Placeholder 3"/>
          <p:cNvSpPr>
            <a:spLocks noGrp="1"/>
          </p:cNvSpPr>
          <p:nvPr>
            <p:ph type="sldNum" sz="quarter" idx="5"/>
          </p:nvPr>
        </p:nvSpPr>
        <p:spPr/>
        <p:txBody>
          <a:bodyPr/>
          <a:lstStyle/>
          <a:p>
            <a:fld id="{FFA97A5E-DAB2-448F-A9CA-D8D14A8C57B9}" type="slidenum">
              <a:rPr lang="en-US" smtClean="0"/>
              <a:t>17</a:t>
            </a:fld>
            <a:endParaRPr lang="en-US"/>
          </a:p>
        </p:txBody>
      </p:sp>
    </p:spTree>
    <p:extLst>
      <p:ext uri="{BB962C8B-B14F-4D97-AF65-F5344CB8AC3E}">
        <p14:creationId xmlns:p14="http://schemas.microsoft.com/office/powerpoint/2010/main" val="2608273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a:t>
            </a:r>
            <a:r>
              <a:rPr lang="en-US" dirty="0" err="1"/>
              <a:t>cả</a:t>
            </a:r>
            <a:r>
              <a:rPr lang="en-US" dirty="0"/>
              <a:t> </a:t>
            </a:r>
            <a:r>
              <a:rPr lang="en-US" dirty="0" err="1"/>
              <a:t>ghi</a:t>
            </a:r>
            <a:r>
              <a:rPr lang="en-US" dirty="0"/>
              <a:t> </a:t>
            </a:r>
            <a:r>
              <a:rPr lang="en-US" dirty="0" err="1"/>
              <a:t>bài</a:t>
            </a:r>
            <a:endParaRPr lang="en-US" dirty="0"/>
          </a:p>
          <a:p>
            <a:r>
              <a:rPr lang="en-US" dirty="0" err="1"/>
              <a:t>Câu</a:t>
            </a:r>
            <a:r>
              <a:rPr lang="en-US" dirty="0"/>
              <a:t> </a:t>
            </a:r>
            <a:r>
              <a:rPr lang="en-US" dirty="0" err="1"/>
              <a:t>hỏi</a:t>
            </a:r>
            <a:r>
              <a:rPr lang="en-US" dirty="0"/>
              <a:t> </a:t>
            </a:r>
            <a:r>
              <a:rPr lang="en-US" dirty="0" err="1"/>
              <a:t>socrat</a:t>
            </a:r>
            <a:r>
              <a:rPr lang="en-US" dirty="0"/>
              <a:t>: </a:t>
            </a:r>
            <a:r>
              <a:rPr lang="en-US" dirty="0" err="1"/>
              <a:t>Thế</a:t>
            </a:r>
            <a:r>
              <a:rPr lang="en-US" dirty="0"/>
              <a:t> </a:t>
            </a:r>
            <a:r>
              <a:rPr lang="en-US" dirty="0" err="1"/>
              <a:t>giới</a:t>
            </a:r>
            <a:r>
              <a:rPr lang="en-US" dirty="0"/>
              <a:t> “</a:t>
            </a:r>
            <a:r>
              <a:rPr lang="en-US" dirty="0" err="1"/>
              <a:t>trên</a:t>
            </a:r>
            <a:r>
              <a:rPr lang="en-US" dirty="0"/>
              <a:t> </a:t>
            </a:r>
            <a:r>
              <a:rPr lang="en-US" dirty="0" err="1"/>
              <a:t>mây</a:t>
            </a:r>
            <a:r>
              <a:rPr lang="en-US" dirty="0"/>
              <a:t>” </a:t>
            </a:r>
            <a:r>
              <a:rPr lang="en-US" dirty="0" err="1"/>
              <a:t>và</a:t>
            </a:r>
            <a:r>
              <a:rPr lang="en-US" dirty="0"/>
              <a:t> “</a:t>
            </a:r>
            <a:r>
              <a:rPr lang="en-US" dirty="0" err="1"/>
              <a:t>trong</a:t>
            </a:r>
            <a:r>
              <a:rPr lang="en-US" dirty="0"/>
              <a:t> </a:t>
            </a:r>
            <a:r>
              <a:rPr lang="en-US" dirty="0" err="1"/>
              <a:t>sóng</a:t>
            </a:r>
            <a:r>
              <a:rPr lang="en-US" dirty="0"/>
              <a:t>” </a:t>
            </a:r>
            <a:r>
              <a:rPr lang="en-US" dirty="0" err="1"/>
              <a:t>hiện</a:t>
            </a:r>
            <a:r>
              <a:rPr lang="en-US" dirty="0"/>
              <a:t> </a:t>
            </a:r>
            <a:r>
              <a:rPr lang="en-US" dirty="0" err="1"/>
              <a:t>ra</a:t>
            </a:r>
            <a:r>
              <a:rPr lang="en-US" dirty="0"/>
              <a:t> </a:t>
            </a:r>
            <a:r>
              <a:rPr lang="en-US" dirty="0" err="1"/>
              <a:t>như</a:t>
            </a:r>
            <a:r>
              <a:rPr lang="en-US" dirty="0"/>
              <a:t> </a:t>
            </a:r>
            <a:r>
              <a:rPr lang="en-US" dirty="0" err="1"/>
              <a:t>thế</a:t>
            </a:r>
            <a:r>
              <a:rPr lang="en-US" dirty="0"/>
              <a:t> </a:t>
            </a:r>
            <a:r>
              <a:rPr lang="en-US" dirty="0" err="1"/>
              <a:t>nào</a:t>
            </a:r>
            <a:r>
              <a:rPr lang="en-US" dirty="0"/>
              <a:t>?</a:t>
            </a:r>
          </a:p>
          <a:p>
            <a:r>
              <a:rPr lang="en-US" dirty="0" err="1"/>
              <a:t>Một</a:t>
            </a:r>
            <a:r>
              <a:rPr lang="en-US" dirty="0"/>
              <a:t> </a:t>
            </a:r>
            <a:r>
              <a:rPr lang="en-US" dirty="0" err="1"/>
              <a:t>thế</a:t>
            </a:r>
            <a:r>
              <a:rPr lang="en-US" dirty="0"/>
              <a:t> </a:t>
            </a:r>
            <a:r>
              <a:rPr lang="en-US" dirty="0" err="1"/>
              <a:t>giới</a:t>
            </a:r>
            <a:r>
              <a:rPr lang="en-US" dirty="0"/>
              <a:t> lung </a:t>
            </a:r>
            <a:r>
              <a:rPr lang="en-US" dirty="0" err="1"/>
              <a:t>linh</a:t>
            </a:r>
            <a:r>
              <a:rPr lang="en-US" dirty="0"/>
              <a:t>, </a:t>
            </a:r>
            <a:r>
              <a:rPr lang="en-US" dirty="0" err="1"/>
              <a:t>huyền</a:t>
            </a:r>
            <a:r>
              <a:rPr lang="en-US" dirty="0"/>
              <a:t> </a:t>
            </a:r>
            <a:r>
              <a:rPr lang="en-US" dirty="0" err="1"/>
              <a:t>ảo</a:t>
            </a:r>
            <a:r>
              <a:rPr lang="en-US" dirty="0"/>
              <a:t> </a:t>
            </a:r>
            <a:r>
              <a:rPr lang="en-US" dirty="0" err="1"/>
              <a:t>vừa</a:t>
            </a:r>
            <a:r>
              <a:rPr lang="en-US" dirty="0"/>
              <a:t> </a:t>
            </a:r>
            <a:r>
              <a:rPr lang="en-US" dirty="0" err="1"/>
              <a:t>được</a:t>
            </a:r>
            <a:r>
              <a:rPr lang="en-US" dirty="0"/>
              <a:t> </a:t>
            </a:r>
            <a:r>
              <a:rPr lang="en-US" dirty="0" err="1"/>
              <a:t>mở</a:t>
            </a:r>
            <a:r>
              <a:rPr lang="en-US" dirty="0"/>
              <a:t> </a:t>
            </a:r>
            <a:r>
              <a:rPr lang="en-US" dirty="0" err="1"/>
              <a:t>ra</a:t>
            </a:r>
            <a:r>
              <a:rPr lang="en-US" dirty="0"/>
              <a:t> </a:t>
            </a:r>
            <a:r>
              <a:rPr lang="en-US" dirty="0" err="1"/>
              <a:t>trong</a:t>
            </a:r>
            <a:r>
              <a:rPr lang="en-US" dirty="0"/>
              <a:t> </a:t>
            </a:r>
            <a:r>
              <a:rPr lang="en-US" dirty="0" err="1"/>
              <a:t>lời</a:t>
            </a:r>
            <a:r>
              <a:rPr lang="en-US" dirty="0"/>
              <a:t> </a:t>
            </a:r>
            <a:r>
              <a:rPr lang="en-US" dirty="0" err="1"/>
              <a:t>của</a:t>
            </a:r>
            <a:r>
              <a:rPr lang="en-US" dirty="0"/>
              <a:t> </a:t>
            </a:r>
            <a:r>
              <a:rPr lang="en-US" dirty="0" err="1"/>
              <a:t>những</a:t>
            </a:r>
            <a:r>
              <a:rPr lang="en-US" dirty="0"/>
              <a:t> </a:t>
            </a:r>
            <a:r>
              <a:rPr lang="en-US" dirty="0" err="1"/>
              <a:t>người</a:t>
            </a:r>
            <a:r>
              <a:rPr lang="en-US" dirty="0"/>
              <a:t> </a:t>
            </a:r>
            <a:r>
              <a:rPr lang="en-US" dirty="0" err="1"/>
              <a:t>lạ</a:t>
            </a:r>
            <a:r>
              <a:rPr lang="en-US" dirty="0"/>
              <a:t>, </a:t>
            </a:r>
            <a:r>
              <a:rPr lang="en-US" dirty="0" err="1"/>
              <a:t>em</a:t>
            </a:r>
            <a:r>
              <a:rPr lang="en-US" dirty="0"/>
              <a:t> </a:t>
            </a:r>
            <a:r>
              <a:rPr lang="en-US" dirty="0" err="1"/>
              <a:t>bé</a:t>
            </a:r>
            <a:r>
              <a:rPr lang="en-US" dirty="0"/>
              <a:t> </a:t>
            </a:r>
            <a:r>
              <a:rPr lang="en-US" dirty="0" err="1"/>
              <a:t>có</a:t>
            </a:r>
            <a:r>
              <a:rPr lang="en-US" dirty="0"/>
              <a:t> </a:t>
            </a:r>
            <a:r>
              <a:rPr lang="en-US" dirty="0" err="1"/>
              <a:t>tâm</a:t>
            </a:r>
            <a:r>
              <a:rPr lang="en-US" dirty="0"/>
              <a:t> </a:t>
            </a:r>
            <a:r>
              <a:rPr lang="en-US" dirty="0" err="1"/>
              <a:t>trạng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Điều</a:t>
            </a:r>
            <a:r>
              <a:rPr lang="en-US" dirty="0"/>
              <a:t> </a:t>
            </a:r>
            <a:r>
              <a:rPr lang="en-US" dirty="0" err="1"/>
              <a:t>gì</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chứng</a:t>
            </a:r>
            <a:r>
              <a:rPr lang="en-US" dirty="0"/>
              <a:t> </a:t>
            </a:r>
            <a:r>
              <a:rPr lang="en-US" dirty="0" err="1"/>
              <a:t>minh</a:t>
            </a:r>
            <a:r>
              <a:rPr lang="en-US" dirty="0"/>
              <a:t> </a:t>
            </a:r>
            <a:r>
              <a:rPr lang="en-US" dirty="0" err="1"/>
              <a:t>được</a:t>
            </a:r>
            <a:r>
              <a:rPr lang="en-US" dirty="0"/>
              <a:t> </a:t>
            </a:r>
            <a:r>
              <a:rPr lang="en-US" dirty="0" err="1"/>
              <a:t>điều</a:t>
            </a:r>
            <a:r>
              <a:rPr lang="en-US" dirty="0"/>
              <a:t> </a:t>
            </a:r>
            <a:r>
              <a:rPr lang="en-US" dirty="0" err="1"/>
              <a:t>này</a:t>
            </a:r>
            <a:r>
              <a:rPr lang="en-US" dirty="0"/>
              <a:t>)</a:t>
            </a:r>
          </a:p>
          <a:p>
            <a:r>
              <a:rPr lang="en-US" dirty="0" err="1"/>
              <a:t>Với</a:t>
            </a:r>
            <a:r>
              <a:rPr lang="en-US" dirty="0"/>
              <a:t> </a:t>
            </a:r>
            <a:r>
              <a:rPr lang="en-US" dirty="0" err="1"/>
              <a:t>tâm</a:t>
            </a:r>
            <a:r>
              <a:rPr lang="en-US" dirty="0"/>
              <a:t> </a:t>
            </a:r>
            <a:r>
              <a:rPr lang="en-US" dirty="0" err="1"/>
              <a:t>trạng</a:t>
            </a:r>
            <a:r>
              <a:rPr lang="en-US" dirty="0"/>
              <a:t> </a:t>
            </a:r>
            <a:r>
              <a:rPr lang="en-US" dirty="0" err="1"/>
              <a:t>háo</a:t>
            </a:r>
            <a:r>
              <a:rPr lang="en-US" dirty="0"/>
              <a:t> </a:t>
            </a:r>
            <a:r>
              <a:rPr lang="en-US" dirty="0" err="1"/>
              <a:t>hức</a:t>
            </a:r>
            <a:r>
              <a:rPr lang="en-US" dirty="0"/>
              <a:t> </a:t>
            </a:r>
            <a:r>
              <a:rPr lang="en-US" dirty="0" err="1"/>
              <a:t>như</a:t>
            </a:r>
            <a:r>
              <a:rPr lang="en-US" dirty="0"/>
              <a:t> </a:t>
            </a:r>
            <a:r>
              <a:rPr lang="en-US" dirty="0" err="1"/>
              <a:t>vậy</a:t>
            </a:r>
            <a:r>
              <a:rPr lang="en-US" dirty="0"/>
              <a:t>, </a:t>
            </a:r>
            <a:r>
              <a:rPr lang="en-US" dirty="0" err="1"/>
              <a:t>em</a:t>
            </a:r>
            <a:r>
              <a:rPr lang="en-US" dirty="0"/>
              <a:t> </a:t>
            </a:r>
            <a:r>
              <a:rPr lang="en-US" dirty="0" err="1"/>
              <a:t>bé</a:t>
            </a:r>
            <a:r>
              <a:rPr lang="en-US" dirty="0"/>
              <a:t> </a:t>
            </a:r>
            <a:r>
              <a:rPr lang="en-US" dirty="0" err="1"/>
              <a:t>nên</a:t>
            </a:r>
            <a:r>
              <a:rPr lang="en-US" dirty="0"/>
              <a:t> </a:t>
            </a:r>
            <a:r>
              <a:rPr lang="en-US" dirty="0" err="1"/>
              <a:t>đưa</a:t>
            </a:r>
            <a:r>
              <a:rPr lang="en-US" dirty="0"/>
              <a:t> </a:t>
            </a:r>
            <a:r>
              <a:rPr lang="en-US" dirty="0" err="1"/>
              <a:t>ra</a:t>
            </a:r>
            <a:r>
              <a:rPr lang="en-US" dirty="0"/>
              <a:t> </a:t>
            </a:r>
            <a:r>
              <a:rPr lang="en-US" dirty="0" err="1"/>
              <a:t>lựa</a:t>
            </a:r>
            <a:r>
              <a:rPr lang="en-US" dirty="0"/>
              <a:t> </a:t>
            </a:r>
            <a:r>
              <a:rPr lang="en-US" dirty="0" err="1"/>
              <a:t>chọn</a:t>
            </a:r>
            <a:r>
              <a:rPr lang="en-US" dirty="0"/>
              <a:t> </a:t>
            </a:r>
            <a:r>
              <a:rPr lang="en-US" dirty="0" err="1"/>
              <a:t>gì</a:t>
            </a:r>
            <a:r>
              <a:rPr lang="en-US" dirty="0"/>
              <a:t>?</a:t>
            </a:r>
          </a:p>
          <a:p>
            <a:r>
              <a:rPr lang="en-US" dirty="0"/>
              <a:t>(</a:t>
            </a:r>
            <a:r>
              <a:rPr lang="en-US" dirty="0" err="1"/>
              <a:t>Đổi</a:t>
            </a:r>
            <a:r>
              <a:rPr lang="en-US" dirty="0"/>
              <a:t> </a:t>
            </a:r>
            <a:r>
              <a:rPr lang="en-US" dirty="0" err="1"/>
              <a:t>người</a:t>
            </a:r>
            <a:r>
              <a:rPr lang="en-US" dirty="0"/>
              <a:t>)</a:t>
            </a:r>
          </a:p>
          <a:p>
            <a:r>
              <a:rPr lang="en-US" dirty="0" err="1"/>
              <a:t>Thực</a:t>
            </a:r>
            <a:r>
              <a:rPr lang="en-US" dirty="0"/>
              <a:t> </a:t>
            </a:r>
            <a:r>
              <a:rPr lang="en-US" dirty="0" err="1"/>
              <a:t>tế</a:t>
            </a:r>
            <a:r>
              <a:rPr lang="en-US" dirty="0"/>
              <a:t>, </a:t>
            </a:r>
            <a:r>
              <a:rPr lang="en-US" dirty="0" err="1"/>
              <a:t>Em</a:t>
            </a:r>
            <a:r>
              <a:rPr lang="en-US" dirty="0"/>
              <a:t> </a:t>
            </a:r>
            <a:r>
              <a:rPr lang="en-US" dirty="0" err="1"/>
              <a:t>bé</a:t>
            </a:r>
            <a:r>
              <a:rPr lang="en-US" dirty="0"/>
              <a:t> </a:t>
            </a:r>
            <a:r>
              <a:rPr lang="en-US" dirty="0" err="1"/>
              <a:t>quyết</a:t>
            </a:r>
            <a:r>
              <a:rPr lang="en-US" dirty="0"/>
              <a:t> </a:t>
            </a:r>
            <a:r>
              <a:rPr lang="en-US" dirty="0" err="1"/>
              <a:t>định</a:t>
            </a:r>
            <a:r>
              <a:rPr lang="en-US" dirty="0"/>
              <a:t> </a:t>
            </a:r>
            <a:r>
              <a:rPr lang="en-US" dirty="0" err="1"/>
              <a:t>thế</a:t>
            </a:r>
            <a:r>
              <a:rPr lang="en-US" dirty="0"/>
              <a:t> </a:t>
            </a:r>
            <a:r>
              <a:rPr lang="en-US" dirty="0" err="1"/>
              <a:t>nào</a:t>
            </a:r>
            <a:r>
              <a:rPr lang="en-US" dirty="0"/>
              <a:t>?</a:t>
            </a:r>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chọn</a:t>
            </a:r>
            <a:r>
              <a:rPr lang="en-US" dirty="0"/>
              <a:t> </a:t>
            </a:r>
            <a:r>
              <a:rPr lang="en-US" dirty="0" err="1"/>
              <a:t>như</a:t>
            </a:r>
            <a:r>
              <a:rPr lang="en-US" dirty="0"/>
              <a:t> </a:t>
            </a:r>
            <a:r>
              <a:rPr lang="en-US" dirty="0" err="1"/>
              <a:t>vậy</a:t>
            </a:r>
            <a:endParaRPr lang="en-US" dirty="0"/>
          </a:p>
          <a:p>
            <a:r>
              <a:rPr lang="en-US" dirty="0" err="1"/>
              <a:t>Vì</a:t>
            </a:r>
            <a:r>
              <a:rPr lang="en-US" dirty="0"/>
              <a:t> </a:t>
            </a:r>
            <a:r>
              <a:rPr lang="en-US" dirty="0" err="1"/>
              <a:t>sao</a:t>
            </a:r>
            <a:r>
              <a:rPr lang="en-US" dirty="0"/>
              <a:t> </a:t>
            </a:r>
            <a:r>
              <a:rPr lang="en-US" dirty="0" err="1"/>
              <a:t>em</a:t>
            </a:r>
            <a:r>
              <a:rPr lang="en-US" dirty="0"/>
              <a:t> </a:t>
            </a:r>
            <a:r>
              <a:rPr lang="en-US" dirty="0" err="1"/>
              <a:t>bé</a:t>
            </a:r>
            <a:r>
              <a:rPr lang="en-US" dirty="0"/>
              <a:t> </a:t>
            </a:r>
            <a:r>
              <a:rPr lang="en-US" dirty="0" err="1"/>
              <a:t>lựa</a:t>
            </a:r>
            <a:r>
              <a:rPr lang="en-US" dirty="0"/>
              <a:t> </a:t>
            </a:r>
            <a:r>
              <a:rPr lang="en-US" dirty="0" err="1"/>
              <a:t>chọn</a:t>
            </a:r>
            <a:r>
              <a:rPr lang="en-US" dirty="0"/>
              <a:t> </a:t>
            </a:r>
            <a:r>
              <a:rPr lang="en-US" dirty="0" err="1"/>
              <a:t>ở</a:t>
            </a:r>
            <a:r>
              <a:rPr lang="en-US" dirty="0"/>
              <a:t> </a:t>
            </a:r>
            <a:r>
              <a:rPr lang="en-US" dirty="0" err="1"/>
              <a:t>lại</a:t>
            </a:r>
            <a:r>
              <a:rPr lang="en-US" dirty="0"/>
              <a:t> </a:t>
            </a:r>
            <a:r>
              <a:rPr lang="en-US" dirty="0" err="1"/>
              <a:t>với</a:t>
            </a:r>
            <a:r>
              <a:rPr lang="en-US" dirty="0"/>
              <a:t> </a:t>
            </a:r>
            <a:r>
              <a:rPr lang="en-US" dirty="0" err="1"/>
              <a:t>mẹ</a:t>
            </a:r>
            <a:r>
              <a:rPr lang="en-US" dirty="0"/>
              <a:t> (</a:t>
            </a:r>
            <a:r>
              <a:rPr lang="en-US" dirty="0" err="1"/>
              <a:t>Điều</a:t>
            </a:r>
            <a:r>
              <a:rPr lang="en-US" dirty="0"/>
              <a:t> </a:t>
            </a:r>
            <a:r>
              <a:rPr lang="en-US" dirty="0" err="1"/>
              <a:t>gì</a:t>
            </a:r>
            <a:r>
              <a:rPr lang="en-US" dirty="0"/>
              <a:t> </a:t>
            </a:r>
            <a:r>
              <a:rPr lang="en-US" dirty="0" err="1"/>
              <a:t>giúp</a:t>
            </a:r>
            <a:r>
              <a:rPr lang="en-US" dirty="0"/>
              <a:t> </a:t>
            </a:r>
            <a:r>
              <a:rPr lang="en-US" dirty="0" err="1"/>
              <a:t>em</a:t>
            </a:r>
            <a:r>
              <a:rPr lang="en-US" dirty="0"/>
              <a:t> </a:t>
            </a:r>
            <a:r>
              <a:rPr lang="en-US" dirty="0" err="1"/>
              <a:t>bé</a:t>
            </a:r>
            <a:r>
              <a:rPr lang="en-US" dirty="0"/>
              <a:t> </a:t>
            </a:r>
            <a:r>
              <a:rPr lang="en-US" dirty="0" err="1"/>
              <a:t>ở</a:t>
            </a:r>
            <a:r>
              <a:rPr lang="en-US" dirty="0"/>
              <a:t> </a:t>
            </a:r>
            <a:r>
              <a:rPr lang="en-US" dirty="0" err="1"/>
              <a:t>lại</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FFA97A5E-DAB2-448F-A9CA-D8D14A8C57B9}" type="slidenum">
              <a:rPr lang="en-US" smtClean="0"/>
              <a:t>18</a:t>
            </a:fld>
            <a:endParaRPr lang="en-US"/>
          </a:p>
        </p:txBody>
      </p:sp>
    </p:spTree>
    <p:extLst>
      <p:ext uri="{BB962C8B-B14F-4D97-AF65-F5344CB8AC3E}">
        <p14:creationId xmlns:p14="http://schemas.microsoft.com/office/powerpoint/2010/main" val="2924473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FA97A5E-DAB2-448F-A9CA-D8D14A8C57B9}" type="slidenum">
              <a:rPr lang="en-US" smtClean="0"/>
              <a:t>19</a:t>
            </a:fld>
            <a:endParaRPr lang="en-US"/>
          </a:p>
        </p:txBody>
      </p:sp>
    </p:spTree>
    <p:extLst>
      <p:ext uri="{BB962C8B-B14F-4D97-AF65-F5344CB8AC3E}">
        <p14:creationId xmlns:p14="http://schemas.microsoft.com/office/powerpoint/2010/main" val="2565192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FA97A5E-DAB2-448F-A9CA-D8D14A8C57B9}" type="slidenum">
              <a:rPr lang="en-US" smtClean="0"/>
              <a:t>20</a:t>
            </a:fld>
            <a:endParaRPr lang="en-US"/>
          </a:p>
        </p:txBody>
      </p:sp>
    </p:spTree>
    <p:extLst>
      <p:ext uri="{BB962C8B-B14F-4D97-AF65-F5344CB8AC3E}">
        <p14:creationId xmlns:p14="http://schemas.microsoft.com/office/powerpoint/2010/main" val="2142302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5092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97A5E-DAB2-448F-A9CA-D8D14A8C57B9}" type="slidenum">
              <a:rPr lang="en-US" smtClean="0"/>
              <a:t>22</a:t>
            </a:fld>
            <a:endParaRPr lang="en-US"/>
          </a:p>
        </p:txBody>
      </p:sp>
    </p:spTree>
    <p:extLst>
      <p:ext uri="{BB962C8B-B14F-4D97-AF65-F5344CB8AC3E}">
        <p14:creationId xmlns:p14="http://schemas.microsoft.com/office/powerpoint/2010/main" val="379256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  </a:t>
            </a:r>
            <a:r>
              <a:rPr lang="en-US" dirty="0" err="1"/>
              <a:t>Hỏi</a:t>
            </a:r>
            <a:r>
              <a:rPr lang="en-US" dirty="0"/>
              <a:t> HS </a:t>
            </a:r>
          </a:p>
          <a:p>
            <a:endParaRPr lang="en-US" dirty="0"/>
          </a:p>
        </p:txBody>
      </p:sp>
    </p:spTree>
    <p:extLst>
      <p:ext uri="{BB962C8B-B14F-4D97-AF65-F5344CB8AC3E}">
        <p14:creationId xmlns:p14="http://schemas.microsoft.com/office/powerpoint/2010/main" val="190844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FA97A5E-DAB2-448F-A9CA-D8D14A8C57B9}" type="slidenum">
              <a:rPr lang="en-US" smtClean="0"/>
              <a:t>26</a:t>
            </a:fld>
            <a:endParaRPr lang="en-US"/>
          </a:p>
        </p:txBody>
      </p:sp>
    </p:spTree>
    <p:extLst>
      <p:ext uri="{BB962C8B-B14F-4D97-AF65-F5344CB8AC3E}">
        <p14:creationId xmlns:p14="http://schemas.microsoft.com/office/powerpoint/2010/main" val="161071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0720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0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808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21308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9727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97A5E-DAB2-448F-A9CA-D8D14A8C57B9}" type="slidenum">
              <a:rPr lang="en-US" smtClean="0"/>
              <a:t>11</a:t>
            </a:fld>
            <a:endParaRPr lang="en-US"/>
          </a:p>
        </p:txBody>
      </p:sp>
    </p:spTree>
    <p:extLst>
      <p:ext uri="{BB962C8B-B14F-4D97-AF65-F5344CB8AC3E}">
        <p14:creationId xmlns:p14="http://schemas.microsoft.com/office/powerpoint/2010/main" val="524469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5441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32574B-35B2-4701-ADC2-3DEB3E98E581}"/>
              </a:ext>
            </a:extLst>
          </p:cNvPr>
          <p:cNvSpPr>
            <a:spLocks noGrp="1"/>
          </p:cNvSpPr>
          <p:nvPr>
            <p:ph type="ctrTitle"/>
          </p:nvPr>
        </p:nvSpPr>
        <p:spPr>
          <a:xfrm>
            <a:off x="1524000" y="1122363"/>
            <a:ext cx="9144000" cy="2387600"/>
          </a:xfrm>
        </p:spPr>
        <p:txBody>
          <a:bodyPr anchor="b"/>
          <a:lstStyle>
            <a:lvl1pPr algn="ctr">
              <a:defRPr sz="45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63FB405C-8826-403A-8436-620AF2BA65E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A4AE7113-0F71-49CE-8615-C35DC68EE4E4}"/>
              </a:ext>
            </a:extLst>
          </p:cNvPr>
          <p:cNvSpPr>
            <a:spLocks noGrp="1"/>
          </p:cNvSpPr>
          <p:nvPr>
            <p:ph type="dt" sz="half" idx="10"/>
          </p:nvPr>
        </p:nvSpPr>
        <p:spPr/>
        <p:txBody>
          <a:bodyPr/>
          <a:lstStyle>
            <a:lvl1pPr>
              <a:defRPr/>
            </a:lvl1pPr>
          </a:lstStyle>
          <a:p>
            <a:pPr>
              <a:defRPr/>
            </a:pPr>
            <a:fld id="{AEADFA01-5CEB-440B-8882-9222DA81B865}" type="datetimeFigureOut">
              <a:rPr lang="en-BZ"/>
              <a:pPr>
                <a:defRPr/>
              </a:pPr>
              <a:t>13/10/25</a:t>
            </a:fld>
            <a:endParaRPr lang="en-BZ"/>
          </a:p>
        </p:txBody>
      </p:sp>
      <p:sp>
        <p:nvSpPr>
          <p:cNvPr id="5" name="Chỗ dành sẵn cho Chân trang 4">
            <a:extLst>
              <a:ext uri="{FF2B5EF4-FFF2-40B4-BE49-F238E27FC236}">
                <a16:creationId xmlns:a16="http://schemas.microsoft.com/office/drawing/2014/main" id="{0A360AFD-FB3D-4B82-BC9B-8316FE5B1621}"/>
              </a:ext>
            </a:extLst>
          </p:cNvPr>
          <p:cNvSpPr>
            <a:spLocks noGrp="1"/>
          </p:cNvSpPr>
          <p:nvPr>
            <p:ph type="ftr" sz="quarter" idx="11"/>
          </p:nvPr>
        </p:nvSpPr>
        <p:spPr/>
        <p:txBody>
          <a:bodyPr/>
          <a:lstStyle>
            <a:lvl1pPr>
              <a:defRPr/>
            </a:lvl1pPr>
          </a:lstStyle>
          <a:p>
            <a:pPr>
              <a:defRPr/>
            </a:pPr>
            <a:endParaRPr lang="en-BZ"/>
          </a:p>
        </p:txBody>
      </p:sp>
      <p:sp>
        <p:nvSpPr>
          <p:cNvPr id="6" name="Chỗ dành sẵn cho Số hiệu Bản chiếu 5">
            <a:extLst>
              <a:ext uri="{FF2B5EF4-FFF2-40B4-BE49-F238E27FC236}">
                <a16:creationId xmlns:a16="http://schemas.microsoft.com/office/drawing/2014/main" id="{228CCAC2-52DA-4D63-A280-04707D63A27A}"/>
              </a:ext>
            </a:extLst>
          </p:cNvPr>
          <p:cNvSpPr>
            <a:spLocks noGrp="1"/>
          </p:cNvSpPr>
          <p:nvPr>
            <p:ph type="sldNum" sz="quarter" idx="12"/>
          </p:nvPr>
        </p:nvSpPr>
        <p:spPr/>
        <p:txBody>
          <a:bodyPr/>
          <a:lstStyle>
            <a:lvl1pPr>
              <a:defRPr/>
            </a:lvl1pPr>
          </a:lstStyle>
          <a:p>
            <a:pPr>
              <a:defRPr/>
            </a:pPr>
            <a:fld id="{1AD4BB3B-83F8-4DF2-B1B4-5096CBA9F1E6}" type="slidenum">
              <a:rPr lang="en-BZ"/>
              <a:pPr>
                <a:defRPr/>
              </a:pPr>
              <a:t>‹#›</a:t>
            </a:fld>
            <a:endParaRPr lang="en-BZ"/>
          </a:p>
        </p:txBody>
      </p:sp>
    </p:spTree>
    <p:extLst>
      <p:ext uri="{BB962C8B-B14F-4D97-AF65-F5344CB8AC3E}">
        <p14:creationId xmlns:p14="http://schemas.microsoft.com/office/powerpoint/2010/main" val="3521982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7A5D72-0B5E-4B9B-B265-14D28CC6948E}"/>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BD2AEC7D-0F47-448E-AD49-F7C92CBEB43B}"/>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2F52990D-32C0-4B4D-BF0F-DC7354C9D186}"/>
              </a:ext>
            </a:extLst>
          </p:cNvPr>
          <p:cNvSpPr>
            <a:spLocks noGrp="1"/>
          </p:cNvSpPr>
          <p:nvPr>
            <p:ph type="dt" sz="half" idx="10"/>
          </p:nvPr>
        </p:nvSpPr>
        <p:spPr/>
        <p:txBody>
          <a:bodyPr/>
          <a:lstStyle>
            <a:lvl1pPr>
              <a:defRPr/>
            </a:lvl1pPr>
          </a:lstStyle>
          <a:p>
            <a:pPr>
              <a:defRPr/>
            </a:pPr>
            <a:fld id="{2C607E2B-C218-4EEA-8226-20CAF500A13A}" type="datetimeFigureOut">
              <a:rPr lang="en-BZ"/>
              <a:pPr>
                <a:defRPr/>
              </a:pPr>
              <a:t>13/10/25</a:t>
            </a:fld>
            <a:endParaRPr lang="en-BZ"/>
          </a:p>
        </p:txBody>
      </p:sp>
      <p:sp>
        <p:nvSpPr>
          <p:cNvPr id="5" name="Chỗ dành sẵn cho Chân trang 4">
            <a:extLst>
              <a:ext uri="{FF2B5EF4-FFF2-40B4-BE49-F238E27FC236}">
                <a16:creationId xmlns:a16="http://schemas.microsoft.com/office/drawing/2014/main" id="{35555AEC-400F-44D5-9395-CD88157B7D4D}"/>
              </a:ext>
            </a:extLst>
          </p:cNvPr>
          <p:cNvSpPr>
            <a:spLocks noGrp="1"/>
          </p:cNvSpPr>
          <p:nvPr>
            <p:ph type="ftr" sz="quarter" idx="11"/>
          </p:nvPr>
        </p:nvSpPr>
        <p:spPr/>
        <p:txBody>
          <a:bodyPr/>
          <a:lstStyle>
            <a:lvl1pPr>
              <a:defRPr/>
            </a:lvl1pPr>
          </a:lstStyle>
          <a:p>
            <a:pPr>
              <a:defRPr/>
            </a:pPr>
            <a:endParaRPr lang="en-BZ"/>
          </a:p>
        </p:txBody>
      </p:sp>
      <p:sp>
        <p:nvSpPr>
          <p:cNvPr id="6" name="Chỗ dành sẵn cho Số hiệu Bản chiếu 5">
            <a:extLst>
              <a:ext uri="{FF2B5EF4-FFF2-40B4-BE49-F238E27FC236}">
                <a16:creationId xmlns:a16="http://schemas.microsoft.com/office/drawing/2014/main" id="{23792933-53EA-4BD4-BC75-63EF62F49900}"/>
              </a:ext>
            </a:extLst>
          </p:cNvPr>
          <p:cNvSpPr>
            <a:spLocks noGrp="1"/>
          </p:cNvSpPr>
          <p:nvPr>
            <p:ph type="sldNum" sz="quarter" idx="12"/>
          </p:nvPr>
        </p:nvSpPr>
        <p:spPr/>
        <p:txBody>
          <a:bodyPr/>
          <a:lstStyle>
            <a:lvl1pPr>
              <a:defRPr/>
            </a:lvl1pPr>
          </a:lstStyle>
          <a:p>
            <a:pPr>
              <a:defRPr/>
            </a:pPr>
            <a:fld id="{6191B76E-5189-49E2-9D68-3FB972712299}" type="slidenum">
              <a:rPr lang="en-BZ"/>
              <a:pPr>
                <a:defRPr/>
              </a:pPr>
              <a:t>‹#›</a:t>
            </a:fld>
            <a:endParaRPr lang="en-BZ"/>
          </a:p>
        </p:txBody>
      </p:sp>
    </p:spTree>
    <p:extLst>
      <p:ext uri="{BB962C8B-B14F-4D97-AF65-F5344CB8AC3E}">
        <p14:creationId xmlns:p14="http://schemas.microsoft.com/office/powerpoint/2010/main" val="409359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92B06E8-ACC6-4CFB-8F6B-5A8D6FA7DDC0}"/>
              </a:ext>
            </a:extLst>
          </p:cNvPr>
          <p:cNvSpPr>
            <a:spLocks noGrp="1"/>
          </p:cNvSpPr>
          <p:nvPr>
            <p:ph type="title" orient="vert"/>
          </p:nvPr>
        </p:nvSpPr>
        <p:spPr>
          <a:xfrm>
            <a:off x="8724901"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341ADBE2-0194-4FCE-8576-09AFB5835499}"/>
              </a:ext>
            </a:extLst>
          </p:cNvPr>
          <p:cNvSpPr>
            <a:spLocks noGrp="1"/>
          </p:cNvSpPr>
          <p:nvPr>
            <p:ph type="body" orient="vert" idx="1"/>
          </p:nvPr>
        </p:nvSpPr>
        <p:spPr>
          <a:xfrm>
            <a:off x="838201"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C69DA0FC-EC18-47BD-8D0C-40546DBF81D4}"/>
              </a:ext>
            </a:extLst>
          </p:cNvPr>
          <p:cNvSpPr>
            <a:spLocks noGrp="1"/>
          </p:cNvSpPr>
          <p:nvPr>
            <p:ph type="dt" sz="half" idx="10"/>
          </p:nvPr>
        </p:nvSpPr>
        <p:spPr/>
        <p:txBody>
          <a:bodyPr/>
          <a:lstStyle>
            <a:lvl1pPr>
              <a:defRPr/>
            </a:lvl1pPr>
          </a:lstStyle>
          <a:p>
            <a:pPr>
              <a:defRPr/>
            </a:pPr>
            <a:fld id="{7C43E51C-443D-49D4-A6CF-600CC1B711C8}" type="datetimeFigureOut">
              <a:rPr lang="en-BZ"/>
              <a:pPr>
                <a:defRPr/>
              </a:pPr>
              <a:t>13/10/25</a:t>
            </a:fld>
            <a:endParaRPr lang="en-BZ"/>
          </a:p>
        </p:txBody>
      </p:sp>
      <p:sp>
        <p:nvSpPr>
          <p:cNvPr id="5" name="Chỗ dành sẵn cho Chân trang 4">
            <a:extLst>
              <a:ext uri="{FF2B5EF4-FFF2-40B4-BE49-F238E27FC236}">
                <a16:creationId xmlns:a16="http://schemas.microsoft.com/office/drawing/2014/main" id="{CF4DD566-2DF8-40D9-97FE-77A2E567CB31}"/>
              </a:ext>
            </a:extLst>
          </p:cNvPr>
          <p:cNvSpPr>
            <a:spLocks noGrp="1"/>
          </p:cNvSpPr>
          <p:nvPr>
            <p:ph type="ftr" sz="quarter" idx="11"/>
          </p:nvPr>
        </p:nvSpPr>
        <p:spPr/>
        <p:txBody>
          <a:bodyPr/>
          <a:lstStyle>
            <a:lvl1pPr>
              <a:defRPr/>
            </a:lvl1pPr>
          </a:lstStyle>
          <a:p>
            <a:pPr>
              <a:defRPr/>
            </a:pPr>
            <a:endParaRPr lang="en-BZ"/>
          </a:p>
        </p:txBody>
      </p:sp>
      <p:sp>
        <p:nvSpPr>
          <p:cNvPr id="6" name="Chỗ dành sẵn cho Số hiệu Bản chiếu 5">
            <a:extLst>
              <a:ext uri="{FF2B5EF4-FFF2-40B4-BE49-F238E27FC236}">
                <a16:creationId xmlns:a16="http://schemas.microsoft.com/office/drawing/2014/main" id="{D1E2061A-560B-4267-90E8-EA029B436E68}"/>
              </a:ext>
            </a:extLst>
          </p:cNvPr>
          <p:cNvSpPr>
            <a:spLocks noGrp="1"/>
          </p:cNvSpPr>
          <p:nvPr>
            <p:ph type="sldNum" sz="quarter" idx="12"/>
          </p:nvPr>
        </p:nvSpPr>
        <p:spPr/>
        <p:txBody>
          <a:bodyPr/>
          <a:lstStyle>
            <a:lvl1pPr>
              <a:defRPr/>
            </a:lvl1pPr>
          </a:lstStyle>
          <a:p>
            <a:pPr>
              <a:defRPr/>
            </a:pPr>
            <a:fld id="{F31C6293-681B-4D72-B878-A214B5640F2C}" type="slidenum">
              <a:rPr lang="en-BZ"/>
              <a:pPr>
                <a:defRPr/>
              </a:pPr>
              <a:t>‹#›</a:t>
            </a:fld>
            <a:endParaRPr lang="en-BZ"/>
          </a:p>
        </p:txBody>
      </p:sp>
    </p:spTree>
    <p:extLst>
      <p:ext uri="{BB962C8B-B14F-4D97-AF65-F5344CB8AC3E}">
        <p14:creationId xmlns:p14="http://schemas.microsoft.com/office/powerpoint/2010/main" val="422506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267470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6D2E30-35F7-4A4C-8E28-9F3D4D7EDB1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9F096AA8-D251-4EF8-8CB0-B1606277E9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E58E62B5-FA25-48F9-8C49-AB20238371CF}"/>
              </a:ext>
            </a:extLst>
          </p:cNvPr>
          <p:cNvSpPr>
            <a:spLocks noGrp="1"/>
          </p:cNvSpPr>
          <p:nvPr>
            <p:ph type="dt" sz="half" idx="10"/>
          </p:nvPr>
        </p:nvSpPr>
        <p:spPr/>
        <p:txBody>
          <a:bodyPr/>
          <a:lstStyle/>
          <a:p>
            <a:fld id="{F431E1AC-FD91-42BC-AE3D-8B67244F4A3E}" type="datetimeFigureOut">
              <a:rPr lang="en-BZ" smtClean="0"/>
              <a:t>13/10/25</a:t>
            </a:fld>
            <a:endParaRPr lang="en-BZ"/>
          </a:p>
        </p:txBody>
      </p:sp>
      <p:sp>
        <p:nvSpPr>
          <p:cNvPr id="5" name="Chỗ dành sẵn cho Chân trang 4">
            <a:extLst>
              <a:ext uri="{FF2B5EF4-FFF2-40B4-BE49-F238E27FC236}">
                <a16:creationId xmlns:a16="http://schemas.microsoft.com/office/drawing/2014/main" id="{B50F63D8-F407-4BB7-B6BA-2F979AC3F2B9}"/>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D7249A79-8699-4F2F-A2E4-C60EABE3C318}"/>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121737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0FA4A5-C16D-4D46-B730-7E955780499C}"/>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6246BBD7-E1A4-43DA-ABA6-47D6437B324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1A40327F-8147-41DB-B93C-D00AD3E0503C}"/>
              </a:ext>
            </a:extLst>
          </p:cNvPr>
          <p:cNvSpPr>
            <a:spLocks noGrp="1"/>
          </p:cNvSpPr>
          <p:nvPr>
            <p:ph type="dt" sz="half" idx="10"/>
          </p:nvPr>
        </p:nvSpPr>
        <p:spPr/>
        <p:txBody>
          <a:bodyPr/>
          <a:lstStyle/>
          <a:p>
            <a:fld id="{F431E1AC-FD91-42BC-AE3D-8B67244F4A3E}" type="datetimeFigureOut">
              <a:rPr lang="en-BZ" smtClean="0"/>
              <a:t>13/10/25</a:t>
            </a:fld>
            <a:endParaRPr lang="en-BZ"/>
          </a:p>
        </p:txBody>
      </p:sp>
      <p:sp>
        <p:nvSpPr>
          <p:cNvPr id="5" name="Chỗ dành sẵn cho Chân trang 4">
            <a:extLst>
              <a:ext uri="{FF2B5EF4-FFF2-40B4-BE49-F238E27FC236}">
                <a16:creationId xmlns:a16="http://schemas.microsoft.com/office/drawing/2014/main" id="{04A98E2F-1375-4798-886F-1A5848B54B60}"/>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C2644FFB-D1A7-48C5-829F-AB164C44A0E6}"/>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381775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9694CB-3274-47E0-A469-0F08979A743D}"/>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AADC79B9-20C9-4268-9B25-AF709F255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0F77A26-2262-4FF9-8A37-2DBF5C27BCC5}"/>
              </a:ext>
            </a:extLst>
          </p:cNvPr>
          <p:cNvSpPr>
            <a:spLocks noGrp="1"/>
          </p:cNvSpPr>
          <p:nvPr>
            <p:ph type="dt" sz="half" idx="10"/>
          </p:nvPr>
        </p:nvSpPr>
        <p:spPr/>
        <p:txBody>
          <a:bodyPr/>
          <a:lstStyle/>
          <a:p>
            <a:fld id="{F431E1AC-FD91-42BC-AE3D-8B67244F4A3E}" type="datetimeFigureOut">
              <a:rPr lang="en-BZ" smtClean="0"/>
              <a:t>13/10/25</a:t>
            </a:fld>
            <a:endParaRPr lang="en-BZ"/>
          </a:p>
        </p:txBody>
      </p:sp>
      <p:sp>
        <p:nvSpPr>
          <p:cNvPr id="5" name="Chỗ dành sẵn cho Chân trang 4">
            <a:extLst>
              <a:ext uri="{FF2B5EF4-FFF2-40B4-BE49-F238E27FC236}">
                <a16:creationId xmlns:a16="http://schemas.microsoft.com/office/drawing/2014/main" id="{13FF2D4C-0D05-4525-82FD-4F7F38734AE7}"/>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CADD022B-6CA7-45FF-A869-966F1F0C2AA8}"/>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480625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28429C-E3A5-4FED-894D-90BC10E874EB}"/>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4FCDEBEC-03A2-4ACE-A4D2-8B27D536B0D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F2C074CD-045A-4D54-8CA8-2774A4FAECC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FF460413-1AF1-4495-8AE4-969F42929634}"/>
              </a:ext>
            </a:extLst>
          </p:cNvPr>
          <p:cNvSpPr>
            <a:spLocks noGrp="1"/>
          </p:cNvSpPr>
          <p:nvPr>
            <p:ph type="dt" sz="half" idx="10"/>
          </p:nvPr>
        </p:nvSpPr>
        <p:spPr/>
        <p:txBody>
          <a:bodyPr/>
          <a:lstStyle/>
          <a:p>
            <a:fld id="{F431E1AC-FD91-42BC-AE3D-8B67244F4A3E}" type="datetimeFigureOut">
              <a:rPr lang="en-BZ" smtClean="0"/>
              <a:t>13/10/25</a:t>
            </a:fld>
            <a:endParaRPr lang="en-BZ"/>
          </a:p>
        </p:txBody>
      </p:sp>
      <p:sp>
        <p:nvSpPr>
          <p:cNvPr id="6" name="Chỗ dành sẵn cho Chân trang 5">
            <a:extLst>
              <a:ext uri="{FF2B5EF4-FFF2-40B4-BE49-F238E27FC236}">
                <a16:creationId xmlns:a16="http://schemas.microsoft.com/office/drawing/2014/main" id="{B0039F40-71E6-49BD-842A-E255E20F9F70}"/>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6DCB0EA0-F3FC-4464-88DA-37EC3899C6ED}"/>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250366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D9F9F6-D88F-4E2F-9844-F9088AC3A62E}"/>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56427614-2CEF-4A1E-9084-8442544A10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B0E8249-888A-46F2-9EAB-AAC09AC0082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679DFD60-E15C-41F7-BFD7-F29F8DE86B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E92A02E-3C42-4214-9E59-A1DE5732416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B83FCC3C-86F0-4A9B-B5B6-6421002AC6FC}"/>
              </a:ext>
            </a:extLst>
          </p:cNvPr>
          <p:cNvSpPr>
            <a:spLocks noGrp="1"/>
          </p:cNvSpPr>
          <p:nvPr>
            <p:ph type="dt" sz="half" idx="10"/>
          </p:nvPr>
        </p:nvSpPr>
        <p:spPr/>
        <p:txBody>
          <a:bodyPr/>
          <a:lstStyle/>
          <a:p>
            <a:fld id="{F431E1AC-FD91-42BC-AE3D-8B67244F4A3E}" type="datetimeFigureOut">
              <a:rPr lang="en-BZ" smtClean="0"/>
              <a:t>13/10/25</a:t>
            </a:fld>
            <a:endParaRPr lang="en-BZ"/>
          </a:p>
        </p:txBody>
      </p:sp>
      <p:sp>
        <p:nvSpPr>
          <p:cNvPr id="8" name="Chỗ dành sẵn cho Chân trang 7">
            <a:extLst>
              <a:ext uri="{FF2B5EF4-FFF2-40B4-BE49-F238E27FC236}">
                <a16:creationId xmlns:a16="http://schemas.microsoft.com/office/drawing/2014/main" id="{5D8D7A1A-E806-446C-B57F-B37C42AC50D4}"/>
              </a:ext>
            </a:extLst>
          </p:cNvPr>
          <p:cNvSpPr>
            <a:spLocks noGrp="1"/>
          </p:cNvSpPr>
          <p:nvPr>
            <p:ph type="ftr" sz="quarter" idx="11"/>
          </p:nvPr>
        </p:nvSpPr>
        <p:spPr/>
        <p:txBody>
          <a:bodyPr/>
          <a:lstStyle/>
          <a:p>
            <a:endParaRPr lang="en-BZ"/>
          </a:p>
        </p:txBody>
      </p:sp>
      <p:sp>
        <p:nvSpPr>
          <p:cNvPr id="9" name="Chỗ dành sẵn cho Số hiệu Bản chiếu 8">
            <a:extLst>
              <a:ext uri="{FF2B5EF4-FFF2-40B4-BE49-F238E27FC236}">
                <a16:creationId xmlns:a16="http://schemas.microsoft.com/office/drawing/2014/main" id="{9D16B8BE-5E64-4AEC-9D66-A70D0F3891B4}"/>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1407332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6CD0DB8-7F67-4F57-9B71-E4F07399CB84}"/>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147F7742-67FE-452B-94C8-EFAD2A252838}"/>
              </a:ext>
            </a:extLst>
          </p:cNvPr>
          <p:cNvSpPr>
            <a:spLocks noGrp="1"/>
          </p:cNvSpPr>
          <p:nvPr>
            <p:ph type="dt" sz="half" idx="10"/>
          </p:nvPr>
        </p:nvSpPr>
        <p:spPr/>
        <p:txBody>
          <a:bodyPr/>
          <a:lstStyle/>
          <a:p>
            <a:fld id="{F431E1AC-FD91-42BC-AE3D-8B67244F4A3E}" type="datetimeFigureOut">
              <a:rPr lang="en-BZ" smtClean="0"/>
              <a:t>13/10/25</a:t>
            </a:fld>
            <a:endParaRPr lang="en-BZ"/>
          </a:p>
        </p:txBody>
      </p:sp>
      <p:sp>
        <p:nvSpPr>
          <p:cNvPr id="4" name="Chỗ dành sẵn cho Chân trang 3">
            <a:extLst>
              <a:ext uri="{FF2B5EF4-FFF2-40B4-BE49-F238E27FC236}">
                <a16:creationId xmlns:a16="http://schemas.microsoft.com/office/drawing/2014/main" id="{25FE7105-FDC3-4202-B271-7C3CB2C5DB08}"/>
              </a:ext>
            </a:extLst>
          </p:cNvPr>
          <p:cNvSpPr>
            <a:spLocks noGrp="1"/>
          </p:cNvSpPr>
          <p:nvPr>
            <p:ph type="ftr" sz="quarter" idx="11"/>
          </p:nvPr>
        </p:nvSpPr>
        <p:spPr/>
        <p:txBody>
          <a:bodyPr/>
          <a:lstStyle/>
          <a:p>
            <a:endParaRPr lang="en-BZ"/>
          </a:p>
        </p:txBody>
      </p:sp>
      <p:sp>
        <p:nvSpPr>
          <p:cNvPr id="5" name="Chỗ dành sẵn cho Số hiệu Bản chiếu 4">
            <a:extLst>
              <a:ext uri="{FF2B5EF4-FFF2-40B4-BE49-F238E27FC236}">
                <a16:creationId xmlns:a16="http://schemas.microsoft.com/office/drawing/2014/main" id="{41C26344-659A-4975-970B-51FF576A9063}"/>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336661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7ECC24A-14AF-40E8-8559-89CD87AB39E2}"/>
              </a:ext>
            </a:extLst>
          </p:cNvPr>
          <p:cNvSpPr>
            <a:spLocks noGrp="1"/>
          </p:cNvSpPr>
          <p:nvPr>
            <p:ph type="dt" sz="half" idx="10"/>
          </p:nvPr>
        </p:nvSpPr>
        <p:spPr/>
        <p:txBody>
          <a:bodyPr/>
          <a:lstStyle/>
          <a:p>
            <a:fld id="{F431E1AC-FD91-42BC-AE3D-8B67244F4A3E}" type="datetimeFigureOut">
              <a:rPr lang="en-BZ" smtClean="0"/>
              <a:t>13/10/25</a:t>
            </a:fld>
            <a:endParaRPr lang="en-BZ"/>
          </a:p>
        </p:txBody>
      </p:sp>
      <p:sp>
        <p:nvSpPr>
          <p:cNvPr id="3" name="Chỗ dành sẵn cho Chân trang 2">
            <a:extLst>
              <a:ext uri="{FF2B5EF4-FFF2-40B4-BE49-F238E27FC236}">
                <a16:creationId xmlns:a16="http://schemas.microsoft.com/office/drawing/2014/main" id="{347467A1-595A-4FAC-B5D1-78F59BB0E585}"/>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id="{C578BFBA-E5F7-4895-B795-797947FDFDDC}"/>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2104166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A0E710-97BB-4E39-A062-25CA5AB3EF0A}"/>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AE225200-FFC1-4CED-B6AE-A873C33EDE29}"/>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723266E0-87AE-469E-8CD5-5C228E4B0694}"/>
              </a:ext>
            </a:extLst>
          </p:cNvPr>
          <p:cNvSpPr>
            <a:spLocks noGrp="1"/>
          </p:cNvSpPr>
          <p:nvPr>
            <p:ph type="dt" sz="half" idx="10"/>
          </p:nvPr>
        </p:nvSpPr>
        <p:spPr/>
        <p:txBody>
          <a:bodyPr/>
          <a:lstStyle>
            <a:lvl1pPr>
              <a:defRPr/>
            </a:lvl1pPr>
          </a:lstStyle>
          <a:p>
            <a:pPr>
              <a:defRPr/>
            </a:pPr>
            <a:fld id="{34FD0085-B3D1-420C-909D-A37165E8F8A6}" type="datetimeFigureOut">
              <a:rPr lang="en-BZ"/>
              <a:pPr>
                <a:defRPr/>
              </a:pPr>
              <a:t>13/10/25</a:t>
            </a:fld>
            <a:endParaRPr lang="en-BZ"/>
          </a:p>
        </p:txBody>
      </p:sp>
      <p:sp>
        <p:nvSpPr>
          <p:cNvPr id="5" name="Chỗ dành sẵn cho Chân trang 4">
            <a:extLst>
              <a:ext uri="{FF2B5EF4-FFF2-40B4-BE49-F238E27FC236}">
                <a16:creationId xmlns:a16="http://schemas.microsoft.com/office/drawing/2014/main" id="{10131918-56DA-46E6-820C-7BB51794F5D0}"/>
              </a:ext>
            </a:extLst>
          </p:cNvPr>
          <p:cNvSpPr>
            <a:spLocks noGrp="1"/>
          </p:cNvSpPr>
          <p:nvPr>
            <p:ph type="ftr" sz="quarter" idx="11"/>
          </p:nvPr>
        </p:nvSpPr>
        <p:spPr/>
        <p:txBody>
          <a:bodyPr/>
          <a:lstStyle>
            <a:lvl1pPr>
              <a:defRPr/>
            </a:lvl1pPr>
          </a:lstStyle>
          <a:p>
            <a:pPr>
              <a:defRPr/>
            </a:pPr>
            <a:endParaRPr lang="en-BZ"/>
          </a:p>
        </p:txBody>
      </p:sp>
      <p:sp>
        <p:nvSpPr>
          <p:cNvPr id="6" name="Chỗ dành sẵn cho Số hiệu Bản chiếu 5">
            <a:extLst>
              <a:ext uri="{FF2B5EF4-FFF2-40B4-BE49-F238E27FC236}">
                <a16:creationId xmlns:a16="http://schemas.microsoft.com/office/drawing/2014/main" id="{209CEF63-BB1B-4DF4-BB36-664C59911E22}"/>
              </a:ext>
            </a:extLst>
          </p:cNvPr>
          <p:cNvSpPr>
            <a:spLocks noGrp="1"/>
          </p:cNvSpPr>
          <p:nvPr>
            <p:ph type="sldNum" sz="quarter" idx="12"/>
          </p:nvPr>
        </p:nvSpPr>
        <p:spPr/>
        <p:txBody>
          <a:bodyPr/>
          <a:lstStyle>
            <a:lvl1pPr>
              <a:defRPr/>
            </a:lvl1pPr>
          </a:lstStyle>
          <a:p>
            <a:pPr>
              <a:defRPr/>
            </a:pPr>
            <a:fld id="{CBACDD05-EA21-4CBB-BDB2-D01FDEF46A60}" type="slidenum">
              <a:rPr lang="en-BZ"/>
              <a:pPr>
                <a:defRPr/>
              </a:pPr>
              <a:t>‹#›</a:t>
            </a:fld>
            <a:endParaRPr lang="en-BZ"/>
          </a:p>
        </p:txBody>
      </p:sp>
    </p:spTree>
    <p:extLst>
      <p:ext uri="{BB962C8B-B14F-4D97-AF65-F5344CB8AC3E}">
        <p14:creationId xmlns:p14="http://schemas.microsoft.com/office/powerpoint/2010/main" val="3653282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584B70-CFC6-4B29-A5D9-3B1318325AE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DB399298-795D-4B02-BD8A-8029751FD9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3C8588F6-38A9-494D-BC74-41AEDE46D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A2C8C32-7274-41D1-8CF0-D5194C0BBE68}"/>
              </a:ext>
            </a:extLst>
          </p:cNvPr>
          <p:cNvSpPr>
            <a:spLocks noGrp="1"/>
          </p:cNvSpPr>
          <p:nvPr>
            <p:ph type="dt" sz="half" idx="10"/>
          </p:nvPr>
        </p:nvSpPr>
        <p:spPr/>
        <p:txBody>
          <a:bodyPr/>
          <a:lstStyle/>
          <a:p>
            <a:fld id="{F431E1AC-FD91-42BC-AE3D-8B67244F4A3E}" type="datetimeFigureOut">
              <a:rPr lang="en-BZ" smtClean="0"/>
              <a:t>13/10/25</a:t>
            </a:fld>
            <a:endParaRPr lang="en-BZ"/>
          </a:p>
        </p:txBody>
      </p:sp>
      <p:sp>
        <p:nvSpPr>
          <p:cNvPr id="6" name="Chỗ dành sẵn cho Chân trang 5">
            <a:extLst>
              <a:ext uri="{FF2B5EF4-FFF2-40B4-BE49-F238E27FC236}">
                <a16:creationId xmlns:a16="http://schemas.microsoft.com/office/drawing/2014/main" id="{32BFB0AB-E7FC-45A8-B86B-492FED486FDF}"/>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162103B6-20A5-462B-AF85-BB3A88A13DC5}"/>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1181634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38E6A2-D086-4673-BFB5-71FB01CE59D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2764B1BF-00D4-446C-ABF9-3F3EC6692D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id="{29DD529A-64C6-4785-B6A2-C9EE0AAFC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5D7EE10-3337-4BDB-8786-6A375C854825}"/>
              </a:ext>
            </a:extLst>
          </p:cNvPr>
          <p:cNvSpPr>
            <a:spLocks noGrp="1"/>
          </p:cNvSpPr>
          <p:nvPr>
            <p:ph type="dt" sz="half" idx="10"/>
          </p:nvPr>
        </p:nvSpPr>
        <p:spPr/>
        <p:txBody>
          <a:bodyPr/>
          <a:lstStyle/>
          <a:p>
            <a:fld id="{F431E1AC-FD91-42BC-AE3D-8B67244F4A3E}" type="datetimeFigureOut">
              <a:rPr lang="en-BZ" smtClean="0"/>
              <a:t>13/10/25</a:t>
            </a:fld>
            <a:endParaRPr lang="en-BZ"/>
          </a:p>
        </p:txBody>
      </p:sp>
      <p:sp>
        <p:nvSpPr>
          <p:cNvPr id="6" name="Chỗ dành sẵn cho Chân trang 5">
            <a:extLst>
              <a:ext uri="{FF2B5EF4-FFF2-40B4-BE49-F238E27FC236}">
                <a16:creationId xmlns:a16="http://schemas.microsoft.com/office/drawing/2014/main" id="{9966FE15-B3A7-4384-A6F3-8D5CD201179D}"/>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a16="http://schemas.microsoft.com/office/drawing/2014/main" id="{39055F01-9D97-4CD0-9BCD-8BB5A309A8A3}"/>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3270175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FAA0D24-DDF4-4332-B6B4-B9B29EE0D808}"/>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6F744A31-985B-4673-AEEE-43399DDE254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B8CF9EE0-D81D-48AB-A11F-E81F16770006}"/>
              </a:ext>
            </a:extLst>
          </p:cNvPr>
          <p:cNvSpPr>
            <a:spLocks noGrp="1"/>
          </p:cNvSpPr>
          <p:nvPr>
            <p:ph type="dt" sz="half" idx="10"/>
          </p:nvPr>
        </p:nvSpPr>
        <p:spPr/>
        <p:txBody>
          <a:bodyPr/>
          <a:lstStyle/>
          <a:p>
            <a:fld id="{F431E1AC-FD91-42BC-AE3D-8B67244F4A3E}" type="datetimeFigureOut">
              <a:rPr lang="en-BZ" smtClean="0"/>
              <a:t>13/10/25</a:t>
            </a:fld>
            <a:endParaRPr lang="en-BZ"/>
          </a:p>
        </p:txBody>
      </p:sp>
      <p:sp>
        <p:nvSpPr>
          <p:cNvPr id="5" name="Chỗ dành sẵn cho Chân trang 4">
            <a:extLst>
              <a:ext uri="{FF2B5EF4-FFF2-40B4-BE49-F238E27FC236}">
                <a16:creationId xmlns:a16="http://schemas.microsoft.com/office/drawing/2014/main" id="{77A79E52-0F11-4349-A54F-0522B5FB4989}"/>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D889AEBD-E2A3-4EAA-B82E-F2CF7E79E157}"/>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2429790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CC7E20E-9A7B-4D1B-9D46-295B2665963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4F7F114F-EF07-497F-BE35-F835E3B81F9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3E3C0A2F-53C3-40F8-8B8F-15862929932E}"/>
              </a:ext>
            </a:extLst>
          </p:cNvPr>
          <p:cNvSpPr>
            <a:spLocks noGrp="1"/>
          </p:cNvSpPr>
          <p:nvPr>
            <p:ph type="dt" sz="half" idx="10"/>
          </p:nvPr>
        </p:nvSpPr>
        <p:spPr/>
        <p:txBody>
          <a:bodyPr/>
          <a:lstStyle/>
          <a:p>
            <a:fld id="{F431E1AC-FD91-42BC-AE3D-8B67244F4A3E}" type="datetimeFigureOut">
              <a:rPr lang="en-BZ" smtClean="0"/>
              <a:t>13/10/25</a:t>
            </a:fld>
            <a:endParaRPr lang="en-BZ"/>
          </a:p>
        </p:txBody>
      </p:sp>
      <p:sp>
        <p:nvSpPr>
          <p:cNvPr id="5" name="Chỗ dành sẵn cho Chân trang 4">
            <a:extLst>
              <a:ext uri="{FF2B5EF4-FFF2-40B4-BE49-F238E27FC236}">
                <a16:creationId xmlns:a16="http://schemas.microsoft.com/office/drawing/2014/main" id="{6F63B138-D2A2-497F-8D13-7D3ED0A8A5B9}"/>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a16="http://schemas.microsoft.com/office/drawing/2014/main" id="{368F0E6C-C4C5-4F71-B725-6F10AFFCB4F9}"/>
              </a:ext>
            </a:extLst>
          </p:cNvPr>
          <p:cNvSpPr>
            <a:spLocks noGrp="1"/>
          </p:cNvSpPr>
          <p:nvPr>
            <p:ph type="sldNum" sz="quarter" idx="12"/>
          </p:nvPr>
        </p:nvSpPr>
        <p:spPr/>
        <p:txBody>
          <a:bodyPr/>
          <a:lstStyle/>
          <a:p>
            <a:fld id="{648D156F-BBC7-4DC1-8CB4-4438047DAF8D}" type="slidenum">
              <a:rPr lang="en-BZ" smtClean="0"/>
              <a:t>‹#›</a:t>
            </a:fld>
            <a:endParaRPr lang="en-BZ"/>
          </a:p>
        </p:txBody>
      </p:sp>
    </p:spTree>
    <p:extLst>
      <p:ext uri="{BB962C8B-B14F-4D97-AF65-F5344CB8AC3E}">
        <p14:creationId xmlns:p14="http://schemas.microsoft.com/office/powerpoint/2010/main" val="403858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697923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28315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67290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830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946607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05338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9F85E8-FF81-4245-92E7-5A6CBF12DC5F}"/>
              </a:ext>
            </a:extLst>
          </p:cNvPr>
          <p:cNvSpPr>
            <a:spLocks noGrp="1"/>
          </p:cNvSpPr>
          <p:nvPr>
            <p:ph type="title"/>
          </p:nvPr>
        </p:nvSpPr>
        <p:spPr>
          <a:xfrm>
            <a:off x="831851" y="1709740"/>
            <a:ext cx="10515600" cy="2852737"/>
          </a:xfrm>
        </p:spPr>
        <p:txBody>
          <a:bodyPr anchor="b"/>
          <a:lstStyle>
            <a:lvl1pPr>
              <a:defRPr sz="45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D70D6B6E-2CA8-47B4-9319-A4BC710EA3C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id="{57ED3C9E-8754-420A-A0D5-BFD480031EE9}"/>
              </a:ext>
            </a:extLst>
          </p:cNvPr>
          <p:cNvSpPr>
            <a:spLocks noGrp="1"/>
          </p:cNvSpPr>
          <p:nvPr>
            <p:ph type="dt" sz="half" idx="10"/>
          </p:nvPr>
        </p:nvSpPr>
        <p:spPr/>
        <p:txBody>
          <a:bodyPr/>
          <a:lstStyle>
            <a:lvl1pPr>
              <a:defRPr/>
            </a:lvl1pPr>
          </a:lstStyle>
          <a:p>
            <a:pPr>
              <a:defRPr/>
            </a:pPr>
            <a:fld id="{4152A303-4B5B-4CB2-BB2B-92AF5317EE4B}" type="datetimeFigureOut">
              <a:rPr lang="en-BZ"/>
              <a:pPr>
                <a:defRPr/>
              </a:pPr>
              <a:t>13/10/25</a:t>
            </a:fld>
            <a:endParaRPr lang="en-BZ"/>
          </a:p>
        </p:txBody>
      </p:sp>
      <p:sp>
        <p:nvSpPr>
          <p:cNvPr id="5" name="Chỗ dành sẵn cho Chân trang 4">
            <a:extLst>
              <a:ext uri="{FF2B5EF4-FFF2-40B4-BE49-F238E27FC236}">
                <a16:creationId xmlns:a16="http://schemas.microsoft.com/office/drawing/2014/main" id="{A0BAD6A3-206B-4A8B-9591-72BC230C0391}"/>
              </a:ext>
            </a:extLst>
          </p:cNvPr>
          <p:cNvSpPr>
            <a:spLocks noGrp="1"/>
          </p:cNvSpPr>
          <p:nvPr>
            <p:ph type="ftr" sz="quarter" idx="11"/>
          </p:nvPr>
        </p:nvSpPr>
        <p:spPr/>
        <p:txBody>
          <a:bodyPr/>
          <a:lstStyle>
            <a:lvl1pPr>
              <a:defRPr/>
            </a:lvl1pPr>
          </a:lstStyle>
          <a:p>
            <a:pPr>
              <a:defRPr/>
            </a:pPr>
            <a:endParaRPr lang="en-BZ"/>
          </a:p>
        </p:txBody>
      </p:sp>
      <p:sp>
        <p:nvSpPr>
          <p:cNvPr id="6" name="Chỗ dành sẵn cho Số hiệu Bản chiếu 5">
            <a:extLst>
              <a:ext uri="{FF2B5EF4-FFF2-40B4-BE49-F238E27FC236}">
                <a16:creationId xmlns:a16="http://schemas.microsoft.com/office/drawing/2014/main" id="{996CB826-B0D2-4474-A96A-E4ED83B68146}"/>
              </a:ext>
            </a:extLst>
          </p:cNvPr>
          <p:cNvSpPr>
            <a:spLocks noGrp="1"/>
          </p:cNvSpPr>
          <p:nvPr>
            <p:ph type="sldNum" sz="quarter" idx="12"/>
          </p:nvPr>
        </p:nvSpPr>
        <p:spPr/>
        <p:txBody>
          <a:bodyPr/>
          <a:lstStyle>
            <a:lvl1pPr>
              <a:defRPr/>
            </a:lvl1pPr>
          </a:lstStyle>
          <a:p>
            <a:pPr>
              <a:defRPr/>
            </a:pPr>
            <a:fld id="{043BA7D9-AF73-4254-979F-31C51F0A8553}" type="slidenum">
              <a:rPr lang="en-BZ"/>
              <a:pPr>
                <a:defRPr/>
              </a:pPr>
              <a:t>‹#›</a:t>
            </a:fld>
            <a:endParaRPr lang="en-BZ"/>
          </a:p>
        </p:txBody>
      </p:sp>
    </p:spTree>
    <p:extLst>
      <p:ext uri="{BB962C8B-B14F-4D97-AF65-F5344CB8AC3E}">
        <p14:creationId xmlns:p14="http://schemas.microsoft.com/office/powerpoint/2010/main" val="637750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6178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4193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388791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137837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69871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38706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6404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69482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6689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9820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EE5BC9-553B-4C16-8A37-839737D9E491}"/>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9B1F79F3-C754-4610-BA5C-3FD255CA967F}"/>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9073E7FE-9D82-4C1D-9B07-DC64CFD1CE1C}"/>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3">
            <a:extLst>
              <a:ext uri="{FF2B5EF4-FFF2-40B4-BE49-F238E27FC236}">
                <a16:creationId xmlns:a16="http://schemas.microsoft.com/office/drawing/2014/main" id="{8144D41E-95C5-43FA-B8A2-EB6323E96F82}"/>
              </a:ext>
            </a:extLst>
          </p:cNvPr>
          <p:cNvSpPr>
            <a:spLocks noGrp="1"/>
          </p:cNvSpPr>
          <p:nvPr>
            <p:ph type="dt" sz="half" idx="10"/>
          </p:nvPr>
        </p:nvSpPr>
        <p:spPr/>
        <p:txBody>
          <a:bodyPr/>
          <a:lstStyle>
            <a:lvl1pPr>
              <a:defRPr/>
            </a:lvl1pPr>
          </a:lstStyle>
          <a:p>
            <a:pPr>
              <a:defRPr/>
            </a:pPr>
            <a:fld id="{E3027731-D99F-407D-A5F7-A9B04536C4D4}" type="datetimeFigureOut">
              <a:rPr lang="en-BZ"/>
              <a:pPr>
                <a:defRPr/>
              </a:pPr>
              <a:t>13/10/25</a:t>
            </a:fld>
            <a:endParaRPr lang="en-BZ"/>
          </a:p>
        </p:txBody>
      </p:sp>
      <p:sp>
        <p:nvSpPr>
          <p:cNvPr id="6" name="Chỗ dành sẵn cho Chân trang 4">
            <a:extLst>
              <a:ext uri="{FF2B5EF4-FFF2-40B4-BE49-F238E27FC236}">
                <a16:creationId xmlns:a16="http://schemas.microsoft.com/office/drawing/2014/main" id="{B42D1E9C-3EBA-4D44-86FA-768CB0D9BB0B}"/>
              </a:ext>
            </a:extLst>
          </p:cNvPr>
          <p:cNvSpPr>
            <a:spLocks noGrp="1"/>
          </p:cNvSpPr>
          <p:nvPr>
            <p:ph type="ftr" sz="quarter" idx="11"/>
          </p:nvPr>
        </p:nvSpPr>
        <p:spPr/>
        <p:txBody>
          <a:bodyPr/>
          <a:lstStyle>
            <a:lvl1pPr>
              <a:defRPr/>
            </a:lvl1pPr>
          </a:lstStyle>
          <a:p>
            <a:pPr>
              <a:defRPr/>
            </a:pPr>
            <a:endParaRPr lang="en-BZ"/>
          </a:p>
        </p:txBody>
      </p:sp>
      <p:sp>
        <p:nvSpPr>
          <p:cNvPr id="7" name="Chỗ dành sẵn cho Số hiệu Bản chiếu 5">
            <a:extLst>
              <a:ext uri="{FF2B5EF4-FFF2-40B4-BE49-F238E27FC236}">
                <a16:creationId xmlns:a16="http://schemas.microsoft.com/office/drawing/2014/main" id="{E55FE8CD-1295-4FAC-A00E-5C4EE5672861}"/>
              </a:ext>
            </a:extLst>
          </p:cNvPr>
          <p:cNvSpPr>
            <a:spLocks noGrp="1"/>
          </p:cNvSpPr>
          <p:nvPr>
            <p:ph type="sldNum" sz="quarter" idx="12"/>
          </p:nvPr>
        </p:nvSpPr>
        <p:spPr/>
        <p:txBody>
          <a:bodyPr/>
          <a:lstStyle>
            <a:lvl1pPr>
              <a:defRPr/>
            </a:lvl1pPr>
          </a:lstStyle>
          <a:p>
            <a:pPr>
              <a:defRPr/>
            </a:pPr>
            <a:fld id="{698B812D-1585-4AEF-847C-25EC7BCC454E}" type="slidenum">
              <a:rPr lang="en-BZ"/>
              <a:pPr>
                <a:defRPr/>
              </a:pPr>
              <a:t>‹#›</a:t>
            </a:fld>
            <a:endParaRPr lang="en-BZ"/>
          </a:p>
        </p:txBody>
      </p:sp>
    </p:spTree>
    <p:extLst>
      <p:ext uri="{BB962C8B-B14F-4D97-AF65-F5344CB8AC3E}">
        <p14:creationId xmlns:p14="http://schemas.microsoft.com/office/powerpoint/2010/main" val="1782025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678389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2020018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0900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173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14367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2379204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7776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93860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2601393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092333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299C33-9FE2-4D61-BE9A-828794754B18}"/>
              </a:ext>
            </a:extLst>
          </p:cNvPr>
          <p:cNvSpPr>
            <a:spLocks noGrp="1"/>
          </p:cNvSpPr>
          <p:nvPr>
            <p:ph type="title"/>
          </p:nvPr>
        </p:nvSpPr>
        <p:spPr>
          <a:xfrm>
            <a:off x="839788" y="365127"/>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5C10488D-45B5-4B4B-B2BF-FBBEDCBC82A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id="{3BAA457C-A1C1-4294-85AB-3B1C5C74FC1B}"/>
              </a:ext>
            </a:extLst>
          </p:cNvPr>
          <p:cNvSpPr>
            <a:spLocks noGrp="1"/>
          </p:cNvSpPr>
          <p:nvPr>
            <p:ph sz="half" idx="2"/>
          </p:nvPr>
        </p:nvSpPr>
        <p:spPr>
          <a:xfrm>
            <a:off x="839789"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AF935FFE-614A-4A73-813B-37BF0CF49C7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id="{BE0A11D0-058D-47F9-ABD1-C6C01DFA48CC}"/>
              </a:ext>
            </a:extLst>
          </p:cNvPr>
          <p:cNvSpPr>
            <a:spLocks noGrp="1"/>
          </p:cNvSpPr>
          <p:nvPr>
            <p:ph sz="quarter" idx="4"/>
          </p:nvPr>
        </p:nvSpPr>
        <p:spPr>
          <a:xfrm>
            <a:off x="6172201"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3">
            <a:extLst>
              <a:ext uri="{FF2B5EF4-FFF2-40B4-BE49-F238E27FC236}">
                <a16:creationId xmlns:a16="http://schemas.microsoft.com/office/drawing/2014/main" id="{53D946C9-A6D9-4513-8FFA-E7233DED1330}"/>
              </a:ext>
            </a:extLst>
          </p:cNvPr>
          <p:cNvSpPr>
            <a:spLocks noGrp="1"/>
          </p:cNvSpPr>
          <p:nvPr>
            <p:ph type="dt" sz="half" idx="10"/>
          </p:nvPr>
        </p:nvSpPr>
        <p:spPr/>
        <p:txBody>
          <a:bodyPr/>
          <a:lstStyle>
            <a:lvl1pPr>
              <a:defRPr/>
            </a:lvl1pPr>
          </a:lstStyle>
          <a:p>
            <a:pPr>
              <a:defRPr/>
            </a:pPr>
            <a:fld id="{0A4BDA56-757E-4913-9256-A346FF1E85D8}" type="datetimeFigureOut">
              <a:rPr lang="en-BZ"/>
              <a:pPr>
                <a:defRPr/>
              </a:pPr>
              <a:t>13/10/25</a:t>
            </a:fld>
            <a:endParaRPr lang="en-BZ"/>
          </a:p>
        </p:txBody>
      </p:sp>
      <p:sp>
        <p:nvSpPr>
          <p:cNvPr id="8" name="Chỗ dành sẵn cho Chân trang 4">
            <a:extLst>
              <a:ext uri="{FF2B5EF4-FFF2-40B4-BE49-F238E27FC236}">
                <a16:creationId xmlns:a16="http://schemas.microsoft.com/office/drawing/2014/main" id="{851194A5-E075-414D-B76A-2CB0499AD768}"/>
              </a:ext>
            </a:extLst>
          </p:cNvPr>
          <p:cNvSpPr>
            <a:spLocks noGrp="1"/>
          </p:cNvSpPr>
          <p:nvPr>
            <p:ph type="ftr" sz="quarter" idx="11"/>
          </p:nvPr>
        </p:nvSpPr>
        <p:spPr/>
        <p:txBody>
          <a:bodyPr/>
          <a:lstStyle>
            <a:lvl1pPr>
              <a:defRPr/>
            </a:lvl1pPr>
          </a:lstStyle>
          <a:p>
            <a:pPr>
              <a:defRPr/>
            </a:pPr>
            <a:endParaRPr lang="en-BZ"/>
          </a:p>
        </p:txBody>
      </p:sp>
      <p:sp>
        <p:nvSpPr>
          <p:cNvPr id="9" name="Chỗ dành sẵn cho Số hiệu Bản chiếu 5">
            <a:extLst>
              <a:ext uri="{FF2B5EF4-FFF2-40B4-BE49-F238E27FC236}">
                <a16:creationId xmlns:a16="http://schemas.microsoft.com/office/drawing/2014/main" id="{A9DADFC9-873F-448D-8C1F-23B4FAEE8317}"/>
              </a:ext>
            </a:extLst>
          </p:cNvPr>
          <p:cNvSpPr>
            <a:spLocks noGrp="1"/>
          </p:cNvSpPr>
          <p:nvPr>
            <p:ph type="sldNum" sz="quarter" idx="12"/>
          </p:nvPr>
        </p:nvSpPr>
        <p:spPr/>
        <p:txBody>
          <a:bodyPr/>
          <a:lstStyle>
            <a:lvl1pPr>
              <a:defRPr/>
            </a:lvl1pPr>
          </a:lstStyle>
          <a:p>
            <a:pPr>
              <a:defRPr/>
            </a:pPr>
            <a:fld id="{749F9896-130A-40A3-8734-09168E1D2EAC}" type="slidenum">
              <a:rPr lang="en-BZ"/>
              <a:pPr>
                <a:defRPr/>
              </a:pPr>
              <a:t>‹#›</a:t>
            </a:fld>
            <a:endParaRPr lang="en-BZ"/>
          </a:p>
        </p:txBody>
      </p:sp>
    </p:spTree>
    <p:extLst>
      <p:ext uri="{BB962C8B-B14F-4D97-AF65-F5344CB8AC3E}">
        <p14:creationId xmlns:p14="http://schemas.microsoft.com/office/powerpoint/2010/main" val="148794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7F2E13-8CF6-41E1-ACB4-CBB40AC76902}"/>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3">
            <a:extLst>
              <a:ext uri="{FF2B5EF4-FFF2-40B4-BE49-F238E27FC236}">
                <a16:creationId xmlns:a16="http://schemas.microsoft.com/office/drawing/2014/main" id="{4C75609E-0EDF-4907-B69D-66B6B3C06118}"/>
              </a:ext>
            </a:extLst>
          </p:cNvPr>
          <p:cNvSpPr>
            <a:spLocks noGrp="1"/>
          </p:cNvSpPr>
          <p:nvPr>
            <p:ph type="dt" sz="half" idx="10"/>
          </p:nvPr>
        </p:nvSpPr>
        <p:spPr/>
        <p:txBody>
          <a:bodyPr/>
          <a:lstStyle>
            <a:lvl1pPr>
              <a:defRPr/>
            </a:lvl1pPr>
          </a:lstStyle>
          <a:p>
            <a:pPr>
              <a:defRPr/>
            </a:pPr>
            <a:fld id="{D493E207-4D14-4CEF-A99D-83FAD958FED8}" type="datetimeFigureOut">
              <a:rPr lang="en-BZ"/>
              <a:pPr>
                <a:defRPr/>
              </a:pPr>
              <a:t>13/10/25</a:t>
            </a:fld>
            <a:endParaRPr lang="en-BZ"/>
          </a:p>
        </p:txBody>
      </p:sp>
      <p:sp>
        <p:nvSpPr>
          <p:cNvPr id="4" name="Chỗ dành sẵn cho Chân trang 4">
            <a:extLst>
              <a:ext uri="{FF2B5EF4-FFF2-40B4-BE49-F238E27FC236}">
                <a16:creationId xmlns:a16="http://schemas.microsoft.com/office/drawing/2014/main" id="{554D4D44-A1F8-4029-909E-CE4B224204B9}"/>
              </a:ext>
            </a:extLst>
          </p:cNvPr>
          <p:cNvSpPr>
            <a:spLocks noGrp="1"/>
          </p:cNvSpPr>
          <p:nvPr>
            <p:ph type="ftr" sz="quarter" idx="11"/>
          </p:nvPr>
        </p:nvSpPr>
        <p:spPr/>
        <p:txBody>
          <a:bodyPr/>
          <a:lstStyle>
            <a:lvl1pPr>
              <a:defRPr/>
            </a:lvl1pPr>
          </a:lstStyle>
          <a:p>
            <a:pPr>
              <a:defRPr/>
            </a:pPr>
            <a:endParaRPr lang="en-BZ"/>
          </a:p>
        </p:txBody>
      </p:sp>
      <p:sp>
        <p:nvSpPr>
          <p:cNvPr id="5" name="Chỗ dành sẵn cho Số hiệu Bản chiếu 5">
            <a:extLst>
              <a:ext uri="{FF2B5EF4-FFF2-40B4-BE49-F238E27FC236}">
                <a16:creationId xmlns:a16="http://schemas.microsoft.com/office/drawing/2014/main" id="{B512D667-57F9-4068-AC28-104132C3FD8B}"/>
              </a:ext>
            </a:extLst>
          </p:cNvPr>
          <p:cNvSpPr>
            <a:spLocks noGrp="1"/>
          </p:cNvSpPr>
          <p:nvPr>
            <p:ph type="sldNum" sz="quarter" idx="12"/>
          </p:nvPr>
        </p:nvSpPr>
        <p:spPr/>
        <p:txBody>
          <a:bodyPr/>
          <a:lstStyle>
            <a:lvl1pPr>
              <a:defRPr/>
            </a:lvl1pPr>
          </a:lstStyle>
          <a:p>
            <a:pPr>
              <a:defRPr/>
            </a:pPr>
            <a:fld id="{8D6B21C2-167E-4D8B-85A9-43CF67394189}" type="slidenum">
              <a:rPr lang="en-BZ"/>
              <a:pPr>
                <a:defRPr/>
              </a:pPr>
              <a:t>‹#›</a:t>
            </a:fld>
            <a:endParaRPr lang="en-BZ"/>
          </a:p>
        </p:txBody>
      </p:sp>
    </p:spTree>
    <p:extLst>
      <p:ext uri="{BB962C8B-B14F-4D97-AF65-F5344CB8AC3E}">
        <p14:creationId xmlns:p14="http://schemas.microsoft.com/office/powerpoint/2010/main" val="1661266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16:creationId xmlns:a16="http://schemas.microsoft.com/office/drawing/2014/main" id="{23906AFA-85BA-4693-9512-EBA0F8C56312}"/>
              </a:ext>
            </a:extLst>
          </p:cNvPr>
          <p:cNvSpPr>
            <a:spLocks noGrp="1"/>
          </p:cNvSpPr>
          <p:nvPr>
            <p:ph type="dt" sz="half" idx="10"/>
          </p:nvPr>
        </p:nvSpPr>
        <p:spPr/>
        <p:txBody>
          <a:bodyPr/>
          <a:lstStyle>
            <a:lvl1pPr>
              <a:defRPr/>
            </a:lvl1pPr>
          </a:lstStyle>
          <a:p>
            <a:pPr>
              <a:defRPr/>
            </a:pPr>
            <a:fld id="{0DC7E330-06E3-4343-A2E6-7BBBFB4480BC}" type="datetimeFigureOut">
              <a:rPr lang="en-BZ"/>
              <a:pPr>
                <a:defRPr/>
              </a:pPr>
              <a:t>13/10/25</a:t>
            </a:fld>
            <a:endParaRPr lang="en-BZ"/>
          </a:p>
        </p:txBody>
      </p:sp>
      <p:sp>
        <p:nvSpPr>
          <p:cNvPr id="3" name="Chỗ dành sẵn cho Chân trang 4">
            <a:extLst>
              <a:ext uri="{FF2B5EF4-FFF2-40B4-BE49-F238E27FC236}">
                <a16:creationId xmlns:a16="http://schemas.microsoft.com/office/drawing/2014/main" id="{DFD4BF86-D2C6-4B38-8EED-36A7A1916129}"/>
              </a:ext>
            </a:extLst>
          </p:cNvPr>
          <p:cNvSpPr>
            <a:spLocks noGrp="1"/>
          </p:cNvSpPr>
          <p:nvPr>
            <p:ph type="ftr" sz="quarter" idx="11"/>
          </p:nvPr>
        </p:nvSpPr>
        <p:spPr/>
        <p:txBody>
          <a:bodyPr/>
          <a:lstStyle>
            <a:lvl1pPr>
              <a:defRPr/>
            </a:lvl1pPr>
          </a:lstStyle>
          <a:p>
            <a:pPr>
              <a:defRPr/>
            </a:pPr>
            <a:endParaRPr lang="en-BZ"/>
          </a:p>
        </p:txBody>
      </p:sp>
      <p:sp>
        <p:nvSpPr>
          <p:cNvPr id="4" name="Chỗ dành sẵn cho Số hiệu Bản chiếu 5">
            <a:extLst>
              <a:ext uri="{FF2B5EF4-FFF2-40B4-BE49-F238E27FC236}">
                <a16:creationId xmlns:a16="http://schemas.microsoft.com/office/drawing/2014/main" id="{5FDA37B7-945D-4700-AD0E-C140A5FA027C}"/>
              </a:ext>
            </a:extLst>
          </p:cNvPr>
          <p:cNvSpPr>
            <a:spLocks noGrp="1"/>
          </p:cNvSpPr>
          <p:nvPr>
            <p:ph type="sldNum" sz="quarter" idx="12"/>
          </p:nvPr>
        </p:nvSpPr>
        <p:spPr/>
        <p:txBody>
          <a:bodyPr/>
          <a:lstStyle>
            <a:lvl1pPr>
              <a:defRPr/>
            </a:lvl1pPr>
          </a:lstStyle>
          <a:p>
            <a:pPr>
              <a:defRPr/>
            </a:pPr>
            <a:fld id="{36D77343-8BB0-4E57-9CE3-AE5008204BBE}" type="slidenum">
              <a:rPr lang="en-BZ"/>
              <a:pPr>
                <a:defRPr/>
              </a:pPr>
              <a:t>‹#›</a:t>
            </a:fld>
            <a:endParaRPr lang="en-BZ"/>
          </a:p>
        </p:txBody>
      </p:sp>
    </p:spTree>
    <p:extLst>
      <p:ext uri="{BB962C8B-B14F-4D97-AF65-F5344CB8AC3E}">
        <p14:creationId xmlns:p14="http://schemas.microsoft.com/office/powerpoint/2010/main" val="267232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12B1BD-E40F-4C01-9BD7-965888029A0A}"/>
              </a:ext>
            </a:extLst>
          </p:cNvPr>
          <p:cNvSpPr>
            <a:spLocks noGrp="1"/>
          </p:cNvSpPr>
          <p:nvPr>
            <p:ph type="title"/>
          </p:nvPr>
        </p:nvSpPr>
        <p:spPr>
          <a:xfrm>
            <a:off x="839788" y="457200"/>
            <a:ext cx="3932237" cy="1600200"/>
          </a:xfrm>
        </p:spPr>
        <p:txBody>
          <a:bodyPr anchor="b"/>
          <a:lstStyle>
            <a:lvl1pPr>
              <a:defRPr sz="24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5852B517-5E52-4D66-BBE2-ABF2E87BE0E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F43DABF3-61EC-4381-BD7B-A9D4796DA14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Chỉnh sửa kiểu văn bản của Bản cái</a:t>
            </a:r>
          </a:p>
        </p:txBody>
      </p:sp>
      <p:sp>
        <p:nvSpPr>
          <p:cNvPr id="5" name="Chỗ dành sẵn cho Ngày tháng 3">
            <a:extLst>
              <a:ext uri="{FF2B5EF4-FFF2-40B4-BE49-F238E27FC236}">
                <a16:creationId xmlns:a16="http://schemas.microsoft.com/office/drawing/2014/main" id="{3BFA7164-6ADA-4239-92AE-50F18B415521}"/>
              </a:ext>
            </a:extLst>
          </p:cNvPr>
          <p:cNvSpPr>
            <a:spLocks noGrp="1"/>
          </p:cNvSpPr>
          <p:nvPr>
            <p:ph type="dt" sz="half" idx="10"/>
          </p:nvPr>
        </p:nvSpPr>
        <p:spPr/>
        <p:txBody>
          <a:bodyPr/>
          <a:lstStyle>
            <a:lvl1pPr>
              <a:defRPr/>
            </a:lvl1pPr>
          </a:lstStyle>
          <a:p>
            <a:pPr>
              <a:defRPr/>
            </a:pPr>
            <a:fld id="{4FFB927B-055C-44C0-A405-84152022F4D5}" type="datetimeFigureOut">
              <a:rPr lang="en-BZ"/>
              <a:pPr>
                <a:defRPr/>
              </a:pPr>
              <a:t>13/10/25</a:t>
            </a:fld>
            <a:endParaRPr lang="en-BZ"/>
          </a:p>
        </p:txBody>
      </p:sp>
      <p:sp>
        <p:nvSpPr>
          <p:cNvPr id="6" name="Chỗ dành sẵn cho Chân trang 4">
            <a:extLst>
              <a:ext uri="{FF2B5EF4-FFF2-40B4-BE49-F238E27FC236}">
                <a16:creationId xmlns:a16="http://schemas.microsoft.com/office/drawing/2014/main" id="{8102B6F4-047A-48D3-94C2-EF3BD3B99AD9}"/>
              </a:ext>
            </a:extLst>
          </p:cNvPr>
          <p:cNvSpPr>
            <a:spLocks noGrp="1"/>
          </p:cNvSpPr>
          <p:nvPr>
            <p:ph type="ftr" sz="quarter" idx="11"/>
          </p:nvPr>
        </p:nvSpPr>
        <p:spPr/>
        <p:txBody>
          <a:bodyPr/>
          <a:lstStyle>
            <a:lvl1pPr>
              <a:defRPr/>
            </a:lvl1pPr>
          </a:lstStyle>
          <a:p>
            <a:pPr>
              <a:defRPr/>
            </a:pPr>
            <a:endParaRPr lang="en-BZ"/>
          </a:p>
        </p:txBody>
      </p:sp>
      <p:sp>
        <p:nvSpPr>
          <p:cNvPr id="7" name="Chỗ dành sẵn cho Số hiệu Bản chiếu 5">
            <a:extLst>
              <a:ext uri="{FF2B5EF4-FFF2-40B4-BE49-F238E27FC236}">
                <a16:creationId xmlns:a16="http://schemas.microsoft.com/office/drawing/2014/main" id="{63F1478F-08FF-4EBA-A580-3ADB9F2F5249}"/>
              </a:ext>
            </a:extLst>
          </p:cNvPr>
          <p:cNvSpPr>
            <a:spLocks noGrp="1"/>
          </p:cNvSpPr>
          <p:nvPr>
            <p:ph type="sldNum" sz="quarter" idx="12"/>
          </p:nvPr>
        </p:nvSpPr>
        <p:spPr/>
        <p:txBody>
          <a:bodyPr/>
          <a:lstStyle>
            <a:lvl1pPr>
              <a:defRPr/>
            </a:lvl1pPr>
          </a:lstStyle>
          <a:p>
            <a:pPr>
              <a:defRPr/>
            </a:pPr>
            <a:fld id="{44A30B08-1F7B-4093-8196-01DC621587EE}" type="slidenum">
              <a:rPr lang="en-BZ"/>
              <a:pPr>
                <a:defRPr/>
              </a:pPr>
              <a:t>‹#›</a:t>
            </a:fld>
            <a:endParaRPr lang="en-BZ"/>
          </a:p>
        </p:txBody>
      </p:sp>
    </p:spTree>
    <p:extLst>
      <p:ext uri="{BB962C8B-B14F-4D97-AF65-F5344CB8AC3E}">
        <p14:creationId xmlns:p14="http://schemas.microsoft.com/office/powerpoint/2010/main" val="337474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E1C958-8D9B-4F31-B355-6848276219F2}"/>
              </a:ext>
            </a:extLst>
          </p:cNvPr>
          <p:cNvSpPr>
            <a:spLocks noGrp="1"/>
          </p:cNvSpPr>
          <p:nvPr>
            <p:ph type="title"/>
          </p:nvPr>
        </p:nvSpPr>
        <p:spPr>
          <a:xfrm>
            <a:off x="839788" y="457200"/>
            <a:ext cx="3932237" cy="1600200"/>
          </a:xfrm>
        </p:spPr>
        <p:txBody>
          <a:bodyPr anchor="b"/>
          <a:lstStyle>
            <a:lvl1pPr>
              <a:defRPr sz="24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B5FA7C13-CE2F-4D38-8226-B21438F1B2A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BZ" noProof="0"/>
          </a:p>
        </p:txBody>
      </p:sp>
      <p:sp>
        <p:nvSpPr>
          <p:cNvPr id="4" name="Chỗ dành sẵn cho Văn bản 3">
            <a:extLst>
              <a:ext uri="{FF2B5EF4-FFF2-40B4-BE49-F238E27FC236}">
                <a16:creationId xmlns:a16="http://schemas.microsoft.com/office/drawing/2014/main" id="{6D766519-E23E-457D-AC40-3B7E69BAB7B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Chỉnh sửa kiểu văn bản của Bản cái</a:t>
            </a:r>
          </a:p>
        </p:txBody>
      </p:sp>
      <p:sp>
        <p:nvSpPr>
          <p:cNvPr id="5" name="Chỗ dành sẵn cho Ngày tháng 3">
            <a:extLst>
              <a:ext uri="{FF2B5EF4-FFF2-40B4-BE49-F238E27FC236}">
                <a16:creationId xmlns:a16="http://schemas.microsoft.com/office/drawing/2014/main" id="{B2F6416D-A71A-4B9D-B14D-24354531BA93}"/>
              </a:ext>
            </a:extLst>
          </p:cNvPr>
          <p:cNvSpPr>
            <a:spLocks noGrp="1"/>
          </p:cNvSpPr>
          <p:nvPr>
            <p:ph type="dt" sz="half" idx="10"/>
          </p:nvPr>
        </p:nvSpPr>
        <p:spPr/>
        <p:txBody>
          <a:bodyPr/>
          <a:lstStyle>
            <a:lvl1pPr>
              <a:defRPr/>
            </a:lvl1pPr>
          </a:lstStyle>
          <a:p>
            <a:pPr>
              <a:defRPr/>
            </a:pPr>
            <a:fld id="{9C68D70B-D548-4E0C-AA99-9F100C51A8E3}" type="datetimeFigureOut">
              <a:rPr lang="en-BZ"/>
              <a:pPr>
                <a:defRPr/>
              </a:pPr>
              <a:t>13/10/25</a:t>
            </a:fld>
            <a:endParaRPr lang="en-BZ"/>
          </a:p>
        </p:txBody>
      </p:sp>
      <p:sp>
        <p:nvSpPr>
          <p:cNvPr id="6" name="Chỗ dành sẵn cho Chân trang 4">
            <a:extLst>
              <a:ext uri="{FF2B5EF4-FFF2-40B4-BE49-F238E27FC236}">
                <a16:creationId xmlns:a16="http://schemas.microsoft.com/office/drawing/2014/main" id="{F6FCD0AA-3C0B-4B49-9F3D-C71C8084B480}"/>
              </a:ext>
            </a:extLst>
          </p:cNvPr>
          <p:cNvSpPr>
            <a:spLocks noGrp="1"/>
          </p:cNvSpPr>
          <p:nvPr>
            <p:ph type="ftr" sz="quarter" idx="11"/>
          </p:nvPr>
        </p:nvSpPr>
        <p:spPr/>
        <p:txBody>
          <a:bodyPr/>
          <a:lstStyle>
            <a:lvl1pPr>
              <a:defRPr/>
            </a:lvl1pPr>
          </a:lstStyle>
          <a:p>
            <a:pPr>
              <a:defRPr/>
            </a:pPr>
            <a:endParaRPr lang="en-BZ"/>
          </a:p>
        </p:txBody>
      </p:sp>
      <p:sp>
        <p:nvSpPr>
          <p:cNvPr id="7" name="Chỗ dành sẵn cho Số hiệu Bản chiếu 5">
            <a:extLst>
              <a:ext uri="{FF2B5EF4-FFF2-40B4-BE49-F238E27FC236}">
                <a16:creationId xmlns:a16="http://schemas.microsoft.com/office/drawing/2014/main" id="{BFDDA006-BA45-4EC3-A392-59F9E05EFC7B}"/>
              </a:ext>
            </a:extLst>
          </p:cNvPr>
          <p:cNvSpPr>
            <a:spLocks noGrp="1"/>
          </p:cNvSpPr>
          <p:nvPr>
            <p:ph type="sldNum" sz="quarter" idx="12"/>
          </p:nvPr>
        </p:nvSpPr>
        <p:spPr/>
        <p:txBody>
          <a:bodyPr/>
          <a:lstStyle>
            <a:lvl1pPr>
              <a:defRPr/>
            </a:lvl1pPr>
          </a:lstStyle>
          <a:p>
            <a:pPr>
              <a:defRPr/>
            </a:pPr>
            <a:fld id="{62ACD10C-49A9-4AA6-A0BD-0CE6B0B4728B}" type="slidenum">
              <a:rPr lang="en-BZ"/>
              <a:pPr>
                <a:defRPr/>
              </a:pPr>
              <a:t>‹#›</a:t>
            </a:fld>
            <a:endParaRPr lang="en-BZ"/>
          </a:p>
        </p:txBody>
      </p:sp>
    </p:spTree>
    <p:extLst>
      <p:ext uri="{BB962C8B-B14F-4D97-AF65-F5344CB8AC3E}">
        <p14:creationId xmlns:p14="http://schemas.microsoft.com/office/powerpoint/2010/main" val="3847491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10.jp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Chỗ dành sẵn cho Tiêu đề 1">
            <a:extLst>
              <a:ext uri="{FF2B5EF4-FFF2-40B4-BE49-F238E27FC236}">
                <a16:creationId xmlns:a16="http://schemas.microsoft.com/office/drawing/2014/main" id="{69B2923D-8656-432B-9021-EAC56751AF0A}"/>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để sửa kiểu tiêu đề Bản cái</a:t>
            </a:r>
            <a:endParaRPr lang="en-BZ" altLang="en-US"/>
          </a:p>
        </p:txBody>
      </p:sp>
      <p:sp>
        <p:nvSpPr>
          <p:cNvPr id="3" name="Chỗ dành sẵn cho Văn bản 2">
            <a:extLst>
              <a:ext uri="{FF2B5EF4-FFF2-40B4-BE49-F238E27FC236}">
                <a16:creationId xmlns:a16="http://schemas.microsoft.com/office/drawing/2014/main" id="{F05C896A-CE58-4342-8656-28431E959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0AE52DEF-B615-40CD-B03E-486348A94FF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7BC0A5FE-3CC2-4815-BBDA-8EDCFBF96279}" type="datetimeFigureOut">
              <a:rPr lang="en-BZ"/>
              <a:pPr>
                <a:defRPr/>
              </a:pPr>
              <a:t>13/10/25</a:t>
            </a:fld>
            <a:endParaRPr lang="en-BZ"/>
          </a:p>
        </p:txBody>
      </p:sp>
      <p:sp>
        <p:nvSpPr>
          <p:cNvPr id="5" name="Chỗ dành sẵn cho Chân trang 4">
            <a:extLst>
              <a:ext uri="{FF2B5EF4-FFF2-40B4-BE49-F238E27FC236}">
                <a16:creationId xmlns:a16="http://schemas.microsoft.com/office/drawing/2014/main" id="{E2F27E8A-7A33-4E66-A074-11FEECB2A6D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BZ"/>
          </a:p>
        </p:txBody>
      </p:sp>
      <p:sp>
        <p:nvSpPr>
          <p:cNvPr id="6" name="Chỗ dành sẵn cho Số hiệu Bản chiếu 5">
            <a:extLst>
              <a:ext uri="{FF2B5EF4-FFF2-40B4-BE49-F238E27FC236}">
                <a16:creationId xmlns:a16="http://schemas.microsoft.com/office/drawing/2014/main" id="{CE7D18D5-4725-4E73-B130-137D1D8FBC8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4128F160-6355-4B22-93B8-4482D36DDCAC}" type="slidenum">
              <a:rPr lang="en-BZ"/>
              <a:pPr>
                <a:defRPr/>
              </a:pPr>
              <a:t>‹#›</a:t>
            </a:fld>
            <a:endParaRPr lang="en-BZ"/>
          </a:p>
        </p:txBody>
      </p:sp>
    </p:spTree>
    <p:extLst>
      <p:ext uri="{BB962C8B-B14F-4D97-AF65-F5344CB8AC3E}">
        <p14:creationId xmlns:p14="http://schemas.microsoft.com/office/powerpoint/2010/main" val="33834494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39" r:id="rId12"/>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50C2078-E57D-4926-9B42-D07682E013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50AECE9E-B344-482B-95BD-1A72681189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C965F352-ADA6-4922-AE15-2FCD29504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1E1AC-FD91-42BC-AE3D-8B67244F4A3E}" type="datetimeFigureOut">
              <a:rPr lang="en-BZ" smtClean="0"/>
              <a:t>13/10/25</a:t>
            </a:fld>
            <a:endParaRPr lang="en-BZ"/>
          </a:p>
        </p:txBody>
      </p:sp>
      <p:sp>
        <p:nvSpPr>
          <p:cNvPr id="5" name="Chỗ dành sẵn cho Chân trang 4">
            <a:extLst>
              <a:ext uri="{FF2B5EF4-FFF2-40B4-BE49-F238E27FC236}">
                <a16:creationId xmlns:a16="http://schemas.microsoft.com/office/drawing/2014/main" id="{0EA5D59F-2563-41B7-B6B1-3AC7012CB8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a:extLst>
              <a:ext uri="{FF2B5EF4-FFF2-40B4-BE49-F238E27FC236}">
                <a16:creationId xmlns:a16="http://schemas.microsoft.com/office/drawing/2014/main" id="{8CF9EA34-D560-431D-90C6-2AC8C81F0D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D156F-BBC7-4DC1-8CB4-4438047DAF8D}" type="slidenum">
              <a:rPr lang="en-BZ" smtClean="0"/>
              <a:t>‹#›</a:t>
            </a:fld>
            <a:endParaRPr lang="en-BZ"/>
          </a:p>
        </p:txBody>
      </p:sp>
    </p:spTree>
    <p:extLst>
      <p:ext uri="{BB962C8B-B14F-4D97-AF65-F5344CB8AC3E}">
        <p14:creationId xmlns:p14="http://schemas.microsoft.com/office/powerpoint/2010/main" val="33292213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35" r:id="rId12"/>
    <p:sldLayoutId id="2147483736" r:id="rId13"/>
    <p:sldLayoutId id="2147483737" r:id="rId14"/>
    <p:sldLayoutId id="21474837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18545906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49.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4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927431" y="1390681"/>
            <a:ext cx="5259272" cy="171515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6184" y="4010764"/>
            <a:ext cx="3630915" cy="3630915"/>
          </a:xfrm>
          <a:prstGeom prst="rect">
            <a:avLst/>
          </a:prstGeom>
        </p:spPr>
      </p:pic>
      <p:pic>
        <p:nvPicPr>
          <p:cNvPr id="3" name="Picture 5">
            <a:extLst>
              <a:ext uri="{FF2B5EF4-FFF2-40B4-BE49-F238E27FC236}">
                <a16:creationId xmlns:a16="http://schemas.microsoft.com/office/drawing/2014/main" id="{1B979D80-FC0F-490C-8490-A29E5B777B89}"/>
              </a:ext>
            </a:extLst>
          </p:cNvPr>
          <p:cNvPicPr>
            <a:picLocks noChangeAspect="1"/>
          </p:cNvPicPr>
          <p:nvPr/>
        </p:nvPicPr>
        <p:blipFill>
          <a:blip r:embed="rId6"/>
          <a:srcRect/>
          <a:stretch>
            <a:fillRect/>
          </a:stretch>
        </p:blipFill>
        <p:spPr>
          <a:xfrm>
            <a:off x="-2456843" y="-849063"/>
            <a:ext cx="7443835" cy="3228764"/>
          </a:xfrm>
          <a:prstGeom prst="rect">
            <a:avLst/>
          </a:prstGeom>
        </p:spPr>
      </p:pic>
      <p:pic>
        <p:nvPicPr>
          <p:cNvPr id="8" name="Picture 3">
            <a:extLst>
              <a:ext uri="{FF2B5EF4-FFF2-40B4-BE49-F238E27FC236}">
                <a16:creationId xmlns:a16="http://schemas.microsoft.com/office/drawing/2014/main" id="{5CC55B16-D5A4-649B-C0AD-085FECD157F1}"/>
              </a:ext>
            </a:extLst>
          </p:cNvPr>
          <p:cNvPicPr>
            <a:picLocks noChangeAspect="1"/>
          </p:cNvPicPr>
          <p:nvPr/>
        </p:nvPicPr>
        <p:blipFill>
          <a:blip r:embed="rId7">
            <a:extLst>
              <a:ext uri="{BEBA8EAE-BF5A-486C-A8C5-ECC9F3942E4B}">
                <a14:imgProps xmlns:a14="http://schemas.microsoft.com/office/drawing/2010/main">
                  <a14:imgLayer r:embed="rId8">
                    <a14:imgEffect>
                      <a14:artisticMarker/>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a:xfrm>
            <a:off x="-131756" y="3313355"/>
            <a:ext cx="5604184" cy="3544645"/>
          </a:xfrm>
          <a:prstGeom prst="rect">
            <a:avLst/>
          </a:prstGeom>
        </p:spPr>
      </p:pic>
      <p:pic>
        <p:nvPicPr>
          <p:cNvPr id="6" name="Picture 6">
            <a:extLst>
              <a:ext uri="{FF2B5EF4-FFF2-40B4-BE49-F238E27FC236}">
                <a16:creationId xmlns:a16="http://schemas.microsoft.com/office/drawing/2014/main" id="{009FA365-A169-8B2A-30F4-D25D2D148D79}"/>
              </a:ext>
            </a:extLst>
          </p:cNvPr>
          <p:cNvPicPr>
            <a:picLocks noChangeAspect="1"/>
          </p:cNvPicPr>
          <p:nvPr/>
        </p:nvPicPr>
        <p:blipFill>
          <a:blip r:embed="rId9"/>
          <a:srcRect/>
          <a:stretch>
            <a:fillRect/>
          </a:stretch>
        </p:blipFill>
        <p:spPr>
          <a:xfrm>
            <a:off x="2127362" y="4675782"/>
            <a:ext cx="4180649" cy="3407229"/>
          </a:xfrm>
          <a:prstGeom prst="rect">
            <a:avLst/>
          </a:prstGeom>
        </p:spPr>
      </p:pic>
      <p:sp>
        <p:nvSpPr>
          <p:cNvPr id="9" name="TextBox 8">
            <a:extLst>
              <a:ext uri="{FF2B5EF4-FFF2-40B4-BE49-F238E27FC236}">
                <a16:creationId xmlns:a16="http://schemas.microsoft.com/office/drawing/2014/main" id="{1A4F92D9-406D-1C46-44CC-B0CFFB729877}"/>
              </a:ext>
            </a:extLst>
          </p:cNvPr>
          <p:cNvSpPr txBox="1"/>
          <p:nvPr/>
        </p:nvSpPr>
        <p:spPr>
          <a:xfrm>
            <a:off x="4173892" y="2922230"/>
            <a:ext cx="6972613" cy="1815690"/>
          </a:xfrm>
          <a:prstGeom prst="rect">
            <a:avLst/>
          </a:prstGeom>
          <a:solidFill>
            <a:schemeClr val="accent1">
              <a:lumMod val="20000"/>
              <a:lumOff val="80000"/>
            </a:schemeClr>
          </a:solidFill>
        </p:spPr>
        <p:txBody>
          <a:bodyPr wrap="square" rtlCol="0">
            <a:spAutoFit/>
          </a:bodyPr>
          <a:lstStyle/>
          <a:p>
            <a:pPr algn="ctr"/>
            <a:r>
              <a:rPr lang="en-US" sz="3733" dirty="0" err="1">
                <a:latin typeface="Times New Roman" panose="02020603050405020304" pitchFamily="18" charset="0"/>
                <a:cs typeface="Times New Roman" panose="02020603050405020304" pitchFamily="18" charset="0"/>
              </a:rPr>
              <a:t>Điều</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gì</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gợi</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ra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trong</a:t>
            </a:r>
            <a:r>
              <a:rPr lang="en-US" sz="3733" dirty="0">
                <a:latin typeface="Times New Roman" panose="02020603050405020304" pitchFamily="18" charset="0"/>
                <a:cs typeface="Times New Roman" panose="02020603050405020304" pitchFamily="18" charset="0"/>
              </a:rPr>
              <a:t> con </a:t>
            </a:r>
            <a:r>
              <a:rPr lang="en-US" sz="3733" dirty="0" err="1">
                <a:latin typeface="Times New Roman" panose="02020603050405020304" pitchFamily="18" charset="0"/>
                <a:cs typeface="Times New Roman" panose="02020603050405020304" pitchFamily="18" charset="0"/>
              </a:rPr>
              <a:t>khi</a:t>
            </a:r>
            <a:r>
              <a:rPr lang="en-US" sz="3733" dirty="0">
                <a:latin typeface="Times New Roman" panose="02020603050405020304" pitchFamily="18" charset="0"/>
                <a:cs typeface="Times New Roman" panose="02020603050405020304" pitchFamily="18" charset="0"/>
              </a:rPr>
              <a:t> đọc </a:t>
            </a:r>
            <a:r>
              <a:rPr lang="en-US" sz="3733" dirty="0" err="1">
                <a:latin typeface="Times New Roman" panose="02020603050405020304" pitchFamily="18" charset="0"/>
                <a:cs typeface="Times New Roman" panose="02020603050405020304" pitchFamily="18" charset="0"/>
              </a:rPr>
              <a:t>Nhan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đề</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của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văn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bản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Mây</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và</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sóng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Vì</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sao</a:t>
            </a:r>
            <a:r>
              <a:rPr lang="en-US" sz="3733" dirty="0">
                <a:latin typeface="Times New Roman" panose="02020603050405020304" pitchFamily="18" charset="0"/>
                <a:cs typeface="Times New Roman" panose="02020603050405020304" pitchFamily="18" charset="0"/>
              </a:rPr>
              <a:t> con </a:t>
            </a:r>
            <a:r>
              <a:rPr lang="en-US" sz="3733" dirty="0" err="1">
                <a:latin typeface="Times New Roman" panose="02020603050405020304" pitchFamily="18" charset="0"/>
                <a:cs typeface="Times New Roman" panose="02020603050405020304" pitchFamily="18" charset="0"/>
              </a:rPr>
              <a:t>nghĩ</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đến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điều</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đó</a:t>
            </a:r>
            <a:r>
              <a:rPr lang="en-US" sz="3733"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38783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259704" y="-189384"/>
            <a:ext cx="3325091" cy="27432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a:xfrm>
            <a:off x="9022336" y="4238173"/>
            <a:ext cx="3169664" cy="2743200"/>
          </a:xfrm>
          <a:prstGeom prst="rect">
            <a:avLst/>
          </a:prstGeom>
        </p:spPr>
      </p:pic>
      <p:sp>
        <p:nvSpPr>
          <p:cNvPr id="2" name="TextBox 1">
            <a:extLst>
              <a:ext uri="{FF2B5EF4-FFF2-40B4-BE49-F238E27FC236}">
                <a16:creationId xmlns:a16="http://schemas.microsoft.com/office/drawing/2014/main" id="{4C181DE2-84FB-5929-8D94-D317BACC4D79}"/>
              </a:ext>
            </a:extLst>
          </p:cNvPr>
          <p:cNvSpPr txBox="1"/>
          <p:nvPr/>
        </p:nvSpPr>
        <p:spPr>
          <a:xfrm>
            <a:off x="1412009" y="2327716"/>
            <a:ext cx="8871596" cy="2677656"/>
          </a:xfrm>
          <a:prstGeom prst="rect">
            <a:avLst/>
          </a:prstGeom>
          <a:noFill/>
        </p:spPr>
        <p:txBody>
          <a:bodyPr wrap="square" rtlCol="0">
            <a:spAutoFit/>
          </a:bodyPr>
          <a:lstStyle/>
          <a:p>
            <a:pPr algn="ctr"/>
            <a:r>
              <a:rPr lang="en-SG" sz="9600" b="1" dirty="0">
                <a:solidFill>
                  <a:schemeClr val="tx2"/>
                </a:solidFill>
                <a:latin typeface="Times New Roman" panose="02020603050405020304" pitchFamily="18" charset="0"/>
                <a:cs typeface="Times New Roman" panose="02020603050405020304" pitchFamily="18" charset="0"/>
              </a:rPr>
              <a:t>1. </a:t>
            </a:r>
            <a:r>
              <a:rPr lang="en-SG" sz="7200" b="1" dirty="0" err="1">
                <a:solidFill>
                  <a:schemeClr val="tx2"/>
                </a:solidFill>
                <a:latin typeface="Times New Roman" panose="02020603050405020304" pitchFamily="18" charset="0"/>
                <a:cs typeface="Times New Roman" panose="02020603050405020304" pitchFamily="18" charset="0"/>
              </a:rPr>
              <a:t>Đặc</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trưng</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của</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thơ</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trong</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văn</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bản</a:t>
            </a:r>
            <a:endParaRPr lang="en-US" sz="72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97242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5375" y="-2665374"/>
            <a:ext cx="6861250" cy="12191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Kết quả hình ảnh cho माँ और बच्चा">
            <a:extLst>
              <a:ext uri="{FF2B5EF4-FFF2-40B4-BE49-F238E27FC236}">
                <a16:creationId xmlns:a16="http://schemas.microsoft.com/office/drawing/2014/main" id="{12C53C8A-E768-4EED-96BD-D745450941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52" b="9152"/>
          <a:stretch/>
        </p:blipFill>
        <p:spPr bwMode="auto">
          <a:xfrm>
            <a:off x="10141360" y="1275595"/>
            <a:ext cx="2031976" cy="2031976"/>
          </a:xfrm>
          <a:prstGeom prst="ellipse">
            <a:avLst/>
          </a:prstGeom>
          <a:solidFill>
            <a:srgbClr val="FFFFFF">
              <a:shade val="85000"/>
            </a:srgbClr>
          </a:solidFill>
          <a:ln>
            <a:noFill/>
          </a:ln>
          <a:effectLst>
            <a:reflection blurRad="12700" stA="38000" endPos="28000" dist="5000" dir="5400000" sy="-100000" algn="bl" rotWithShape="0"/>
          </a:effectLst>
        </p:spPr>
      </p:pic>
      <p:graphicFrame>
        <p:nvGraphicFramePr>
          <p:cNvPr id="3" name="Table 3">
            <a:extLst>
              <a:ext uri="{FF2B5EF4-FFF2-40B4-BE49-F238E27FC236}">
                <a16:creationId xmlns:a16="http://schemas.microsoft.com/office/drawing/2014/main" id="{CA4126B4-DE32-EA4B-96F4-72638FFFB195}"/>
              </a:ext>
            </a:extLst>
          </p:cNvPr>
          <p:cNvGraphicFramePr>
            <a:graphicFrameLocks noGrp="1"/>
          </p:cNvGraphicFramePr>
          <p:nvPr>
            <p:extLst>
              <p:ext uri="{D42A27DB-BD31-4B8C-83A1-F6EECF244321}">
                <p14:modId xmlns:p14="http://schemas.microsoft.com/office/powerpoint/2010/main" val="3637576834"/>
              </p:ext>
            </p:extLst>
          </p:nvPr>
        </p:nvGraphicFramePr>
        <p:xfrm>
          <a:off x="479120" y="575286"/>
          <a:ext cx="9643575" cy="6282714"/>
        </p:xfrm>
        <a:graphic>
          <a:graphicData uri="http://schemas.openxmlformats.org/drawingml/2006/table">
            <a:tbl>
              <a:tblPr firstRow="1" bandRow="1">
                <a:tableStyleId>{5C22544A-7EE6-4342-B048-85BDC9FD1C3A}</a:tableStyleId>
              </a:tblPr>
              <a:tblGrid>
                <a:gridCol w="1803163">
                  <a:extLst>
                    <a:ext uri="{9D8B030D-6E8A-4147-A177-3AD203B41FA5}">
                      <a16:colId xmlns:a16="http://schemas.microsoft.com/office/drawing/2014/main" val="2863844984"/>
                    </a:ext>
                  </a:extLst>
                </a:gridCol>
                <a:gridCol w="2760772">
                  <a:extLst>
                    <a:ext uri="{9D8B030D-6E8A-4147-A177-3AD203B41FA5}">
                      <a16:colId xmlns:a16="http://schemas.microsoft.com/office/drawing/2014/main" val="1618837232"/>
                    </a:ext>
                  </a:extLst>
                </a:gridCol>
                <a:gridCol w="2668746">
                  <a:extLst>
                    <a:ext uri="{9D8B030D-6E8A-4147-A177-3AD203B41FA5}">
                      <a16:colId xmlns:a16="http://schemas.microsoft.com/office/drawing/2014/main" val="2991047054"/>
                    </a:ext>
                  </a:extLst>
                </a:gridCol>
                <a:gridCol w="2410894">
                  <a:extLst>
                    <a:ext uri="{9D8B030D-6E8A-4147-A177-3AD203B41FA5}">
                      <a16:colId xmlns:a16="http://schemas.microsoft.com/office/drawing/2014/main" val="116848923"/>
                    </a:ext>
                  </a:extLst>
                </a:gridCol>
              </a:tblGrid>
              <a:tr h="1047119">
                <a:tc>
                  <a:txBody>
                    <a:bodyPr/>
                    <a:lstStyle/>
                    <a:p>
                      <a:pPr algn="ctr"/>
                      <a:endParaRPr lang="en-VN" sz="28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VN" sz="28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VN" sz="2800" dirty="0">
                          <a:solidFill>
                            <a:schemeClr val="bg1"/>
                          </a:solidFill>
                        </a:rPr>
                        <a:t>Chuyện cổ tích về loài người</a:t>
                      </a:r>
                      <a:endParaRPr lang="en-VN" sz="28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800" dirty="0">
                          <a:solidFill>
                            <a:schemeClr val="bg1"/>
                          </a:solidFill>
                        </a:rPr>
                        <a:t>Mây và sóng</a:t>
                      </a:r>
                      <a:endParaRPr lang="en-VN" sz="280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5543368"/>
                  </a:ext>
                </a:extLst>
              </a:tr>
              <a:tr h="1047119">
                <a:tc rowSpan="3">
                  <a:txBody>
                    <a:bodyPr/>
                    <a:lstStyle/>
                    <a:p>
                      <a:pPr algn="ctr"/>
                      <a:r>
                        <a:rPr lang="en-VN" sz="2800" b="1" dirty="0">
                          <a:solidFill>
                            <a:schemeClr val="bg1"/>
                          </a:solidFill>
                          <a:latin typeface="Times New Roman" panose="02020603050405020304" pitchFamily="18" charset="0"/>
                          <a:cs typeface="Times New Roman" panose="02020603050405020304" pitchFamily="18" charset="0"/>
                        </a:rPr>
                        <a:t>Khác nhau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VN" sz="2800" dirty="0">
                          <a:solidFill>
                            <a:schemeClr val="tx1"/>
                          </a:solidFill>
                        </a:rPr>
                        <a:t>Số tiếng trong các dòng</a:t>
                      </a:r>
                      <a:endParaRPr lang="en-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8919242"/>
                  </a:ext>
                </a:extLst>
              </a:tr>
              <a:tr h="1047119">
                <a:tc vMerge="1">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a:txBody>
                    <a:bodyPr/>
                    <a:lstStyle/>
                    <a:p>
                      <a:r>
                        <a:rPr lang="en-VN" sz="2800" dirty="0">
                          <a:solidFill>
                            <a:schemeClr val="tx1"/>
                          </a:solidFill>
                        </a:rPr>
                        <a:t>Vần</a:t>
                      </a:r>
                      <a:endParaRPr lang="en-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9419800"/>
                  </a:ext>
                </a:extLst>
              </a:tr>
              <a:tr h="1047119">
                <a:tc vMerge="1">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rgbClr val="D99594"/>
                      </a:solidFill>
                      <a:prstDash val="solid"/>
                      <a:round/>
                      <a:headEnd type="none" w="med" len="med"/>
                      <a:tailEnd type="none" w="med" len="med"/>
                    </a:lnL>
                    <a:lnR w="38100" cap="flat" cmpd="sng" algn="ctr">
                      <a:solidFill>
                        <a:srgbClr val="D99594"/>
                      </a:solidFill>
                      <a:prstDash val="solid"/>
                      <a:round/>
                      <a:headEnd type="none" w="med" len="med"/>
                      <a:tailEnd type="none" w="med" len="med"/>
                    </a:lnR>
                    <a:lnT w="38100" cap="flat" cmpd="sng" algn="ctr">
                      <a:solidFill>
                        <a:srgbClr val="D99594"/>
                      </a:solidFill>
                      <a:prstDash val="solid"/>
                      <a:round/>
                      <a:headEnd type="none" w="med" len="med"/>
                      <a:tailEnd type="none" w="med" len="med"/>
                    </a:lnT>
                    <a:lnB w="38100" cap="flat" cmpd="sng" algn="ctr">
                      <a:solidFill>
                        <a:srgbClr val="D99594"/>
                      </a:solidFill>
                      <a:prstDash val="solid"/>
                      <a:round/>
                      <a:headEnd type="none" w="med" len="med"/>
                      <a:tailEnd type="none" w="med" len="med"/>
                    </a:lnB>
                    <a:noFill/>
                  </a:tcPr>
                </a:tc>
                <a:tc>
                  <a:txBody>
                    <a:bodyPr/>
                    <a:lstStyle/>
                    <a:p>
                      <a:r>
                        <a:rPr lang="en-VN" sz="2800" dirty="0">
                          <a:solidFill>
                            <a:schemeClr val="tx1"/>
                          </a:solidFill>
                        </a:rPr>
                        <a:t>Nhịp</a:t>
                      </a:r>
                      <a:endParaRPr lang="en-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2645441"/>
                  </a:ext>
                </a:extLst>
              </a:tr>
              <a:tr h="104711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VN" sz="2800" b="1" dirty="0">
                          <a:solidFill>
                            <a:schemeClr val="bg1"/>
                          </a:solidFill>
                        </a:rPr>
                        <a:t>Giống nhau</a:t>
                      </a:r>
                      <a:endParaRPr lang="en-VN" sz="2800" b="1"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gridSpan="3">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77838169"/>
                  </a:ext>
                </a:extLst>
              </a:tr>
              <a:tr h="104711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VN" sz="2800" b="1" dirty="0">
                          <a:solidFill>
                            <a:schemeClr val="bg1"/>
                          </a:solidFill>
                          <a:latin typeface="Times New Roman" panose="02020603050405020304" pitchFamily="18" charset="0"/>
                          <a:cs typeface="Times New Roman" panose="02020603050405020304" pitchFamily="18" charset="0"/>
                        </a:rPr>
                        <a:t>Nhận xét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gridSpan="3">
                  <a:txBody>
                    <a:bodyPr/>
                    <a:lstStyle/>
                    <a:p>
                      <a:r>
                        <a:rPr lang="en-VN" sz="2800" dirty="0">
                          <a:solidFill>
                            <a:schemeClr val="tx1"/>
                          </a:solidFill>
                          <a:latin typeface="Times New Roman" panose="02020603050405020304" pitchFamily="18" charset="0"/>
                          <a:cs typeface="Times New Roman" panose="02020603050405020304" pitchFamily="18" charset="0"/>
                        </a:rPr>
                        <a:t>Văn bản “Mây và sóng” thuộc thể loại thơ gì?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723403624"/>
                  </a:ext>
                </a:extLst>
              </a:tr>
            </a:tbl>
          </a:graphicData>
        </a:graphic>
      </p:graphicFrame>
      <p:pic>
        <p:nvPicPr>
          <p:cNvPr id="8" name="Picture 2" descr="Kết quả hình ảnh cho माँ और बच्चा">
            <a:extLst>
              <a:ext uri="{FF2B5EF4-FFF2-40B4-BE49-F238E27FC236}">
                <a16:creationId xmlns:a16="http://schemas.microsoft.com/office/drawing/2014/main" id="{C0D06A0B-20C4-3C43-AD02-3E1382B220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204" r="-3" b="28555"/>
          <a:stretch/>
        </p:blipFill>
        <p:spPr bwMode="auto">
          <a:xfrm>
            <a:off x="10141360" y="3313408"/>
            <a:ext cx="2031976" cy="2031976"/>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B59787-0080-8B9B-1C55-FE6187B255EC}"/>
              </a:ext>
            </a:extLst>
          </p:cNvPr>
          <p:cNvSpPr txBox="1"/>
          <p:nvPr/>
        </p:nvSpPr>
        <p:spPr>
          <a:xfrm>
            <a:off x="5480629" y="1756035"/>
            <a:ext cx="2074607" cy="523220"/>
          </a:xfrm>
          <a:prstGeom prst="rect">
            <a:avLst/>
          </a:prstGeom>
          <a:noFill/>
        </p:spPr>
        <p:txBody>
          <a:bodyPr wrap="none" rtlCol="0">
            <a:spAutoFit/>
          </a:bodyPr>
          <a:lstStyle/>
          <a:p>
            <a:r>
              <a:rPr lang="en-VN" sz="2800" dirty="0"/>
              <a:t>5 tiếng/dòng</a:t>
            </a:r>
          </a:p>
        </p:txBody>
      </p:sp>
      <p:sp>
        <p:nvSpPr>
          <p:cNvPr id="5" name="TextBox 4">
            <a:extLst>
              <a:ext uri="{FF2B5EF4-FFF2-40B4-BE49-F238E27FC236}">
                <a16:creationId xmlns:a16="http://schemas.microsoft.com/office/drawing/2014/main" id="{6BF90570-41A1-E06C-4983-8B9EBB49347F}"/>
              </a:ext>
            </a:extLst>
          </p:cNvPr>
          <p:cNvSpPr txBox="1"/>
          <p:nvPr/>
        </p:nvSpPr>
        <p:spPr>
          <a:xfrm>
            <a:off x="8095865" y="1723348"/>
            <a:ext cx="1704313" cy="523220"/>
          </a:xfrm>
          <a:prstGeom prst="rect">
            <a:avLst/>
          </a:prstGeom>
          <a:noFill/>
        </p:spPr>
        <p:txBody>
          <a:bodyPr wrap="none" rtlCol="0">
            <a:spAutoFit/>
          </a:bodyPr>
          <a:lstStyle/>
          <a:p>
            <a:r>
              <a:rPr lang="en-VN" sz="2800" dirty="0"/>
              <a:t>Khác nhau</a:t>
            </a:r>
          </a:p>
        </p:txBody>
      </p:sp>
      <p:sp>
        <p:nvSpPr>
          <p:cNvPr id="7" name="TextBox 6">
            <a:extLst>
              <a:ext uri="{FF2B5EF4-FFF2-40B4-BE49-F238E27FC236}">
                <a16:creationId xmlns:a16="http://schemas.microsoft.com/office/drawing/2014/main" id="{E0E7DF2E-98B8-73D9-48AD-B1EA8376479A}"/>
              </a:ext>
            </a:extLst>
          </p:cNvPr>
          <p:cNvSpPr txBox="1"/>
          <p:nvPr/>
        </p:nvSpPr>
        <p:spPr>
          <a:xfrm>
            <a:off x="5761539" y="2793757"/>
            <a:ext cx="1512786" cy="523220"/>
          </a:xfrm>
          <a:prstGeom prst="rect">
            <a:avLst/>
          </a:prstGeom>
          <a:noFill/>
        </p:spPr>
        <p:txBody>
          <a:bodyPr wrap="none" rtlCol="0">
            <a:spAutoFit/>
          </a:bodyPr>
          <a:lstStyle/>
          <a:p>
            <a:r>
              <a:rPr lang="en-VN" sz="2800" dirty="0"/>
              <a:t>Vần chân</a:t>
            </a:r>
          </a:p>
        </p:txBody>
      </p:sp>
      <p:sp>
        <p:nvSpPr>
          <p:cNvPr id="9" name="TextBox 8">
            <a:extLst>
              <a:ext uri="{FF2B5EF4-FFF2-40B4-BE49-F238E27FC236}">
                <a16:creationId xmlns:a16="http://schemas.microsoft.com/office/drawing/2014/main" id="{E82B6976-42FA-563B-04A3-FC9B472B7B89}"/>
              </a:ext>
            </a:extLst>
          </p:cNvPr>
          <p:cNvSpPr txBox="1"/>
          <p:nvPr/>
        </p:nvSpPr>
        <p:spPr>
          <a:xfrm>
            <a:off x="7835388" y="2793757"/>
            <a:ext cx="2125710" cy="523220"/>
          </a:xfrm>
          <a:prstGeom prst="rect">
            <a:avLst/>
          </a:prstGeom>
          <a:noFill/>
        </p:spPr>
        <p:txBody>
          <a:bodyPr wrap="none" rtlCol="0">
            <a:spAutoFit/>
          </a:bodyPr>
          <a:lstStyle/>
          <a:p>
            <a:r>
              <a:rPr lang="en-VN" sz="2800" dirty="0"/>
              <a:t>Không có vần</a:t>
            </a:r>
          </a:p>
        </p:txBody>
      </p:sp>
      <p:sp>
        <p:nvSpPr>
          <p:cNvPr id="10" name="TextBox 9">
            <a:extLst>
              <a:ext uri="{FF2B5EF4-FFF2-40B4-BE49-F238E27FC236}">
                <a16:creationId xmlns:a16="http://schemas.microsoft.com/office/drawing/2014/main" id="{A504F1A7-E5C5-C193-F9CF-108EFE78EEBB}"/>
              </a:ext>
            </a:extLst>
          </p:cNvPr>
          <p:cNvSpPr txBox="1"/>
          <p:nvPr/>
        </p:nvSpPr>
        <p:spPr>
          <a:xfrm>
            <a:off x="5674816" y="3831479"/>
            <a:ext cx="1686231" cy="523220"/>
          </a:xfrm>
          <a:prstGeom prst="rect">
            <a:avLst/>
          </a:prstGeom>
          <a:noFill/>
        </p:spPr>
        <p:txBody>
          <a:bodyPr wrap="none" rtlCol="0">
            <a:spAutoFit/>
          </a:bodyPr>
          <a:lstStyle/>
          <a:p>
            <a:r>
              <a:rPr lang="en-VN" sz="2800" dirty="0"/>
              <a:t>3/2 và 2/3</a:t>
            </a:r>
          </a:p>
        </p:txBody>
      </p:sp>
      <p:sp>
        <p:nvSpPr>
          <p:cNvPr id="11" name="TextBox 10">
            <a:extLst>
              <a:ext uri="{FF2B5EF4-FFF2-40B4-BE49-F238E27FC236}">
                <a16:creationId xmlns:a16="http://schemas.microsoft.com/office/drawing/2014/main" id="{A20BE3AD-40DA-9003-FFC3-43329D6DCE70}"/>
              </a:ext>
            </a:extLst>
          </p:cNvPr>
          <p:cNvSpPr txBox="1"/>
          <p:nvPr/>
        </p:nvSpPr>
        <p:spPr>
          <a:xfrm>
            <a:off x="8095865" y="3740948"/>
            <a:ext cx="1608389" cy="954107"/>
          </a:xfrm>
          <a:prstGeom prst="rect">
            <a:avLst/>
          </a:prstGeom>
          <a:noFill/>
        </p:spPr>
        <p:txBody>
          <a:bodyPr wrap="none" rtlCol="0">
            <a:spAutoFit/>
          </a:bodyPr>
          <a:lstStyle/>
          <a:p>
            <a:pPr algn="ctr"/>
            <a:r>
              <a:rPr lang="en-VN" sz="2800" dirty="0"/>
              <a:t>Không có </a:t>
            </a:r>
          </a:p>
          <a:p>
            <a:pPr algn="ctr"/>
            <a:r>
              <a:rPr lang="en-VN" sz="2800" dirty="0"/>
              <a:t>nhịp</a:t>
            </a:r>
          </a:p>
        </p:txBody>
      </p:sp>
      <p:sp>
        <p:nvSpPr>
          <p:cNvPr id="12" name="TextBox 11">
            <a:extLst>
              <a:ext uri="{FF2B5EF4-FFF2-40B4-BE49-F238E27FC236}">
                <a16:creationId xmlns:a16="http://schemas.microsoft.com/office/drawing/2014/main" id="{1ACC6D58-4DB3-A14A-88DD-37D8574BF495}"/>
              </a:ext>
            </a:extLst>
          </p:cNvPr>
          <p:cNvSpPr txBox="1"/>
          <p:nvPr/>
        </p:nvSpPr>
        <p:spPr>
          <a:xfrm>
            <a:off x="3204539" y="4980596"/>
            <a:ext cx="4610054" cy="523220"/>
          </a:xfrm>
          <a:prstGeom prst="rect">
            <a:avLst/>
          </a:prstGeom>
          <a:noFill/>
        </p:spPr>
        <p:txBody>
          <a:bodyPr wrap="square" rtlCol="0">
            <a:spAutoFit/>
          </a:bodyPr>
          <a:lstStyle/>
          <a:p>
            <a:pPr algn="ctr"/>
            <a:r>
              <a:rPr lang="en-VN" sz="2800" dirty="0"/>
              <a:t>Bày tỏ tình cảm, cảm xúc</a:t>
            </a:r>
          </a:p>
        </p:txBody>
      </p:sp>
      <p:sp>
        <p:nvSpPr>
          <p:cNvPr id="15" name="TextBox 14">
            <a:extLst>
              <a:ext uri="{FF2B5EF4-FFF2-40B4-BE49-F238E27FC236}">
                <a16:creationId xmlns:a16="http://schemas.microsoft.com/office/drawing/2014/main" id="{F2FC5EC4-F2C4-53F2-7CDD-9B3027654A68}"/>
              </a:ext>
            </a:extLst>
          </p:cNvPr>
          <p:cNvSpPr txBox="1"/>
          <p:nvPr/>
        </p:nvSpPr>
        <p:spPr>
          <a:xfrm>
            <a:off x="98402" y="-1552224"/>
            <a:ext cx="5382227" cy="1384995"/>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So </a:t>
            </a:r>
            <a:r>
              <a:rPr lang="en-US" sz="2800" b="1" dirty="0" err="1">
                <a:latin typeface="Times New Roman" panose="02020603050405020304" pitchFamily="18" charset="0"/>
                <a:cs typeface="Times New Roman" panose="02020603050405020304" pitchFamily="18" charset="0"/>
              </a:rPr>
              <a:t>sánh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Mây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sóng</a:t>
            </a:r>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cổ</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tích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loài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endParaRPr lang="en-VN" sz="2800" dirty="0"/>
          </a:p>
        </p:txBody>
      </p:sp>
    </p:spTree>
    <p:extLst>
      <p:ext uri="{BB962C8B-B14F-4D97-AF65-F5344CB8AC3E}">
        <p14:creationId xmlns:p14="http://schemas.microsoft.com/office/powerpoint/2010/main" val="468607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259704" y="-189384"/>
            <a:ext cx="3325091" cy="27432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a:xfrm>
            <a:off x="9552136" y="4696691"/>
            <a:ext cx="2639864" cy="2284682"/>
          </a:xfrm>
          <a:prstGeom prst="rect">
            <a:avLst/>
          </a:prstGeom>
        </p:spPr>
      </p:pic>
      <p:sp>
        <p:nvSpPr>
          <p:cNvPr id="2" name="TextBox 1">
            <a:extLst>
              <a:ext uri="{FF2B5EF4-FFF2-40B4-BE49-F238E27FC236}">
                <a16:creationId xmlns:a16="http://schemas.microsoft.com/office/drawing/2014/main" id="{4C181DE2-84FB-5929-8D94-D317BACC4D79}"/>
              </a:ext>
            </a:extLst>
          </p:cNvPr>
          <p:cNvSpPr txBox="1"/>
          <p:nvPr/>
        </p:nvSpPr>
        <p:spPr>
          <a:xfrm>
            <a:off x="1412009" y="2327716"/>
            <a:ext cx="8871596" cy="2677656"/>
          </a:xfrm>
          <a:prstGeom prst="rect">
            <a:avLst/>
          </a:prstGeom>
          <a:noFill/>
        </p:spPr>
        <p:txBody>
          <a:bodyPr wrap="square" rtlCol="0">
            <a:spAutoFit/>
          </a:bodyPr>
          <a:lstStyle/>
          <a:p>
            <a:pPr algn="ctr"/>
            <a:r>
              <a:rPr lang="en-SG" sz="9600" b="1" dirty="0">
                <a:solidFill>
                  <a:schemeClr val="tx2"/>
                </a:solidFill>
                <a:latin typeface="Times New Roman" panose="02020603050405020304" pitchFamily="18" charset="0"/>
                <a:cs typeface="Times New Roman" panose="02020603050405020304" pitchFamily="18" charset="0"/>
              </a:rPr>
              <a:t>2. </a:t>
            </a:r>
            <a:r>
              <a:rPr lang="en-SG" sz="7200" b="1" dirty="0" err="1">
                <a:solidFill>
                  <a:schemeClr val="tx2"/>
                </a:solidFill>
                <a:latin typeface="Times New Roman" panose="02020603050405020304" pitchFamily="18" charset="0"/>
                <a:cs typeface="Times New Roman" panose="02020603050405020304" pitchFamily="18" charset="0"/>
              </a:rPr>
              <a:t>Hình</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ảnh</a:t>
            </a:r>
            <a:r>
              <a:rPr lang="en-SG" sz="7200" b="1" dirty="0">
                <a:solidFill>
                  <a:schemeClr val="tx2"/>
                </a:solidFill>
                <a:latin typeface="Times New Roman" panose="02020603050405020304" pitchFamily="18" charset="0"/>
                <a:cs typeface="Times New Roman" panose="02020603050405020304" pitchFamily="18" charset="0"/>
              </a:rPr>
              <a:t>, chi </a:t>
            </a:r>
            <a:r>
              <a:rPr lang="en-SG" sz="7200" b="1" dirty="0" err="1">
                <a:solidFill>
                  <a:schemeClr val="tx2"/>
                </a:solidFill>
                <a:latin typeface="Times New Roman" panose="02020603050405020304" pitchFamily="18" charset="0"/>
                <a:cs typeface="Times New Roman" panose="02020603050405020304" pitchFamily="18" charset="0"/>
              </a:rPr>
              <a:t>tiết</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nổi</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bật</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trong</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bài</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thơ</a:t>
            </a:r>
            <a:endParaRPr lang="en-US" sz="72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828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nk Blue Watercolor Smudged Bright Background, Blue, Atmosphere ...">
            <a:extLst>
              <a:ext uri="{FF2B5EF4-FFF2-40B4-BE49-F238E27FC236}">
                <a16:creationId xmlns:a16="http://schemas.microsoft.com/office/drawing/2014/main" id="{525E68DB-4E9A-314B-9E22-D293F6D5E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5375" y="-2665374"/>
            <a:ext cx="6861250" cy="121919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2">
            <a:extLst>
              <a:ext uri="{FF2B5EF4-FFF2-40B4-BE49-F238E27FC236}">
                <a16:creationId xmlns:a16="http://schemas.microsoft.com/office/drawing/2014/main" id="{A2449EF9-787B-CF44-B6C2-7593F65DC170}"/>
              </a:ext>
            </a:extLst>
          </p:cNvPr>
          <p:cNvGraphicFramePr>
            <a:graphicFrameLocks noGrp="1"/>
          </p:cNvGraphicFramePr>
          <p:nvPr>
            <p:extLst>
              <p:ext uri="{D42A27DB-BD31-4B8C-83A1-F6EECF244321}">
                <p14:modId xmlns:p14="http://schemas.microsoft.com/office/powerpoint/2010/main" val="3169432226"/>
              </p:ext>
            </p:extLst>
          </p:nvPr>
        </p:nvGraphicFramePr>
        <p:xfrm>
          <a:off x="0" y="1036424"/>
          <a:ext cx="12192000" cy="5744619"/>
        </p:xfrm>
        <a:graphic>
          <a:graphicData uri="http://schemas.openxmlformats.org/drawingml/2006/table">
            <a:tbl>
              <a:tblPr firstRow="1" bandRow="1">
                <a:tableStyleId>{5C22544A-7EE6-4342-B048-85BDC9FD1C3A}</a:tableStyleId>
              </a:tblPr>
              <a:tblGrid>
                <a:gridCol w="2881745">
                  <a:extLst>
                    <a:ext uri="{9D8B030D-6E8A-4147-A177-3AD203B41FA5}">
                      <a16:colId xmlns:a16="http://schemas.microsoft.com/office/drawing/2014/main" val="726201900"/>
                    </a:ext>
                  </a:extLst>
                </a:gridCol>
                <a:gridCol w="5246255">
                  <a:extLst>
                    <a:ext uri="{9D8B030D-6E8A-4147-A177-3AD203B41FA5}">
                      <a16:colId xmlns:a16="http://schemas.microsoft.com/office/drawing/2014/main" val="2258042801"/>
                    </a:ext>
                  </a:extLst>
                </a:gridCol>
                <a:gridCol w="4064000">
                  <a:extLst>
                    <a:ext uri="{9D8B030D-6E8A-4147-A177-3AD203B41FA5}">
                      <a16:colId xmlns:a16="http://schemas.microsoft.com/office/drawing/2014/main" val="685384151"/>
                    </a:ext>
                  </a:extLst>
                </a:gridCol>
              </a:tblGrid>
              <a:tr h="2106950">
                <a:tc>
                  <a:txBody>
                    <a:bodyPr/>
                    <a:lstStyle/>
                    <a:p>
                      <a:pPr algn="ctr"/>
                      <a:endParaRPr lang="en-VN" sz="2800" dirty="0">
                        <a:latin typeface="Times New Roman" panose="02020603050405020304" pitchFamily="18" charset="0"/>
                        <a:cs typeface="Times New Roman" panose="02020603050405020304" pitchFamily="18" charset="0"/>
                      </a:endParaRPr>
                    </a:p>
                  </a:txBody>
                  <a:tcPr anchor="ctr">
                    <a:lnB w="12700" cap="flat" cmpd="sng" algn="ctr">
                      <a:solidFill>
                        <a:schemeClr val="tx1">
                          <a:lumMod val="65000"/>
                          <a:lumOff val="35000"/>
                        </a:schemeClr>
                      </a:solidFill>
                      <a:prstDash val="solid"/>
                      <a:round/>
                      <a:headEnd type="none" w="med" len="med"/>
                      <a:tailEnd type="none" w="med" len="med"/>
                    </a:lnB>
                    <a:noFill/>
                  </a:tcPr>
                </a:tc>
                <a:tc>
                  <a:txBody>
                    <a:bodyPr/>
                    <a:lstStyle/>
                    <a:p>
                      <a:pPr algn="ctr"/>
                      <a:r>
                        <a:rPr lang="en-VN" sz="2800" dirty="0">
                          <a:latin typeface="Times New Roman" panose="02020603050405020304" pitchFamily="18" charset="0"/>
                          <a:cs typeface="Times New Roman" panose="02020603050405020304" pitchFamily="18" charset="0"/>
                        </a:rPr>
                        <a:t>Thế giới “trên mây”</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nchor="ctr">
                    <a:lnB w="12700" cap="flat" cmpd="sng" algn="ctr">
                      <a:solidFill>
                        <a:schemeClr val="tx1">
                          <a:lumMod val="65000"/>
                          <a:lumOff val="35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Thế giới “trong sóng”</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nchor="ctr">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706566432"/>
                  </a:ext>
                </a:extLst>
              </a:tr>
              <a:tr h="1812029">
                <a:tc>
                  <a:txBody>
                    <a:bodyPr/>
                    <a:lstStyle/>
                    <a:p>
                      <a:pPr algn="ctr"/>
                      <a:r>
                        <a:rPr lang="en-VN" sz="2800" b="1" dirty="0">
                          <a:latin typeface="Times New Roman" panose="02020603050405020304" pitchFamily="18" charset="0"/>
                          <a:cs typeface="Times New Roman" panose="02020603050405020304" pitchFamily="18" charset="0"/>
                        </a:rPr>
                        <a:t>Chi tiết </a:t>
                      </a:r>
                    </a:p>
                    <a:p>
                      <a:pPr algn="ctr"/>
                      <a:r>
                        <a:rPr lang="en-VN" sz="2800" b="1" dirty="0">
                          <a:latin typeface="Times New Roman" panose="02020603050405020304" pitchFamily="18" charset="0"/>
                          <a:cs typeface="Times New Roman" panose="02020603050405020304" pitchFamily="18" charset="0"/>
                        </a:rPr>
                        <a:t>trong văn bản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r>
                        <a:rPr lang="en-VN" sz="2800" dirty="0">
                          <a:latin typeface="Times New Roman" panose="02020603050405020304" pitchFamily="18" charset="0"/>
                          <a:cs typeface="Times New Roman" panose="02020603050405020304" pitchFamily="18" charset="0"/>
                        </a:rPr>
                        <a:t>“Ánh sáng mặt trời vàng buổi bình minh, </a:t>
                      </a:r>
                    </a:p>
                    <a:p>
                      <a:pPr algn="ctr"/>
                      <a:r>
                        <a:rPr lang="en-VN" sz="2800" dirty="0">
                          <a:latin typeface="Times New Roman" panose="02020603050405020304" pitchFamily="18" charset="0"/>
                          <a:cs typeface="Times New Roman" panose="02020603050405020304" pitchFamily="18" charset="0"/>
                        </a:rPr>
                        <a:t>Ánh sáng vầng trăng bạc khi đêm về”</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90663037"/>
                  </a:ext>
                </a:extLst>
              </a:tr>
              <a:tr h="547949">
                <a:tc>
                  <a:txBody>
                    <a:bodyPr/>
                    <a:lstStyle/>
                    <a:p>
                      <a:pPr algn="ctr"/>
                      <a:r>
                        <a:rPr lang="en-VN" sz="2800" b="1" dirty="0">
                          <a:latin typeface="Times New Roman" panose="02020603050405020304" pitchFamily="18" charset="0"/>
                          <a:cs typeface="Times New Roman" panose="02020603050405020304" pitchFamily="18" charset="0"/>
                        </a:rPr>
                        <a:t>Nhận xét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endParaRPr lang="en-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26756596"/>
                  </a:ext>
                </a:extLst>
              </a:tr>
              <a:tr h="1159601">
                <a:tc gridSpan="3">
                  <a:txBody>
                    <a:bodyPr/>
                    <a:lstStyle/>
                    <a:p>
                      <a:pPr algn="just"/>
                      <a:r>
                        <a:rPr lang="en-VN" sz="2800" b="1" dirty="0">
                          <a:latin typeface="Times New Roman" panose="02020603050405020304" pitchFamily="18" charset="0"/>
                          <a:cs typeface="Times New Roman" panose="02020603050405020304" pitchFamily="18" charset="0"/>
                        </a:rPr>
                        <a:t>=&gt;</a:t>
                      </a:r>
                    </a:p>
                  </a:txBody>
                  <a:tcPr anchor="ctr">
                    <a:lnL w="12700" cap="flat" cmpd="sng" algn="ctr">
                      <a:solidFill>
                        <a:schemeClr val="tx1">
                          <a:lumMod val="65000"/>
                          <a:lumOff val="35000"/>
                        </a:schemeClr>
                      </a:solidFill>
                      <a:prstDash val="solid"/>
                      <a:round/>
                      <a:headEnd type="none" w="med" len="med"/>
                      <a:tailEnd type="none" w="med" len="med"/>
                    </a:lnL>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hMerge="1">
                  <a:txBody>
                    <a:bodyPr/>
                    <a:lstStyle/>
                    <a:p>
                      <a:pPr algn="just"/>
                      <a:endParaRPr lang="en-VN" sz="2800" b="1" dirty="0">
                        <a:latin typeface="Times New Roman" panose="02020603050405020304" pitchFamily="18" charset="0"/>
                        <a:cs typeface="Times New Roman" panose="02020603050405020304" pitchFamily="18" charset="0"/>
                      </a:endParaRP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hMerge="1">
                  <a:txBody>
                    <a:bodyPr/>
                    <a:lstStyle/>
                    <a:p>
                      <a:pPr algn="ctr"/>
                      <a:endParaRPr lang="en-VN" sz="2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233573980"/>
                  </a:ext>
                </a:extLst>
              </a:tr>
            </a:tbl>
          </a:graphicData>
        </a:graphic>
      </p:graphicFrame>
      <p:sp>
        <p:nvSpPr>
          <p:cNvPr id="4" name="TextBox 3">
            <a:extLst>
              <a:ext uri="{FF2B5EF4-FFF2-40B4-BE49-F238E27FC236}">
                <a16:creationId xmlns:a16="http://schemas.microsoft.com/office/drawing/2014/main" id="{D66517F3-C6D1-654F-73C5-83051BF4815C}"/>
              </a:ext>
            </a:extLst>
          </p:cNvPr>
          <p:cNvSpPr txBox="1"/>
          <p:nvPr/>
        </p:nvSpPr>
        <p:spPr>
          <a:xfrm>
            <a:off x="-88352" y="195047"/>
            <a:ext cx="12368704" cy="646331"/>
          </a:xfrm>
          <a:prstGeom prst="rect">
            <a:avLst/>
          </a:prstGeom>
          <a:noFill/>
        </p:spPr>
        <p:txBody>
          <a:bodyPr wrap="square" rtlCol="0">
            <a:spAutoFit/>
          </a:bodyPr>
          <a:lstStyle/>
          <a:p>
            <a:pPr algn="ctr"/>
            <a:r>
              <a:rPr lang="en-US" sz="3600" b="1" dirty="0">
                <a:solidFill>
                  <a:schemeClr val="tx2"/>
                </a:solidFill>
                <a:latin typeface="Times New Roman" panose="02020603050405020304" pitchFamily="18" charset="0"/>
                <a:cs typeface="Times New Roman" panose="02020603050405020304" pitchFamily="18" charset="0"/>
              </a:rPr>
              <a:t>a. L</a:t>
            </a:r>
            <a:r>
              <a:rPr lang="en-SG" sz="3600" b="1" dirty="0" err="1">
                <a:solidFill>
                  <a:schemeClr val="tx2"/>
                </a:solidFill>
                <a:latin typeface="Times New Roman" panose="02020603050405020304" pitchFamily="18" charset="0"/>
                <a:cs typeface="Times New Roman" panose="02020603050405020304" pitchFamily="18" charset="0"/>
              </a:rPr>
              <a:t>ời</a:t>
            </a:r>
            <a:r>
              <a:rPr lang="en-SG" sz="3600" b="1" dirty="0">
                <a:solidFill>
                  <a:schemeClr val="tx2"/>
                </a:solidFill>
                <a:latin typeface="Times New Roman" panose="02020603050405020304" pitchFamily="18" charset="0"/>
                <a:cs typeface="Times New Roman" panose="02020603050405020304" pitchFamily="18" charset="0"/>
              </a:rPr>
              <a:t> </a:t>
            </a:r>
            <a:r>
              <a:rPr lang="en-SG" sz="3600" b="1" dirty="0" err="1">
                <a:solidFill>
                  <a:schemeClr val="tx2"/>
                </a:solidFill>
                <a:latin typeface="Times New Roman" panose="02020603050405020304" pitchFamily="18" charset="0"/>
                <a:cs typeface="Times New Roman" panose="02020603050405020304" pitchFamily="18" charset="0"/>
              </a:rPr>
              <a:t>mời</a:t>
            </a:r>
            <a:r>
              <a:rPr lang="en-SG" sz="3600" b="1" dirty="0">
                <a:solidFill>
                  <a:schemeClr val="tx2"/>
                </a:solidFill>
                <a:latin typeface="Times New Roman" panose="02020603050405020304" pitchFamily="18" charset="0"/>
                <a:cs typeface="Times New Roman" panose="02020603050405020304" pitchFamily="18" charset="0"/>
              </a:rPr>
              <a:t> </a:t>
            </a:r>
            <a:r>
              <a:rPr lang="en-SG" sz="3600" b="1" dirty="0" err="1">
                <a:solidFill>
                  <a:schemeClr val="tx2"/>
                </a:solidFill>
                <a:latin typeface="Times New Roman" panose="02020603050405020304" pitchFamily="18" charset="0"/>
                <a:cs typeface="Times New Roman" panose="02020603050405020304" pitchFamily="18" charset="0"/>
              </a:rPr>
              <a:t>gọi</a:t>
            </a:r>
            <a:r>
              <a:rPr lang="en-SG" sz="3600" b="1" dirty="0">
                <a:solidFill>
                  <a:schemeClr val="tx2"/>
                </a:solidFill>
                <a:latin typeface="Times New Roman" panose="02020603050405020304" pitchFamily="18" charset="0"/>
                <a:cs typeface="Times New Roman" panose="02020603050405020304" pitchFamily="18" charset="0"/>
              </a:rPr>
              <a:t> </a:t>
            </a:r>
            <a:r>
              <a:rPr lang="en-SG" sz="3600" b="1" dirty="0" err="1">
                <a:solidFill>
                  <a:schemeClr val="tx2"/>
                </a:solidFill>
                <a:latin typeface="Times New Roman" panose="02020603050405020304" pitchFamily="18" charset="0"/>
                <a:cs typeface="Times New Roman" panose="02020603050405020304" pitchFamily="18" charset="0"/>
              </a:rPr>
              <a:t>của</a:t>
            </a:r>
            <a:r>
              <a:rPr lang="en-SG" sz="3600" b="1" dirty="0">
                <a:solidFill>
                  <a:schemeClr val="tx2"/>
                </a:solidFill>
                <a:latin typeface="Times New Roman" panose="02020603050405020304" pitchFamily="18" charset="0"/>
                <a:cs typeface="Times New Roman" panose="02020603050405020304" pitchFamily="18" charset="0"/>
              </a:rPr>
              <a:t> </a:t>
            </a:r>
            <a:r>
              <a:rPr lang="en-SG" sz="3600" b="1" dirty="0" err="1">
                <a:solidFill>
                  <a:schemeClr val="tx2"/>
                </a:solidFill>
                <a:latin typeface="Times New Roman" panose="02020603050405020304" pitchFamily="18" charset="0"/>
                <a:cs typeface="Times New Roman" panose="02020603050405020304" pitchFamily="18" charset="0"/>
              </a:rPr>
              <a:t>những</a:t>
            </a:r>
            <a:r>
              <a:rPr lang="en-SG" sz="3600" b="1" dirty="0">
                <a:solidFill>
                  <a:schemeClr val="tx2"/>
                </a:solidFill>
                <a:latin typeface="Times New Roman" panose="02020603050405020304" pitchFamily="18" charset="0"/>
                <a:cs typeface="Times New Roman" panose="02020603050405020304" pitchFamily="18" charset="0"/>
              </a:rPr>
              <a:t> </a:t>
            </a:r>
            <a:r>
              <a:rPr lang="en-SG" sz="3600" b="1" dirty="0" err="1">
                <a:solidFill>
                  <a:schemeClr val="tx2"/>
                </a:solidFill>
                <a:latin typeface="Times New Roman" panose="02020603050405020304" pitchFamily="18" charset="0"/>
                <a:cs typeface="Times New Roman" panose="02020603050405020304" pitchFamily="18" charset="0"/>
              </a:rPr>
              <a:t>người</a:t>
            </a:r>
            <a:r>
              <a:rPr lang="en-SG" sz="3600" b="1" dirty="0">
                <a:solidFill>
                  <a:schemeClr val="tx2"/>
                </a:solidFill>
                <a:latin typeface="Times New Roman" panose="02020603050405020304" pitchFamily="18" charset="0"/>
                <a:cs typeface="Times New Roman" panose="02020603050405020304" pitchFamily="18" charset="0"/>
              </a:rPr>
              <a:t> “</a:t>
            </a:r>
            <a:r>
              <a:rPr lang="en-SG" sz="3600" b="1" dirty="0" err="1">
                <a:solidFill>
                  <a:schemeClr val="tx2"/>
                </a:solidFill>
                <a:latin typeface="Times New Roman" panose="02020603050405020304" pitchFamily="18" charset="0"/>
                <a:cs typeface="Times New Roman" panose="02020603050405020304" pitchFamily="18" charset="0"/>
              </a:rPr>
              <a:t>trên</a:t>
            </a:r>
            <a:r>
              <a:rPr lang="en-SG" sz="3600" b="1" dirty="0">
                <a:solidFill>
                  <a:schemeClr val="tx2"/>
                </a:solidFill>
                <a:latin typeface="Times New Roman" panose="02020603050405020304" pitchFamily="18" charset="0"/>
                <a:cs typeface="Times New Roman" panose="02020603050405020304" pitchFamily="18" charset="0"/>
              </a:rPr>
              <a:t> </a:t>
            </a:r>
            <a:r>
              <a:rPr lang="en-SG" sz="3600" b="1" dirty="0" err="1">
                <a:solidFill>
                  <a:schemeClr val="tx2"/>
                </a:solidFill>
                <a:latin typeface="Times New Roman" panose="02020603050405020304" pitchFamily="18" charset="0"/>
                <a:cs typeface="Times New Roman" panose="02020603050405020304" pitchFamily="18" charset="0"/>
              </a:rPr>
              <a:t>mây</a:t>
            </a:r>
            <a:r>
              <a:rPr lang="en-SG" sz="3600" b="1" dirty="0">
                <a:solidFill>
                  <a:schemeClr val="tx2"/>
                </a:solidFill>
                <a:latin typeface="Times New Roman" panose="02020603050405020304" pitchFamily="18" charset="0"/>
                <a:cs typeface="Times New Roman" panose="02020603050405020304" pitchFamily="18" charset="0"/>
              </a:rPr>
              <a:t>” </a:t>
            </a:r>
            <a:r>
              <a:rPr lang="en-SG" sz="3600" b="1" dirty="0" err="1">
                <a:solidFill>
                  <a:schemeClr val="tx2"/>
                </a:solidFill>
                <a:latin typeface="Times New Roman" panose="02020603050405020304" pitchFamily="18" charset="0"/>
                <a:cs typeface="Times New Roman" panose="02020603050405020304" pitchFamily="18" charset="0"/>
              </a:rPr>
              <a:t>và</a:t>
            </a:r>
            <a:r>
              <a:rPr lang="en-SG" sz="3600" b="1" dirty="0">
                <a:solidFill>
                  <a:schemeClr val="tx2"/>
                </a:solidFill>
                <a:latin typeface="Times New Roman" panose="02020603050405020304" pitchFamily="18" charset="0"/>
                <a:cs typeface="Times New Roman" panose="02020603050405020304" pitchFamily="18" charset="0"/>
              </a:rPr>
              <a:t> “</a:t>
            </a:r>
            <a:r>
              <a:rPr lang="en-SG" sz="3600" b="1" dirty="0" err="1">
                <a:solidFill>
                  <a:schemeClr val="tx2"/>
                </a:solidFill>
                <a:latin typeface="Times New Roman" panose="02020603050405020304" pitchFamily="18" charset="0"/>
                <a:cs typeface="Times New Roman" panose="02020603050405020304" pitchFamily="18" charset="0"/>
              </a:rPr>
              <a:t>trong</a:t>
            </a:r>
            <a:r>
              <a:rPr lang="en-SG" sz="3600" b="1" dirty="0">
                <a:solidFill>
                  <a:schemeClr val="tx2"/>
                </a:solidFill>
                <a:latin typeface="Times New Roman" panose="02020603050405020304" pitchFamily="18" charset="0"/>
                <a:cs typeface="Times New Roman" panose="02020603050405020304" pitchFamily="18" charset="0"/>
              </a:rPr>
              <a:t> </a:t>
            </a:r>
            <a:r>
              <a:rPr lang="en-SG" sz="3600" b="1" dirty="0" err="1">
                <a:solidFill>
                  <a:schemeClr val="tx2"/>
                </a:solidFill>
                <a:latin typeface="Times New Roman" panose="02020603050405020304" pitchFamily="18" charset="0"/>
                <a:cs typeface="Times New Roman" panose="02020603050405020304" pitchFamily="18" charset="0"/>
              </a:rPr>
              <a:t>sóng</a:t>
            </a:r>
            <a:r>
              <a:rPr lang="en-SG" sz="3600" b="1" dirty="0">
                <a:solidFill>
                  <a:schemeClr val="tx2"/>
                </a:solidFill>
                <a:latin typeface="Times New Roman" panose="02020603050405020304" pitchFamily="18" charset="0"/>
                <a:cs typeface="Times New Roman" panose="02020603050405020304" pitchFamily="18" charset="0"/>
              </a:rPr>
              <a:t>”</a:t>
            </a:r>
            <a:endParaRPr lang="en-US" sz="3600" b="1" dirty="0">
              <a:solidFill>
                <a:schemeClr val="tx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4F66178-1281-3371-94E7-0E67D0679BF1}"/>
              </a:ext>
            </a:extLst>
          </p:cNvPr>
          <p:cNvSpPr txBox="1"/>
          <p:nvPr/>
        </p:nvSpPr>
        <p:spPr>
          <a:xfrm>
            <a:off x="2327564" y="5091582"/>
            <a:ext cx="6400800" cy="523220"/>
          </a:xfrm>
          <a:prstGeom prst="rect">
            <a:avLst/>
          </a:prstGeom>
          <a:noFill/>
        </p:spPr>
        <p:txBody>
          <a:bodyPr wrap="square">
            <a:spAutoFit/>
          </a:bodyPr>
          <a:lstStyle/>
          <a:p>
            <a:pPr algn="ctr"/>
            <a:r>
              <a:rPr lang="en-VN" sz="2800" dirty="0">
                <a:latin typeface="Times New Roman" panose="02020603050405020304" pitchFamily="18" charset="0"/>
                <a:cs typeface="Times New Roman" panose="02020603050405020304" pitchFamily="18" charset="0"/>
              </a:rPr>
              <a:t>Rực rỡ, lung linh, huyền ảo </a:t>
            </a:r>
          </a:p>
        </p:txBody>
      </p:sp>
      <p:sp>
        <p:nvSpPr>
          <p:cNvPr id="8" name="TextBox 7">
            <a:extLst>
              <a:ext uri="{FF2B5EF4-FFF2-40B4-BE49-F238E27FC236}">
                <a16:creationId xmlns:a16="http://schemas.microsoft.com/office/drawing/2014/main" id="{19EA65DF-F4EC-B3BC-BAD1-49AD35CFB321}"/>
              </a:ext>
            </a:extLst>
          </p:cNvPr>
          <p:cNvSpPr txBox="1"/>
          <p:nvPr/>
        </p:nvSpPr>
        <p:spPr>
          <a:xfrm>
            <a:off x="7079673" y="5091582"/>
            <a:ext cx="6400800" cy="523220"/>
          </a:xfrm>
          <a:prstGeom prst="rect">
            <a:avLst/>
          </a:prstGeom>
          <a:noFill/>
        </p:spPr>
        <p:txBody>
          <a:bodyPr wrap="square">
            <a:spAutoFit/>
          </a:bodyPr>
          <a:lstStyle/>
          <a:p>
            <a:pPr algn="ctr"/>
            <a:r>
              <a:rPr lang="en-VN" sz="2800" dirty="0">
                <a:latin typeface="Times New Roman" panose="02020603050405020304" pitchFamily="18" charset="0"/>
                <a:cs typeface="Times New Roman" panose="02020603050405020304" pitchFamily="18" charset="0"/>
              </a:rPr>
              <a:t>Sôi động, hấp dẫn, kì bí</a:t>
            </a:r>
          </a:p>
        </p:txBody>
      </p:sp>
      <p:sp>
        <p:nvSpPr>
          <p:cNvPr id="10" name="TextBox 9">
            <a:extLst>
              <a:ext uri="{FF2B5EF4-FFF2-40B4-BE49-F238E27FC236}">
                <a16:creationId xmlns:a16="http://schemas.microsoft.com/office/drawing/2014/main" id="{A1B8014F-4AE6-8C98-092C-8647C9254B86}"/>
              </a:ext>
            </a:extLst>
          </p:cNvPr>
          <p:cNvSpPr txBox="1"/>
          <p:nvPr/>
        </p:nvSpPr>
        <p:spPr>
          <a:xfrm>
            <a:off x="8265999" y="3371667"/>
            <a:ext cx="3338945" cy="1384995"/>
          </a:xfrm>
          <a:prstGeom prst="rect">
            <a:avLst/>
          </a:prstGeom>
          <a:noFill/>
        </p:spPr>
        <p:txBody>
          <a:bodyPr wrap="square">
            <a:spAutoFit/>
          </a:bodyPr>
          <a:lstStyle/>
          <a:p>
            <a:pPr algn="ctr"/>
            <a:r>
              <a:rPr lang="en-VN" sz="2800" dirty="0">
                <a:latin typeface="Times New Roman" panose="02020603050405020304" pitchFamily="18" charset="0"/>
                <a:cs typeface="Times New Roman" panose="02020603050405020304" pitchFamily="18" charset="0"/>
              </a:rPr>
              <a:t>“Ca hát từ sáng sớm đến hoàng hôn, ngao du nơi này, nơi nọ”</a:t>
            </a:r>
          </a:p>
        </p:txBody>
      </p:sp>
      <p:sp>
        <p:nvSpPr>
          <p:cNvPr id="12" name="TextBox 11">
            <a:extLst>
              <a:ext uri="{FF2B5EF4-FFF2-40B4-BE49-F238E27FC236}">
                <a16:creationId xmlns:a16="http://schemas.microsoft.com/office/drawing/2014/main" id="{367DAA64-2B2E-52BF-15EB-281AC0BA4A47}"/>
              </a:ext>
            </a:extLst>
          </p:cNvPr>
          <p:cNvSpPr txBox="1"/>
          <p:nvPr/>
        </p:nvSpPr>
        <p:spPr>
          <a:xfrm>
            <a:off x="484911" y="5842108"/>
            <a:ext cx="11554689" cy="661207"/>
          </a:xfrm>
          <a:prstGeom prst="rect">
            <a:avLst/>
          </a:prstGeom>
          <a:noFill/>
        </p:spPr>
        <p:txBody>
          <a:bodyPr wrap="square">
            <a:spAutoFit/>
          </a:bodyPr>
          <a:lstStyle/>
          <a:p>
            <a:pPr lvl="0" algn="ctr">
              <a:lnSpc>
                <a:spcPct val="150000"/>
              </a:lnSpc>
            </a:pPr>
            <a:r>
              <a:rPr lang="vi-VN" sz="2800" b="1" dirty="0">
                <a:solidFill>
                  <a:schemeClr val="tx1"/>
                </a:solidFill>
                <a:latin typeface="Times New Roman" panose="02020603050405020304" pitchFamily="18" charset="0"/>
                <a:cs typeface="Times New Roman" panose="02020603050405020304" pitchFamily="18" charset="0"/>
              </a:rPr>
              <a:t>Những nơi xa xôi, cao rộng, rực rỡ sắc màu, chứa đựng biết bao điều bí ẩn</a:t>
            </a:r>
            <a:endParaRPr lang="en-BZ" sz="2800" b="1" dirty="0">
              <a:solidFill>
                <a:schemeClr val="tx1"/>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7011A37F-B218-08D5-C7BD-C0DF4AB6BB5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1012"/>
          <a:stretch/>
        </p:blipFill>
        <p:spPr>
          <a:xfrm>
            <a:off x="8397032" y="1452038"/>
            <a:ext cx="2257113" cy="1845527"/>
          </a:xfrm>
          <a:prstGeom prst="rect">
            <a:avLst/>
          </a:prstGeom>
        </p:spPr>
      </p:pic>
      <p:pic>
        <p:nvPicPr>
          <p:cNvPr id="14" name="Picture 13">
            <a:extLst>
              <a:ext uri="{FF2B5EF4-FFF2-40B4-BE49-F238E27FC236}">
                <a16:creationId xmlns:a16="http://schemas.microsoft.com/office/drawing/2014/main" id="{93BD16CF-C0F9-9383-C263-7DD4016DC163}"/>
              </a:ext>
            </a:extLst>
          </p:cNvPr>
          <p:cNvPicPr>
            <a:picLocks noChangeAspect="1"/>
          </p:cNvPicPr>
          <p:nvPr/>
        </p:nvPicPr>
        <p:blipFill rotWithShape="1">
          <a:blip r:embed="rId5">
            <a:extLst>
              <a:ext uri="{28A0092B-C50C-407E-A947-70E740481C1C}">
                <a14:useLocalDpi xmlns:a14="http://schemas.microsoft.com/office/drawing/2010/main" val="0"/>
              </a:ext>
            </a:extLst>
          </a:blip>
          <a:srcRect l="46168" t="75412" r="4071"/>
          <a:stretch/>
        </p:blipFill>
        <p:spPr>
          <a:xfrm>
            <a:off x="3772358" y="1655238"/>
            <a:ext cx="2644257" cy="1746883"/>
          </a:xfrm>
          <a:prstGeom prst="rect">
            <a:avLst/>
          </a:prstGeom>
        </p:spPr>
      </p:pic>
    </p:spTree>
    <p:extLst>
      <p:ext uri="{BB962C8B-B14F-4D97-AF65-F5344CB8AC3E}">
        <p14:creationId xmlns:p14="http://schemas.microsoft.com/office/powerpoint/2010/main" val="1257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5375" y="-2665374"/>
            <a:ext cx="6861250" cy="12191999"/>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圆角 6">
            <a:extLst>
              <a:ext uri="{FF2B5EF4-FFF2-40B4-BE49-F238E27FC236}">
                <a16:creationId xmlns:a16="http://schemas.microsoft.com/office/drawing/2014/main" id="{D7955111-7803-4E9D-B80D-FC391D43F459}"/>
              </a:ext>
            </a:extLst>
          </p:cNvPr>
          <p:cNvSpPr/>
          <p:nvPr/>
        </p:nvSpPr>
        <p:spPr>
          <a:xfrm>
            <a:off x="2838074" y="125897"/>
            <a:ext cx="8531250" cy="2417626"/>
          </a:xfrm>
          <a:prstGeom prst="roundRect">
            <a:avLst>
              <a:gd name="adj" fmla="val 50000"/>
            </a:avLst>
          </a:prstGeom>
          <a:solidFill>
            <a:srgbClr val="DD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50000"/>
              </a:spcBef>
            </a:pPr>
            <a:r>
              <a:rPr lang="en-US" altLang="en-US" sz="3200" b="1" i="1" dirty="0" err="1">
                <a:solidFill>
                  <a:schemeClr val="tx1"/>
                </a:solidFill>
                <a:latin typeface="Times New Roman" panose="02020603050405020304" pitchFamily="18" charset="0"/>
                <a:cs typeface="Times New Roman" panose="02020603050405020304" pitchFamily="18" charset="0"/>
              </a:rPr>
              <a:t>Em</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bé</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hỏi</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cách</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đến</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với</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họ</a:t>
            </a:r>
            <a:r>
              <a:rPr lang="en-US" altLang="en-US" sz="3200" b="1" i="1" dirty="0">
                <a:solidFill>
                  <a:schemeClr val="tx1"/>
                </a:solidFill>
                <a:latin typeface="Times New Roman" panose="02020603050405020304" pitchFamily="18" charset="0"/>
                <a:cs typeface="Times New Roman" panose="02020603050405020304" pitchFamily="18" charset="0"/>
              </a:rPr>
              <a:t>:</a:t>
            </a:r>
          </a:p>
          <a:p>
            <a:pPr algn="r">
              <a:spcBef>
                <a:spcPct val="50000"/>
              </a:spcBef>
            </a:pPr>
            <a:r>
              <a:rPr lang="en-US" sz="3200" i="1" dirty="0">
                <a:solidFill>
                  <a:schemeClr val="tx1"/>
                </a:solidFill>
                <a:latin typeface="Times New Roman" panose="02020603050405020304" pitchFamily="18" charset="0"/>
                <a:cs typeface="Times New Roman" panose="02020603050405020304" pitchFamily="18" charset="0"/>
              </a:rPr>
              <a:t>“</a:t>
            </a:r>
            <a:r>
              <a:rPr lang="en-US" sz="3200" i="1" dirty="0" err="1">
                <a:solidFill>
                  <a:schemeClr val="tx1"/>
                </a:solidFill>
                <a:latin typeface="Times New Roman" panose="02020603050405020304" pitchFamily="18" charset="0"/>
                <a:cs typeface="Times New Roman" panose="02020603050405020304" pitchFamily="18" charset="0"/>
              </a:rPr>
              <a:t>Làm</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thế</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nào</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mình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để</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lên</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đó</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được</a:t>
            </a:r>
            <a:r>
              <a:rPr lang="en-US" sz="3200" i="1" dirty="0">
                <a:solidFill>
                  <a:schemeClr val="tx1"/>
                </a:solidFill>
                <a:latin typeface="Times New Roman" panose="02020603050405020304" pitchFamily="18" charset="0"/>
                <a:cs typeface="Times New Roman" panose="02020603050405020304" pitchFamily="18" charset="0"/>
              </a:rPr>
              <a:t>”</a:t>
            </a:r>
          </a:p>
          <a:p>
            <a:pPr algn="r">
              <a:spcBef>
                <a:spcPct val="50000"/>
              </a:spcBef>
            </a:pPr>
            <a:r>
              <a:rPr lang="en-US" sz="3200" i="1" dirty="0">
                <a:solidFill>
                  <a:schemeClr val="tx1"/>
                </a:solidFill>
                <a:latin typeface="Times New Roman" panose="02020603050405020304" pitchFamily="18" charset="0"/>
                <a:cs typeface="Times New Roman" panose="02020603050405020304" pitchFamily="18" charset="0"/>
              </a:rPr>
              <a:t>“</a:t>
            </a:r>
            <a:r>
              <a:rPr lang="en-US" sz="3200" i="1" dirty="0" err="1">
                <a:solidFill>
                  <a:schemeClr val="tx1"/>
                </a:solidFill>
                <a:latin typeface="Times New Roman" panose="02020603050405020304" pitchFamily="18" charset="0"/>
                <a:cs typeface="Times New Roman" panose="02020603050405020304" pitchFamily="18" charset="0"/>
              </a:rPr>
              <a:t>Nhưng</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làm</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thế</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nào</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mình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ra</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ngoài</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đó</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được</a:t>
            </a:r>
            <a:r>
              <a:rPr lang="en-US" sz="3200" i="1" dirty="0">
                <a:solidFill>
                  <a:schemeClr val="tx1"/>
                </a:solidFill>
                <a:latin typeface="Times New Roman" panose="02020603050405020304" pitchFamily="18" charset="0"/>
                <a:cs typeface="Times New Roman" panose="02020603050405020304" pitchFamily="18" charset="0"/>
              </a:rPr>
              <a:t>”</a:t>
            </a:r>
            <a:endParaRPr lang="en-BZ" sz="3200" dirty="0">
              <a:solidFill>
                <a:schemeClr val="tx1"/>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D82F0C9-E91E-4E88-B299-E391FF485F74}"/>
              </a:ext>
            </a:extLst>
          </p:cNvPr>
          <p:cNvPicPr>
            <a:picLocks noChangeAspect="1"/>
          </p:cNvPicPr>
          <p:nvPr/>
        </p:nvPicPr>
        <p:blipFill rotWithShape="1">
          <a:blip r:embed="rId4">
            <a:extLst>
              <a:ext uri="{28A0092B-C50C-407E-A947-70E740481C1C}">
                <a14:useLocalDpi xmlns:a14="http://schemas.microsoft.com/office/drawing/2010/main" val="0"/>
              </a:ext>
            </a:extLst>
          </a:blip>
          <a:srcRect r="52160" b="73333"/>
          <a:stretch/>
        </p:blipFill>
        <p:spPr>
          <a:xfrm>
            <a:off x="1169060" y="-27737"/>
            <a:ext cx="2746385" cy="2046673"/>
          </a:xfrm>
          <a:prstGeom prst="rect">
            <a:avLst/>
          </a:prstGeom>
        </p:spPr>
      </p:pic>
      <p:pic>
        <p:nvPicPr>
          <p:cNvPr id="9" name="Picture 8">
            <a:extLst>
              <a:ext uri="{FF2B5EF4-FFF2-40B4-BE49-F238E27FC236}">
                <a16:creationId xmlns:a16="http://schemas.microsoft.com/office/drawing/2014/main" id="{5B01FD39-A1F0-FC4C-A6E6-875E70B7D201}"/>
              </a:ext>
            </a:extLst>
          </p:cNvPr>
          <p:cNvPicPr>
            <a:picLocks noChangeAspect="1"/>
          </p:cNvPicPr>
          <p:nvPr/>
        </p:nvPicPr>
        <p:blipFill rotWithShape="1">
          <a:blip r:embed="rId5">
            <a:extLst>
              <a:ext uri="{28A0092B-C50C-407E-A947-70E740481C1C}">
                <a14:useLocalDpi xmlns:a14="http://schemas.microsoft.com/office/drawing/2010/main" val="0"/>
              </a:ext>
            </a:extLst>
          </a:blip>
          <a:srcRect l="45204" t="13928" r="-15727" b="5721"/>
          <a:stretch/>
        </p:blipFill>
        <p:spPr>
          <a:xfrm>
            <a:off x="-1" y="2216304"/>
            <a:ext cx="4838699" cy="5513082"/>
          </a:xfrm>
          <a:prstGeom prst="rect">
            <a:avLst/>
          </a:prstGeom>
        </p:spPr>
      </p:pic>
      <p:sp>
        <p:nvSpPr>
          <p:cNvPr id="10" name="Rectangle: Rounded Corners 16">
            <a:extLst>
              <a:ext uri="{FF2B5EF4-FFF2-40B4-BE49-F238E27FC236}">
                <a16:creationId xmlns:a16="http://schemas.microsoft.com/office/drawing/2014/main" id="{0C462AF8-7018-7345-A85F-1FD215EB71AC}"/>
              </a:ext>
            </a:extLst>
          </p:cNvPr>
          <p:cNvSpPr/>
          <p:nvPr/>
        </p:nvSpPr>
        <p:spPr>
          <a:xfrm>
            <a:off x="3667736" y="4262977"/>
            <a:ext cx="7701588" cy="2419079"/>
          </a:xfrm>
          <a:prstGeom prst="roundRect">
            <a:avLst/>
          </a:prstGeom>
          <a:solidFill>
            <a:srgbClr val="DA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Tâm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háo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thích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thú</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tò</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mò</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muốn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khám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thế</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vui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trò</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thú</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vị</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hấp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dẫn</a:t>
            </a:r>
            <a:endParaRPr lang="en-VN" sz="3200" b="1" dirty="0">
              <a:solidFill>
                <a:schemeClr val="tx1"/>
              </a:solidFill>
              <a:latin typeface="Times New Roman" panose="02020603050405020304" pitchFamily="18" charset="0"/>
              <a:cs typeface="Times New Roman" panose="02020603050405020304" pitchFamily="18" charset="0"/>
            </a:endParaRPr>
          </a:p>
        </p:txBody>
      </p:sp>
      <p:sp>
        <p:nvSpPr>
          <p:cNvPr id="3" name="矩形: 圆角 6">
            <a:extLst>
              <a:ext uri="{FF2B5EF4-FFF2-40B4-BE49-F238E27FC236}">
                <a16:creationId xmlns:a16="http://schemas.microsoft.com/office/drawing/2014/main" id="{C23542BC-EED5-4523-BC0A-E36C56D527D2}"/>
              </a:ext>
            </a:extLst>
          </p:cNvPr>
          <p:cNvSpPr/>
          <p:nvPr/>
        </p:nvSpPr>
        <p:spPr>
          <a:xfrm>
            <a:off x="2905634" y="2441409"/>
            <a:ext cx="8531250" cy="2108671"/>
          </a:xfrm>
          <a:prstGeom prst="roundRect">
            <a:avLst>
              <a:gd name="adj" fmla="val 50000"/>
            </a:avLst>
          </a:prstGeom>
          <a:solidFill>
            <a:srgbClr val="DD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50000"/>
              </a:spcBef>
            </a:pPr>
            <a:r>
              <a:rPr lang="en-US" altLang="en-US" sz="3200" b="1" i="1" dirty="0" err="1">
                <a:solidFill>
                  <a:schemeClr val="tx1"/>
                </a:solidFill>
                <a:latin typeface="Times New Roman" panose="02020603050405020304" pitchFamily="18" charset="0"/>
                <a:cs typeface="Times New Roman" panose="02020603050405020304" pitchFamily="18" charset="0"/>
              </a:rPr>
              <a:t>Em</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bé</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hỏi</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cách</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đến</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với</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họ</a:t>
            </a:r>
            <a:r>
              <a:rPr lang="en-US" altLang="en-US" sz="3200" b="1" i="1" dirty="0">
                <a:solidFill>
                  <a:schemeClr val="tx1"/>
                </a:solidFill>
                <a:latin typeface="Times New Roman" panose="02020603050405020304" pitchFamily="18" charset="0"/>
                <a:cs typeface="Times New Roman" panose="02020603050405020304" pitchFamily="18" charset="0"/>
              </a:rPr>
              <a:t>:</a:t>
            </a:r>
          </a:p>
          <a:p>
            <a:pPr algn="r">
              <a:spcBef>
                <a:spcPct val="50000"/>
              </a:spcBef>
            </a:pPr>
            <a:r>
              <a:rPr lang="en-US" sz="3200" i="1" dirty="0">
                <a:solidFill>
                  <a:schemeClr val="tx1"/>
                </a:solidFill>
                <a:latin typeface="Times New Roman" panose="02020603050405020304" pitchFamily="18" charset="0"/>
                <a:cs typeface="Times New Roman" panose="02020603050405020304" pitchFamily="18" charset="0"/>
              </a:rPr>
              <a:t>“</a:t>
            </a:r>
            <a:r>
              <a:rPr lang="en-US" sz="3200" i="1" dirty="0" err="1">
                <a:solidFill>
                  <a:schemeClr val="tx1"/>
                </a:solidFill>
                <a:latin typeface="Times New Roman" panose="02020603050405020304" pitchFamily="18" charset="0"/>
                <a:cs typeface="Times New Roman" panose="02020603050405020304" pitchFamily="18" charset="0"/>
              </a:rPr>
              <a:t>Làm</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thế</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nào</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được</a:t>
            </a:r>
            <a:r>
              <a:rPr lang="en-US" sz="3200" i="1" dirty="0">
                <a:solidFill>
                  <a:schemeClr val="tx1"/>
                </a:solidFill>
                <a:latin typeface="Times New Roman" panose="02020603050405020304" pitchFamily="18" charset="0"/>
                <a:cs typeface="Times New Roman" panose="02020603050405020304" pitchFamily="18" charset="0"/>
              </a:rPr>
              <a:t>”</a:t>
            </a:r>
          </a:p>
          <a:p>
            <a:pPr algn="r">
              <a:spcBef>
                <a:spcPct val="50000"/>
              </a:spcBef>
            </a:pPr>
            <a:r>
              <a:rPr lang="en-US" sz="3200" i="1" dirty="0">
                <a:solidFill>
                  <a:schemeClr val="tx1"/>
                </a:solidFill>
                <a:latin typeface="Times New Roman" panose="02020603050405020304" pitchFamily="18" charset="0"/>
                <a:cs typeface="Times New Roman" panose="02020603050405020304" pitchFamily="18" charset="0"/>
              </a:rPr>
              <a:t>“</a:t>
            </a:r>
            <a:r>
              <a:rPr lang="en-US" sz="3200" i="1" dirty="0" err="1">
                <a:solidFill>
                  <a:schemeClr val="tx1"/>
                </a:solidFill>
                <a:latin typeface="Times New Roman" panose="02020603050405020304" pitchFamily="18" charset="0"/>
                <a:cs typeface="Times New Roman" panose="02020603050405020304" pitchFamily="18" charset="0"/>
              </a:rPr>
              <a:t>Làm</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thế</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nào</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được</a:t>
            </a:r>
            <a:r>
              <a:rPr lang="en-US" sz="3200" i="1" dirty="0">
                <a:solidFill>
                  <a:schemeClr val="tx1"/>
                </a:solidFill>
                <a:latin typeface="Times New Roman" panose="02020603050405020304" pitchFamily="18" charset="0"/>
                <a:cs typeface="Times New Roman" panose="02020603050405020304" pitchFamily="18" charset="0"/>
              </a:rPr>
              <a:t>”</a:t>
            </a:r>
            <a:endParaRPr lang="en-BZ" sz="3200"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9A72DB1-BE1A-498A-A635-1576DB6675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235460">
            <a:off x="3239997" y="3083166"/>
            <a:ext cx="1819475" cy="1819475"/>
          </a:xfrm>
          <a:prstGeom prst="rect">
            <a:avLst/>
          </a:prstGeom>
        </p:spPr>
      </p:pic>
      <p:sp>
        <p:nvSpPr>
          <p:cNvPr id="5" name="Rectangle: Rounded Corners 16">
            <a:extLst>
              <a:ext uri="{FF2B5EF4-FFF2-40B4-BE49-F238E27FC236}">
                <a16:creationId xmlns:a16="http://schemas.microsoft.com/office/drawing/2014/main" id="{E7C64533-934E-81D4-1B6F-21792C7B5F11}"/>
              </a:ext>
            </a:extLst>
          </p:cNvPr>
          <p:cNvSpPr/>
          <p:nvPr/>
        </p:nvSpPr>
        <p:spPr>
          <a:xfrm>
            <a:off x="3432150" y="4415377"/>
            <a:ext cx="8531250" cy="2419079"/>
          </a:xfrm>
          <a:prstGeom prst="roundRect">
            <a:avLst/>
          </a:prstGeom>
          <a:solidFill>
            <a:srgbClr val="DA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Tâm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háo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thích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thú</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tò</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mò</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muốn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khám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thế</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bé</a:t>
            </a:r>
            <a:endParaRPr lang="en-VN"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4557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0" grpId="0" animBg="1"/>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nk Blue Watercolor Smudged Bright Background, Blue, Atmosphere ...">
            <a:extLst>
              <a:ext uri="{FF2B5EF4-FFF2-40B4-BE49-F238E27FC236}">
                <a16:creationId xmlns:a16="http://schemas.microsoft.com/office/drawing/2014/main" id="{28DBA7D7-941E-8245-9185-1FB98E108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5375" y="-2665376"/>
            <a:ext cx="6861250" cy="12191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5837A0A-550E-4633-81FC-04FA7AD97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878220" y="-2065871"/>
            <a:ext cx="5775158" cy="11531598"/>
          </a:xfrm>
          <a:prstGeom prst="rect">
            <a:avLst/>
          </a:prstGeom>
        </p:spPr>
      </p:pic>
      <p:sp>
        <p:nvSpPr>
          <p:cNvPr id="7" name="TextBox 6">
            <a:extLst>
              <a:ext uri="{FF2B5EF4-FFF2-40B4-BE49-F238E27FC236}">
                <a16:creationId xmlns:a16="http://schemas.microsoft.com/office/drawing/2014/main" id="{029EAA64-2846-4356-8172-C72FB0DE95DB}"/>
              </a:ext>
            </a:extLst>
          </p:cNvPr>
          <p:cNvSpPr txBox="1"/>
          <p:nvPr/>
        </p:nvSpPr>
        <p:spPr>
          <a:xfrm>
            <a:off x="2299368" y="2791987"/>
            <a:ext cx="7593263" cy="1815882"/>
          </a:xfrm>
          <a:prstGeom prst="rect">
            <a:avLst/>
          </a:prstGeom>
          <a:noFill/>
        </p:spPr>
        <p:txBody>
          <a:bodyPr wrap="square" rtlCol="0">
            <a:spAutoFit/>
          </a:bodyPr>
          <a:lstStyle/>
          <a:p>
            <a:pPr algn="ctr"/>
            <a:r>
              <a:rPr lang="en-US" sz="5600" b="1" dirty="0">
                <a:solidFill>
                  <a:schemeClr val="tx2"/>
                </a:solidFill>
                <a:latin typeface="Times New Roman" panose="02020603050405020304" pitchFamily="18" charset="0"/>
                <a:cs typeface="Times New Roman" panose="02020603050405020304" pitchFamily="18" charset="0"/>
              </a:rPr>
              <a:t>b. L</a:t>
            </a:r>
            <a:r>
              <a:rPr lang="en-SG" sz="5600" b="1" dirty="0" err="1">
                <a:solidFill>
                  <a:schemeClr val="tx2"/>
                </a:solidFill>
                <a:latin typeface="Times New Roman" panose="02020603050405020304" pitchFamily="18" charset="0"/>
                <a:cs typeface="Times New Roman" panose="02020603050405020304" pitchFamily="18" charset="0"/>
              </a:rPr>
              <a:t>ời</a:t>
            </a:r>
            <a:r>
              <a:rPr lang="en-SG" sz="5600" b="1" dirty="0">
                <a:solidFill>
                  <a:schemeClr val="tx2"/>
                </a:solidFill>
                <a:latin typeface="Times New Roman" panose="02020603050405020304" pitchFamily="18" charset="0"/>
                <a:cs typeface="Times New Roman" panose="02020603050405020304" pitchFamily="18" charset="0"/>
              </a:rPr>
              <a:t> </a:t>
            </a:r>
            <a:r>
              <a:rPr lang="en-SG" sz="5600" b="1" dirty="0" err="1">
                <a:solidFill>
                  <a:schemeClr val="tx2"/>
                </a:solidFill>
                <a:latin typeface="Times New Roman" panose="02020603050405020304" pitchFamily="18" charset="0"/>
                <a:cs typeface="Times New Roman" panose="02020603050405020304" pitchFamily="18" charset="0"/>
              </a:rPr>
              <a:t>từ</a:t>
            </a:r>
            <a:r>
              <a:rPr lang="en-SG" sz="5600" b="1" dirty="0">
                <a:solidFill>
                  <a:schemeClr val="tx2"/>
                </a:solidFill>
                <a:latin typeface="Times New Roman" panose="02020603050405020304" pitchFamily="18" charset="0"/>
                <a:cs typeface="Times New Roman" panose="02020603050405020304" pitchFamily="18" charset="0"/>
              </a:rPr>
              <a:t> </a:t>
            </a:r>
            <a:r>
              <a:rPr lang="en-SG" sz="5600" b="1" dirty="0" err="1">
                <a:solidFill>
                  <a:schemeClr val="tx2"/>
                </a:solidFill>
                <a:latin typeface="Times New Roman" panose="02020603050405020304" pitchFamily="18" charset="0"/>
                <a:cs typeface="Times New Roman" panose="02020603050405020304" pitchFamily="18" charset="0"/>
              </a:rPr>
              <a:t>chối</a:t>
            </a:r>
            <a:r>
              <a:rPr lang="en-SG" sz="5600" b="1" dirty="0">
                <a:solidFill>
                  <a:schemeClr val="tx2"/>
                </a:solidFill>
                <a:latin typeface="Times New Roman" panose="02020603050405020304" pitchFamily="18" charset="0"/>
                <a:cs typeface="Times New Roman" panose="02020603050405020304" pitchFamily="18" charset="0"/>
              </a:rPr>
              <a:t> </a:t>
            </a:r>
          </a:p>
          <a:p>
            <a:pPr algn="ctr"/>
            <a:r>
              <a:rPr lang="en-SG" sz="5600" b="1" dirty="0" err="1">
                <a:solidFill>
                  <a:schemeClr val="tx2"/>
                </a:solidFill>
                <a:latin typeface="Times New Roman" panose="02020603050405020304" pitchFamily="18" charset="0"/>
                <a:cs typeface="Times New Roman" panose="02020603050405020304" pitchFamily="18" charset="0"/>
              </a:rPr>
              <a:t>của</a:t>
            </a:r>
            <a:r>
              <a:rPr lang="en-SG" sz="5600" b="1" dirty="0">
                <a:solidFill>
                  <a:schemeClr val="tx2"/>
                </a:solidFill>
                <a:latin typeface="Times New Roman" panose="02020603050405020304" pitchFamily="18" charset="0"/>
                <a:cs typeface="Times New Roman" panose="02020603050405020304" pitchFamily="18" charset="0"/>
              </a:rPr>
              <a:t> </a:t>
            </a:r>
            <a:r>
              <a:rPr lang="en-SG" sz="5600" b="1" dirty="0" err="1">
                <a:solidFill>
                  <a:schemeClr val="tx2"/>
                </a:solidFill>
                <a:latin typeface="Times New Roman" panose="02020603050405020304" pitchFamily="18" charset="0"/>
                <a:cs typeface="Times New Roman" panose="02020603050405020304" pitchFamily="18" charset="0"/>
              </a:rPr>
              <a:t>em</a:t>
            </a:r>
            <a:r>
              <a:rPr lang="en-SG" sz="5600" b="1" dirty="0">
                <a:solidFill>
                  <a:schemeClr val="tx2"/>
                </a:solidFill>
                <a:latin typeface="Times New Roman" panose="02020603050405020304" pitchFamily="18" charset="0"/>
                <a:cs typeface="Times New Roman" panose="02020603050405020304" pitchFamily="18" charset="0"/>
              </a:rPr>
              <a:t> </a:t>
            </a:r>
            <a:r>
              <a:rPr lang="en-SG" sz="5600" b="1" dirty="0" err="1">
                <a:solidFill>
                  <a:schemeClr val="tx2"/>
                </a:solidFill>
                <a:latin typeface="Times New Roman" panose="02020603050405020304" pitchFamily="18" charset="0"/>
                <a:cs typeface="Times New Roman" panose="02020603050405020304" pitchFamily="18" charset="0"/>
              </a:rPr>
              <a:t>bé</a:t>
            </a:r>
            <a:endParaRPr lang="en-US" sz="56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24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5375" y="-2665374"/>
            <a:ext cx="6861250" cy="1219199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F35C8C46-752E-4387-98F1-5C3CC07C577A}"/>
              </a:ext>
            </a:extLst>
          </p:cNvPr>
          <p:cNvSpPr/>
          <p:nvPr/>
        </p:nvSpPr>
        <p:spPr>
          <a:xfrm>
            <a:off x="875840" y="272498"/>
            <a:ext cx="3756991" cy="3558208"/>
          </a:xfrm>
          <a:prstGeom prst="ellipse">
            <a:avLst/>
          </a:prstGeom>
          <a:solidFill>
            <a:srgbClr val="F9EDF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4FF206D-10D0-4CA1-A73D-41FBD286B37D}"/>
              </a:ext>
            </a:extLst>
          </p:cNvPr>
          <p:cNvSpPr/>
          <p:nvPr/>
        </p:nvSpPr>
        <p:spPr>
          <a:xfrm>
            <a:off x="1197382" y="551869"/>
            <a:ext cx="3113903" cy="2999468"/>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tx2"/>
                </a:solidFill>
                <a:latin typeface="Times New Roman" panose="02020603050405020304" pitchFamily="18" charset="0"/>
                <a:cs typeface="Times New Roman" panose="02020603050405020304" pitchFamily="18" charset="0"/>
              </a:rPr>
              <a:t>Em bé băn khoăn</a:t>
            </a:r>
            <a:endParaRPr lang="en-US" sz="5400" b="1" dirty="0">
              <a:solidFill>
                <a:schemeClr val="tx2"/>
              </a:solidFill>
              <a:latin typeface="Times New Roman" panose="02020603050405020304" pitchFamily="18" charset="0"/>
              <a:cs typeface="Times New Roman" panose="02020603050405020304" pitchFamily="18" charset="0"/>
            </a:endParaRPr>
          </a:p>
        </p:txBody>
      </p:sp>
      <p:sp>
        <p:nvSpPr>
          <p:cNvPr id="5" name="矩形: 圆角 6">
            <a:extLst>
              <a:ext uri="{FF2B5EF4-FFF2-40B4-BE49-F238E27FC236}">
                <a16:creationId xmlns:a16="http://schemas.microsoft.com/office/drawing/2014/main" id="{9C1A5DD4-0D58-4DF6-AE6C-F0EEFD11E5EC}"/>
              </a:ext>
            </a:extLst>
          </p:cNvPr>
          <p:cNvSpPr/>
          <p:nvPr/>
        </p:nvSpPr>
        <p:spPr>
          <a:xfrm>
            <a:off x="5901871" y="413295"/>
            <a:ext cx="5627915" cy="1601758"/>
          </a:xfrm>
          <a:prstGeom prst="roundRect">
            <a:avLst>
              <a:gd name="adj" fmla="val 50000"/>
            </a:avLst>
          </a:prstGeom>
          <a:solidFill>
            <a:srgbClr val="FFEF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50000"/>
              </a:spcBef>
            </a:pPr>
            <a:r>
              <a:rPr lang="en-US" altLang="en-US" sz="3200" b="1" i="1" dirty="0" err="1">
                <a:solidFill>
                  <a:schemeClr val="tx1"/>
                </a:solidFill>
                <a:latin typeface="Times New Roman" panose="02020603050405020304" pitchFamily="18" charset="0"/>
                <a:cs typeface="Times New Roman" panose="02020603050405020304" pitchFamily="18" charset="0"/>
              </a:rPr>
              <a:t>Nhưng</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làm</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thế</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nào</a:t>
            </a:r>
            <a:r>
              <a:rPr lang="en-US" altLang="en-US" sz="3200" b="1" i="1" dirty="0">
                <a:solidFill>
                  <a:schemeClr val="tx1"/>
                </a:solidFill>
                <a:latin typeface="Times New Roman" panose="02020603050405020304" pitchFamily="18" charset="0"/>
                <a:cs typeface="Times New Roman" panose="02020603050405020304" pitchFamily="18" charset="0"/>
              </a:rPr>
              <a:t> </a:t>
            </a:r>
          </a:p>
          <a:p>
            <a:pPr algn="r">
              <a:spcBef>
                <a:spcPct val="50000"/>
              </a:spcBef>
            </a:pPr>
            <a:r>
              <a:rPr lang="en-US" altLang="en-US" sz="3200" b="1" i="1" dirty="0" err="1">
                <a:solidFill>
                  <a:schemeClr val="tx1"/>
                </a:solidFill>
                <a:latin typeface="Times New Roman" panose="02020603050405020304" pitchFamily="18" charset="0"/>
                <a:cs typeface="Times New Roman" panose="02020603050405020304" pitchFamily="18" charset="0"/>
              </a:rPr>
              <a:t>mình</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lên</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đó</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được</a:t>
            </a:r>
            <a:endParaRPr lang="en-US" altLang="en-US" sz="3200" b="1" i="1" dirty="0">
              <a:solidFill>
                <a:schemeClr val="tx1"/>
              </a:solidFill>
              <a:latin typeface="Times New Roman" panose="02020603050405020304" pitchFamily="18" charset="0"/>
              <a:cs typeface="Times New Roman" panose="02020603050405020304" pitchFamily="18" charset="0"/>
            </a:endParaRPr>
          </a:p>
        </p:txBody>
      </p:sp>
      <p:sp>
        <p:nvSpPr>
          <p:cNvPr id="6" name="矩形: 圆角 6">
            <a:extLst>
              <a:ext uri="{FF2B5EF4-FFF2-40B4-BE49-F238E27FC236}">
                <a16:creationId xmlns:a16="http://schemas.microsoft.com/office/drawing/2014/main" id="{E509D931-9489-4F5C-8597-45ED77CCD0E4}"/>
              </a:ext>
            </a:extLst>
          </p:cNvPr>
          <p:cNvSpPr/>
          <p:nvPr/>
        </p:nvSpPr>
        <p:spPr>
          <a:xfrm>
            <a:off x="5901867" y="2228948"/>
            <a:ext cx="5627915" cy="1601758"/>
          </a:xfrm>
          <a:prstGeom prst="roundRect">
            <a:avLst>
              <a:gd name="adj" fmla="val 50000"/>
            </a:avLst>
          </a:prstGeom>
          <a:solidFill>
            <a:srgbClr val="FFEF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50000"/>
              </a:spcBef>
            </a:pPr>
            <a:r>
              <a:rPr lang="en-US" altLang="en-US" sz="3200" b="1" i="1" dirty="0" err="1">
                <a:solidFill>
                  <a:schemeClr val="tx1"/>
                </a:solidFill>
                <a:latin typeface="Times New Roman" panose="02020603050405020304" pitchFamily="18" charset="0"/>
                <a:cs typeface="Times New Roman" panose="02020603050405020304" pitchFamily="18" charset="0"/>
              </a:rPr>
              <a:t>Nhưng</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làm</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thế</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nào</a:t>
            </a:r>
            <a:r>
              <a:rPr lang="en-US" altLang="en-US" sz="3200" b="1" i="1" dirty="0">
                <a:solidFill>
                  <a:schemeClr val="tx1"/>
                </a:solidFill>
                <a:latin typeface="Times New Roman" panose="02020603050405020304" pitchFamily="18" charset="0"/>
                <a:cs typeface="Times New Roman" panose="02020603050405020304" pitchFamily="18" charset="0"/>
              </a:rPr>
              <a:t> </a:t>
            </a:r>
          </a:p>
          <a:p>
            <a:pPr algn="r">
              <a:spcBef>
                <a:spcPct val="50000"/>
              </a:spcBef>
            </a:pPr>
            <a:r>
              <a:rPr lang="en-US" altLang="en-US" sz="3200" b="1" i="1" dirty="0" err="1">
                <a:solidFill>
                  <a:schemeClr val="tx1"/>
                </a:solidFill>
                <a:latin typeface="Times New Roman" panose="02020603050405020304" pitchFamily="18" charset="0"/>
                <a:cs typeface="Times New Roman" panose="02020603050405020304" pitchFamily="18" charset="0"/>
              </a:rPr>
              <a:t>mình</a:t>
            </a:r>
            <a:r>
              <a:rPr lang="en-US" altLang="en-US" sz="3200" b="1" i="1" dirty="0">
                <a:solidFill>
                  <a:schemeClr val="tx1"/>
                </a:solidFill>
                <a:latin typeface="Times New Roman" panose="02020603050405020304" pitchFamily="18" charset="0"/>
                <a:cs typeface="Times New Roman" panose="02020603050405020304" pitchFamily="18" charset="0"/>
              </a:rPr>
              <a:t> ra </a:t>
            </a:r>
            <a:r>
              <a:rPr lang="en-US" altLang="en-US" sz="3200" b="1" i="1" dirty="0" err="1">
                <a:solidFill>
                  <a:schemeClr val="tx1"/>
                </a:solidFill>
                <a:latin typeface="Times New Roman" panose="02020603050405020304" pitchFamily="18" charset="0"/>
                <a:cs typeface="Times New Roman" panose="02020603050405020304" pitchFamily="18" charset="0"/>
              </a:rPr>
              <a:t>ngoài</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đó</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được</a:t>
            </a:r>
            <a:r>
              <a:rPr lang="en-US" altLang="en-US" sz="3200" b="1" i="1" dirty="0">
                <a:solidFill>
                  <a:schemeClr val="tx1"/>
                </a:solidFill>
                <a:latin typeface="Times New Roman" panose="02020603050405020304" pitchFamily="18" charset="0"/>
                <a:cs typeface="Times New Roman" panose="02020603050405020304" pitchFamily="18" charset="0"/>
              </a:rPr>
              <a:t>?</a:t>
            </a:r>
            <a:endParaRPr lang="en-BZ" altLang="en-US"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27D2BAA-FA9B-4720-90BF-541DBF7163E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1012"/>
          <a:stretch/>
        </p:blipFill>
        <p:spPr>
          <a:xfrm>
            <a:off x="4531688" y="2016284"/>
            <a:ext cx="2328122" cy="1815653"/>
          </a:xfrm>
          <a:prstGeom prst="rect">
            <a:avLst/>
          </a:prstGeom>
        </p:spPr>
      </p:pic>
      <p:pic>
        <p:nvPicPr>
          <p:cNvPr id="9" name="Picture 8">
            <a:extLst>
              <a:ext uri="{FF2B5EF4-FFF2-40B4-BE49-F238E27FC236}">
                <a16:creationId xmlns:a16="http://schemas.microsoft.com/office/drawing/2014/main" id="{B73EDAA9-ECEB-824C-B9A4-91130F7B40C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1012"/>
          <a:stretch/>
        </p:blipFill>
        <p:spPr>
          <a:xfrm>
            <a:off x="4416264" y="180714"/>
            <a:ext cx="2328122" cy="1815653"/>
          </a:xfrm>
          <a:prstGeom prst="rect">
            <a:avLst/>
          </a:prstGeom>
        </p:spPr>
      </p:pic>
      <p:pic>
        <p:nvPicPr>
          <p:cNvPr id="10" name="Picture 9">
            <a:extLst>
              <a:ext uri="{FF2B5EF4-FFF2-40B4-BE49-F238E27FC236}">
                <a16:creationId xmlns:a16="http://schemas.microsoft.com/office/drawing/2014/main" id="{720FB8D9-74CD-0B45-946A-4E49BF1969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2636" y="801678"/>
            <a:ext cx="2431917" cy="2390573"/>
          </a:xfrm>
          <a:prstGeom prst="rect">
            <a:avLst/>
          </a:prstGeom>
        </p:spPr>
      </p:pic>
      <p:sp>
        <p:nvSpPr>
          <p:cNvPr id="11" name="Rectangle: Rounded Corners 15">
            <a:extLst>
              <a:ext uri="{FF2B5EF4-FFF2-40B4-BE49-F238E27FC236}">
                <a16:creationId xmlns:a16="http://schemas.microsoft.com/office/drawing/2014/main" id="{E72C8308-4233-D747-9DAD-8DCDDBF31D07}"/>
              </a:ext>
            </a:extLst>
          </p:cNvPr>
          <p:cNvSpPr/>
          <p:nvPr/>
        </p:nvSpPr>
        <p:spPr>
          <a:xfrm>
            <a:off x="1840829" y="4043370"/>
            <a:ext cx="10022667" cy="1270714"/>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200" b="1" dirty="0">
                <a:solidFill>
                  <a:schemeClr val="tx1"/>
                </a:solidFill>
                <a:latin typeface="Times New Roman" panose="02020603050405020304" pitchFamily="18" charset="0"/>
                <a:cs typeface="Times New Roman" panose="02020603050405020304" pitchFamily="18" charset="0"/>
              </a:rPr>
              <a:t>Vừa có những khao khát khám phá thế giới bên ngoài, vừa muốn ở nhà với mẹ </a:t>
            </a:r>
            <a:endParaRPr lang="en-BZ" sz="3200" b="1" dirty="0">
              <a:solidFill>
                <a:schemeClr val="tx1"/>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4318E1F-131E-3D4B-8B67-DC880ED2E7F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8503" y="3824979"/>
            <a:ext cx="1819475" cy="1819475"/>
          </a:xfrm>
          <a:prstGeom prst="rect">
            <a:avLst/>
          </a:prstGeom>
        </p:spPr>
      </p:pic>
      <p:sp>
        <p:nvSpPr>
          <p:cNvPr id="13" name="Rectangle: Rounded Corners 15">
            <a:extLst>
              <a:ext uri="{FF2B5EF4-FFF2-40B4-BE49-F238E27FC236}">
                <a16:creationId xmlns:a16="http://schemas.microsoft.com/office/drawing/2014/main" id="{6D3A4AC5-53A4-4A4F-9762-22F2A6420601}"/>
              </a:ext>
            </a:extLst>
          </p:cNvPr>
          <p:cNvSpPr/>
          <p:nvPr/>
        </p:nvSpPr>
        <p:spPr>
          <a:xfrm>
            <a:off x="1848476" y="5593611"/>
            <a:ext cx="10022667" cy="94951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200" b="1" dirty="0">
                <a:solidFill>
                  <a:schemeClr val="tx1"/>
                </a:solidFill>
                <a:latin typeface="Times New Roman" panose="02020603050405020304" pitchFamily="18" charset="0"/>
                <a:cs typeface="Times New Roman" panose="02020603050405020304" pitchFamily="18" charset="0"/>
              </a:rPr>
              <a:t>Miêu tả tinh tế tâm lí trẻ thơ </a:t>
            </a:r>
            <a:endParaRPr lang="en-BZ" sz="3200" b="1" dirty="0">
              <a:solidFill>
                <a:schemeClr val="tx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7B2FEADC-ADFF-8944-A7BE-82CEA489708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9806" y="5178597"/>
            <a:ext cx="1819475" cy="1819475"/>
          </a:xfrm>
          <a:prstGeom prst="rect">
            <a:avLst/>
          </a:prstGeom>
        </p:spPr>
      </p:pic>
    </p:spTree>
    <p:extLst>
      <p:ext uri="{BB962C8B-B14F-4D97-AF65-F5344CB8AC3E}">
        <p14:creationId xmlns:p14="http://schemas.microsoft.com/office/powerpoint/2010/main" val="326320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9"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heckerboard(across)">
                                      <p:cBhvr>
                                        <p:cTn id="40" dur="500"/>
                                        <p:tgtEl>
                                          <p:spTgt spid="14"/>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5375" y="-2665374"/>
            <a:ext cx="6861250" cy="1219199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F35C8C46-752E-4387-98F1-5C3CC07C577A}"/>
              </a:ext>
            </a:extLst>
          </p:cNvPr>
          <p:cNvSpPr/>
          <p:nvPr/>
        </p:nvSpPr>
        <p:spPr>
          <a:xfrm>
            <a:off x="875840" y="272498"/>
            <a:ext cx="3756991" cy="3558208"/>
          </a:xfrm>
          <a:prstGeom prst="ellipse">
            <a:avLst/>
          </a:prstGeom>
          <a:solidFill>
            <a:srgbClr val="F9EDF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74FF206D-10D0-4CA1-A73D-41FBD286B37D}"/>
              </a:ext>
            </a:extLst>
          </p:cNvPr>
          <p:cNvSpPr/>
          <p:nvPr/>
        </p:nvSpPr>
        <p:spPr>
          <a:xfrm>
            <a:off x="1197382" y="551869"/>
            <a:ext cx="3113903" cy="2999468"/>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4500" b="1" dirty="0">
                <a:solidFill>
                  <a:schemeClr val="tx2"/>
                </a:solidFill>
                <a:latin typeface="Times New Roman" panose="02020603050405020304" pitchFamily="18" charset="0"/>
                <a:cs typeface="Times New Roman" panose="02020603050405020304" pitchFamily="18" charset="0"/>
              </a:rPr>
              <a:t>Lời từ chối của em bé</a:t>
            </a:r>
            <a:endParaRPr lang="en-US" sz="4500" b="1" dirty="0">
              <a:solidFill>
                <a:schemeClr val="tx2"/>
              </a:solidFill>
              <a:latin typeface="Times New Roman" panose="02020603050405020304" pitchFamily="18" charset="0"/>
              <a:cs typeface="Times New Roman" panose="02020603050405020304" pitchFamily="18" charset="0"/>
            </a:endParaRPr>
          </a:p>
        </p:txBody>
      </p:sp>
      <p:sp>
        <p:nvSpPr>
          <p:cNvPr id="5" name="矩形: 圆角 6">
            <a:extLst>
              <a:ext uri="{FF2B5EF4-FFF2-40B4-BE49-F238E27FC236}">
                <a16:creationId xmlns:a16="http://schemas.microsoft.com/office/drawing/2014/main" id="{9C1A5DD4-0D58-4DF6-AE6C-F0EEFD11E5EC}"/>
              </a:ext>
            </a:extLst>
          </p:cNvPr>
          <p:cNvSpPr/>
          <p:nvPr/>
        </p:nvSpPr>
        <p:spPr>
          <a:xfrm>
            <a:off x="5901871" y="413295"/>
            <a:ext cx="5627915" cy="1601758"/>
          </a:xfrm>
          <a:prstGeom prst="roundRect">
            <a:avLst>
              <a:gd name="adj" fmla="val 50000"/>
            </a:avLst>
          </a:prstGeom>
          <a:solidFill>
            <a:srgbClr val="FFEF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50000"/>
              </a:spcBef>
            </a:pPr>
            <a:r>
              <a:rPr lang="en-US" altLang="en-US" sz="3200" b="1" i="1" dirty="0" err="1">
                <a:solidFill>
                  <a:schemeClr val="tx1"/>
                </a:solidFill>
                <a:latin typeface="Times New Roman" panose="02020603050405020304" pitchFamily="18" charset="0"/>
                <a:cs typeface="Times New Roman" panose="02020603050405020304" pitchFamily="18" charset="0"/>
              </a:rPr>
              <a:t>Làm</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sao</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có</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thể</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rời</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mẹ</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mà</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đến</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được</a:t>
            </a:r>
            <a:r>
              <a:rPr lang="en-US" altLang="en-US" sz="3200" b="1" i="1" dirty="0">
                <a:solidFill>
                  <a:schemeClr val="tx1"/>
                </a:solidFill>
                <a:latin typeface="Times New Roman" panose="02020603050405020304" pitchFamily="18" charset="0"/>
                <a:cs typeface="Times New Roman" panose="02020603050405020304" pitchFamily="18" charset="0"/>
              </a:rPr>
              <a:t>?</a:t>
            </a:r>
          </a:p>
        </p:txBody>
      </p:sp>
      <p:sp>
        <p:nvSpPr>
          <p:cNvPr id="6" name="矩形: 圆角 6">
            <a:extLst>
              <a:ext uri="{FF2B5EF4-FFF2-40B4-BE49-F238E27FC236}">
                <a16:creationId xmlns:a16="http://schemas.microsoft.com/office/drawing/2014/main" id="{E509D931-9489-4F5C-8597-45ED77CCD0E4}"/>
              </a:ext>
            </a:extLst>
          </p:cNvPr>
          <p:cNvSpPr/>
          <p:nvPr/>
        </p:nvSpPr>
        <p:spPr>
          <a:xfrm>
            <a:off x="5901867" y="2228948"/>
            <a:ext cx="5627915" cy="1601758"/>
          </a:xfrm>
          <a:prstGeom prst="roundRect">
            <a:avLst>
              <a:gd name="adj" fmla="val 50000"/>
            </a:avLst>
          </a:prstGeom>
          <a:solidFill>
            <a:srgbClr val="FFEF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50000"/>
              </a:spcBef>
            </a:pPr>
            <a:r>
              <a:rPr lang="en-US" altLang="en-US" sz="3200" b="1" i="1" dirty="0" err="1">
                <a:solidFill>
                  <a:schemeClr val="tx1"/>
                </a:solidFill>
                <a:latin typeface="Times New Roman" panose="02020603050405020304" pitchFamily="18" charset="0"/>
                <a:cs typeface="Times New Roman" panose="02020603050405020304" pitchFamily="18" charset="0"/>
              </a:rPr>
              <a:t>Làm</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sao</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có</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thể</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rời</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mẹ</a:t>
            </a:r>
            <a:r>
              <a:rPr lang="en-US" altLang="en-US" sz="3200" b="1" i="1" dirty="0">
                <a:solidFill>
                  <a:schemeClr val="tx1"/>
                </a:solidFill>
                <a:latin typeface="Times New Roman" panose="02020603050405020304" pitchFamily="18" charset="0"/>
                <a:cs typeface="Times New Roman" panose="02020603050405020304" pitchFamily="18" charset="0"/>
              </a:rPr>
              <a:t> </a:t>
            </a:r>
          </a:p>
          <a:p>
            <a:pPr algn="r">
              <a:spcBef>
                <a:spcPct val="50000"/>
              </a:spcBef>
            </a:pPr>
            <a:r>
              <a:rPr lang="en-US" altLang="en-US" sz="3200" b="1" i="1" dirty="0" err="1">
                <a:solidFill>
                  <a:schemeClr val="tx1"/>
                </a:solidFill>
                <a:latin typeface="Times New Roman" panose="02020603050405020304" pitchFamily="18" charset="0"/>
                <a:cs typeface="Times New Roman" panose="02020603050405020304" pitchFamily="18" charset="0"/>
              </a:rPr>
              <a:t>mà</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đi</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được</a:t>
            </a:r>
            <a:r>
              <a:rPr lang="en-US" altLang="en-US" sz="3200" b="1" i="1" dirty="0">
                <a:solidFill>
                  <a:schemeClr val="tx1"/>
                </a:solidFill>
                <a:latin typeface="Times New Roman" panose="02020603050405020304" pitchFamily="18" charset="0"/>
                <a:cs typeface="Times New Roman" panose="02020603050405020304" pitchFamily="18" charset="0"/>
              </a:rPr>
              <a:t>?</a:t>
            </a:r>
            <a:endParaRPr lang="en-BZ" altLang="en-US"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27D2BAA-FA9B-4720-90BF-541DBF7163E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1012"/>
          <a:stretch/>
        </p:blipFill>
        <p:spPr>
          <a:xfrm>
            <a:off x="4531688" y="2016284"/>
            <a:ext cx="2328122" cy="1815653"/>
          </a:xfrm>
          <a:prstGeom prst="rect">
            <a:avLst/>
          </a:prstGeom>
        </p:spPr>
      </p:pic>
      <p:pic>
        <p:nvPicPr>
          <p:cNvPr id="9" name="Picture 8">
            <a:extLst>
              <a:ext uri="{FF2B5EF4-FFF2-40B4-BE49-F238E27FC236}">
                <a16:creationId xmlns:a16="http://schemas.microsoft.com/office/drawing/2014/main" id="{B73EDAA9-ECEB-824C-B9A4-91130F7B40C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1012"/>
          <a:stretch/>
        </p:blipFill>
        <p:spPr>
          <a:xfrm>
            <a:off x="4416264" y="180714"/>
            <a:ext cx="2328122" cy="1815653"/>
          </a:xfrm>
          <a:prstGeom prst="rect">
            <a:avLst/>
          </a:prstGeom>
        </p:spPr>
      </p:pic>
      <p:pic>
        <p:nvPicPr>
          <p:cNvPr id="10" name="Picture 9">
            <a:extLst>
              <a:ext uri="{FF2B5EF4-FFF2-40B4-BE49-F238E27FC236}">
                <a16:creationId xmlns:a16="http://schemas.microsoft.com/office/drawing/2014/main" id="{720FB8D9-74CD-0B45-946A-4E49BF1969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3745" y="425516"/>
            <a:ext cx="2431917" cy="2390573"/>
          </a:xfrm>
          <a:prstGeom prst="rect">
            <a:avLst/>
          </a:prstGeom>
        </p:spPr>
      </p:pic>
      <p:sp>
        <p:nvSpPr>
          <p:cNvPr id="11" name="Rectangle: Rounded Corners 15">
            <a:extLst>
              <a:ext uri="{FF2B5EF4-FFF2-40B4-BE49-F238E27FC236}">
                <a16:creationId xmlns:a16="http://schemas.microsoft.com/office/drawing/2014/main" id="{E72C8308-4233-D747-9DAD-8DCDDBF31D07}"/>
              </a:ext>
            </a:extLst>
          </p:cNvPr>
          <p:cNvSpPr/>
          <p:nvPr/>
        </p:nvSpPr>
        <p:spPr>
          <a:xfrm>
            <a:off x="1840829" y="4043370"/>
            <a:ext cx="10022667" cy="1270714"/>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200" dirty="0">
                <a:solidFill>
                  <a:schemeClr val="tx1"/>
                </a:solidFill>
                <a:latin typeface="Times New Roman" panose="02020603050405020304" pitchFamily="18" charset="0"/>
                <a:cs typeface="Times New Roman" panose="02020603050405020304" pitchFamily="18" charset="0"/>
              </a:rPr>
              <a:t>Muốn được ở bên mẹ, làm mẹ vui và được mẹ yêu thương, che chở</a:t>
            </a:r>
            <a:endParaRPr lang="en-BZ" sz="3200" dirty="0">
              <a:solidFill>
                <a:schemeClr val="tx1"/>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4318E1F-131E-3D4B-8B67-DC880ED2E7F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8503" y="3824979"/>
            <a:ext cx="1819475" cy="1819475"/>
          </a:xfrm>
          <a:prstGeom prst="rect">
            <a:avLst/>
          </a:prstGeom>
        </p:spPr>
      </p:pic>
      <p:sp>
        <p:nvSpPr>
          <p:cNvPr id="13" name="Rectangle: Rounded Corners 15">
            <a:extLst>
              <a:ext uri="{FF2B5EF4-FFF2-40B4-BE49-F238E27FC236}">
                <a16:creationId xmlns:a16="http://schemas.microsoft.com/office/drawing/2014/main" id="{6D3A4AC5-53A4-4A4F-9762-22F2A6420601}"/>
              </a:ext>
            </a:extLst>
          </p:cNvPr>
          <p:cNvSpPr/>
          <p:nvPr/>
        </p:nvSpPr>
        <p:spPr>
          <a:xfrm>
            <a:off x="1840828" y="5492124"/>
            <a:ext cx="10022667" cy="128755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3200"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vi-VN" sz="3200" dirty="0">
                <a:solidFill>
                  <a:schemeClr val="tx1"/>
                </a:solidFill>
                <a:latin typeface="Times New Roman" panose="02020603050405020304" pitchFamily="18" charset="0"/>
                <a:cs typeface="Times New Roman" panose="02020603050405020304" pitchFamily="18" charset="0"/>
              </a:rPr>
              <a:t>Tình yêu thương mẹ đã chiến thắng những lời ngon ngọt cám dỗ</a:t>
            </a:r>
            <a:endParaRPr lang="en-BZ" sz="3200" dirty="0">
              <a:solidFill>
                <a:schemeClr val="tx1"/>
              </a:solidFill>
              <a:latin typeface="Times New Roman" panose="02020603050405020304" pitchFamily="18" charset="0"/>
              <a:cs typeface="Times New Roman" panose="02020603050405020304" pitchFamily="18" charset="0"/>
            </a:endParaRPr>
          </a:p>
          <a:p>
            <a:pPr lvl="0" algn="ctr">
              <a:lnSpc>
                <a:spcPct val="150000"/>
              </a:lnSpc>
            </a:pPr>
            <a:endParaRPr lang="en-BZ" sz="3200" dirty="0">
              <a:solidFill>
                <a:schemeClr val="tx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7B2FEADC-ADFF-8944-A7BE-82CEA489708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9806" y="5178597"/>
            <a:ext cx="1819475" cy="1819475"/>
          </a:xfrm>
          <a:prstGeom prst="rect">
            <a:avLst/>
          </a:prstGeom>
        </p:spPr>
      </p:pic>
      <p:sp>
        <p:nvSpPr>
          <p:cNvPr id="7" name="矩形: 圆角 6">
            <a:extLst>
              <a:ext uri="{FF2B5EF4-FFF2-40B4-BE49-F238E27FC236}">
                <a16:creationId xmlns:a16="http://schemas.microsoft.com/office/drawing/2014/main" id="{4311764D-6503-1D24-5B79-038ABA12723B}"/>
              </a:ext>
            </a:extLst>
          </p:cNvPr>
          <p:cNvSpPr/>
          <p:nvPr/>
        </p:nvSpPr>
        <p:spPr>
          <a:xfrm>
            <a:off x="5180168" y="328399"/>
            <a:ext cx="6903359" cy="3558208"/>
          </a:xfrm>
          <a:prstGeom prst="roundRect">
            <a:avLst>
              <a:gd name="adj" fmla="val 50000"/>
            </a:avLst>
          </a:prstGeom>
          <a:solidFill>
            <a:srgbClr val="FFEF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50000"/>
              </a:spcBef>
            </a:pPr>
            <a:r>
              <a:rPr lang="en-US" altLang="en-US" sz="3200" b="1" i="1" dirty="0">
                <a:solidFill>
                  <a:schemeClr val="tx1"/>
                </a:solidFill>
                <a:latin typeface="Times New Roman" panose="02020603050405020304" pitchFamily="18" charset="0"/>
                <a:cs typeface="Times New Roman" panose="02020603050405020304" pitchFamily="18" charset="0"/>
              </a:rPr>
              <a:t>Hai </a:t>
            </a:r>
            <a:r>
              <a:rPr lang="en-US" altLang="en-US" sz="3200" b="1" i="1" dirty="0" err="1">
                <a:solidFill>
                  <a:schemeClr val="tx1"/>
                </a:solidFill>
                <a:latin typeface="Times New Roman" panose="02020603050405020304" pitchFamily="18" charset="0"/>
                <a:cs typeface="Times New Roman" panose="02020603050405020304" pitchFamily="18" charset="0"/>
              </a:rPr>
              <a:t>lần</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em</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nói</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Làm</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sao</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có</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thể</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rời</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mẹ</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mà</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đến</a:t>
            </a:r>
            <a:r>
              <a:rPr lang="en-US" altLang="en-US" sz="3200" b="1" i="1" dirty="0">
                <a:solidFill>
                  <a:schemeClr val="tx1"/>
                </a:solidFill>
                <a:latin typeface="Times New Roman" panose="02020603050405020304" pitchFamily="18" charset="0"/>
                <a:cs typeface="Times New Roman" panose="02020603050405020304" pitchFamily="18" charset="0"/>
              </a:rPr>
              <a:t> </a:t>
            </a:r>
            <a:r>
              <a:rPr lang="en-US" altLang="en-US" sz="3200" b="1" i="1" dirty="0" err="1">
                <a:solidFill>
                  <a:schemeClr val="tx1"/>
                </a:solidFill>
                <a:latin typeface="Times New Roman" panose="02020603050405020304" pitchFamily="18" charset="0"/>
                <a:cs typeface="Times New Roman" panose="02020603050405020304" pitchFamily="18" charset="0"/>
              </a:rPr>
              <a:t>được</a:t>
            </a:r>
            <a:r>
              <a:rPr lang="en-US" altLang="en-US" sz="3200" b="1" i="1" dirty="0">
                <a:solidFill>
                  <a:schemeClr val="tx1"/>
                </a:solidFill>
                <a:latin typeface="Times New Roman" panose="02020603050405020304" pitchFamily="18" charset="0"/>
                <a:cs typeface="Times New Roman" panose="02020603050405020304" pitchFamily="18" charset="0"/>
              </a:rPr>
              <a:t>?” </a:t>
            </a:r>
            <a:endParaRPr lang="en-BZ" alt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206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3"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par>
                                <p:cTn id="26" presetID="9"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dissolve">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1" grpId="0" animBg="1"/>
      <p:bldP spid="1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nk Blue Watercolor Smudged Bright Background, Blue, Atmosphere ...">
            <a:extLst>
              <a:ext uri="{FF2B5EF4-FFF2-40B4-BE49-F238E27FC236}">
                <a16:creationId xmlns:a16="http://schemas.microsoft.com/office/drawing/2014/main" id="{525E68DB-4E9A-314B-9E22-D293F6D5E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5375" y="-2665374"/>
            <a:ext cx="6861250" cy="121919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2">
            <a:extLst>
              <a:ext uri="{FF2B5EF4-FFF2-40B4-BE49-F238E27FC236}">
                <a16:creationId xmlns:a16="http://schemas.microsoft.com/office/drawing/2014/main" id="{A2449EF9-787B-CF44-B6C2-7593F65DC170}"/>
              </a:ext>
            </a:extLst>
          </p:cNvPr>
          <p:cNvGraphicFramePr>
            <a:graphicFrameLocks noGrp="1"/>
          </p:cNvGraphicFramePr>
          <p:nvPr>
            <p:extLst>
              <p:ext uri="{D42A27DB-BD31-4B8C-83A1-F6EECF244321}">
                <p14:modId xmlns:p14="http://schemas.microsoft.com/office/powerpoint/2010/main" val="3567605798"/>
              </p:ext>
            </p:extLst>
          </p:nvPr>
        </p:nvGraphicFramePr>
        <p:xfrm>
          <a:off x="152400" y="1036424"/>
          <a:ext cx="11720946" cy="5196670"/>
        </p:xfrm>
        <a:graphic>
          <a:graphicData uri="http://schemas.openxmlformats.org/drawingml/2006/table">
            <a:tbl>
              <a:tblPr firstRow="1" bandRow="1">
                <a:tableStyleId>{5C22544A-7EE6-4342-B048-85BDC9FD1C3A}</a:tableStyleId>
              </a:tblPr>
              <a:tblGrid>
                <a:gridCol w="2770405">
                  <a:extLst>
                    <a:ext uri="{9D8B030D-6E8A-4147-A177-3AD203B41FA5}">
                      <a16:colId xmlns:a16="http://schemas.microsoft.com/office/drawing/2014/main" val="726201900"/>
                    </a:ext>
                  </a:extLst>
                </a:gridCol>
                <a:gridCol w="5043559">
                  <a:extLst>
                    <a:ext uri="{9D8B030D-6E8A-4147-A177-3AD203B41FA5}">
                      <a16:colId xmlns:a16="http://schemas.microsoft.com/office/drawing/2014/main" val="2258042801"/>
                    </a:ext>
                  </a:extLst>
                </a:gridCol>
                <a:gridCol w="3906982">
                  <a:extLst>
                    <a:ext uri="{9D8B030D-6E8A-4147-A177-3AD203B41FA5}">
                      <a16:colId xmlns:a16="http://schemas.microsoft.com/office/drawing/2014/main" val="685384151"/>
                    </a:ext>
                  </a:extLst>
                </a:gridCol>
              </a:tblGrid>
              <a:tr h="2106950">
                <a:tc>
                  <a:txBody>
                    <a:bodyPr/>
                    <a:lstStyle/>
                    <a:p>
                      <a:pPr algn="ctr"/>
                      <a:endParaRPr lang="en-VN" sz="2800" dirty="0">
                        <a:latin typeface="Times New Roman" panose="02020603050405020304" pitchFamily="18" charset="0"/>
                        <a:cs typeface="Times New Roman" panose="02020603050405020304" pitchFamily="18" charset="0"/>
                      </a:endParaRPr>
                    </a:p>
                  </a:txBody>
                  <a:tcPr anchor="ctr">
                    <a:lnB w="12700" cap="flat" cmpd="sng" algn="ctr">
                      <a:solidFill>
                        <a:schemeClr val="tx1">
                          <a:lumMod val="65000"/>
                          <a:lumOff val="35000"/>
                        </a:schemeClr>
                      </a:solidFill>
                      <a:prstDash val="solid"/>
                      <a:round/>
                      <a:headEnd type="none" w="med" len="med"/>
                      <a:tailEnd type="none" w="med" len="med"/>
                    </a:lnB>
                    <a:noFill/>
                  </a:tcPr>
                </a:tc>
                <a:tc>
                  <a:txBody>
                    <a:bodyPr/>
                    <a:lstStyle/>
                    <a:p>
                      <a:pPr algn="ctr"/>
                      <a:r>
                        <a:rPr lang="en-VN" sz="2800" dirty="0">
                          <a:latin typeface="Times New Roman" panose="02020603050405020304" pitchFamily="18" charset="0"/>
                          <a:cs typeface="Times New Roman" panose="02020603050405020304" pitchFamily="18" charset="0"/>
                        </a:rPr>
                        <a:t>Thế giới “trên mây”</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nchor="ctr">
                    <a:lnB w="12700" cap="flat" cmpd="sng" algn="ctr">
                      <a:solidFill>
                        <a:schemeClr val="tx1">
                          <a:lumMod val="65000"/>
                          <a:lumOff val="35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Thế giới “trong sóng”</a:t>
                      </a: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nchor="ctr">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706566432"/>
                  </a:ext>
                </a:extLst>
              </a:tr>
              <a:tr h="1812029">
                <a:tc>
                  <a:txBody>
                    <a:bodyPr/>
                    <a:lstStyle/>
                    <a:p>
                      <a:pPr algn="ctr"/>
                      <a:r>
                        <a:rPr lang="en-VN" sz="2800" b="1" dirty="0">
                          <a:latin typeface="Times New Roman" panose="02020603050405020304" pitchFamily="18" charset="0"/>
                          <a:cs typeface="Times New Roman" panose="02020603050405020304" pitchFamily="18" charset="0"/>
                        </a:rPr>
                        <a:t>Chi tiết </a:t>
                      </a:r>
                    </a:p>
                    <a:p>
                      <a:pPr algn="ctr"/>
                      <a:r>
                        <a:rPr lang="en-VN" sz="2800" b="1" dirty="0">
                          <a:latin typeface="Times New Roman" panose="02020603050405020304" pitchFamily="18" charset="0"/>
                          <a:cs typeface="Times New Roman" panose="02020603050405020304" pitchFamily="18" charset="0"/>
                        </a:rPr>
                        <a:t>trong văn bản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r>
                        <a:rPr lang="en-VN" sz="2800" dirty="0">
                          <a:latin typeface="Times New Roman" panose="02020603050405020304" pitchFamily="18" charset="0"/>
                          <a:cs typeface="Times New Roman" panose="02020603050405020304" pitchFamily="18" charset="0"/>
                        </a:rPr>
                        <a:t>“Ánh sáng mặt trời vàng buổi bình minh, </a:t>
                      </a:r>
                    </a:p>
                    <a:p>
                      <a:pPr algn="ctr"/>
                      <a:r>
                        <a:rPr lang="en-VN" sz="2800" dirty="0">
                          <a:latin typeface="Times New Roman" panose="02020603050405020304" pitchFamily="18" charset="0"/>
                          <a:cs typeface="Times New Roman" panose="02020603050405020304" pitchFamily="18" charset="0"/>
                        </a:rPr>
                        <a:t>Ánh sáng vầng trăng bạc khi đêm về”</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2800" dirty="0">
                          <a:latin typeface="Times New Roman" panose="02020603050405020304" pitchFamily="18" charset="0"/>
                          <a:cs typeface="Times New Roman" panose="02020603050405020304" pitchFamily="18" charset="0"/>
                        </a:rPr>
                        <a:t>“Ca hát từ sáng sớm đến hoàng hôn, ngao du nơi này, nơi nọ”</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90663037"/>
                  </a:ext>
                </a:extLst>
              </a:tr>
              <a:tr h="1159601">
                <a:tc grid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VN" sz="2800" b="1" dirty="0">
                          <a:latin typeface="Times New Roman" panose="02020603050405020304" pitchFamily="18" charset="0"/>
                          <a:cs typeface="Times New Roman" panose="02020603050405020304" pitchFamily="18" charset="0"/>
                        </a:rPr>
                        <a:t>=&gt; </a:t>
                      </a:r>
                      <a:r>
                        <a:rPr lang="en-US" sz="2800" b="1" dirty="0">
                          <a:solidFill>
                            <a:schemeClr val="tx2"/>
                          </a:solidFill>
                          <a:latin typeface="Times New Roman" panose="02020603050405020304" pitchFamily="18" charset="0"/>
                          <a:cs typeface="Times New Roman" panose="02020603050405020304" pitchFamily="18" charset="0"/>
                        </a:rPr>
                        <a:t>L</a:t>
                      </a:r>
                      <a:r>
                        <a:rPr lang="en-SG" sz="2800" b="1" dirty="0" err="1">
                          <a:solidFill>
                            <a:schemeClr val="tx2"/>
                          </a:solidFill>
                          <a:latin typeface="Times New Roman" panose="02020603050405020304" pitchFamily="18" charset="0"/>
                          <a:cs typeface="Times New Roman" panose="02020603050405020304" pitchFamily="18" charset="0"/>
                        </a:rPr>
                        <a:t>ời</a:t>
                      </a:r>
                      <a:r>
                        <a:rPr lang="en-SG" sz="2800" b="1" dirty="0">
                          <a:solidFill>
                            <a:schemeClr val="tx2"/>
                          </a:solidFill>
                          <a:latin typeface="Times New Roman" panose="02020603050405020304" pitchFamily="18" charset="0"/>
                          <a:cs typeface="Times New Roman" panose="02020603050405020304" pitchFamily="18" charset="0"/>
                        </a:rPr>
                        <a:t> </a:t>
                      </a:r>
                      <a:r>
                        <a:rPr lang="en-SG" sz="2800" b="1" dirty="0" err="1">
                          <a:solidFill>
                            <a:schemeClr val="tx2"/>
                          </a:solidFill>
                          <a:latin typeface="Times New Roman" panose="02020603050405020304" pitchFamily="18" charset="0"/>
                          <a:cs typeface="Times New Roman" panose="02020603050405020304" pitchFamily="18" charset="0"/>
                        </a:rPr>
                        <a:t>mời</a:t>
                      </a:r>
                      <a:r>
                        <a:rPr lang="en-SG" sz="2800" b="1" dirty="0">
                          <a:solidFill>
                            <a:schemeClr val="tx2"/>
                          </a:solidFill>
                          <a:latin typeface="Times New Roman" panose="02020603050405020304" pitchFamily="18" charset="0"/>
                          <a:cs typeface="Times New Roman" panose="02020603050405020304" pitchFamily="18" charset="0"/>
                        </a:rPr>
                        <a:t> </a:t>
                      </a:r>
                      <a:r>
                        <a:rPr lang="en-SG" sz="2800" b="1" dirty="0" err="1">
                          <a:solidFill>
                            <a:schemeClr val="tx2"/>
                          </a:solidFill>
                          <a:latin typeface="Times New Roman" panose="02020603050405020304" pitchFamily="18" charset="0"/>
                          <a:cs typeface="Times New Roman" panose="02020603050405020304" pitchFamily="18" charset="0"/>
                        </a:rPr>
                        <a:t>gọi</a:t>
                      </a:r>
                      <a:r>
                        <a:rPr lang="en-SG" sz="2800" b="1" dirty="0">
                          <a:solidFill>
                            <a:schemeClr val="tx2"/>
                          </a:solidFill>
                          <a:latin typeface="Times New Roman" panose="02020603050405020304" pitchFamily="18" charset="0"/>
                          <a:cs typeface="Times New Roman" panose="02020603050405020304" pitchFamily="18" charset="0"/>
                        </a:rPr>
                        <a:t> </a:t>
                      </a:r>
                      <a:r>
                        <a:rPr lang="en-SG" sz="2800" b="1" dirty="0" err="1">
                          <a:solidFill>
                            <a:schemeClr val="tx2"/>
                          </a:solidFill>
                          <a:latin typeface="Times New Roman" panose="02020603050405020304" pitchFamily="18" charset="0"/>
                          <a:cs typeface="Times New Roman" panose="02020603050405020304" pitchFamily="18" charset="0"/>
                        </a:rPr>
                        <a:t>của</a:t>
                      </a:r>
                      <a:r>
                        <a:rPr lang="en-SG" sz="2800" b="1" dirty="0">
                          <a:solidFill>
                            <a:schemeClr val="tx2"/>
                          </a:solidFill>
                          <a:latin typeface="Times New Roman" panose="02020603050405020304" pitchFamily="18" charset="0"/>
                          <a:cs typeface="Times New Roman" panose="02020603050405020304" pitchFamily="18" charset="0"/>
                        </a:rPr>
                        <a:t> </a:t>
                      </a:r>
                      <a:r>
                        <a:rPr lang="en-SG" sz="2800" b="1" dirty="0" err="1">
                          <a:solidFill>
                            <a:schemeClr val="tx2"/>
                          </a:solidFill>
                          <a:latin typeface="Times New Roman" panose="02020603050405020304" pitchFamily="18" charset="0"/>
                          <a:cs typeface="Times New Roman" panose="02020603050405020304" pitchFamily="18" charset="0"/>
                        </a:rPr>
                        <a:t>những</a:t>
                      </a:r>
                      <a:r>
                        <a:rPr lang="en-SG" sz="2800" b="1" dirty="0">
                          <a:solidFill>
                            <a:schemeClr val="tx2"/>
                          </a:solidFill>
                          <a:latin typeface="Times New Roman" panose="02020603050405020304" pitchFamily="18" charset="0"/>
                          <a:cs typeface="Times New Roman" panose="02020603050405020304" pitchFamily="18" charset="0"/>
                        </a:rPr>
                        <a:t> </a:t>
                      </a:r>
                      <a:r>
                        <a:rPr lang="en-SG" sz="2800" b="1" dirty="0" err="1">
                          <a:solidFill>
                            <a:schemeClr val="tx2"/>
                          </a:solidFill>
                          <a:latin typeface="Times New Roman" panose="02020603050405020304" pitchFamily="18" charset="0"/>
                          <a:cs typeface="Times New Roman" panose="02020603050405020304" pitchFamily="18" charset="0"/>
                        </a:rPr>
                        <a:t>người</a:t>
                      </a:r>
                      <a:r>
                        <a:rPr lang="en-SG" sz="2800" b="1" dirty="0">
                          <a:solidFill>
                            <a:schemeClr val="tx2"/>
                          </a:solidFill>
                          <a:latin typeface="Times New Roman" panose="02020603050405020304" pitchFamily="18" charset="0"/>
                          <a:cs typeface="Times New Roman" panose="02020603050405020304" pitchFamily="18" charset="0"/>
                        </a:rPr>
                        <a:t> “</a:t>
                      </a:r>
                      <a:r>
                        <a:rPr lang="en-SG" sz="2800" b="1" dirty="0" err="1">
                          <a:solidFill>
                            <a:schemeClr val="tx2"/>
                          </a:solidFill>
                          <a:latin typeface="Times New Roman" panose="02020603050405020304" pitchFamily="18" charset="0"/>
                          <a:cs typeface="Times New Roman" panose="02020603050405020304" pitchFamily="18" charset="0"/>
                        </a:rPr>
                        <a:t>trên</a:t>
                      </a:r>
                      <a:r>
                        <a:rPr lang="en-SG" sz="2800" b="1" dirty="0">
                          <a:solidFill>
                            <a:schemeClr val="tx2"/>
                          </a:solidFill>
                          <a:latin typeface="Times New Roman" panose="02020603050405020304" pitchFamily="18" charset="0"/>
                          <a:cs typeface="Times New Roman" panose="02020603050405020304" pitchFamily="18" charset="0"/>
                        </a:rPr>
                        <a:t> </a:t>
                      </a:r>
                      <a:r>
                        <a:rPr lang="en-SG" sz="2800" b="1" dirty="0" err="1">
                          <a:solidFill>
                            <a:schemeClr val="tx2"/>
                          </a:solidFill>
                          <a:latin typeface="Times New Roman" panose="02020603050405020304" pitchFamily="18" charset="0"/>
                          <a:cs typeface="Times New Roman" panose="02020603050405020304" pitchFamily="18" charset="0"/>
                        </a:rPr>
                        <a:t>mây</a:t>
                      </a:r>
                      <a:r>
                        <a:rPr lang="en-SG" sz="2800" b="1" dirty="0">
                          <a:solidFill>
                            <a:schemeClr val="tx2"/>
                          </a:solidFill>
                          <a:latin typeface="Times New Roman" panose="02020603050405020304" pitchFamily="18" charset="0"/>
                          <a:cs typeface="Times New Roman" panose="02020603050405020304" pitchFamily="18" charset="0"/>
                        </a:rPr>
                        <a:t>” </a:t>
                      </a:r>
                      <a:r>
                        <a:rPr lang="en-SG" sz="2800" b="1" dirty="0" err="1">
                          <a:solidFill>
                            <a:schemeClr val="tx2"/>
                          </a:solidFill>
                          <a:latin typeface="Times New Roman" panose="02020603050405020304" pitchFamily="18" charset="0"/>
                          <a:cs typeface="Times New Roman" panose="02020603050405020304" pitchFamily="18" charset="0"/>
                        </a:rPr>
                        <a:t>và</a:t>
                      </a:r>
                      <a:r>
                        <a:rPr lang="en-SG" sz="2800" b="1" dirty="0">
                          <a:solidFill>
                            <a:schemeClr val="tx2"/>
                          </a:solidFill>
                          <a:latin typeface="Times New Roman" panose="02020603050405020304" pitchFamily="18" charset="0"/>
                          <a:cs typeface="Times New Roman" panose="02020603050405020304" pitchFamily="18" charset="0"/>
                        </a:rPr>
                        <a:t> “</a:t>
                      </a:r>
                      <a:r>
                        <a:rPr lang="en-SG" sz="2800" b="1" dirty="0" err="1">
                          <a:solidFill>
                            <a:schemeClr val="tx2"/>
                          </a:solidFill>
                          <a:latin typeface="Times New Roman" panose="02020603050405020304" pitchFamily="18" charset="0"/>
                          <a:cs typeface="Times New Roman" panose="02020603050405020304" pitchFamily="18" charset="0"/>
                        </a:rPr>
                        <a:t>trong</a:t>
                      </a:r>
                      <a:r>
                        <a:rPr lang="en-SG" sz="2800" b="1" dirty="0">
                          <a:solidFill>
                            <a:schemeClr val="tx2"/>
                          </a:solidFill>
                          <a:latin typeface="Times New Roman" panose="02020603050405020304" pitchFamily="18" charset="0"/>
                          <a:cs typeface="Times New Roman" panose="02020603050405020304" pitchFamily="18" charset="0"/>
                        </a:rPr>
                        <a:t> </a:t>
                      </a:r>
                      <a:r>
                        <a:rPr lang="en-SG" sz="2800" b="1" dirty="0" err="1">
                          <a:solidFill>
                            <a:schemeClr val="tx2"/>
                          </a:solidFill>
                          <a:latin typeface="Times New Roman" panose="02020603050405020304" pitchFamily="18" charset="0"/>
                          <a:cs typeface="Times New Roman" panose="02020603050405020304" pitchFamily="18" charset="0"/>
                        </a:rPr>
                        <a:t>sóng</a:t>
                      </a:r>
                      <a:r>
                        <a:rPr lang="en-SG" sz="2800" b="1" dirty="0">
                          <a:solidFill>
                            <a:schemeClr val="tx2"/>
                          </a:solidFill>
                          <a:latin typeface="Times New Roman" panose="02020603050405020304" pitchFamily="18" charset="0"/>
                          <a:cs typeface="Times New Roman" panose="02020603050405020304" pitchFamily="18" charset="0"/>
                        </a:rPr>
                        <a:t>” </a:t>
                      </a:r>
                      <a:r>
                        <a:rPr lang="en-VN" sz="2800" b="1" dirty="0">
                          <a:solidFill>
                            <a:schemeClr val="tx2"/>
                          </a:solidFill>
                          <a:latin typeface="Times New Roman" panose="02020603050405020304" pitchFamily="18" charset="0"/>
                          <a:cs typeface="Times New Roman" panose="02020603050405020304" pitchFamily="18" charset="0"/>
                        </a:rPr>
                        <a:t>t</a:t>
                      </a:r>
                      <a:r>
                        <a:rPr lang="en-VN" sz="2800" b="1" dirty="0">
                          <a:latin typeface="Times New Roman" panose="02020603050405020304" pitchFamily="18" charset="0"/>
                          <a:cs typeface="Times New Roman" panose="02020603050405020304" pitchFamily="18" charset="0"/>
                        </a:rPr>
                        <a:t>ượng trưng cho những lời ngon ngọt cám dỗ </a:t>
                      </a:r>
                    </a:p>
                  </a:txBody>
                  <a:tcPr anchor="ctr">
                    <a:lnL w="12700" cap="flat" cmpd="sng" algn="ctr">
                      <a:solidFill>
                        <a:schemeClr val="tx1">
                          <a:lumMod val="65000"/>
                          <a:lumOff val="35000"/>
                        </a:schemeClr>
                      </a:solidFill>
                      <a:prstDash val="solid"/>
                      <a:round/>
                      <a:headEnd type="none" w="med" len="med"/>
                      <a:tailEnd type="none" w="med" len="med"/>
                    </a:lnL>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hMerge="1">
                  <a:txBody>
                    <a:bodyPr/>
                    <a:lstStyle/>
                    <a:p>
                      <a:pPr algn="just"/>
                      <a:endParaRPr lang="en-VN" sz="2800" b="1" dirty="0">
                        <a:latin typeface="Times New Roman" panose="02020603050405020304" pitchFamily="18" charset="0"/>
                        <a:cs typeface="Times New Roman" panose="02020603050405020304" pitchFamily="18" charset="0"/>
                      </a:endParaRP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hMerge="1">
                  <a:txBody>
                    <a:bodyPr/>
                    <a:lstStyle/>
                    <a:p>
                      <a:pPr algn="ctr"/>
                      <a:endParaRPr lang="en-VN" sz="2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233573980"/>
                  </a:ext>
                </a:extLst>
              </a:tr>
            </a:tbl>
          </a:graphicData>
        </a:graphic>
      </p:graphicFrame>
      <p:sp>
        <p:nvSpPr>
          <p:cNvPr id="4" name="TextBox 3">
            <a:extLst>
              <a:ext uri="{FF2B5EF4-FFF2-40B4-BE49-F238E27FC236}">
                <a16:creationId xmlns:a16="http://schemas.microsoft.com/office/drawing/2014/main" id="{D66517F3-C6D1-654F-73C5-83051BF4815C}"/>
              </a:ext>
            </a:extLst>
          </p:cNvPr>
          <p:cNvSpPr txBox="1"/>
          <p:nvPr/>
        </p:nvSpPr>
        <p:spPr>
          <a:xfrm>
            <a:off x="-88352" y="-16898"/>
            <a:ext cx="12368704" cy="1138773"/>
          </a:xfrm>
          <a:prstGeom prst="rect">
            <a:avLst/>
          </a:prstGeom>
          <a:noFill/>
        </p:spPr>
        <p:txBody>
          <a:bodyPr wrap="square" rtlCol="0">
            <a:spAutoFit/>
          </a:bodyPr>
          <a:lstStyle/>
          <a:p>
            <a:pPr algn="ctr"/>
            <a:r>
              <a:rPr lang="en-US" sz="3400" b="1" dirty="0">
                <a:solidFill>
                  <a:schemeClr val="tx2"/>
                </a:solidFill>
                <a:latin typeface="Times New Roman" panose="02020603050405020304" pitchFamily="18" charset="0"/>
                <a:cs typeface="Times New Roman" panose="02020603050405020304" pitchFamily="18" charset="0"/>
              </a:rPr>
              <a:t>L</a:t>
            </a:r>
            <a:r>
              <a:rPr lang="en-SG" sz="3400" b="1" dirty="0" err="1">
                <a:solidFill>
                  <a:schemeClr val="tx2"/>
                </a:solidFill>
                <a:latin typeface="Times New Roman" panose="02020603050405020304" pitchFamily="18" charset="0"/>
                <a:cs typeface="Times New Roman" panose="02020603050405020304" pitchFamily="18" charset="0"/>
              </a:rPr>
              <a:t>ời</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mời</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gọi</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của</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những</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người</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trên</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mây</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và</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trong</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sóng</a:t>
            </a:r>
            <a:r>
              <a:rPr lang="en-SG" sz="3400" b="1" dirty="0">
                <a:solidFill>
                  <a:schemeClr val="tx2"/>
                </a:solidFill>
                <a:latin typeface="Times New Roman" panose="02020603050405020304" pitchFamily="18" charset="0"/>
                <a:cs typeface="Times New Roman" panose="02020603050405020304" pitchFamily="18" charset="0"/>
              </a:rPr>
              <a:t>” </a:t>
            </a:r>
          </a:p>
          <a:p>
            <a:pPr algn="ctr"/>
            <a:r>
              <a:rPr lang="en-SG" sz="3400" b="1" dirty="0" err="1">
                <a:solidFill>
                  <a:schemeClr val="tx2"/>
                </a:solidFill>
                <a:latin typeface="Times New Roman" panose="02020603050405020304" pitchFamily="18" charset="0"/>
                <a:cs typeface="Times New Roman" panose="02020603050405020304" pitchFamily="18" charset="0"/>
              </a:rPr>
              <a:t>đại</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diện</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cho</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điều</a:t>
            </a:r>
            <a:r>
              <a:rPr lang="en-SG" sz="3400" b="1" dirty="0">
                <a:solidFill>
                  <a:schemeClr val="tx2"/>
                </a:solidFill>
                <a:latin typeface="Times New Roman" panose="02020603050405020304" pitchFamily="18" charset="0"/>
                <a:cs typeface="Times New Roman" panose="02020603050405020304" pitchFamily="18" charset="0"/>
              </a:rPr>
              <a:t> </a:t>
            </a:r>
            <a:r>
              <a:rPr lang="en-SG" sz="3400" b="1" dirty="0" err="1">
                <a:solidFill>
                  <a:schemeClr val="tx2"/>
                </a:solidFill>
                <a:latin typeface="Times New Roman" panose="02020603050405020304" pitchFamily="18" charset="0"/>
                <a:cs typeface="Times New Roman" panose="02020603050405020304" pitchFamily="18" charset="0"/>
              </a:rPr>
              <a:t>gì</a:t>
            </a:r>
            <a:r>
              <a:rPr lang="en-SG" sz="3400" b="1" dirty="0">
                <a:solidFill>
                  <a:schemeClr val="tx2"/>
                </a:solidFill>
                <a:latin typeface="Times New Roman" panose="02020603050405020304" pitchFamily="18" charset="0"/>
                <a:cs typeface="Times New Roman" panose="02020603050405020304" pitchFamily="18" charset="0"/>
              </a:rPr>
              <a:t>?</a:t>
            </a:r>
            <a:endParaRPr lang="en-US" sz="3400" b="1" dirty="0">
              <a:solidFill>
                <a:schemeClr val="tx2"/>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7011A37F-B218-08D5-C7BD-C0DF4AB6BB5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1012"/>
          <a:stretch/>
        </p:blipFill>
        <p:spPr>
          <a:xfrm>
            <a:off x="8397032" y="1452038"/>
            <a:ext cx="2257113" cy="1845527"/>
          </a:xfrm>
          <a:prstGeom prst="rect">
            <a:avLst/>
          </a:prstGeom>
        </p:spPr>
      </p:pic>
      <p:pic>
        <p:nvPicPr>
          <p:cNvPr id="14" name="Picture 13">
            <a:extLst>
              <a:ext uri="{FF2B5EF4-FFF2-40B4-BE49-F238E27FC236}">
                <a16:creationId xmlns:a16="http://schemas.microsoft.com/office/drawing/2014/main" id="{93BD16CF-C0F9-9383-C263-7DD4016DC163}"/>
              </a:ext>
            </a:extLst>
          </p:cNvPr>
          <p:cNvPicPr>
            <a:picLocks noChangeAspect="1"/>
          </p:cNvPicPr>
          <p:nvPr/>
        </p:nvPicPr>
        <p:blipFill rotWithShape="1">
          <a:blip r:embed="rId5">
            <a:extLst>
              <a:ext uri="{28A0092B-C50C-407E-A947-70E740481C1C}">
                <a14:useLocalDpi xmlns:a14="http://schemas.microsoft.com/office/drawing/2010/main" val="0"/>
              </a:ext>
            </a:extLst>
          </a:blip>
          <a:srcRect l="46168" t="75412" r="4071"/>
          <a:stretch/>
        </p:blipFill>
        <p:spPr>
          <a:xfrm>
            <a:off x="3772358" y="1655238"/>
            <a:ext cx="2644257" cy="1746883"/>
          </a:xfrm>
          <a:prstGeom prst="rect">
            <a:avLst/>
          </a:prstGeom>
        </p:spPr>
      </p:pic>
    </p:spTree>
    <p:extLst>
      <p:ext uri="{BB962C8B-B14F-4D97-AF65-F5344CB8AC3E}">
        <p14:creationId xmlns:p14="http://schemas.microsoft.com/office/powerpoint/2010/main" val="385883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5375" y="-2665374"/>
            <a:ext cx="6861250" cy="12191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5837A0A-550E-4633-81FC-04FA7AD97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09945" y="-3719644"/>
            <a:ext cx="6797407" cy="14389101"/>
          </a:xfrm>
          <a:prstGeom prst="rect">
            <a:avLst/>
          </a:prstGeom>
        </p:spPr>
      </p:pic>
      <p:sp>
        <p:nvSpPr>
          <p:cNvPr id="7" name="TextBox 6">
            <a:extLst>
              <a:ext uri="{FF2B5EF4-FFF2-40B4-BE49-F238E27FC236}">
                <a16:creationId xmlns:a16="http://schemas.microsoft.com/office/drawing/2014/main" id="{029EAA64-2846-4356-8172-C72FB0DE95DB}"/>
              </a:ext>
            </a:extLst>
          </p:cNvPr>
          <p:cNvSpPr txBox="1"/>
          <p:nvPr/>
        </p:nvSpPr>
        <p:spPr>
          <a:xfrm>
            <a:off x="3060700" y="1925935"/>
            <a:ext cx="6426200" cy="2677656"/>
          </a:xfrm>
          <a:prstGeom prst="rect">
            <a:avLst/>
          </a:prstGeom>
          <a:noFill/>
        </p:spPr>
        <p:txBody>
          <a:bodyPr wrap="square" rtlCol="0">
            <a:spAutoFit/>
          </a:bodyPr>
          <a:lstStyle/>
          <a:p>
            <a:pPr algn="ctr"/>
            <a:r>
              <a:rPr lang="en-SG" sz="9600" b="1" dirty="0">
                <a:solidFill>
                  <a:schemeClr val="tx2"/>
                </a:solidFill>
                <a:latin typeface="Times New Roman" panose="02020603050405020304" pitchFamily="18" charset="0"/>
                <a:cs typeface="Times New Roman" panose="02020603050405020304" pitchFamily="18" charset="0"/>
              </a:rPr>
              <a:t>c. </a:t>
            </a:r>
            <a:r>
              <a:rPr lang="en-SG" sz="7200" b="1" dirty="0" err="1">
                <a:solidFill>
                  <a:schemeClr val="tx2"/>
                </a:solidFill>
                <a:latin typeface="Times New Roman" panose="02020603050405020304" pitchFamily="18" charset="0"/>
                <a:cs typeface="Times New Roman" panose="02020603050405020304" pitchFamily="18" charset="0"/>
              </a:rPr>
              <a:t>Trò</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chơi</a:t>
            </a:r>
            <a:r>
              <a:rPr lang="en-SG" sz="7200" b="1" dirty="0">
                <a:solidFill>
                  <a:schemeClr val="tx2"/>
                </a:solidFill>
                <a:latin typeface="Times New Roman" panose="02020603050405020304" pitchFamily="18" charset="0"/>
                <a:cs typeface="Times New Roman" panose="02020603050405020304" pitchFamily="18" charset="0"/>
              </a:rPr>
              <a:t> </a:t>
            </a:r>
          </a:p>
          <a:p>
            <a:pPr algn="ctr"/>
            <a:r>
              <a:rPr lang="en-SG" sz="7200" b="1" dirty="0" err="1">
                <a:solidFill>
                  <a:schemeClr val="tx2"/>
                </a:solidFill>
                <a:latin typeface="Times New Roman" panose="02020603050405020304" pitchFamily="18" charset="0"/>
                <a:cs typeface="Times New Roman" panose="02020603050405020304" pitchFamily="18" charset="0"/>
              </a:rPr>
              <a:t>của</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em</a:t>
            </a:r>
            <a:r>
              <a:rPr lang="en-SG" sz="7200" b="1" dirty="0">
                <a:solidFill>
                  <a:schemeClr val="tx2"/>
                </a:solidFill>
                <a:latin typeface="Times New Roman" panose="02020603050405020304" pitchFamily="18" charset="0"/>
                <a:cs typeface="Times New Roman" panose="02020603050405020304" pitchFamily="18" charset="0"/>
              </a:rPr>
              <a:t> </a:t>
            </a:r>
            <a:r>
              <a:rPr lang="en-SG" sz="7200" b="1" dirty="0" err="1">
                <a:solidFill>
                  <a:schemeClr val="tx2"/>
                </a:solidFill>
                <a:latin typeface="Times New Roman" panose="02020603050405020304" pitchFamily="18" charset="0"/>
                <a:cs typeface="Times New Roman" panose="02020603050405020304" pitchFamily="18" charset="0"/>
              </a:rPr>
              <a:t>bé</a:t>
            </a:r>
            <a:endParaRPr lang="en-US" sz="72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33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1" y="2710474"/>
            <a:ext cx="3872753" cy="4147527"/>
          </a:xfrm>
          <a:prstGeom prst="rect">
            <a:avLst/>
          </a:prstGeom>
        </p:spPr>
      </p:pic>
      <p:pic>
        <p:nvPicPr>
          <p:cNvPr id="8" name="Picture 6"/>
          <p:cNvPicPr>
            <a:picLocks noChangeAspect="1"/>
          </p:cNvPicPr>
          <p:nvPr/>
        </p:nvPicPr>
        <p:blipFill>
          <a:blip r:embed="rId4"/>
          <a:srcRect/>
          <a:stretch>
            <a:fillRect/>
          </a:stretch>
        </p:blipFill>
        <p:spPr>
          <a:xfrm>
            <a:off x="3417094" y="4655628"/>
            <a:ext cx="4180649" cy="3407229"/>
          </a:xfrm>
          <a:prstGeom prst="rect">
            <a:avLst/>
          </a:prstGeom>
        </p:spPr>
      </p:pic>
      <p:pic>
        <p:nvPicPr>
          <p:cNvPr id="9" name="Picture 5"/>
          <p:cNvPicPr>
            <a:picLocks noChangeAspect="1"/>
          </p:cNvPicPr>
          <p:nvPr/>
        </p:nvPicPr>
        <p:blipFill>
          <a:blip r:embed="rId5"/>
          <a:srcRect/>
          <a:stretch>
            <a:fillRect/>
          </a:stretch>
        </p:blipFill>
        <p:spPr>
          <a:xfrm>
            <a:off x="-2456843" y="-849063"/>
            <a:ext cx="7443835" cy="3228764"/>
          </a:xfrm>
          <a:prstGeom prst="rect">
            <a:avLst/>
          </a:prstGeom>
        </p:spPr>
      </p:pic>
      <p:pic>
        <p:nvPicPr>
          <p:cNvPr id="11" name="Picture 10"/>
          <p:cNvPicPr>
            <a:picLocks noChangeAspect="1"/>
          </p:cNvPicPr>
          <p:nvPr/>
        </p:nvPicPr>
        <p:blipFill>
          <a:blip r:embed="rId6"/>
          <a:stretch>
            <a:fillRect/>
          </a:stretch>
        </p:blipFill>
        <p:spPr>
          <a:xfrm>
            <a:off x="2632645" y="426307"/>
            <a:ext cx="9559356" cy="4568332"/>
          </a:xfrm>
          <a:prstGeom prst="rect">
            <a:avLst/>
          </a:prstGeom>
        </p:spPr>
      </p:pic>
    </p:spTree>
    <p:extLst>
      <p:ext uri="{BB962C8B-B14F-4D97-AF65-F5344CB8AC3E}">
        <p14:creationId xmlns:p14="http://schemas.microsoft.com/office/powerpoint/2010/main" val="177008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5375" y="-2665374"/>
            <a:ext cx="6861250" cy="12191999"/>
          </a:xfrm>
          <a:prstGeom prst="rect">
            <a:avLst/>
          </a:prstGeom>
          <a:noFill/>
          <a:extLst>
            <a:ext uri="{909E8E84-426E-40DD-AFC4-6F175D3DCCD1}">
              <a14:hiddenFill xmlns:a14="http://schemas.microsoft.com/office/drawing/2010/main">
                <a:solidFill>
                  <a:srgbClr val="FFFFFF"/>
                </a:solidFill>
              </a14:hiddenFill>
            </a:ext>
          </a:extLst>
        </p:spPr>
      </p:pic>
      <p:pic>
        <p:nvPicPr>
          <p:cNvPr id="25" name="Chỗ dành sẵn cho Nội dung 4" descr="Ảnh có chứa trong nhà, phòng, cuộc sống, bàn&#10;&#10;Mô tả được tạo tự động">
            <a:extLst>
              <a:ext uri="{FF2B5EF4-FFF2-40B4-BE49-F238E27FC236}">
                <a16:creationId xmlns:a16="http://schemas.microsoft.com/office/drawing/2014/main" id="{9B901397-A432-4E66-84E2-4143CFACC9DF}"/>
              </a:ext>
            </a:extLst>
          </p:cNvPr>
          <p:cNvPicPr>
            <a:picLocks noChangeAspect="1"/>
          </p:cNvPicPr>
          <p:nvPr/>
        </p:nvPicPr>
        <p:blipFill rotWithShape="1">
          <a:blip r:embed="rId4">
            <a:extLst>
              <a:ext uri="{28A0092B-C50C-407E-A947-70E740481C1C}">
                <a14:useLocalDpi xmlns:a14="http://schemas.microsoft.com/office/drawing/2010/main" val="0"/>
              </a:ext>
            </a:extLst>
          </a:blip>
          <a:srcRect l="1420" r="13287" b="3"/>
          <a:stretch/>
        </p:blipFill>
        <p:spPr>
          <a:xfrm>
            <a:off x="7360183" y="1565564"/>
            <a:ext cx="4561929" cy="4337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Tiêu đề 1">
            <a:extLst>
              <a:ext uri="{FF2B5EF4-FFF2-40B4-BE49-F238E27FC236}">
                <a16:creationId xmlns:a16="http://schemas.microsoft.com/office/drawing/2014/main" id="{B2884A83-083D-4BE9-A5CF-E5EE9CD370B0}"/>
              </a:ext>
            </a:extLst>
          </p:cNvPr>
          <p:cNvSpPr txBox="1">
            <a:spLocks/>
          </p:cNvSpPr>
          <p:nvPr/>
        </p:nvSpPr>
        <p:spPr>
          <a:xfrm>
            <a:off x="148524" y="-77695"/>
            <a:ext cx="7077580" cy="134599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4500" b="1" dirty="0">
                <a:solidFill>
                  <a:srgbClr val="FF0000"/>
                </a:solidFill>
                <a:latin typeface="Times New Roman" panose="02020603050405020304" pitchFamily="18" charset="0"/>
                <a:cs typeface="Times New Roman" panose="02020603050405020304" pitchFamily="18" charset="0"/>
              </a:rPr>
              <a:t>THẢO LUẬN NHÓM ĐÔI</a:t>
            </a:r>
            <a:endParaRPr lang="en-BZ" sz="4500" b="1" dirty="0">
              <a:solidFill>
                <a:srgbClr val="FF0000"/>
              </a:solidFill>
              <a:latin typeface="Times New Roman" panose="02020603050405020304" pitchFamily="18" charset="0"/>
              <a:cs typeface="Times New Roman" panose="02020603050405020304" pitchFamily="18" charset="0"/>
            </a:endParaRPr>
          </a:p>
        </p:txBody>
      </p:sp>
      <p:sp>
        <p:nvSpPr>
          <p:cNvPr id="3" name="Rounded Rectangle 2">
            <a:extLst>
              <a:ext uri="{FF2B5EF4-FFF2-40B4-BE49-F238E27FC236}">
                <a16:creationId xmlns:a16="http://schemas.microsoft.com/office/drawing/2014/main" id="{099789C7-B65C-9443-902A-20992BF2AB9D}"/>
              </a:ext>
            </a:extLst>
          </p:cNvPr>
          <p:cNvSpPr/>
          <p:nvPr/>
        </p:nvSpPr>
        <p:spPr>
          <a:xfrm>
            <a:off x="385010" y="1268302"/>
            <a:ext cx="6841094" cy="3442244"/>
          </a:xfrm>
          <a:prstGeom prst="roundRect">
            <a:avLst/>
          </a:prstGeom>
          <a:solidFill>
            <a:srgbClr val="BDC2FF"/>
          </a:solidFill>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VN" sz="2900" b="1" dirty="0">
                <a:solidFill>
                  <a:schemeClr val="tx1"/>
                </a:solidFill>
                <a:latin typeface="Times New Roman" panose="02020603050405020304" pitchFamily="18" charset="0"/>
                <a:cs typeface="Times New Roman" panose="02020603050405020304" pitchFamily="18" charset="0"/>
              </a:rPr>
              <a:t> </a:t>
            </a:r>
            <a:r>
              <a:rPr lang="en-VN" sz="2900" dirty="0">
                <a:solidFill>
                  <a:schemeClr val="tx1"/>
                </a:solidFill>
                <a:latin typeface="Times New Roman" panose="02020603050405020304" pitchFamily="18" charset="0"/>
                <a:cs typeface="Times New Roman" panose="02020603050405020304" pitchFamily="18" charset="0"/>
              </a:rPr>
              <a:t>Trong bài thơ, em bé đã nghĩ ra những trò chơi gì? </a:t>
            </a:r>
            <a:r>
              <a:rPr lang="en-VN" sz="3200" dirty="0">
                <a:solidFill>
                  <a:schemeClr val="tx1"/>
                </a:solidFill>
                <a:latin typeface="Times New Roman" panose="02020603050405020304" pitchFamily="18" charset="0"/>
                <a:cs typeface="Times New Roman" panose="02020603050405020304" pitchFamily="18" charset="0"/>
              </a:rPr>
              <a:t>Trò chơi đó có thú vị hơn thế giới của những người “trên mây” và “trong sóng” không? Vì sao?</a:t>
            </a:r>
            <a:endParaRPr lang="en-VN" sz="2900"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E3553DBD-2F3F-5B43-B71B-EF63211628E6}"/>
              </a:ext>
            </a:extLst>
          </p:cNvPr>
          <p:cNvSpPr/>
          <p:nvPr/>
        </p:nvSpPr>
        <p:spPr>
          <a:xfrm>
            <a:off x="385010" y="5067495"/>
            <a:ext cx="6841094" cy="1670214"/>
          </a:xfrm>
          <a:prstGeom prst="roundRect">
            <a:avLst/>
          </a:prstGeom>
          <a:solidFill>
            <a:srgbClr val="BDC2FF"/>
          </a:solidFill>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VN" sz="2900" dirty="0">
                <a:solidFill>
                  <a:schemeClr val="tx1"/>
                </a:solidFill>
                <a:latin typeface="Times New Roman" panose="02020603050405020304" pitchFamily="18" charset="0"/>
                <a:cs typeface="Times New Roman" panose="02020603050405020304" pitchFamily="18" charset="0"/>
              </a:rPr>
              <a:t>Em cảm nhận được gì về tình cảm mẹ con được thể hiện qua những trò chơi ấy?</a:t>
            </a:r>
          </a:p>
        </p:txBody>
      </p:sp>
    </p:spTree>
    <p:extLst>
      <p:ext uri="{BB962C8B-B14F-4D97-AF65-F5344CB8AC3E}">
        <p14:creationId xmlns:p14="http://schemas.microsoft.com/office/powerpoint/2010/main" val="3494582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430315" y="527580"/>
            <a:ext cx="2744364" cy="80821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80" b="1" dirty="0">
                <a:latin typeface="Times New Roman" panose="02020603050405020304" pitchFamily="18" charset="0"/>
                <a:cs typeface="Times New Roman" panose="02020603050405020304" pitchFamily="18" charset="0"/>
              </a:rPr>
              <a:t>*Hai </a:t>
            </a:r>
            <a:r>
              <a:rPr lang="en-US" sz="2880" b="1" dirty="0" err="1">
                <a:latin typeface="Times New Roman" panose="02020603050405020304" pitchFamily="18" charset="0"/>
                <a:cs typeface="Times New Roman" panose="02020603050405020304" pitchFamily="18" charset="0"/>
              </a:rPr>
              <a:t>trò</a:t>
            </a:r>
            <a:r>
              <a:rPr lang="en-US" sz="2880" b="1" dirty="0">
                <a:latin typeface="Times New Roman" panose="02020603050405020304" pitchFamily="18" charset="0"/>
                <a:cs typeface="Times New Roman" panose="02020603050405020304" pitchFamily="18" charset="0"/>
              </a:rPr>
              <a:t> </a:t>
            </a:r>
            <a:r>
              <a:rPr lang="en-US" sz="2880" b="1" dirty="0" err="1">
                <a:latin typeface="Times New Roman" panose="02020603050405020304" pitchFamily="18" charset="0"/>
                <a:cs typeface="Times New Roman" panose="02020603050405020304" pitchFamily="18" charset="0"/>
              </a:rPr>
              <a:t>chơi</a:t>
            </a:r>
            <a:endParaRPr lang="en-US" sz="288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85677" y="1921532"/>
            <a:ext cx="4261935" cy="3228416"/>
          </a:xfrm>
          <a:prstGeom prst="rect">
            <a:avLst/>
          </a:prstGeom>
        </p:spPr>
      </p:pic>
      <p:sp>
        <p:nvSpPr>
          <p:cNvPr id="8" name="TextBox 7"/>
          <p:cNvSpPr txBox="1"/>
          <p:nvPr/>
        </p:nvSpPr>
        <p:spPr>
          <a:xfrm>
            <a:off x="4814029" y="1335269"/>
            <a:ext cx="3037788" cy="2062103"/>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Con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mây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mẹ</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trăng</a:t>
            </a:r>
            <a:r>
              <a:rPr lang="en-US" sz="3200" i="1" dirty="0">
                <a:latin typeface="Times New Roman" panose="02020603050405020304" pitchFamily="18" charset="0"/>
                <a:cs typeface="Times New Roman" panose="02020603050405020304" pitchFamily="18" charset="0"/>
              </a:rPr>
              <a:t>, con </a:t>
            </a:r>
            <a:r>
              <a:rPr lang="en-US" sz="3200" i="1" dirty="0" err="1">
                <a:latin typeface="Times New Roman" panose="02020603050405020304" pitchFamily="18" charset="0"/>
                <a:cs typeface="Times New Roman" panose="02020603050405020304" pitchFamily="18" charset="0"/>
              </a:rPr>
              <a:t>lấy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tay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ôm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lấy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mẹ</a:t>
            </a:r>
            <a:endParaRPr lang="en-US" sz="32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814028" y="3678077"/>
            <a:ext cx="2963339" cy="2554545"/>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Con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sóng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mẹ</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bờ</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biển</a:t>
            </a:r>
            <a:r>
              <a:rPr lang="en-US" sz="3200" i="1" dirty="0">
                <a:latin typeface="Times New Roman" panose="02020603050405020304" pitchFamily="18" charset="0"/>
                <a:cs typeface="Times New Roman" panose="02020603050405020304" pitchFamily="18" charset="0"/>
              </a:rPr>
              <a:t>, con </a:t>
            </a:r>
            <a:r>
              <a:rPr lang="en-US" sz="3200" i="1" dirty="0" err="1">
                <a:latin typeface="Times New Roman" panose="02020603050405020304" pitchFamily="18" charset="0"/>
                <a:cs typeface="Times New Roman" panose="02020603050405020304" pitchFamily="18" charset="0"/>
              </a:rPr>
              <a:t>sẽ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cười</a:t>
            </a:r>
            <a:r>
              <a:rPr lang="en-US" sz="3200" i="1" dirty="0">
                <a:latin typeface="Times New Roman" panose="02020603050405020304" pitchFamily="18" charset="0"/>
                <a:cs typeface="Times New Roman" panose="02020603050405020304" pitchFamily="18" charset="0"/>
              </a:rPr>
              <a:t> tan </a:t>
            </a:r>
            <a:r>
              <a:rPr lang="en-US" sz="3200" i="1" dirty="0" err="1">
                <a:latin typeface="Times New Roman" panose="02020603050405020304" pitchFamily="18" charset="0"/>
                <a:cs typeface="Times New Roman" panose="02020603050405020304" pitchFamily="18" charset="0"/>
              </a:rPr>
              <a:t>vào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lòng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mẹ</a:t>
            </a:r>
            <a:endParaRPr lang="en-US" sz="32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118234" y="1335268"/>
            <a:ext cx="3858613" cy="2554545"/>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32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Tree>
    <p:extLst>
      <p:ext uri="{BB962C8B-B14F-4D97-AF65-F5344CB8AC3E}">
        <p14:creationId xmlns:p14="http://schemas.microsoft.com/office/powerpoint/2010/main" val="4270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5375" y="-2665374"/>
            <a:ext cx="6861250" cy="12191999"/>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6" descr="Ảnh có chứa trải, giường, cô bé, con mèo&#10;&#10;Mô tả được tạo tự động">
            <a:extLst>
              <a:ext uri="{FF2B5EF4-FFF2-40B4-BE49-F238E27FC236}">
                <a16:creationId xmlns:a16="http://schemas.microsoft.com/office/drawing/2014/main" id="{D73FDBFF-BA9F-4E3D-AD7E-99F2294D3AFE}"/>
              </a:ext>
            </a:extLst>
          </p:cNvPr>
          <p:cNvPicPr>
            <a:picLocks noChangeAspect="1"/>
          </p:cNvPicPr>
          <p:nvPr/>
        </p:nvPicPr>
        <p:blipFill rotWithShape="1">
          <a:blip r:embed="rId4">
            <a:extLst>
              <a:ext uri="{28A0092B-C50C-407E-A947-70E740481C1C}">
                <a14:useLocalDpi xmlns:a14="http://schemas.microsoft.com/office/drawing/2010/main" val="0"/>
              </a:ext>
            </a:extLst>
          </a:blip>
          <a:srcRect l="11279" r="32671" b="-1"/>
          <a:stretch/>
        </p:blipFill>
        <p:spPr>
          <a:xfrm>
            <a:off x="6986797" y="563449"/>
            <a:ext cx="4961206" cy="5731102"/>
          </a:xfrm>
          <a:prstGeom prst="rect">
            <a:avLst/>
          </a:prstGeom>
          <a:effectLst/>
        </p:spPr>
      </p:pic>
      <p:sp>
        <p:nvSpPr>
          <p:cNvPr id="5" name="Rectangle 4">
            <a:extLst>
              <a:ext uri="{FF2B5EF4-FFF2-40B4-BE49-F238E27FC236}">
                <a16:creationId xmlns:a16="http://schemas.microsoft.com/office/drawing/2014/main" id="{05FE51CF-E42E-4012-A4AB-2CBD854BA717}"/>
              </a:ext>
            </a:extLst>
          </p:cNvPr>
          <p:cNvSpPr/>
          <p:nvPr/>
        </p:nvSpPr>
        <p:spPr>
          <a:xfrm>
            <a:off x="239312" y="1138200"/>
            <a:ext cx="6503488" cy="1195409"/>
          </a:xfrm>
          <a:prstGeom prst="rect">
            <a:avLst/>
          </a:prstGeom>
          <a:solidFill>
            <a:srgbClr val="7D574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en-VN" sz="3200" b="1" dirty="0">
                <a:solidFill>
                  <a:schemeClr val="bg1"/>
                </a:solidFill>
                <a:latin typeface="Times New Roman" panose="02020603050405020304" pitchFamily="18" charset="0"/>
                <a:cs typeface="Times New Roman" panose="02020603050405020304" pitchFamily="18" charset="0"/>
              </a:rPr>
              <a:t>Muốn được mẹ chăm sóc, chở che, </a:t>
            </a:r>
          </a:p>
          <a:p>
            <a:pPr algn="ctr"/>
            <a:r>
              <a:rPr lang="en-VN" sz="3200" b="1" dirty="0">
                <a:solidFill>
                  <a:schemeClr val="bg1"/>
                </a:solidFill>
                <a:latin typeface="Times New Roman" panose="02020603050405020304" pitchFamily="18" charset="0"/>
                <a:cs typeface="Times New Roman" panose="02020603050405020304" pitchFamily="18" charset="0"/>
              </a:rPr>
              <a:t>vỗ về</a:t>
            </a:r>
          </a:p>
        </p:txBody>
      </p:sp>
      <p:grpSp>
        <p:nvGrpSpPr>
          <p:cNvPr id="16" name="Group 15">
            <a:extLst>
              <a:ext uri="{FF2B5EF4-FFF2-40B4-BE49-F238E27FC236}">
                <a16:creationId xmlns:a16="http://schemas.microsoft.com/office/drawing/2014/main" id="{C2A83643-D78D-4E61-B28E-B7770EA2DAC9}"/>
              </a:ext>
            </a:extLst>
          </p:cNvPr>
          <p:cNvGrpSpPr/>
          <p:nvPr/>
        </p:nvGrpSpPr>
        <p:grpSpPr>
          <a:xfrm rot="5400000">
            <a:off x="3071978" y="4665948"/>
            <a:ext cx="546016" cy="91440"/>
            <a:chOff x="2509135" y="1900721"/>
            <a:chExt cx="546016" cy="91440"/>
          </a:xfrm>
        </p:grpSpPr>
        <p:sp>
          <p:nvSpPr>
            <p:cNvPr id="20" name="Straight Connector 3">
              <a:extLst>
                <a:ext uri="{FF2B5EF4-FFF2-40B4-BE49-F238E27FC236}">
                  <a16:creationId xmlns:a16="http://schemas.microsoft.com/office/drawing/2014/main" id="{CE4A11AC-9C65-4425-98C4-C20B099594E4}"/>
                </a:ext>
              </a:extLst>
            </p:cNvPr>
            <p:cNvSpPr/>
            <p:nvPr/>
          </p:nvSpPr>
          <p:spPr>
            <a:xfrm>
              <a:off x="2509135" y="1900721"/>
              <a:ext cx="546016" cy="91440"/>
            </a:xfrm>
            <a:custGeom>
              <a:avLst/>
              <a:gdLst/>
              <a:ahLst/>
              <a:cxnLst/>
              <a:rect l="0" t="0" r="0" b="0"/>
              <a:pathLst>
                <a:path>
                  <a:moveTo>
                    <a:pt x="0" y="45720"/>
                  </a:moveTo>
                  <a:lnTo>
                    <a:pt x="546016" y="45720"/>
                  </a:lnTo>
                </a:path>
              </a:pathLst>
            </a:custGeom>
            <a:noFill/>
            <a:ln w="38100">
              <a:solidFill>
                <a:srgbClr val="7D5743"/>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VN"/>
            </a:p>
          </p:txBody>
        </p:sp>
        <p:sp>
          <p:nvSpPr>
            <p:cNvPr id="21" name="Straight Connector 4">
              <a:extLst>
                <a:ext uri="{FF2B5EF4-FFF2-40B4-BE49-F238E27FC236}">
                  <a16:creationId xmlns:a16="http://schemas.microsoft.com/office/drawing/2014/main" id="{B89B7FE5-21D4-4A31-B7C4-DB748501461C}"/>
                </a:ext>
              </a:extLst>
            </p:cNvPr>
            <p:cNvSpPr txBox="1"/>
            <p:nvPr/>
          </p:nvSpPr>
          <p:spPr>
            <a:xfrm>
              <a:off x="2767728" y="1943555"/>
              <a:ext cx="28830" cy="57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Z" sz="500" kern="1200"/>
            </a:p>
          </p:txBody>
        </p:sp>
      </p:grpSp>
      <p:grpSp>
        <p:nvGrpSpPr>
          <p:cNvPr id="22" name="Group 21">
            <a:extLst>
              <a:ext uri="{FF2B5EF4-FFF2-40B4-BE49-F238E27FC236}">
                <a16:creationId xmlns:a16="http://schemas.microsoft.com/office/drawing/2014/main" id="{43757608-EE13-40B9-B3A0-56F623FA24B6}"/>
              </a:ext>
            </a:extLst>
          </p:cNvPr>
          <p:cNvGrpSpPr/>
          <p:nvPr/>
        </p:nvGrpSpPr>
        <p:grpSpPr>
          <a:xfrm>
            <a:off x="1335351" y="8285591"/>
            <a:ext cx="4225312" cy="546016"/>
            <a:chOff x="1257421" y="3278911"/>
            <a:chExt cx="3083643" cy="546016"/>
          </a:xfrm>
        </p:grpSpPr>
        <p:sp>
          <p:nvSpPr>
            <p:cNvPr id="23" name="Straight Connector 3">
              <a:extLst>
                <a:ext uri="{FF2B5EF4-FFF2-40B4-BE49-F238E27FC236}">
                  <a16:creationId xmlns:a16="http://schemas.microsoft.com/office/drawing/2014/main" id="{FE7E8089-6C64-4C2D-9127-C6F489000AEA}"/>
                </a:ext>
              </a:extLst>
            </p:cNvPr>
            <p:cNvSpPr/>
            <p:nvPr/>
          </p:nvSpPr>
          <p:spPr>
            <a:xfrm>
              <a:off x="1257421" y="3278911"/>
              <a:ext cx="3083643" cy="546016"/>
            </a:xfrm>
            <a:custGeom>
              <a:avLst/>
              <a:gdLst/>
              <a:ahLst/>
              <a:cxnLst/>
              <a:rect l="0" t="0" r="0" b="0"/>
              <a:pathLst>
                <a:path>
                  <a:moveTo>
                    <a:pt x="3083643" y="0"/>
                  </a:moveTo>
                  <a:lnTo>
                    <a:pt x="3083643" y="290108"/>
                  </a:lnTo>
                  <a:lnTo>
                    <a:pt x="0" y="290108"/>
                  </a:lnTo>
                  <a:lnTo>
                    <a:pt x="0" y="546016"/>
                  </a:lnTo>
                </a:path>
              </a:pathLst>
            </a:custGeom>
            <a:noFill/>
            <a:ln w="38100">
              <a:solidFill>
                <a:srgbClr val="7D5743"/>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VN"/>
            </a:p>
          </p:txBody>
        </p:sp>
        <p:sp>
          <p:nvSpPr>
            <p:cNvPr id="24" name="Straight Connector 4">
              <a:extLst>
                <a:ext uri="{FF2B5EF4-FFF2-40B4-BE49-F238E27FC236}">
                  <a16:creationId xmlns:a16="http://schemas.microsoft.com/office/drawing/2014/main" id="{546FF624-4EC4-4F5F-A533-E30572DBE97E}"/>
                </a:ext>
              </a:extLst>
            </p:cNvPr>
            <p:cNvSpPr txBox="1"/>
            <p:nvPr/>
          </p:nvSpPr>
          <p:spPr>
            <a:xfrm>
              <a:off x="2720816" y="3549034"/>
              <a:ext cx="156854" cy="57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Z" sz="500" kern="1200"/>
            </a:p>
          </p:txBody>
        </p:sp>
      </p:grpSp>
      <p:sp>
        <p:nvSpPr>
          <p:cNvPr id="25" name="Tiêu đề 1">
            <a:extLst>
              <a:ext uri="{FF2B5EF4-FFF2-40B4-BE49-F238E27FC236}">
                <a16:creationId xmlns:a16="http://schemas.microsoft.com/office/drawing/2014/main" id="{040839BA-5ACE-4242-94E3-1C8DC5CE6C77}"/>
              </a:ext>
            </a:extLst>
          </p:cNvPr>
          <p:cNvSpPr txBox="1">
            <a:spLocks/>
          </p:cNvSpPr>
          <p:nvPr/>
        </p:nvSpPr>
        <p:spPr>
          <a:xfrm>
            <a:off x="-90783" y="-81404"/>
            <a:ext cx="7077580" cy="134599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SG" sz="4200" b="1" dirty="0">
                <a:solidFill>
                  <a:srgbClr val="FF0000"/>
                </a:solidFill>
                <a:latin typeface="Times New Roman" panose="02020603050405020304" pitchFamily="18" charset="0"/>
                <a:cs typeface="Times New Roman" panose="02020603050405020304" pitchFamily="18" charset="0"/>
              </a:rPr>
              <a:t>3. </a:t>
            </a:r>
            <a:r>
              <a:rPr lang="en-SG" sz="4200" b="1" dirty="0" err="1">
                <a:solidFill>
                  <a:srgbClr val="FF0000"/>
                </a:solidFill>
                <a:latin typeface="Times New Roman" panose="02020603050405020304" pitchFamily="18" charset="0"/>
                <a:cs typeface="Times New Roman" panose="02020603050405020304" pitchFamily="18" charset="0"/>
              </a:rPr>
              <a:t>Tình</a:t>
            </a:r>
            <a:r>
              <a:rPr lang="en-SG" sz="4200" b="1" dirty="0">
                <a:solidFill>
                  <a:srgbClr val="FF0000"/>
                </a:solidFill>
                <a:latin typeface="Times New Roman" panose="02020603050405020304" pitchFamily="18" charset="0"/>
                <a:cs typeface="Times New Roman" panose="02020603050405020304" pitchFamily="18" charset="0"/>
              </a:rPr>
              <a:t> </a:t>
            </a:r>
            <a:r>
              <a:rPr lang="en-SG" sz="4200" b="1" dirty="0" err="1">
                <a:solidFill>
                  <a:srgbClr val="FF0000"/>
                </a:solidFill>
                <a:latin typeface="Times New Roman" panose="02020603050405020304" pitchFamily="18" charset="0"/>
                <a:cs typeface="Times New Roman" panose="02020603050405020304" pitchFamily="18" charset="0"/>
              </a:rPr>
              <a:t>cảm</a:t>
            </a:r>
            <a:r>
              <a:rPr lang="en-SG" sz="4200" b="1" dirty="0">
                <a:solidFill>
                  <a:srgbClr val="FF0000"/>
                </a:solidFill>
                <a:latin typeface="Times New Roman" panose="02020603050405020304" pitchFamily="18" charset="0"/>
                <a:cs typeface="Times New Roman" panose="02020603050405020304" pitchFamily="18" charset="0"/>
              </a:rPr>
              <a:t>, </a:t>
            </a:r>
            <a:r>
              <a:rPr lang="en-SG" sz="4200" b="1" dirty="0" err="1">
                <a:solidFill>
                  <a:srgbClr val="FF0000"/>
                </a:solidFill>
                <a:latin typeface="Times New Roman" panose="02020603050405020304" pitchFamily="18" charset="0"/>
                <a:cs typeface="Times New Roman" panose="02020603050405020304" pitchFamily="18" charset="0"/>
              </a:rPr>
              <a:t>cảm</a:t>
            </a:r>
            <a:r>
              <a:rPr lang="en-SG" sz="4200" b="1" dirty="0">
                <a:solidFill>
                  <a:srgbClr val="FF0000"/>
                </a:solidFill>
                <a:latin typeface="Times New Roman" panose="02020603050405020304" pitchFamily="18" charset="0"/>
                <a:cs typeface="Times New Roman" panose="02020603050405020304" pitchFamily="18" charset="0"/>
              </a:rPr>
              <a:t> </a:t>
            </a:r>
            <a:r>
              <a:rPr lang="en-SG" sz="4200" b="1" dirty="0" err="1">
                <a:solidFill>
                  <a:srgbClr val="FF0000"/>
                </a:solidFill>
                <a:latin typeface="Times New Roman" panose="02020603050405020304" pitchFamily="18" charset="0"/>
                <a:cs typeface="Times New Roman" panose="02020603050405020304" pitchFamily="18" charset="0"/>
              </a:rPr>
              <a:t>xúc</a:t>
            </a:r>
            <a:r>
              <a:rPr lang="en-SG" sz="4200" b="1" dirty="0">
                <a:solidFill>
                  <a:srgbClr val="FF0000"/>
                </a:solidFill>
                <a:latin typeface="Times New Roman" panose="02020603050405020304" pitchFamily="18" charset="0"/>
                <a:cs typeface="Times New Roman" panose="02020603050405020304" pitchFamily="18" charset="0"/>
              </a:rPr>
              <a:t> </a:t>
            </a:r>
          </a:p>
          <a:p>
            <a:pPr algn="ctr"/>
            <a:r>
              <a:rPr lang="en-SG" sz="4200" b="1" dirty="0" err="1">
                <a:solidFill>
                  <a:srgbClr val="FF0000"/>
                </a:solidFill>
                <a:latin typeface="Times New Roman" panose="02020603050405020304" pitchFamily="18" charset="0"/>
                <a:cs typeface="Times New Roman" panose="02020603050405020304" pitchFamily="18" charset="0"/>
              </a:rPr>
              <a:t>trong</a:t>
            </a:r>
            <a:r>
              <a:rPr lang="en-SG" sz="4200" b="1" dirty="0">
                <a:solidFill>
                  <a:srgbClr val="FF0000"/>
                </a:solidFill>
                <a:latin typeface="Times New Roman" panose="02020603050405020304" pitchFamily="18" charset="0"/>
                <a:cs typeface="Times New Roman" panose="02020603050405020304" pitchFamily="18" charset="0"/>
              </a:rPr>
              <a:t> </a:t>
            </a:r>
            <a:r>
              <a:rPr lang="en-SG" sz="4200" b="1" dirty="0" err="1">
                <a:solidFill>
                  <a:srgbClr val="FF0000"/>
                </a:solidFill>
                <a:latin typeface="Times New Roman" panose="02020603050405020304" pitchFamily="18" charset="0"/>
                <a:cs typeface="Times New Roman" panose="02020603050405020304" pitchFamily="18" charset="0"/>
              </a:rPr>
              <a:t>bài</a:t>
            </a:r>
            <a:r>
              <a:rPr lang="en-SG" sz="4200" b="1" dirty="0">
                <a:solidFill>
                  <a:srgbClr val="FF0000"/>
                </a:solidFill>
                <a:latin typeface="Times New Roman" panose="02020603050405020304" pitchFamily="18" charset="0"/>
                <a:cs typeface="Times New Roman" panose="02020603050405020304" pitchFamily="18" charset="0"/>
              </a:rPr>
              <a:t> </a:t>
            </a:r>
            <a:r>
              <a:rPr lang="en-SG" sz="4200" b="1" dirty="0" err="1">
                <a:solidFill>
                  <a:srgbClr val="FF0000"/>
                </a:solidFill>
                <a:latin typeface="Times New Roman" panose="02020603050405020304" pitchFamily="18" charset="0"/>
                <a:cs typeface="Times New Roman" panose="02020603050405020304" pitchFamily="18" charset="0"/>
              </a:rPr>
              <a:t>thơ</a:t>
            </a:r>
            <a:endParaRPr lang="en-BZ" sz="42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DF50E1C6-B395-E54A-A5D7-7BAEFFFA2357}"/>
              </a:ext>
            </a:extLst>
          </p:cNvPr>
          <p:cNvSpPr/>
          <p:nvPr/>
        </p:nvSpPr>
        <p:spPr>
          <a:xfrm>
            <a:off x="196263" y="2543596"/>
            <a:ext cx="6503488" cy="1748218"/>
          </a:xfrm>
          <a:prstGeom prst="rect">
            <a:avLst/>
          </a:prstGeom>
          <a:solidFill>
            <a:srgbClr val="7D574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en-VN" sz="3200" dirty="0">
                <a:solidFill>
                  <a:schemeClr val="bg1"/>
                </a:solidFill>
                <a:latin typeface="Times New Roman" panose="02020603050405020304" pitchFamily="18" charset="0"/>
                <a:cs typeface="Times New Roman" panose="02020603050405020304" pitchFamily="18" charset="0"/>
              </a:rPr>
              <a:t>Mẹ như ánh trăng dịu hiền soi sáng bước chân con, bờ biển bao dung </a:t>
            </a:r>
          </a:p>
          <a:p>
            <a:pPr algn="ctr"/>
            <a:r>
              <a:rPr lang="en-VN" sz="3200" dirty="0">
                <a:solidFill>
                  <a:schemeClr val="bg1"/>
                </a:solidFill>
                <a:latin typeface="Times New Roman" panose="02020603050405020304" pitchFamily="18" charset="0"/>
                <a:cs typeface="Times New Roman" panose="02020603050405020304" pitchFamily="18" charset="0"/>
              </a:rPr>
              <a:t>ôm ấp vỗ về</a:t>
            </a:r>
          </a:p>
        </p:txBody>
      </p:sp>
      <p:sp>
        <p:nvSpPr>
          <p:cNvPr id="27" name="Rectangle 26">
            <a:extLst>
              <a:ext uri="{FF2B5EF4-FFF2-40B4-BE49-F238E27FC236}">
                <a16:creationId xmlns:a16="http://schemas.microsoft.com/office/drawing/2014/main" id="{1841A0DC-E209-DE4B-9642-304F46DC8164}"/>
              </a:ext>
            </a:extLst>
          </p:cNvPr>
          <p:cNvSpPr/>
          <p:nvPr/>
        </p:nvSpPr>
        <p:spPr>
          <a:xfrm>
            <a:off x="239312" y="4997891"/>
            <a:ext cx="6503488" cy="1582882"/>
          </a:xfrm>
          <a:prstGeom prst="rect">
            <a:avLst/>
          </a:prstGeom>
          <a:solidFill>
            <a:srgbClr val="7D574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en-VN" sz="3200" b="1" dirty="0">
                <a:solidFill>
                  <a:schemeClr val="bg1"/>
                </a:solidFill>
                <a:latin typeface="Times New Roman" panose="02020603050405020304" pitchFamily="18" charset="0"/>
                <a:cs typeface="Times New Roman" panose="02020603050405020304" pitchFamily="18" charset="0"/>
              </a:rPr>
              <a:t>Ca ngợi tình cảm mẹ con ý nghĩa, thiêng liêng giúp con vượt qua những cám dỗ</a:t>
            </a:r>
          </a:p>
        </p:txBody>
      </p:sp>
      <p:grpSp>
        <p:nvGrpSpPr>
          <p:cNvPr id="28" name="Group 27">
            <a:extLst>
              <a:ext uri="{FF2B5EF4-FFF2-40B4-BE49-F238E27FC236}">
                <a16:creationId xmlns:a16="http://schemas.microsoft.com/office/drawing/2014/main" id="{122F962A-B42E-F041-8325-BBD13544053F}"/>
              </a:ext>
            </a:extLst>
          </p:cNvPr>
          <p:cNvGrpSpPr/>
          <p:nvPr/>
        </p:nvGrpSpPr>
        <p:grpSpPr>
          <a:xfrm rot="5400000">
            <a:off x="3368803" y="4651533"/>
            <a:ext cx="546016" cy="91440"/>
            <a:chOff x="2509135" y="1900721"/>
            <a:chExt cx="546016" cy="91440"/>
          </a:xfrm>
        </p:grpSpPr>
        <p:sp>
          <p:nvSpPr>
            <p:cNvPr id="29" name="Straight Connector 3">
              <a:extLst>
                <a:ext uri="{FF2B5EF4-FFF2-40B4-BE49-F238E27FC236}">
                  <a16:creationId xmlns:a16="http://schemas.microsoft.com/office/drawing/2014/main" id="{DB34432F-CC7D-614B-B257-8985F89E8E5B}"/>
                </a:ext>
              </a:extLst>
            </p:cNvPr>
            <p:cNvSpPr/>
            <p:nvPr/>
          </p:nvSpPr>
          <p:spPr>
            <a:xfrm>
              <a:off x="2509135" y="1900721"/>
              <a:ext cx="546016" cy="91440"/>
            </a:xfrm>
            <a:custGeom>
              <a:avLst/>
              <a:gdLst/>
              <a:ahLst/>
              <a:cxnLst/>
              <a:rect l="0" t="0" r="0" b="0"/>
              <a:pathLst>
                <a:path>
                  <a:moveTo>
                    <a:pt x="0" y="45720"/>
                  </a:moveTo>
                  <a:lnTo>
                    <a:pt x="546016" y="45720"/>
                  </a:lnTo>
                </a:path>
              </a:pathLst>
            </a:custGeom>
            <a:noFill/>
            <a:ln w="38100">
              <a:solidFill>
                <a:srgbClr val="7D5743"/>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VN"/>
            </a:p>
          </p:txBody>
        </p:sp>
        <p:sp>
          <p:nvSpPr>
            <p:cNvPr id="30" name="Straight Connector 4">
              <a:extLst>
                <a:ext uri="{FF2B5EF4-FFF2-40B4-BE49-F238E27FC236}">
                  <a16:creationId xmlns:a16="http://schemas.microsoft.com/office/drawing/2014/main" id="{64A8C61C-36B3-6843-80F2-B7B268BCD1B5}"/>
                </a:ext>
              </a:extLst>
            </p:cNvPr>
            <p:cNvSpPr txBox="1"/>
            <p:nvPr/>
          </p:nvSpPr>
          <p:spPr>
            <a:xfrm>
              <a:off x="2767728" y="1943555"/>
              <a:ext cx="28830" cy="57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BZ" sz="500" kern="1200"/>
            </a:p>
          </p:txBody>
        </p:sp>
      </p:grpSp>
    </p:spTree>
    <p:extLst>
      <p:ext uri="{BB962C8B-B14F-4D97-AF65-F5344CB8AC3E}">
        <p14:creationId xmlns:p14="http://schemas.microsoft.com/office/powerpoint/2010/main" val="1892983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dissolv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heckerboard(across)">
                                      <p:cBhvr>
                                        <p:cTn id="28" dur="500"/>
                                        <p:tgtEl>
                                          <p:spTgt spid="2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checkerboard(across)">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yalty Free Background Stock Photos | rawpixel">
            <a:extLst>
              <a:ext uri="{FF2B5EF4-FFF2-40B4-BE49-F238E27FC236}">
                <a16:creationId xmlns:a16="http://schemas.microsoft.com/office/drawing/2014/main" id="{B2A06A01-D1B4-4019-9F02-AA1F7409D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5B2C842-3CF8-4541-8B3F-7680CB95581A}"/>
              </a:ext>
            </a:extLst>
          </p:cNvPr>
          <p:cNvSpPr/>
          <p:nvPr/>
        </p:nvSpPr>
        <p:spPr>
          <a:xfrm>
            <a:off x="2262909" y="1995055"/>
            <a:ext cx="7472218" cy="2863272"/>
          </a:xfrm>
          <a:prstGeom prst="rect">
            <a:avLst/>
          </a:prstGeom>
          <a:solidFill>
            <a:schemeClr val="bg1"/>
          </a:solidFill>
          <a:ln w="38100">
            <a:solidFill>
              <a:srgbClr val="FFC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17CF9A6B-B51B-4A36-A79C-EB9687093107}"/>
              </a:ext>
            </a:extLst>
          </p:cNvPr>
          <p:cNvSpPr txBox="1"/>
          <p:nvPr/>
        </p:nvSpPr>
        <p:spPr>
          <a:xfrm>
            <a:off x="2276766" y="2863457"/>
            <a:ext cx="7472218" cy="1261884"/>
          </a:xfrm>
          <a:prstGeom prst="rect">
            <a:avLst/>
          </a:prstGeom>
          <a:noFill/>
        </p:spPr>
        <p:txBody>
          <a:bodyPr wrap="square" rtlCol="0">
            <a:spAutoFit/>
          </a:bodyPr>
          <a:lstStyle/>
          <a:p>
            <a:pPr algn="ctr"/>
            <a:r>
              <a:rPr lang="en-SG" sz="7600" dirty="0">
                <a:solidFill>
                  <a:srgbClr val="0046B2"/>
                </a:solidFill>
                <a:latin typeface="Times New Roman" panose="02020603050405020304" pitchFamily="18" charset="0"/>
                <a:cs typeface="Times New Roman" panose="02020603050405020304" pitchFamily="18" charset="0"/>
              </a:rPr>
              <a:t>III. </a:t>
            </a:r>
            <a:r>
              <a:rPr lang="en-SG" sz="7600" dirty="0" err="1">
                <a:solidFill>
                  <a:srgbClr val="0046B2"/>
                </a:solidFill>
                <a:latin typeface="Times New Roman" panose="02020603050405020304" pitchFamily="18" charset="0"/>
                <a:cs typeface="Times New Roman" panose="02020603050405020304" pitchFamily="18" charset="0"/>
              </a:rPr>
              <a:t>Tổng</a:t>
            </a:r>
            <a:r>
              <a:rPr lang="en-SG" sz="7600" dirty="0">
                <a:solidFill>
                  <a:srgbClr val="0046B2"/>
                </a:solidFill>
                <a:latin typeface="Times New Roman" panose="02020603050405020304" pitchFamily="18" charset="0"/>
                <a:cs typeface="Times New Roman" panose="02020603050405020304" pitchFamily="18" charset="0"/>
              </a:rPr>
              <a:t> </a:t>
            </a:r>
            <a:r>
              <a:rPr lang="en-SG" sz="7600" dirty="0" err="1">
                <a:solidFill>
                  <a:srgbClr val="0046B2"/>
                </a:solidFill>
                <a:latin typeface="Times New Roman" panose="02020603050405020304" pitchFamily="18" charset="0"/>
                <a:cs typeface="Times New Roman" panose="02020603050405020304" pitchFamily="18" charset="0"/>
              </a:rPr>
              <a:t>kết</a:t>
            </a:r>
            <a:endParaRPr lang="vi-VN" sz="7600" dirty="0">
              <a:solidFill>
                <a:srgbClr val="0046B2"/>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772E3E99-560C-4DDA-BCAC-32AFF77AADAF}"/>
              </a:ext>
            </a:extLst>
          </p:cNvPr>
          <p:cNvCxnSpPr>
            <a:cxnSpLocks/>
          </p:cNvCxnSpPr>
          <p:nvPr/>
        </p:nvCxnSpPr>
        <p:spPr>
          <a:xfrm>
            <a:off x="6867313" y="2628324"/>
            <a:ext cx="2403650" cy="0"/>
          </a:xfrm>
          <a:prstGeom prst="line">
            <a:avLst/>
          </a:prstGeom>
          <a:ln>
            <a:solidFill>
              <a:srgbClr val="7D23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AE752BA-A9D8-424B-9BBE-F2D9D0BF7103}"/>
              </a:ext>
            </a:extLst>
          </p:cNvPr>
          <p:cNvCxnSpPr>
            <a:cxnSpLocks/>
          </p:cNvCxnSpPr>
          <p:nvPr/>
        </p:nvCxnSpPr>
        <p:spPr>
          <a:xfrm>
            <a:off x="6867313" y="2703946"/>
            <a:ext cx="2403650" cy="0"/>
          </a:xfrm>
          <a:prstGeom prst="line">
            <a:avLst/>
          </a:prstGeom>
          <a:ln>
            <a:solidFill>
              <a:srgbClr val="7D23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AC1112-57B5-47F2-B497-88F74E090FF3}"/>
              </a:ext>
            </a:extLst>
          </p:cNvPr>
          <p:cNvCxnSpPr>
            <a:cxnSpLocks/>
          </p:cNvCxnSpPr>
          <p:nvPr/>
        </p:nvCxnSpPr>
        <p:spPr>
          <a:xfrm>
            <a:off x="2724804" y="4266161"/>
            <a:ext cx="2403650" cy="0"/>
          </a:xfrm>
          <a:prstGeom prst="line">
            <a:avLst/>
          </a:prstGeom>
          <a:ln>
            <a:solidFill>
              <a:srgbClr val="7D23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73CF60-366C-4847-8A25-67FD6574EA99}"/>
              </a:ext>
            </a:extLst>
          </p:cNvPr>
          <p:cNvCxnSpPr>
            <a:cxnSpLocks/>
          </p:cNvCxnSpPr>
          <p:nvPr/>
        </p:nvCxnSpPr>
        <p:spPr>
          <a:xfrm>
            <a:off x="2720186" y="4335437"/>
            <a:ext cx="2403650" cy="0"/>
          </a:xfrm>
          <a:prstGeom prst="line">
            <a:avLst/>
          </a:prstGeom>
          <a:ln>
            <a:solidFill>
              <a:srgbClr val="7D2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286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ầu Trời đầy Màu Sắc Pastel đẹp, Màu Sắc, Màu Sắc, Xinh đẹp Hình nền Vector  để tải xuống miễn phí">
            <a:extLst>
              <a:ext uri="{FF2B5EF4-FFF2-40B4-BE49-F238E27FC236}">
                <a16:creationId xmlns:a16="http://schemas.microsoft.com/office/drawing/2014/main" id="{FAC81344-9124-6343-8FFC-28D99368B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BCA000CC-B214-4B35-8381-1A2D218A6333}"/>
              </a:ext>
            </a:extLst>
          </p:cNvPr>
          <p:cNvSpPr/>
          <p:nvPr/>
        </p:nvSpPr>
        <p:spPr>
          <a:xfrm>
            <a:off x="193965" y="1524000"/>
            <a:ext cx="11263744" cy="3338769"/>
          </a:xfrm>
          <a:prstGeom prst="ellipse">
            <a:avLst/>
          </a:prstGeom>
          <a:solidFill>
            <a:srgbClr val="FDF7F9">
              <a:alpha val="70000"/>
            </a:srgbClr>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F02935-8C28-4C13-B7A8-472BE684EB21}"/>
              </a:ext>
            </a:extLst>
          </p:cNvPr>
          <p:cNvSpPr/>
          <p:nvPr/>
        </p:nvSpPr>
        <p:spPr>
          <a:xfrm>
            <a:off x="577211" y="2383256"/>
            <a:ext cx="9730571" cy="1938992"/>
          </a:xfrm>
          <a:prstGeom prst="rect">
            <a:avLst/>
          </a:prstGeom>
        </p:spPr>
        <p:txBody>
          <a:bodyPr wrap="square">
            <a:spAutoFit/>
          </a:bodyPr>
          <a:lstStyle/>
          <a:p>
            <a:pPr algn="ct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Khi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đọc</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hiểu</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một</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bài</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thơ</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em</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cần</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chú</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ý</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tới</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điều</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60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gì</a:t>
            </a:r>
            <a:r>
              <a:rPr lang="en-US" sz="60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12074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AA18-9E2E-6D42-9334-4EA41A0A034C}"/>
              </a:ext>
            </a:extLst>
          </p:cNvPr>
          <p:cNvSpPr>
            <a:spLocks noGrp="1"/>
          </p:cNvSpPr>
          <p:nvPr>
            <p:ph type="title"/>
          </p:nvPr>
        </p:nvSpPr>
        <p:spPr/>
        <p:txBody>
          <a:bodyPr/>
          <a:lstStyle/>
          <a:p>
            <a:pPr algn="ctr"/>
            <a:r>
              <a:rPr lang="en-VN" sz="1800" b="1" dirty="0">
                <a:latin typeface="Times New Roman" panose="02020603050405020304" pitchFamily="18" charset="0"/>
                <a:cs typeface="Times New Roman" panose="02020603050405020304" pitchFamily="18" charset="0"/>
              </a:rPr>
              <a:t>NỘI DUNG</a:t>
            </a:r>
          </a:p>
        </p:txBody>
      </p:sp>
      <p:sp>
        <p:nvSpPr>
          <p:cNvPr id="3" name="Subtitle 2">
            <a:extLst>
              <a:ext uri="{FF2B5EF4-FFF2-40B4-BE49-F238E27FC236}">
                <a16:creationId xmlns:a16="http://schemas.microsoft.com/office/drawing/2014/main" id="{61270698-F672-C82B-50C2-5778A9F990BB}"/>
              </a:ext>
            </a:extLst>
          </p:cNvPr>
          <p:cNvSpPr>
            <a:spLocks noGrp="1"/>
          </p:cNvSpPr>
          <p:nvPr>
            <p:ph type="subTitle" idx="1"/>
          </p:nvPr>
        </p:nvSpPr>
        <p:spPr/>
        <p:txBody>
          <a:bodyPr/>
          <a:lstStyle/>
          <a:p>
            <a:r>
              <a:rPr lang="en-VN" sz="1800" dirty="0">
                <a:latin typeface="Times New Roman" panose="02020603050405020304" pitchFamily="18" charset="0"/>
                <a:cs typeface="Times New Roman" panose="02020603050405020304" pitchFamily="18" charset="0"/>
              </a:rPr>
              <a:t>Bài thơ trên viết về đối tượng nào?</a:t>
            </a:r>
          </a:p>
          <a:p>
            <a:r>
              <a:rPr lang="en-VN" sz="1800" dirty="0">
                <a:latin typeface="Times New Roman" panose="02020603050405020304" pitchFamily="18" charset="0"/>
                <a:cs typeface="Times New Roman" panose="02020603050405020304" pitchFamily="18" charset="0"/>
              </a:rPr>
              <a:t>(Đối tượng)</a:t>
            </a:r>
          </a:p>
          <a:p>
            <a:r>
              <a:rPr lang="en-VN" sz="1800" dirty="0">
                <a:latin typeface="Times New Roman" panose="02020603050405020304" pitchFamily="18" charset="0"/>
                <a:cs typeface="Times New Roman" panose="02020603050405020304" pitchFamily="18" charset="0"/>
              </a:rPr>
              <a:t>Bài thơ thể hiện điều gì của đối tượng đó?</a:t>
            </a:r>
          </a:p>
        </p:txBody>
      </p:sp>
      <p:sp>
        <p:nvSpPr>
          <p:cNvPr id="4" name="Title 3">
            <a:extLst>
              <a:ext uri="{FF2B5EF4-FFF2-40B4-BE49-F238E27FC236}">
                <a16:creationId xmlns:a16="http://schemas.microsoft.com/office/drawing/2014/main" id="{F5B6A4D9-162F-DBFD-8F97-2F05EC503420}"/>
              </a:ext>
            </a:extLst>
          </p:cNvPr>
          <p:cNvSpPr>
            <a:spLocks noGrp="1"/>
          </p:cNvSpPr>
          <p:nvPr>
            <p:ph type="title" idx="2"/>
          </p:nvPr>
        </p:nvSpPr>
        <p:spPr/>
        <p:txBody>
          <a:bodyPr/>
          <a:lstStyle/>
          <a:p>
            <a:pPr algn="ctr"/>
            <a:r>
              <a:rPr lang="en-VN" sz="1800" b="1" dirty="0">
                <a:latin typeface="Times New Roman" panose="02020603050405020304" pitchFamily="18" charset="0"/>
                <a:cs typeface="Times New Roman" panose="02020603050405020304" pitchFamily="18" charset="0"/>
              </a:rPr>
              <a:t>NGHỆ THUẬT</a:t>
            </a:r>
          </a:p>
        </p:txBody>
      </p:sp>
      <p:sp>
        <p:nvSpPr>
          <p:cNvPr id="5" name="Subtitle 4">
            <a:extLst>
              <a:ext uri="{FF2B5EF4-FFF2-40B4-BE49-F238E27FC236}">
                <a16:creationId xmlns:a16="http://schemas.microsoft.com/office/drawing/2014/main" id="{5B59DFA5-E052-DA26-57E8-D9441731EA82}"/>
              </a:ext>
            </a:extLst>
          </p:cNvPr>
          <p:cNvSpPr>
            <a:spLocks noGrp="1"/>
          </p:cNvSpPr>
          <p:nvPr>
            <p:ph type="subTitle" idx="3"/>
          </p:nvPr>
        </p:nvSpPr>
        <p:spPr/>
        <p:txBody>
          <a:bodyPr/>
          <a:lstStyle/>
          <a:p>
            <a:r>
              <a:rPr lang="en-VN" sz="1800" dirty="0">
                <a:latin typeface="Times New Roman" panose="02020603050405020304" pitchFamily="18" charset="0"/>
                <a:cs typeface="Times New Roman" panose="02020603050405020304" pitchFamily="18" charset="0"/>
              </a:rPr>
              <a:t>Bài thơ sử dụng thể thơ gì?</a:t>
            </a:r>
          </a:p>
          <a:p>
            <a:r>
              <a:rPr lang="en-US" sz="1800" dirty="0">
                <a:latin typeface="Times New Roman" panose="02020603050405020304" pitchFamily="18" charset="0"/>
                <a:cs typeface="Times New Roman" panose="02020603050405020304" pitchFamily="18" charset="0"/>
              </a:rPr>
              <a:t>B</a:t>
            </a:r>
            <a:r>
              <a:rPr lang="en-VN" sz="1800" dirty="0">
                <a:latin typeface="Times New Roman" panose="02020603050405020304" pitchFamily="18" charset="0"/>
                <a:cs typeface="Times New Roman" panose="02020603050405020304" pitchFamily="18" charset="0"/>
              </a:rPr>
              <a:t>ài thơ có những hình ảnh tượng trưng như thế nào/</a:t>
            </a:r>
          </a:p>
        </p:txBody>
      </p:sp>
      <p:sp>
        <p:nvSpPr>
          <p:cNvPr id="6" name="Title 5">
            <a:extLst>
              <a:ext uri="{FF2B5EF4-FFF2-40B4-BE49-F238E27FC236}">
                <a16:creationId xmlns:a16="http://schemas.microsoft.com/office/drawing/2014/main" id="{DBB31FF5-D6BE-5490-D103-16D287BFE2E8}"/>
              </a:ext>
            </a:extLst>
          </p:cNvPr>
          <p:cNvSpPr>
            <a:spLocks noGrp="1"/>
          </p:cNvSpPr>
          <p:nvPr>
            <p:ph type="ctrTitle" idx="4"/>
          </p:nvPr>
        </p:nvSpPr>
        <p:spPr/>
        <p:txBody>
          <a:bodyPr/>
          <a:lstStyle/>
          <a:p>
            <a:r>
              <a:rPr lang="en-VN" sz="1800" dirty="0">
                <a:latin typeface="Times New Roman" panose="02020603050405020304" pitchFamily="18" charset="0"/>
                <a:cs typeface="Times New Roman" panose="02020603050405020304" pitchFamily="18" charset="0"/>
              </a:rPr>
              <a:t>TỔNG KẾT</a:t>
            </a:r>
          </a:p>
        </p:txBody>
      </p:sp>
    </p:spTree>
    <p:extLst>
      <p:ext uri="{BB962C8B-B14F-4D97-AF65-F5344CB8AC3E}">
        <p14:creationId xmlns:p14="http://schemas.microsoft.com/office/powerpoint/2010/main" val="2901122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ầu Trời đầy Màu Sắc Pastel đẹp, Màu Sắc, Màu Sắc, Xinh đẹp Hình nền Vector  để tải xuống miễn phí">
            <a:extLst>
              <a:ext uri="{FF2B5EF4-FFF2-40B4-BE49-F238E27FC236}">
                <a16:creationId xmlns:a16="http://schemas.microsoft.com/office/drawing/2014/main" id="{D9793021-7A7A-D347-8A85-ACD67AA30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BCA000CC-B214-4B35-8381-1A2D218A6333}"/>
              </a:ext>
            </a:extLst>
          </p:cNvPr>
          <p:cNvSpPr/>
          <p:nvPr/>
        </p:nvSpPr>
        <p:spPr>
          <a:xfrm>
            <a:off x="-60240" y="494422"/>
            <a:ext cx="8262131" cy="3365885"/>
          </a:xfrm>
          <a:prstGeom prst="ellipse">
            <a:avLst/>
          </a:prstGeom>
          <a:solidFill>
            <a:srgbClr val="FDF7F9">
              <a:alpha val="70000"/>
            </a:srgbClr>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1F02935-8C28-4C13-B7A8-472BE684EB21}"/>
              </a:ext>
            </a:extLst>
          </p:cNvPr>
          <p:cNvSpPr/>
          <p:nvPr/>
        </p:nvSpPr>
        <p:spPr>
          <a:xfrm>
            <a:off x="-179584" y="1355738"/>
            <a:ext cx="7956602" cy="1785104"/>
          </a:xfrm>
          <a:prstGeom prst="rect">
            <a:avLst/>
          </a:prstGeom>
        </p:spPr>
        <p:txBody>
          <a:bodyPr wrap="square">
            <a:spAutoFit/>
          </a:bodyPr>
          <a:lstStyle/>
          <a:p>
            <a:pPr algn="ctr"/>
            <a:r>
              <a:rPr lang="en-US" sz="55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Những</a:t>
            </a:r>
            <a:r>
              <a:rPr lang="en-US" sz="55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55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điều</a:t>
            </a:r>
            <a:r>
              <a:rPr lang="en-US" sz="55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55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cần</a:t>
            </a:r>
            <a:r>
              <a:rPr lang="en-US" sz="55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55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chú</a:t>
            </a:r>
            <a:r>
              <a:rPr lang="en-US" sz="55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55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khi</a:t>
            </a:r>
            <a:r>
              <a:rPr lang="en-US" sz="55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55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đọc</a:t>
            </a:r>
            <a:r>
              <a:rPr lang="en-US" sz="55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55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hiểu</a:t>
            </a:r>
            <a:r>
              <a:rPr lang="en-US" sz="55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55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một</a:t>
            </a:r>
            <a:r>
              <a:rPr lang="en-US" sz="55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55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bài</a:t>
            </a:r>
            <a:r>
              <a:rPr lang="en-US" sz="55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 </a:t>
            </a:r>
            <a:r>
              <a:rPr lang="en-US" sz="5500" b="1" dirty="0" err="1">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rPr>
              <a:t>thơ</a:t>
            </a:r>
            <a:endParaRPr lang="en-US" sz="5500" b="1" dirty="0">
              <a:ln w="22225">
                <a:solidFill>
                  <a:schemeClr val="accent2"/>
                </a:solidFill>
                <a:prstDash val="solid"/>
              </a:ln>
              <a:solidFill>
                <a:srgbClr val="FAC0A9"/>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CF282EF-B042-41CF-BF9D-C1375C6EC57B}"/>
              </a:ext>
            </a:extLst>
          </p:cNvPr>
          <p:cNvSpPr/>
          <p:nvPr/>
        </p:nvSpPr>
        <p:spPr>
          <a:xfrm>
            <a:off x="1819564" y="4186423"/>
            <a:ext cx="5957454" cy="2123729"/>
          </a:xfrm>
          <a:prstGeom prst="rect">
            <a:avLst/>
          </a:prstGeom>
          <a:solidFill>
            <a:schemeClr val="accent1">
              <a:alpha val="0"/>
            </a:schemeClr>
          </a:solidFill>
          <a:ln w="76200">
            <a:solidFill>
              <a:srgbClr val="CAD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41C35F08-FC19-4439-89BB-B6E246162F1D}"/>
              </a:ext>
            </a:extLst>
          </p:cNvPr>
          <p:cNvSpPr/>
          <p:nvPr/>
        </p:nvSpPr>
        <p:spPr>
          <a:xfrm>
            <a:off x="8524703" y="2265245"/>
            <a:ext cx="3417818" cy="2123728"/>
          </a:xfrm>
          <a:prstGeom prst="rect">
            <a:avLst/>
          </a:prstGeom>
          <a:solidFill>
            <a:schemeClr val="accent1">
              <a:alpha val="0"/>
            </a:schemeClr>
          </a:solidFill>
          <a:ln w="57150">
            <a:solidFill>
              <a:srgbClr val="FDA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Hộp Văn bản 5">
            <a:extLst>
              <a:ext uri="{FF2B5EF4-FFF2-40B4-BE49-F238E27FC236}">
                <a16:creationId xmlns:a16="http://schemas.microsoft.com/office/drawing/2014/main" id="{0ED2499D-F0F1-4C02-A589-D3B1A90FACB7}"/>
              </a:ext>
            </a:extLst>
          </p:cNvPr>
          <p:cNvSpPr txBox="1"/>
          <p:nvPr/>
        </p:nvSpPr>
        <p:spPr>
          <a:xfrm>
            <a:off x="2294776" y="4309245"/>
            <a:ext cx="5330040" cy="1938992"/>
          </a:xfrm>
          <a:prstGeom prst="rect">
            <a:avLst/>
          </a:prstGeom>
          <a:noFill/>
        </p:spPr>
        <p:txBody>
          <a:bodyPr wrap="square" rtlCol="0">
            <a:spAutoFit/>
          </a:bodyPr>
          <a:lstStyle/>
          <a:p>
            <a:pPr algn="just"/>
            <a:r>
              <a:rPr lang="vi-VN" sz="4000" dirty="0">
                <a:latin typeface="Times New Roman" panose="02020603050405020304" pitchFamily="18" charset="0"/>
                <a:cs typeface="Times New Roman" panose="02020603050405020304" pitchFamily="18" charset="0"/>
              </a:rPr>
              <a:t>Tình cảm, cảm xúc của những đối tượng trong bài thơ</a:t>
            </a:r>
            <a:endParaRPr lang="en-BZ" sz="4000" dirty="0">
              <a:latin typeface="Times New Roman" panose="02020603050405020304" pitchFamily="18" charset="0"/>
              <a:cs typeface="Times New Roman" panose="02020603050405020304" pitchFamily="18" charset="0"/>
            </a:endParaRPr>
          </a:p>
        </p:txBody>
      </p:sp>
      <p:sp>
        <p:nvSpPr>
          <p:cNvPr id="8" name="Hộp Văn bản 5">
            <a:extLst>
              <a:ext uri="{FF2B5EF4-FFF2-40B4-BE49-F238E27FC236}">
                <a16:creationId xmlns:a16="http://schemas.microsoft.com/office/drawing/2014/main" id="{506AE7DB-CD3E-44D6-8439-43620A9321E1}"/>
              </a:ext>
            </a:extLst>
          </p:cNvPr>
          <p:cNvSpPr txBox="1"/>
          <p:nvPr/>
        </p:nvSpPr>
        <p:spPr>
          <a:xfrm>
            <a:off x="8496896" y="2590778"/>
            <a:ext cx="3487189" cy="1169551"/>
          </a:xfrm>
          <a:prstGeom prst="rect">
            <a:avLst/>
          </a:prstGeom>
          <a:noFill/>
        </p:spPr>
        <p:txBody>
          <a:bodyPr wrap="square" rtlCol="0">
            <a:spAutoFit/>
          </a:bodyPr>
          <a:lstStyle/>
          <a:p>
            <a:pPr algn="ctr"/>
            <a:r>
              <a:rPr lang="en-SG" sz="3500" dirty="0" err="1">
                <a:latin typeface="Times New Roman" panose="02020603050405020304" pitchFamily="18" charset="0"/>
                <a:cs typeface="Times New Roman" panose="02020603050405020304" pitchFamily="18" charset="0"/>
              </a:rPr>
              <a:t>Những</a:t>
            </a:r>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hình</a:t>
            </a:r>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ảnh</a:t>
            </a:r>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tượng</a:t>
            </a:r>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trưng</a:t>
            </a:r>
            <a:r>
              <a:rPr lang="en-SG" sz="3500" dirty="0">
                <a:latin typeface="Times New Roman" panose="02020603050405020304" pitchFamily="18" charset="0"/>
                <a:cs typeface="Times New Roman" panose="02020603050405020304" pitchFamily="18" charset="0"/>
              </a:rPr>
              <a:t> </a:t>
            </a:r>
            <a:endParaRPr lang="en-BZ"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17" grpId="0" animBg="1"/>
      <p:bldP spid="18" grpId="0" animBg="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yalty Free Background Stock Photos | rawpixel">
            <a:extLst>
              <a:ext uri="{FF2B5EF4-FFF2-40B4-BE49-F238E27FC236}">
                <a16:creationId xmlns:a16="http://schemas.microsoft.com/office/drawing/2014/main" id="{B2A06A01-D1B4-4019-9F02-AA1F7409D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0"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5B2C842-3CF8-4541-8B3F-7680CB95581A}"/>
              </a:ext>
            </a:extLst>
          </p:cNvPr>
          <p:cNvSpPr/>
          <p:nvPr/>
        </p:nvSpPr>
        <p:spPr>
          <a:xfrm>
            <a:off x="2262909" y="1995055"/>
            <a:ext cx="7472218" cy="2863272"/>
          </a:xfrm>
          <a:prstGeom prst="rect">
            <a:avLst/>
          </a:prstGeom>
          <a:solidFill>
            <a:schemeClr val="bg1"/>
          </a:solidFill>
          <a:ln w="38100">
            <a:solidFill>
              <a:srgbClr val="FFC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17CF9A6B-B51B-4A36-A79C-EB9687093107}"/>
              </a:ext>
            </a:extLst>
          </p:cNvPr>
          <p:cNvSpPr txBox="1"/>
          <p:nvPr/>
        </p:nvSpPr>
        <p:spPr>
          <a:xfrm>
            <a:off x="2276766" y="2863457"/>
            <a:ext cx="7472218" cy="1261884"/>
          </a:xfrm>
          <a:prstGeom prst="rect">
            <a:avLst/>
          </a:prstGeom>
          <a:noFill/>
        </p:spPr>
        <p:txBody>
          <a:bodyPr wrap="square" rtlCol="0">
            <a:spAutoFit/>
          </a:bodyPr>
          <a:lstStyle/>
          <a:p>
            <a:pPr algn="ctr"/>
            <a:r>
              <a:rPr lang="en-SG" sz="7600" dirty="0">
                <a:solidFill>
                  <a:srgbClr val="0046B2"/>
                </a:solidFill>
                <a:latin typeface="Times New Roman" panose="02020603050405020304" pitchFamily="18" charset="0"/>
                <a:cs typeface="Times New Roman" panose="02020603050405020304" pitchFamily="18" charset="0"/>
              </a:rPr>
              <a:t>IV. </a:t>
            </a:r>
            <a:r>
              <a:rPr lang="en-SG" sz="7600" dirty="0" err="1">
                <a:solidFill>
                  <a:srgbClr val="0046B2"/>
                </a:solidFill>
                <a:latin typeface="Times New Roman" panose="02020603050405020304" pitchFamily="18" charset="0"/>
                <a:cs typeface="Times New Roman" panose="02020603050405020304" pitchFamily="18" charset="0"/>
              </a:rPr>
              <a:t>Vận</a:t>
            </a:r>
            <a:r>
              <a:rPr lang="en-SG" sz="7600" dirty="0">
                <a:solidFill>
                  <a:srgbClr val="0046B2"/>
                </a:solidFill>
                <a:latin typeface="Times New Roman" panose="02020603050405020304" pitchFamily="18" charset="0"/>
                <a:cs typeface="Times New Roman" panose="02020603050405020304" pitchFamily="18" charset="0"/>
              </a:rPr>
              <a:t> </a:t>
            </a:r>
            <a:r>
              <a:rPr lang="en-SG" sz="7600" dirty="0" err="1">
                <a:solidFill>
                  <a:srgbClr val="0046B2"/>
                </a:solidFill>
                <a:latin typeface="Times New Roman" panose="02020603050405020304" pitchFamily="18" charset="0"/>
                <a:cs typeface="Times New Roman" panose="02020603050405020304" pitchFamily="18" charset="0"/>
              </a:rPr>
              <a:t>dụng</a:t>
            </a:r>
            <a:endParaRPr lang="vi-VN" sz="7600" dirty="0">
              <a:solidFill>
                <a:srgbClr val="0046B2"/>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772E3E99-560C-4DDA-BCAC-32AFF77AADAF}"/>
              </a:ext>
            </a:extLst>
          </p:cNvPr>
          <p:cNvCxnSpPr>
            <a:cxnSpLocks/>
          </p:cNvCxnSpPr>
          <p:nvPr/>
        </p:nvCxnSpPr>
        <p:spPr>
          <a:xfrm>
            <a:off x="6867313" y="2628324"/>
            <a:ext cx="2403650" cy="0"/>
          </a:xfrm>
          <a:prstGeom prst="line">
            <a:avLst/>
          </a:prstGeom>
          <a:ln>
            <a:solidFill>
              <a:srgbClr val="7D23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AE752BA-A9D8-424B-9BBE-F2D9D0BF7103}"/>
              </a:ext>
            </a:extLst>
          </p:cNvPr>
          <p:cNvCxnSpPr>
            <a:cxnSpLocks/>
          </p:cNvCxnSpPr>
          <p:nvPr/>
        </p:nvCxnSpPr>
        <p:spPr>
          <a:xfrm>
            <a:off x="6867313" y="2703946"/>
            <a:ext cx="2403650" cy="0"/>
          </a:xfrm>
          <a:prstGeom prst="line">
            <a:avLst/>
          </a:prstGeom>
          <a:ln>
            <a:solidFill>
              <a:srgbClr val="7D23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AC1112-57B5-47F2-B497-88F74E090FF3}"/>
              </a:ext>
            </a:extLst>
          </p:cNvPr>
          <p:cNvCxnSpPr>
            <a:cxnSpLocks/>
          </p:cNvCxnSpPr>
          <p:nvPr/>
        </p:nvCxnSpPr>
        <p:spPr>
          <a:xfrm>
            <a:off x="2724804" y="4266161"/>
            <a:ext cx="2403650" cy="0"/>
          </a:xfrm>
          <a:prstGeom prst="line">
            <a:avLst/>
          </a:prstGeom>
          <a:ln>
            <a:solidFill>
              <a:srgbClr val="7D23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73CF60-366C-4847-8A25-67FD6574EA99}"/>
              </a:ext>
            </a:extLst>
          </p:cNvPr>
          <p:cNvCxnSpPr>
            <a:cxnSpLocks/>
          </p:cNvCxnSpPr>
          <p:nvPr/>
        </p:nvCxnSpPr>
        <p:spPr>
          <a:xfrm>
            <a:off x="2720186" y="4335437"/>
            <a:ext cx="2403650" cy="0"/>
          </a:xfrm>
          <a:prstGeom prst="line">
            <a:avLst/>
          </a:prstGeom>
          <a:ln>
            <a:solidFill>
              <a:srgbClr val="7D23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56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him trên Designer">
            <a:extLst>
              <a:ext uri="{FF2B5EF4-FFF2-40B4-BE49-F238E27FC236}">
                <a16:creationId xmlns:a16="http://schemas.microsoft.com/office/drawing/2014/main" id="{67E0241F-981F-F748-9BEF-4D2032BC12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60" r="-1" b="-1"/>
          <a:stretch/>
        </p:blipFill>
        <p:spPr bwMode="auto">
          <a:xfrm>
            <a:off x="-1007165" y="0"/>
            <a:ext cx="14020800"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descr="Two people holding hands&#10;&#10;Description automatically generated with low confidence">
            <a:extLst>
              <a:ext uri="{FF2B5EF4-FFF2-40B4-BE49-F238E27FC236}">
                <a16:creationId xmlns:a16="http://schemas.microsoft.com/office/drawing/2014/main" id="{F433B424-4976-D340-B7F7-BFFAF3D91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841" y="1039214"/>
            <a:ext cx="4779571" cy="4779571"/>
          </a:xfrm>
          <a:prstGeom prst="rect">
            <a:avLst/>
          </a:prstGeom>
        </p:spPr>
      </p:pic>
      <p:sp>
        <p:nvSpPr>
          <p:cNvPr id="2" name="Oval 1">
            <a:extLst>
              <a:ext uri="{FF2B5EF4-FFF2-40B4-BE49-F238E27FC236}">
                <a16:creationId xmlns:a16="http://schemas.microsoft.com/office/drawing/2014/main" id="{F425C618-22F3-0CA7-B433-769BC1D81081}"/>
              </a:ext>
            </a:extLst>
          </p:cNvPr>
          <p:cNvSpPr/>
          <p:nvPr/>
        </p:nvSpPr>
        <p:spPr>
          <a:xfrm>
            <a:off x="393313" y="1324491"/>
            <a:ext cx="4913582" cy="44803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Oval 2">
            <a:extLst>
              <a:ext uri="{FF2B5EF4-FFF2-40B4-BE49-F238E27FC236}">
                <a16:creationId xmlns:a16="http://schemas.microsoft.com/office/drawing/2014/main" id="{FD7B0122-65D0-E94A-E77F-6988107D6398}"/>
              </a:ext>
            </a:extLst>
          </p:cNvPr>
          <p:cNvSpPr/>
          <p:nvPr/>
        </p:nvSpPr>
        <p:spPr>
          <a:xfrm>
            <a:off x="3718405" y="1504713"/>
            <a:ext cx="5148503" cy="44803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 name="TextBox 3">
            <a:extLst>
              <a:ext uri="{FF2B5EF4-FFF2-40B4-BE49-F238E27FC236}">
                <a16:creationId xmlns:a16="http://schemas.microsoft.com/office/drawing/2014/main" id="{04214CED-A618-DE4E-F8EC-2EAC94B62176}"/>
              </a:ext>
            </a:extLst>
          </p:cNvPr>
          <p:cNvSpPr txBox="1"/>
          <p:nvPr/>
        </p:nvSpPr>
        <p:spPr>
          <a:xfrm>
            <a:off x="1064105" y="3744870"/>
            <a:ext cx="2457643" cy="1569660"/>
          </a:xfrm>
          <a:prstGeom prst="rect">
            <a:avLst/>
          </a:prstGeom>
          <a:noFill/>
        </p:spPr>
        <p:txBody>
          <a:bodyPr wrap="square" rtlCol="0">
            <a:spAutoFit/>
          </a:bodyPr>
          <a:lstStyle/>
          <a:p>
            <a:r>
              <a:rPr lang="en-VN" sz="3200" dirty="0"/>
              <a:t>Nhân vật con trong bài thơ Mây và sóng</a:t>
            </a:r>
          </a:p>
        </p:txBody>
      </p:sp>
      <p:sp>
        <p:nvSpPr>
          <p:cNvPr id="5" name="TextBox 4">
            <a:extLst>
              <a:ext uri="{FF2B5EF4-FFF2-40B4-BE49-F238E27FC236}">
                <a16:creationId xmlns:a16="http://schemas.microsoft.com/office/drawing/2014/main" id="{EC5277BB-477B-AE5C-C383-BC08ADA32A39}"/>
              </a:ext>
            </a:extLst>
          </p:cNvPr>
          <p:cNvSpPr txBox="1"/>
          <p:nvPr/>
        </p:nvSpPr>
        <p:spPr>
          <a:xfrm>
            <a:off x="5049045" y="1822570"/>
            <a:ext cx="3325092" cy="1077218"/>
          </a:xfrm>
          <a:prstGeom prst="rect">
            <a:avLst/>
          </a:prstGeom>
          <a:noFill/>
        </p:spPr>
        <p:txBody>
          <a:bodyPr wrap="square" rtlCol="0">
            <a:spAutoFit/>
          </a:bodyPr>
          <a:lstStyle/>
          <a:p>
            <a:r>
              <a:rPr lang="en-VN" sz="3200" dirty="0"/>
              <a:t>Con trai/con gái cưng của mẹ con</a:t>
            </a:r>
          </a:p>
        </p:txBody>
      </p:sp>
      <p:sp>
        <p:nvSpPr>
          <p:cNvPr id="6" name="TextBox 5">
            <a:extLst>
              <a:ext uri="{FF2B5EF4-FFF2-40B4-BE49-F238E27FC236}">
                <a16:creationId xmlns:a16="http://schemas.microsoft.com/office/drawing/2014/main" id="{6B52A90D-2EA5-9CD6-6B25-31D3609DA39C}"/>
              </a:ext>
            </a:extLst>
          </p:cNvPr>
          <p:cNvSpPr txBox="1"/>
          <p:nvPr/>
        </p:nvSpPr>
        <p:spPr>
          <a:xfrm>
            <a:off x="393313" y="285287"/>
            <a:ext cx="11830748" cy="954107"/>
          </a:xfrm>
          <a:prstGeom prst="rect">
            <a:avLst/>
          </a:prstGeom>
          <a:solidFill>
            <a:schemeClr val="accent6">
              <a:lumMod val="20000"/>
              <a:lumOff val="80000"/>
            </a:schemeClr>
          </a:solidFill>
        </p:spPr>
        <p:txBody>
          <a:bodyPr wrap="square" rtlCol="0">
            <a:spAutoFit/>
          </a:bodyPr>
          <a:lstStyle/>
          <a:p>
            <a:r>
              <a:rPr lang="en-VN" sz="2800" dirty="0">
                <a:latin typeface="Times New Roman" panose="02020603050405020304" pitchFamily="18" charset="0"/>
                <a:cs typeface="Times New Roman" panose="02020603050405020304" pitchFamily="18" charset="0"/>
              </a:rPr>
              <a:t>Nhân vật con trong bài “Mây và sóng” và em có nhưng điểm tương đồng và khác nhau như thế nào về tình cảm dành cho gia đình hay cách thể hiện tình cảm?</a:t>
            </a:r>
          </a:p>
        </p:txBody>
      </p:sp>
    </p:spTree>
    <p:extLst>
      <p:ext uri="{BB962C8B-B14F-4D97-AF65-F5344CB8AC3E}">
        <p14:creationId xmlns:p14="http://schemas.microsoft.com/office/powerpoint/2010/main" val="196583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Callout 5">
            <a:extLst>
              <a:ext uri="{FF2B5EF4-FFF2-40B4-BE49-F238E27FC236}">
                <a16:creationId xmlns:a16="http://schemas.microsoft.com/office/drawing/2014/main" id="{2B92D66F-0A1B-1647-B7DF-35142DE9A9B6}"/>
              </a:ext>
            </a:extLst>
          </p:cNvPr>
          <p:cNvSpPr/>
          <p:nvPr/>
        </p:nvSpPr>
        <p:spPr>
          <a:xfrm rot="417108" flipH="1">
            <a:off x="5980333" y="671524"/>
            <a:ext cx="5935701" cy="4920661"/>
          </a:xfrm>
          <a:prstGeom prst="cloudCallout">
            <a:avLst>
              <a:gd name="adj1" fmla="val 52927"/>
              <a:gd name="adj2" fmla="val 6777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3500" b="1" i="1" dirty="0" err="1">
                <a:latin typeface="Times New Roman" pitchFamily="18" charset="0"/>
                <a:cs typeface="Times New Roman" pitchFamily="18" charset="0"/>
              </a:rPr>
              <a:t>Hãy</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tưởng</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tượng</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em</a:t>
            </a:r>
            <a:r>
              <a:rPr lang="fr-FR" sz="3500" b="1" i="1" dirty="0">
                <a:latin typeface="Times New Roman" pitchFamily="18" charset="0"/>
                <a:cs typeface="Times New Roman" pitchFamily="18" charset="0"/>
              </a:rPr>
              <a:t> là </a:t>
            </a:r>
            <a:r>
              <a:rPr lang="fr-FR" sz="3500" b="1" i="1" dirty="0" err="1">
                <a:latin typeface="Times New Roman" pitchFamily="18" charset="0"/>
                <a:cs typeface="Times New Roman" pitchFamily="18" charset="0"/>
              </a:rPr>
              <a:t>người</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đang</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trò</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chuyện</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với</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mây</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và</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sóng</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Viết</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đoạn</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văn</a:t>
            </a:r>
            <a:r>
              <a:rPr lang="fr-FR" sz="3500" b="1" i="1" dirty="0">
                <a:latin typeface="Times New Roman" pitchFamily="18" charset="0"/>
                <a:cs typeface="Times New Roman" pitchFamily="18" charset="0"/>
              </a:rPr>
              <a:t> (5-7 </a:t>
            </a:r>
            <a:r>
              <a:rPr lang="fr-FR" sz="3500" b="1" i="1" dirty="0" err="1">
                <a:latin typeface="Times New Roman" pitchFamily="18" charset="0"/>
                <a:cs typeface="Times New Roman" pitchFamily="18" charset="0"/>
              </a:rPr>
              <a:t>câu</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về</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cuộc</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trò</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chuyện</a:t>
            </a:r>
            <a:r>
              <a:rPr lang="fr-FR" sz="3500" b="1" i="1" dirty="0">
                <a:latin typeface="Times New Roman" pitchFamily="18" charset="0"/>
                <a:cs typeface="Times New Roman" pitchFamily="18" charset="0"/>
              </a:rPr>
              <a:t> </a:t>
            </a:r>
            <a:r>
              <a:rPr lang="fr-FR" sz="3500" b="1" i="1" dirty="0" err="1">
                <a:latin typeface="Times New Roman" pitchFamily="18" charset="0"/>
                <a:cs typeface="Times New Roman" pitchFamily="18" charset="0"/>
              </a:rPr>
              <a:t>ấy</a:t>
            </a:r>
            <a:r>
              <a:rPr lang="fr-FR" sz="3500" b="1" i="1" dirty="0">
                <a:latin typeface="Times New Roman" pitchFamily="18" charset="0"/>
                <a:cs typeface="Times New Roman" pitchFamily="18" charset="0"/>
              </a:rPr>
              <a:t>.</a:t>
            </a:r>
            <a:endParaRPr lang="en-US" sz="3500" b="1" i="1" dirty="0">
              <a:latin typeface="Times New Roman" pitchFamily="18" charset="0"/>
              <a:cs typeface="Times New Roman" pitchFamily="18" charset="0"/>
            </a:endParaRPr>
          </a:p>
        </p:txBody>
      </p:sp>
      <p:pic>
        <p:nvPicPr>
          <p:cNvPr id="9" name="Picture 8" descr="A picture containing text, toy, doll, vector graphics&#10;&#10;Description automatically generated">
            <a:extLst>
              <a:ext uri="{FF2B5EF4-FFF2-40B4-BE49-F238E27FC236}">
                <a16:creationId xmlns:a16="http://schemas.microsoft.com/office/drawing/2014/main" id="{62B4E8F8-4FE1-E043-A2D0-11FB37AAE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81" y="330401"/>
            <a:ext cx="5041116" cy="6527599"/>
          </a:xfrm>
          <a:prstGeom prst="rect">
            <a:avLst/>
          </a:prstGeom>
        </p:spPr>
      </p:pic>
    </p:spTree>
    <p:extLst>
      <p:ext uri="{BB962C8B-B14F-4D97-AF65-F5344CB8AC3E}">
        <p14:creationId xmlns:p14="http://schemas.microsoft.com/office/powerpoint/2010/main" val="206642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19593" y="993408"/>
            <a:ext cx="4570201" cy="4570201"/>
          </a:xfrm>
          <a:prstGeom prst="rect">
            <a:avLst/>
          </a:prstGeom>
        </p:spPr>
      </p:pic>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a:xfrm>
            <a:off x="-131756" y="3313355"/>
            <a:ext cx="5604184" cy="3544645"/>
          </a:xfrm>
          <a:prstGeom prst="rect">
            <a:avLst/>
          </a:prstGeom>
        </p:spPr>
      </p:pic>
      <p:pic>
        <p:nvPicPr>
          <p:cNvPr id="5" name="Picture 4"/>
          <p:cNvPicPr>
            <a:picLocks noChangeAspect="1"/>
          </p:cNvPicPr>
          <p:nvPr/>
        </p:nvPicPr>
        <p:blipFill>
          <a:blip r:embed="rId6"/>
          <a:stretch>
            <a:fillRect/>
          </a:stretch>
        </p:blipFill>
        <p:spPr>
          <a:xfrm>
            <a:off x="200943" y="1222142"/>
            <a:ext cx="7917359" cy="2462997"/>
          </a:xfrm>
          <a:prstGeom prst="rect">
            <a:avLst/>
          </a:prstGeom>
        </p:spPr>
      </p:pic>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435C305-596F-EA44-BC9F-A8A447C2A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835" y="2108200"/>
            <a:ext cx="8470900" cy="4749800"/>
          </a:xfrm>
          <a:prstGeom prst="rect">
            <a:avLst/>
          </a:prstGeom>
        </p:spPr>
      </p:pic>
      <p:sp>
        <p:nvSpPr>
          <p:cNvPr id="4" name="Rectangle 3">
            <a:extLst>
              <a:ext uri="{FF2B5EF4-FFF2-40B4-BE49-F238E27FC236}">
                <a16:creationId xmlns:a16="http://schemas.microsoft.com/office/drawing/2014/main" id="{AA4F59D3-89D4-BB46-9B9B-6637063013E0}"/>
              </a:ext>
            </a:extLst>
          </p:cNvPr>
          <p:cNvSpPr/>
          <p:nvPr/>
        </p:nvSpPr>
        <p:spPr>
          <a:xfrm>
            <a:off x="2266265" y="506863"/>
            <a:ext cx="7659469" cy="1107996"/>
          </a:xfrm>
          <a:prstGeom prst="rect">
            <a:avLst/>
          </a:prstGeom>
          <a:noFill/>
        </p:spPr>
        <p:txBody>
          <a:bodyPr wrap="none" lIns="91440" tIns="45720" rIns="91440" bIns="45720">
            <a:spAutoFit/>
          </a:bodyPr>
          <a:lstStyle/>
          <a:p>
            <a:pPr algn="ctr"/>
            <a:r>
              <a:rPr lang="en-US" sz="6600" b="1" i="1" cap="none" spc="0" dirty="0" err="1">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Chúc</a:t>
            </a:r>
            <a:r>
              <a:rPr lang="en-US" sz="6600" b="1" i="1" cap="none" spc="0" dirty="0">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i="1" cap="none" spc="0" dirty="0" err="1">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6600" b="1" i="1" cap="none" spc="0" dirty="0">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con </a:t>
            </a:r>
            <a:r>
              <a:rPr lang="en-US" sz="6600" b="1" i="1" cap="none" spc="0" dirty="0" err="1">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6600" b="1" i="1" cap="none" spc="0" dirty="0">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i="1" cap="none" spc="0" dirty="0" err="1">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tốt</a:t>
            </a:r>
            <a:endParaRPr lang="en-US" sz="6600" b="1" i="1" cap="none" spc="0" dirty="0">
              <a:ln w="0"/>
              <a:solidFill>
                <a:srgbClr val="FF6699"/>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213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982195" y="497367"/>
            <a:ext cx="10230000" cy="770400"/>
          </a:xfrm>
          <a:prstGeom prst="rect">
            <a:avLst/>
          </a:prstGeom>
        </p:spPr>
        <p:txBody>
          <a:bodyPr spcFirstLastPara="1" wrap="square" lIns="121900" tIns="121900" rIns="121900" bIns="121900" anchor="ctr" anchorCtr="0">
            <a:noAutofit/>
          </a:bodyPr>
          <a:lstStyle/>
          <a:p>
            <a:r>
              <a:rPr lang="en" b="1" dirty="0">
                <a:latin typeface="Times New Roman" panose="02020603050405020304" pitchFamily="18" charset="0"/>
                <a:cs typeface="Times New Roman" panose="02020603050405020304" pitchFamily="18" charset="0"/>
              </a:rPr>
              <a:t>1. Đọc</a:t>
            </a:r>
            <a:endParaRPr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14125" y="1145855"/>
            <a:ext cx="10843708" cy="2211567"/>
          </a:xfrm>
          <a:prstGeom prst="rect">
            <a:avLst/>
          </a:prstGeom>
          <a:noFill/>
        </p:spPr>
        <p:txBody>
          <a:bodyPr wrap="square" rtlCol="0">
            <a:spAutoFit/>
          </a:bodyPr>
          <a:lstStyle/>
          <a:p>
            <a:pPr algn="just" defTabSz="1219170">
              <a:lnSpc>
                <a:spcPct val="120000"/>
              </a:lnSpc>
              <a:buClr>
                <a:srgbClr val="000000"/>
              </a:buClr>
            </a:pPr>
            <a:r>
              <a:rPr lang="en-US" sz="2933" kern="0" dirty="0" err="1">
                <a:solidFill>
                  <a:srgbClr val="434343"/>
                </a:solidFill>
                <a:latin typeface="Times New Roman" panose="02020603050405020304" pitchFamily="18" charset="0"/>
                <a:cs typeface="Times New Roman" panose="02020603050405020304" pitchFamily="18" charset="0"/>
                <a:sym typeface="Arial"/>
              </a:rPr>
              <a:t>Đọc</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thành</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tiếng</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văn</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bản</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Mây</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và</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sóng</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theo</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phân</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vai</a:t>
            </a:r>
            <a:r>
              <a:rPr lang="en-US" sz="2933" kern="0" dirty="0">
                <a:solidFill>
                  <a:srgbClr val="434343"/>
                </a:solidFill>
                <a:latin typeface="Times New Roman" panose="02020603050405020304" pitchFamily="18" charset="0"/>
                <a:cs typeface="Times New Roman" panose="02020603050405020304" pitchFamily="18" charset="0"/>
                <a:sym typeface="Arial"/>
              </a:rPr>
              <a:t>:</a:t>
            </a:r>
          </a:p>
          <a:p>
            <a:pPr marL="1266583" lvl="1" indent="-633291" algn="just" defTabSz="1219170">
              <a:lnSpc>
                <a:spcPct val="120000"/>
              </a:lnSpc>
              <a:buClr>
                <a:srgbClr val="000000"/>
              </a:buClr>
              <a:buFont typeface="Arial"/>
              <a:buChar char="•"/>
            </a:pPr>
            <a:r>
              <a:rPr lang="en-US" sz="2933" kern="0" dirty="0">
                <a:solidFill>
                  <a:srgbClr val="434343"/>
                </a:solidFill>
                <a:latin typeface="Times New Roman" panose="02020603050405020304" pitchFamily="18" charset="0"/>
                <a:cs typeface="Times New Roman" panose="02020603050405020304" pitchFamily="18" charset="0"/>
                <a:sym typeface="Arial"/>
              </a:rPr>
              <a:t>1 HS </a:t>
            </a:r>
            <a:r>
              <a:rPr lang="en-US" sz="2933" kern="0" dirty="0" err="1">
                <a:solidFill>
                  <a:srgbClr val="434343"/>
                </a:solidFill>
                <a:latin typeface="Times New Roman" panose="02020603050405020304" pitchFamily="18" charset="0"/>
                <a:cs typeface="Times New Roman" panose="02020603050405020304" pitchFamily="18" charset="0"/>
                <a:sym typeface="Arial"/>
              </a:rPr>
              <a:t>đóng</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vai</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em</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bé</a:t>
            </a:r>
            <a:endParaRPr lang="en-US" sz="2933" kern="0" dirty="0">
              <a:solidFill>
                <a:srgbClr val="434343"/>
              </a:solidFill>
              <a:latin typeface="Times New Roman" panose="02020603050405020304" pitchFamily="18" charset="0"/>
              <a:cs typeface="Times New Roman" panose="02020603050405020304" pitchFamily="18" charset="0"/>
              <a:sym typeface="Arial"/>
            </a:endParaRPr>
          </a:p>
          <a:p>
            <a:pPr marL="1266583" lvl="1" indent="-633291" algn="just" defTabSz="1219170">
              <a:lnSpc>
                <a:spcPct val="120000"/>
              </a:lnSpc>
              <a:buClr>
                <a:srgbClr val="000000"/>
              </a:buClr>
              <a:buFont typeface="Arial"/>
              <a:buChar char="•"/>
            </a:pPr>
            <a:r>
              <a:rPr lang="en-US" sz="2933" kern="0" dirty="0">
                <a:solidFill>
                  <a:srgbClr val="434343"/>
                </a:solidFill>
                <a:latin typeface="Times New Roman" panose="02020603050405020304" pitchFamily="18" charset="0"/>
                <a:cs typeface="Times New Roman" panose="02020603050405020304" pitchFamily="18" charset="0"/>
                <a:sym typeface="Arial"/>
              </a:rPr>
              <a:t>1 HS </a:t>
            </a:r>
            <a:r>
              <a:rPr lang="en-US" sz="2933" kern="0" dirty="0" err="1">
                <a:solidFill>
                  <a:srgbClr val="434343"/>
                </a:solidFill>
                <a:latin typeface="Times New Roman" panose="02020603050405020304" pitchFamily="18" charset="0"/>
                <a:cs typeface="Times New Roman" panose="02020603050405020304" pitchFamily="18" charset="0"/>
                <a:sym typeface="Arial"/>
              </a:rPr>
              <a:t>đóng</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vai</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mây</a:t>
            </a:r>
            <a:endParaRPr lang="en-US" sz="2933" kern="0" dirty="0">
              <a:solidFill>
                <a:srgbClr val="434343"/>
              </a:solidFill>
              <a:latin typeface="Times New Roman" panose="02020603050405020304" pitchFamily="18" charset="0"/>
              <a:cs typeface="Times New Roman" panose="02020603050405020304" pitchFamily="18" charset="0"/>
              <a:sym typeface="Arial"/>
            </a:endParaRPr>
          </a:p>
          <a:p>
            <a:pPr marL="1266583" lvl="1" indent="-633291" algn="just" defTabSz="1219170">
              <a:lnSpc>
                <a:spcPct val="120000"/>
              </a:lnSpc>
              <a:buClr>
                <a:srgbClr val="000000"/>
              </a:buClr>
              <a:buFont typeface="Arial"/>
              <a:buChar char="•"/>
            </a:pPr>
            <a:r>
              <a:rPr lang="en-US" sz="2933" kern="0" dirty="0">
                <a:solidFill>
                  <a:srgbClr val="434343"/>
                </a:solidFill>
                <a:latin typeface="Times New Roman" panose="02020603050405020304" pitchFamily="18" charset="0"/>
                <a:cs typeface="Times New Roman" panose="02020603050405020304" pitchFamily="18" charset="0"/>
                <a:sym typeface="Arial"/>
              </a:rPr>
              <a:t>1 HS </a:t>
            </a:r>
            <a:r>
              <a:rPr lang="en-US" sz="2933" kern="0" dirty="0" err="1">
                <a:solidFill>
                  <a:srgbClr val="434343"/>
                </a:solidFill>
                <a:latin typeface="Times New Roman" panose="02020603050405020304" pitchFamily="18" charset="0"/>
                <a:cs typeface="Times New Roman" panose="02020603050405020304" pitchFamily="18" charset="0"/>
                <a:sym typeface="Arial"/>
              </a:rPr>
              <a:t>đóng</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vai</a:t>
            </a:r>
            <a:r>
              <a:rPr lang="en-US" sz="2933" kern="0" dirty="0">
                <a:solidFill>
                  <a:srgbClr val="434343"/>
                </a:solidFill>
                <a:latin typeface="Times New Roman" panose="02020603050405020304" pitchFamily="18" charset="0"/>
                <a:cs typeface="Times New Roman" panose="02020603050405020304" pitchFamily="18" charset="0"/>
                <a:sym typeface="Arial"/>
              </a:rPr>
              <a:t> </a:t>
            </a:r>
            <a:r>
              <a:rPr lang="en-US" sz="2933" kern="0" dirty="0" err="1">
                <a:solidFill>
                  <a:srgbClr val="434343"/>
                </a:solidFill>
                <a:latin typeface="Times New Roman" panose="02020603050405020304" pitchFamily="18" charset="0"/>
                <a:cs typeface="Times New Roman" panose="02020603050405020304" pitchFamily="18" charset="0"/>
                <a:sym typeface="Arial"/>
              </a:rPr>
              <a:t>sóng</a:t>
            </a:r>
            <a:endParaRPr lang="en-US" sz="2933" kern="0" dirty="0">
              <a:solidFill>
                <a:srgbClr val="434343"/>
              </a:solidFill>
              <a:latin typeface="Times New Roman" panose="02020603050405020304" pitchFamily="18" charset="0"/>
              <a:cs typeface="Times New Roman" panose="02020603050405020304" pitchFamily="18" charset="0"/>
              <a:sym typeface="Arial"/>
            </a:endParaRPr>
          </a:p>
        </p:txBody>
      </p:sp>
      <p:graphicFrame>
        <p:nvGraphicFramePr>
          <p:cNvPr id="7" name="Table 14"/>
          <p:cNvGraphicFramePr>
            <a:graphicFrameLocks noGrp="1"/>
          </p:cNvGraphicFramePr>
          <p:nvPr/>
        </p:nvGraphicFramePr>
        <p:xfrm>
          <a:off x="302697" y="3435712"/>
          <a:ext cx="11666563" cy="3230880"/>
        </p:xfrm>
        <a:graphic>
          <a:graphicData uri="http://schemas.openxmlformats.org/drawingml/2006/table">
            <a:tbl>
              <a:tblPr>
                <a:tableStyleId>{5C22544A-7EE6-4342-B048-85BDC9FD1C3A}</a:tableStyleId>
              </a:tblPr>
              <a:tblGrid>
                <a:gridCol w="7915179">
                  <a:extLst>
                    <a:ext uri="{9D8B030D-6E8A-4147-A177-3AD203B41FA5}">
                      <a16:colId xmlns:a16="http://schemas.microsoft.com/office/drawing/2014/main" val="20000"/>
                    </a:ext>
                  </a:extLst>
                </a:gridCol>
                <a:gridCol w="1344245">
                  <a:extLst>
                    <a:ext uri="{9D8B030D-6E8A-4147-A177-3AD203B41FA5}">
                      <a16:colId xmlns:a16="http://schemas.microsoft.com/office/drawing/2014/main" val="20001"/>
                    </a:ext>
                  </a:extLst>
                </a:gridCol>
                <a:gridCol w="2407139">
                  <a:extLst>
                    <a:ext uri="{9D8B030D-6E8A-4147-A177-3AD203B41FA5}">
                      <a16:colId xmlns:a16="http://schemas.microsoft.com/office/drawing/2014/main" val="20002"/>
                    </a:ext>
                  </a:extLst>
                </a:gridCol>
              </a:tblGrid>
              <a:tr h="548640">
                <a:tc>
                  <a:txBody>
                    <a:bodyPr/>
                    <a:lstStyle/>
                    <a:p>
                      <a:pPr algn="ctr">
                        <a:defRPr/>
                      </a:pPr>
                      <a:r>
                        <a:rPr lang="en-US" sz="3200" dirty="0">
                          <a:solidFill>
                            <a:schemeClr val="tx1">
                              <a:lumMod val="50000"/>
                            </a:schemeClr>
                          </a:solidFill>
                          <a:latin typeface="Times New Roman" panose="02020603050405020304" pitchFamily="18" charset="0"/>
                          <a:cs typeface="Times New Roman" panose="02020603050405020304" pitchFamily="18" charset="0"/>
                        </a:rPr>
                        <a:t>BẢNG KIỂM KĨ NĂNG ĐỌC</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dirty="0">
                          <a:solidFill>
                            <a:schemeClr val="tx1">
                              <a:lumMod val="50000"/>
                            </a:schemeClr>
                          </a:solidFill>
                          <a:latin typeface="Times New Roman" panose="02020603050405020304" pitchFamily="18" charset="0"/>
                          <a:cs typeface="Times New Roman" panose="02020603050405020304" pitchFamily="18" charset="0"/>
                        </a:rPr>
                        <a:t>ĐẠT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dirty="0">
                          <a:solidFill>
                            <a:schemeClr val="tx1">
                              <a:lumMod val="50000"/>
                            </a:schemeClr>
                          </a:solidFill>
                          <a:latin typeface="Times New Roman" panose="02020603050405020304" pitchFamily="18" charset="0"/>
                          <a:cs typeface="Times New Roman" panose="02020603050405020304" pitchFamily="18" charset="0"/>
                        </a:rPr>
                        <a:t>CHƯA ĐẠT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to, </a:t>
                      </a:r>
                      <a:r>
                        <a:rPr lang="en-US" sz="3200" dirty="0" err="1">
                          <a:solidFill>
                            <a:schemeClr val="tx1">
                              <a:lumMod val="50000"/>
                            </a:schemeClr>
                          </a:solidFill>
                          <a:latin typeface="Times New Roman" panose="02020603050405020304" pitchFamily="18" charset="0"/>
                          <a:cs typeface="Times New Roman" panose="02020603050405020304" pitchFamily="18" charset="0"/>
                        </a:rPr>
                        <a:t>rõ</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Tốc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độ</a:t>
                      </a:r>
                      <a:r>
                        <a:rPr lang="en-US" sz="3200" dirty="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phù</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hợp</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3632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cảm</a:t>
                      </a:r>
                      <a:r>
                        <a:rPr lang="en-US" sz="3200" dirty="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ói Màu Nền Khói Sơn Dầu Khói Nền Trừu Tượng, Hồng, đẹp, Nền Trừu Tượng  Hình nền Vector để tải xuống miễn phí">
            <a:extLst>
              <a:ext uri="{FF2B5EF4-FFF2-40B4-BE49-F238E27FC236}">
                <a16:creationId xmlns:a16="http://schemas.microsoft.com/office/drawing/2014/main" id="{A461BED9-6821-E94E-B570-0201B9137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50122" y="-2683876"/>
            <a:ext cx="6891751" cy="12192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Kết quả hình ảnh cho TAGORE&quot;">
            <a:extLst>
              <a:ext uri="{FF2B5EF4-FFF2-40B4-BE49-F238E27FC236}">
                <a16:creationId xmlns:a16="http://schemas.microsoft.com/office/drawing/2014/main" id="{247C73B8-99EC-4588-A724-487211B44F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3" r="4233"/>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CDE391-C0E5-465D-8FD6-3974C475E407}"/>
              </a:ext>
            </a:extLst>
          </p:cNvPr>
          <p:cNvSpPr txBox="1"/>
          <p:nvPr/>
        </p:nvSpPr>
        <p:spPr>
          <a:xfrm>
            <a:off x="5650894" y="153825"/>
            <a:ext cx="5529943" cy="2308324"/>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chung</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a.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giả</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Ra-bin-</a:t>
            </a:r>
            <a:r>
              <a:rPr lang="en-US" sz="3600" b="1" dirty="0" err="1">
                <a:latin typeface="Times New Roman" panose="02020603050405020304" pitchFamily="18" charset="0"/>
                <a:cs typeface="Times New Roman" panose="02020603050405020304" pitchFamily="18" charset="0"/>
              </a:rPr>
              <a:t>đra</a:t>
            </a:r>
            <a:r>
              <a:rPr lang="en-US" sz="3600" b="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nát</a:t>
            </a:r>
            <a:r>
              <a:rPr lang="en-US" sz="3600" b="1" dirty="0">
                <a:latin typeface="Times New Roman" panose="02020603050405020304" pitchFamily="18" charset="0"/>
                <a:cs typeface="Times New Roman" panose="02020603050405020304" pitchFamily="18" charset="0"/>
              </a:rPr>
              <a:t> Ta-go</a:t>
            </a:r>
          </a:p>
          <a:p>
            <a:pPr algn="ctr"/>
            <a:r>
              <a:rPr lang="en-US" sz="3600" b="1" dirty="0">
                <a:latin typeface="Times New Roman" panose="02020603050405020304" pitchFamily="18" charset="0"/>
                <a:cs typeface="Times New Roman" panose="02020603050405020304" pitchFamily="18" charset="0"/>
              </a:rPr>
              <a:t>(1861 – 1941)</a:t>
            </a:r>
            <a:endParaRPr lang="en-SG" sz="3600" b="1" dirty="0">
              <a:latin typeface="Times New Roman" panose="02020603050405020304" pitchFamily="18" charset="0"/>
              <a:cs typeface="Times New Roman" panose="02020603050405020304" pitchFamily="18" charset="0"/>
            </a:endParaRPr>
          </a:p>
        </p:txBody>
      </p:sp>
      <p:sp>
        <p:nvSpPr>
          <p:cNvPr id="11" name="矩形: 圆角 6">
            <a:extLst>
              <a:ext uri="{FF2B5EF4-FFF2-40B4-BE49-F238E27FC236}">
                <a16:creationId xmlns:a16="http://schemas.microsoft.com/office/drawing/2014/main" id="{6761CAF9-30C3-4F0A-B6DB-1B212819DC96}"/>
              </a:ext>
            </a:extLst>
          </p:cNvPr>
          <p:cNvSpPr/>
          <p:nvPr/>
        </p:nvSpPr>
        <p:spPr>
          <a:xfrm>
            <a:off x="4920134" y="2507197"/>
            <a:ext cx="6978402" cy="1173272"/>
          </a:xfrm>
          <a:prstGeom prst="roundRect">
            <a:avLst>
              <a:gd name="adj" fmla="val 50000"/>
            </a:avLst>
          </a:prstGeom>
          <a:solidFill>
            <a:srgbClr val="DA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SG" altLang="zh-CN" sz="3200"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Sinh</a:t>
            </a:r>
            <a:r>
              <a:rPr lang="en-SG" altLang="zh-CN" sz="3200"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SG" altLang="zh-CN" sz="3200"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ra</a:t>
            </a:r>
            <a:r>
              <a:rPr lang="en-SG" altLang="zh-CN" sz="3200"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SG" altLang="zh-CN" sz="3200"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trong</a:t>
            </a:r>
            <a:r>
              <a:rPr lang="en-SG" altLang="zh-CN" sz="3200" noProof="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1 </a:t>
            </a:r>
            <a:r>
              <a:rPr lang="en-SG" altLang="zh-CN" sz="3200" noProof="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gia</a:t>
            </a:r>
            <a:r>
              <a:rPr lang="en-SG" altLang="zh-CN" sz="3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SG" altLang="zh-CN" sz="32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đình</a:t>
            </a:r>
            <a:r>
              <a:rPr lang="en-SG" altLang="zh-CN" sz="3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SG" altLang="zh-CN" sz="32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quý</a:t>
            </a:r>
            <a:r>
              <a:rPr lang="en-SG" altLang="zh-CN" sz="3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SG" altLang="zh-CN" sz="32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tộc</a:t>
            </a:r>
            <a:r>
              <a:rPr lang="en-SG" altLang="zh-CN" sz="3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SG" altLang="zh-CN" sz="32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trí</a:t>
            </a:r>
            <a:r>
              <a:rPr lang="en-SG" altLang="zh-CN" sz="3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SG" altLang="zh-CN" sz="32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thức</a:t>
            </a:r>
            <a:r>
              <a:rPr lang="en-SG" altLang="zh-CN" sz="3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SG" altLang="zh-CN" sz="32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truyền</a:t>
            </a:r>
            <a:r>
              <a:rPr lang="en-SG" altLang="zh-CN" sz="3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SG" altLang="zh-CN" sz="32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thống</a:t>
            </a:r>
            <a:r>
              <a:rPr lang="en-SG" altLang="zh-CN" sz="3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ở </a:t>
            </a:r>
            <a:r>
              <a:rPr lang="en-SG" altLang="zh-CN" sz="32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nhiều</a:t>
            </a:r>
            <a:r>
              <a:rPr lang="en-SG" altLang="zh-CN" sz="3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SG" altLang="zh-CN" sz="32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lĩnh</a:t>
            </a:r>
            <a:r>
              <a:rPr lang="en-SG" altLang="zh-CN" sz="32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SG" altLang="zh-CN" sz="32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vực</a:t>
            </a:r>
            <a:endParaRPr kumimoji="0" lang="zh-CN" altLang="en-US" sz="3200" i="0" u="none" strike="noStrike" kern="1200" cap="none" spc="0" normalizeH="0" baseline="0" noProof="0" dirty="0">
              <a:ln>
                <a:noFill/>
              </a:ln>
              <a:solidFill>
                <a:schemeClr val="tx1"/>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矩形: 圆角 6">
            <a:extLst>
              <a:ext uri="{FF2B5EF4-FFF2-40B4-BE49-F238E27FC236}">
                <a16:creationId xmlns:a16="http://schemas.microsoft.com/office/drawing/2014/main" id="{934FD357-0768-4D37-8F3A-741D35EEB0D9}"/>
              </a:ext>
            </a:extLst>
          </p:cNvPr>
          <p:cNvSpPr/>
          <p:nvPr/>
        </p:nvSpPr>
        <p:spPr>
          <a:xfrm>
            <a:off x="4920134" y="3720659"/>
            <a:ext cx="6978402" cy="1676837"/>
          </a:xfrm>
          <a:prstGeom prst="roundRect">
            <a:avLst>
              <a:gd name="adj" fmla="val 50000"/>
            </a:avLst>
          </a:prstGeom>
          <a:solidFill>
            <a:srgbClr val="DA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Times New Roman" panose="02020603050405020304" pitchFamily="18" charset="0"/>
                <a:cs typeface="Times New Roman" panose="02020603050405020304" pitchFamily="18" charset="0"/>
              </a:rPr>
              <a:t>Là</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nhà</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thơ</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hiện</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đại</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lớn</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nhất</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Ấn</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Độ</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nhà</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thơ</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Châu</a:t>
            </a:r>
            <a:r>
              <a:rPr lang="en-US" sz="3200" dirty="0">
                <a:solidFill>
                  <a:sysClr val="windowText" lastClr="000000"/>
                </a:solidFill>
                <a:latin typeface="Times New Roman" panose="02020603050405020304" pitchFamily="18" charset="0"/>
                <a:cs typeface="Times New Roman" panose="02020603050405020304" pitchFamily="18" charset="0"/>
              </a:rPr>
              <a:t> Á </a:t>
            </a:r>
            <a:r>
              <a:rPr lang="en-US" sz="3200" dirty="0" err="1">
                <a:solidFill>
                  <a:sysClr val="windowText" lastClr="000000"/>
                </a:solidFill>
                <a:latin typeface="Times New Roman" panose="02020603050405020304" pitchFamily="18" charset="0"/>
                <a:cs typeface="Times New Roman" panose="02020603050405020304" pitchFamily="18" charset="0"/>
              </a:rPr>
              <a:t>đầu</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tiên</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nhận</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giải</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Nô</a:t>
            </a:r>
            <a:r>
              <a:rPr lang="en-US" sz="3200" dirty="0">
                <a:solidFill>
                  <a:sysClr val="windowText" lastClr="000000"/>
                </a:solidFill>
                <a:latin typeface="Times New Roman" panose="02020603050405020304" pitchFamily="18" charset="0"/>
                <a:cs typeface="Times New Roman" panose="02020603050405020304" pitchFamily="18" charset="0"/>
              </a:rPr>
              <a:t>-ben </a:t>
            </a:r>
            <a:r>
              <a:rPr lang="en-US" sz="3200" dirty="0" err="1">
                <a:solidFill>
                  <a:sysClr val="windowText" lastClr="000000"/>
                </a:solidFill>
                <a:latin typeface="Times New Roman" panose="02020603050405020304" pitchFamily="18" charset="0"/>
                <a:cs typeface="Times New Roman" panose="02020603050405020304" pitchFamily="18" charset="0"/>
              </a:rPr>
              <a:t>văn</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học</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năm</a:t>
            </a:r>
            <a:r>
              <a:rPr lang="en-US" sz="3200" dirty="0">
                <a:solidFill>
                  <a:sysClr val="windowText" lastClr="000000"/>
                </a:solidFill>
                <a:latin typeface="Times New Roman" panose="02020603050405020304" pitchFamily="18" charset="0"/>
                <a:cs typeface="Times New Roman" panose="02020603050405020304" pitchFamily="18" charset="0"/>
              </a:rPr>
              <a:t> 1913</a:t>
            </a:r>
            <a:endParaRPr lang="en-SG" sz="3200" dirty="0">
              <a:latin typeface="Times New Roman" panose="02020603050405020304" pitchFamily="18" charset="0"/>
              <a:cs typeface="Times New Roman" panose="02020603050405020304" pitchFamily="18" charset="0"/>
            </a:endParaRPr>
          </a:p>
        </p:txBody>
      </p:sp>
      <p:sp>
        <p:nvSpPr>
          <p:cNvPr id="13" name="矩形: 圆角 6">
            <a:extLst>
              <a:ext uri="{FF2B5EF4-FFF2-40B4-BE49-F238E27FC236}">
                <a16:creationId xmlns:a16="http://schemas.microsoft.com/office/drawing/2014/main" id="{27E57C9C-8521-4151-9396-D9CC1BDC7B2D}"/>
              </a:ext>
            </a:extLst>
          </p:cNvPr>
          <p:cNvSpPr/>
          <p:nvPr/>
        </p:nvSpPr>
        <p:spPr>
          <a:xfrm>
            <a:off x="4639734" y="5477876"/>
            <a:ext cx="7552246" cy="1118578"/>
          </a:xfrm>
          <a:prstGeom prst="roundRect">
            <a:avLst>
              <a:gd name="adj" fmla="val 50000"/>
            </a:avLst>
          </a:prstGeom>
          <a:solidFill>
            <a:srgbClr val="DA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rgbClr val="FF0000"/>
                </a:solidFill>
                <a:latin typeface="Times New Roman" panose="02020603050405020304" pitchFamily="18" charset="0"/>
                <a:cs typeface="Times New Roman" panose="02020603050405020304" pitchFamily="18" charset="0"/>
              </a:rPr>
              <a:t>Thơ ông thể hiện tinh thần nhân văn cao cả, chất trữ tình, triết lí nồng đượm  </a:t>
            </a:r>
            <a:endParaRPr lang="en-SG"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1075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Rabindranath Thakur&quot;">
            <a:extLst>
              <a:ext uri="{FF2B5EF4-FFF2-40B4-BE49-F238E27FC236}">
                <a16:creationId xmlns:a16="http://schemas.microsoft.com/office/drawing/2014/main" id="{9DDC7E4A-2D58-4729-98EB-12648349B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uốn sách, ký hiệu, người phụ nữ&#10;&#10;Mô tả được tạo tự động">
            <a:extLst>
              <a:ext uri="{FF2B5EF4-FFF2-40B4-BE49-F238E27FC236}">
                <a16:creationId xmlns:a16="http://schemas.microsoft.com/office/drawing/2014/main" id="{9A386616-2D9B-4D2F-89FC-71D5FC022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62" y="507485"/>
            <a:ext cx="1789799" cy="2663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Hình ảnh 4" descr="Ảnh có chứa thực phẩm, sáng&#10;&#10;Mô tả được tạo tự động">
            <a:extLst>
              <a:ext uri="{FF2B5EF4-FFF2-40B4-BE49-F238E27FC236}">
                <a16:creationId xmlns:a16="http://schemas.microsoft.com/office/drawing/2014/main" id="{A78E1E61-8FDA-4DDD-89B5-B38A24068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508" y="2430070"/>
            <a:ext cx="1789799" cy="2636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văn bản, cuốn sách, tòa nhà, ảnh&#10;&#10;Mô tả được tạo tự động">
            <a:extLst>
              <a:ext uri="{FF2B5EF4-FFF2-40B4-BE49-F238E27FC236}">
                <a16:creationId xmlns:a16="http://schemas.microsoft.com/office/drawing/2014/main" id="{8F575D1D-3198-4DA0-8455-1E508F31D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0661" y="534166"/>
            <a:ext cx="1861103" cy="2636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Hình ảnh 10" descr="Ảnh có chứa ảnh, đang ngồi, bàn, con chó&#10;&#10;Mô tả được tạo tự động">
            <a:extLst>
              <a:ext uri="{FF2B5EF4-FFF2-40B4-BE49-F238E27FC236}">
                <a16:creationId xmlns:a16="http://schemas.microsoft.com/office/drawing/2014/main" id="{C3EB98AA-4F90-445E-AF4A-90337B4FC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54" y="4194393"/>
            <a:ext cx="1789800" cy="2417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ết quả hình ảnh cho the play of Rabindranath Thakur&quot;">
            <a:extLst>
              <a:ext uri="{FF2B5EF4-FFF2-40B4-BE49-F238E27FC236}">
                <a16:creationId xmlns:a16="http://schemas.microsoft.com/office/drawing/2014/main" id="{B1B89202-055B-4D6E-BFE6-62EA08D8856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540660" y="4221074"/>
            <a:ext cx="1861103" cy="2444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8102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anim calcmode="lin" valueType="num">
                                      <p:cBhvr>
                                        <p:cTn id="15" dur="750" fill="hold"/>
                                        <p:tgtEl>
                                          <p:spTgt spid="5"/>
                                        </p:tgtEl>
                                        <p:attrNameLst>
                                          <p:attrName>ppt_x</p:attrName>
                                        </p:attrNameLst>
                                      </p:cBhvr>
                                      <p:tavLst>
                                        <p:tav tm="0">
                                          <p:val>
                                            <p:strVal val="#ppt_x"/>
                                          </p:val>
                                        </p:tav>
                                        <p:tav tm="100000">
                                          <p:val>
                                            <p:strVal val="#ppt_x"/>
                                          </p:val>
                                        </p:tav>
                                      </p:tavLst>
                                    </p:anim>
                                    <p:anim calcmode="lin" valueType="num">
                                      <p:cBhvr>
                                        <p:cTn id="16"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anim calcmode="lin" valueType="num">
                                      <p:cBhvr>
                                        <p:cTn id="22" dur="750" fill="hold"/>
                                        <p:tgtEl>
                                          <p:spTgt spid="7"/>
                                        </p:tgtEl>
                                        <p:attrNameLst>
                                          <p:attrName>ppt_x</p:attrName>
                                        </p:attrNameLst>
                                      </p:cBhvr>
                                      <p:tavLst>
                                        <p:tav tm="0">
                                          <p:val>
                                            <p:strVal val="#ppt_x"/>
                                          </p:val>
                                        </p:tav>
                                        <p:tav tm="100000">
                                          <p:val>
                                            <p:strVal val="#ppt_x"/>
                                          </p:val>
                                        </p:tav>
                                      </p:tavLst>
                                    </p:anim>
                                    <p:anim calcmode="lin" valueType="num">
                                      <p:cBhvr>
                                        <p:cTn id="23"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750"/>
                                        <p:tgtEl>
                                          <p:spTgt spid="11"/>
                                        </p:tgtEl>
                                      </p:cBhvr>
                                    </p:animEffect>
                                    <p:anim calcmode="lin" valueType="num">
                                      <p:cBhvr>
                                        <p:cTn id="29" dur="750" fill="hold"/>
                                        <p:tgtEl>
                                          <p:spTgt spid="11"/>
                                        </p:tgtEl>
                                        <p:attrNameLst>
                                          <p:attrName>ppt_x</p:attrName>
                                        </p:attrNameLst>
                                      </p:cBhvr>
                                      <p:tavLst>
                                        <p:tav tm="0">
                                          <p:val>
                                            <p:strVal val="#ppt_x"/>
                                          </p:val>
                                        </p:tav>
                                        <p:tav tm="100000">
                                          <p:val>
                                            <p:strVal val="#ppt_x"/>
                                          </p:val>
                                        </p:tav>
                                      </p:tavLst>
                                    </p:anim>
                                    <p:anim calcmode="lin" valueType="num">
                                      <p:cBhvr>
                                        <p:cTn id="30"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750"/>
                                        <p:tgtEl>
                                          <p:spTgt spid="1028"/>
                                        </p:tgtEl>
                                      </p:cBhvr>
                                    </p:animEffect>
                                    <p:anim calcmode="lin" valueType="num">
                                      <p:cBhvr>
                                        <p:cTn id="36" dur="750" fill="hold"/>
                                        <p:tgtEl>
                                          <p:spTgt spid="1028"/>
                                        </p:tgtEl>
                                        <p:attrNameLst>
                                          <p:attrName>ppt_x</p:attrName>
                                        </p:attrNameLst>
                                      </p:cBhvr>
                                      <p:tavLst>
                                        <p:tav tm="0">
                                          <p:val>
                                            <p:strVal val="#ppt_x"/>
                                          </p:val>
                                        </p:tav>
                                        <p:tav tm="100000">
                                          <p:val>
                                            <p:strVal val="#ppt_x"/>
                                          </p:val>
                                        </p:tav>
                                      </p:tavLst>
                                    </p:anim>
                                    <p:anim calcmode="lin" valueType="num">
                                      <p:cBhvr>
                                        <p:cTn id="37"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1207119" y="1880641"/>
            <a:ext cx="1489645" cy="1253036"/>
          </a:xfrm>
          <a:prstGeom prst="rect">
            <a:avLst/>
          </a:prstGeom>
          <a:noFill/>
          <a:ln>
            <a:noFill/>
          </a:ln>
        </p:spPr>
      </p:pic>
      <p:grpSp>
        <p:nvGrpSpPr>
          <p:cNvPr id="2456" name="Google Shape;2456;p52"/>
          <p:cNvGrpSpPr/>
          <p:nvPr/>
        </p:nvGrpSpPr>
        <p:grpSpPr>
          <a:xfrm>
            <a:off x="1646285" y="2125445"/>
            <a:ext cx="611313" cy="763428"/>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468" name="Google Shape;2468;p52"/>
          <p:cNvSpPr txBox="1"/>
          <p:nvPr/>
        </p:nvSpPr>
        <p:spPr>
          <a:xfrm>
            <a:off x="439164" y="3080293"/>
            <a:ext cx="3115200" cy="703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200" b="1" kern="0" dirty="0">
                <a:solidFill>
                  <a:srgbClr val="073763"/>
                </a:solidFill>
                <a:latin typeface="Times New Roman" panose="02020603050405020304" pitchFamily="18" charset="0"/>
                <a:ea typeface="Overpass Black"/>
                <a:cs typeface="Times New Roman" panose="02020603050405020304" pitchFamily="18" charset="0"/>
                <a:sym typeface="Overpass Black"/>
              </a:rPr>
              <a:t>Xuất xứ</a:t>
            </a:r>
            <a:endParaRPr sz="3200" b="1" kern="0" dirty="0">
              <a:solidFill>
                <a:srgbClr val="073763"/>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246019" y="4088525"/>
            <a:ext cx="3592836" cy="1190000"/>
          </a:xfrm>
          <a:prstGeom prst="rect">
            <a:avLst/>
          </a:prstGeom>
          <a:noFill/>
          <a:ln>
            <a:noFill/>
          </a:ln>
        </p:spPr>
        <p:txBody>
          <a:bodyPr spcFirstLastPara="1" wrap="square" lIns="121900" tIns="121900" rIns="121900" bIns="121900" anchor="ctr" anchorCtr="0">
            <a:noAutofit/>
          </a:bodyPr>
          <a:lstStyle/>
          <a:p>
            <a:pPr algn="just" defTabSz="1219170">
              <a:buClr>
                <a:srgbClr val="000000"/>
              </a:buClr>
            </a:pPr>
            <a:r>
              <a:rPr lang="en" sz="2800" b="1" kern="0" dirty="0">
                <a:solidFill>
                  <a:srgbClr val="434343"/>
                </a:solidFill>
                <a:latin typeface="Times New Roman" panose="02020603050405020304" pitchFamily="18" charset="0"/>
                <a:ea typeface="Open Sans"/>
                <a:cs typeface="Times New Roman" panose="02020603050405020304" pitchFamily="18" charset="0"/>
                <a:sym typeface="Open Sans"/>
              </a:rPr>
              <a:t>Tác phẩm “Mây và sóng” được viết bằng tiếng Ben-gan, in trong tập “Trẻ thơ”</a:t>
            </a:r>
            <a:endParaRPr sz="2800" b="1" kern="0" dirty="0">
              <a:solidFill>
                <a:srgbClr val="434343"/>
              </a:solidFill>
              <a:latin typeface="Times New Roman" panose="02020603050405020304" pitchFamily="18" charset="0"/>
              <a:ea typeface="Open Sans"/>
              <a:cs typeface="Times New Roman" panose="02020603050405020304" pitchFamily="18" charset="0"/>
              <a:sym typeface="Open Sans"/>
            </a:endParaRPr>
          </a:p>
        </p:txBody>
      </p:sp>
      <p:sp>
        <p:nvSpPr>
          <p:cNvPr id="41" name="Title 1"/>
          <p:cNvSpPr txBox="1">
            <a:spLocks/>
          </p:cNvSpPr>
          <p:nvPr/>
        </p:nvSpPr>
        <p:spPr>
          <a:xfrm>
            <a:off x="1636053" y="583492"/>
            <a:ext cx="4211123" cy="77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defTabSz="1219170">
              <a:buClr>
                <a:srgbClr val="073763"/>
              </a:buClr>
            </a:pPr>
            <a:r>
              <a:rPr lang="en-US" sz="3200" b="1" kern="0" dirty="0">
                <a:solidFill>
                  <a:srgbClr val="073763"/>
                </a:solidFill>
                <a:latin typeface="Times New Roman" panose="02020603050405020304" pitchFamily="18" charset="0"/>
                <a:cs typeface="Times New Roman" panose="02020603050405020304" pitchFamily="18" charset="0"/>
              </a:rPr>
              <a:t>b. </a:t>
            </a:r>
            <a:r>
              <a:rPr lang="en-US" sz="3200" b="1" kern="0" dirty="0" err="1">
                <a:solidFill>
                  <a:srgbClr val="073763"/>
                </a:solidFill>
                <a:latin typeface="Times New Roman" panose="02020603050405020304" pitchFamily="18" charset="0"/>
                <a:cs typeface="Times New Roman" panose="02020603050405020304" pitchFamily="18" charset="0"/>
              </a:rPr>
              <a:t>Tác</a:t>
            </a:r>
            <a:r>
              <a:rPr lang="en-US" sz="3200" b="1" kern="0" dirty="0">
                <a:solidFill>
                  <a:srgbClr val="073763"/>
                </a:solidFill>
                <a:latin typeface="Times New Roman" panose="02020603050405020304" pitchFamily="18" charset="0"/>
                <a:cs typeface="Times New Roman" panose="02020603050405020304" pitchFamily="18" charset="0"/>
              </a:rPr>
              <a:t> </a:t>
            </a:r>
            <a:r>
              <a:rPr lang="en-US" sz="3200" b="1" kern="0" dirty="0" err="1">
                <a:solidFill>
                  <a:srgbClr val="073763"/>
                </a:solidFill>
                <a:latin typeface="Times New Roman" panose="02020603050405020304" pitchFamily="18" charset="0"/>
                <a:cs typeface="Times New Roman" panose="02020603050405020304" pitchFamily="18" charset="0"/>
              </a:rPr>
              <a:t>phẩm</a:t>
            </a:r>
            <a:endParaRPr lang="en-US" sz="3200" b="1" kern="0" dirty="0">
              <a:solidFill>
                <a:srgbClr val="073763"/>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3993530" y="1353893"/>
            <a:ext cx="8326981" cy="4921583"/>
          </a:xfrm>
          <a:prstGeom prst="rect">
            <a:avLst/>
          </a:prstGeom>
        </p:spPr>
      </p:pic>
      <p:sp>
        <p:nvSpPr>
          <p:cNvPr id="4" name="Title 3">
            <a:extLst>
              <a:ext uri="{FF2B5EF4-FFF2-40B4-BE49-F238E27FC236}">
                <a16:creationId xmlns:a16="http://schemas.microsoft.com/office/drawing/2014/main" id="{C880A6B6-139A-6B53-C144-9D0A7442E77B}"/>
              </a:ext>
            </a:extLst>
          </p:cNvPr>
          <p:cNvSpPr>
            <a:spLocks noGrp="1"/>
          </p:cNvSpPr>
          <p:nvPr>
            <p:ph type="ctrTitle"/>
          </p:nvPr>
        </p:nvSpPr>
        <p:spPr/>
        <p:txBody>
          <a:bodyPr/>
          <a:lstStyle/>
          <a:p>
            <a:endParaRPr lang="en-VN"/>
          </a:p>
        </p:txBody>
      </p:sp>
    </p:spTree>
    <p:extLst>
      <p:ext uri="{BB962C8B-B14F-4D97-AF65-F5344CB8AC3E}">
        <p14:creationId xmlns:p14="http://schemas.microsoft.com/office/powerpoint/2010/main" val="25931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43"/>
                                        </p:tgtEl>
                                        <p:attrNameLst>
                                          <p:attrName>style.visibility</p:attrName>
                                        </p:attrNameLst>
                                      </p:cBhvr>
                                      <p:to>
                                        <p:strVal val="visible"/>
                                      </p:to>
                                    </p:set>
                                    <p:animEffect transition="in" filter="barn(inVertical)">
                                      <p:cBhvr>
                                        <p:cTn id="12" dur="500"/>
                                        <p:tgtEl>
                                          <p:spTgt spid="2443"/>
                                        </p:tgtEl>
                                      </p:cBhvr>
                                    </p:animEffect>
                                  </p:childTnLst>
                                </p:cTn>
                              </p:par>
                              <p:par>
                                <p:cTn id="13" presetID="16" presetClass="entr" presetSubtype="21"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barn(inVertical)">
                                      <p:cBhvr>
                                        <p:cTn id="15" dur="500"/>
                                        <p:tgtEl>
                                          <p:spTgt spid="245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68"/>
                                        </p:tgtEl>
                                        <p:attrNameLst>
                                          <p:attrName>style.visibility</p:attrName>
                                        </p:attrNameLst>
                                      </p:cBhvr>
                                      <p:to>
                                        <p:strVal val="visible"/>
                                      </p:to>
                                    </p:set>
                                    <p:animEffect transition="in" filter="barn(inVertical)">
                                      <p:cBhvr>
                                        <p:cTn id="18" dur="500"/>
                                        <p:tgtEl>
                                          <p:spTgt spid="24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69"/>
                                        </p:tgtEl>
                                        <p:attrNameLst>
                                          <p:attrName>style.visibility</p:attrName>
                                        </p:attrNameLst>
                                      </p:cBhvr>
                                      <p:to>
                                        <p:strVal val="visible"/>
                                      </p:to>
                                    </p:set>
                                    <p:animEffect transition="in" filter="barn(inVertical)">
                                      <p:cBhvr>
                                        <p:cTn id="23" dur="500"/>
                                        <p:tgtEl>
                                          <p:spTgt spid="246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p:bldP spid="246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k Blue Watercolor Smudged Bright Background, Blue, Atmosphere ...">
            <a:extLst>
              <a:ext uri="{FF2B5EF4-FFF2-40B4-BE49-F238E27FC236}">
                <a16:creationId xmlns:a16="http://schemas.microsoft.com/office/drawing/2014/main" id="{37191D06-B616-4126-8284-8C06E0238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5375" y="-2665376"/>
            <a:ext cx="6861250" cy="12191999"/>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1A3EBE94-5F66-5F45-97D3-3519156F35F1}"/>
              </a:ext>
            </a:extLst>
          </p:cNvPr>
          <p:cNvSpPr/>
          <p:nvPr/>
        </p:nvSpPr>
        <p:spPr>
          <a:xfrm>
            <a:off x="312301" y="2214638"/>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16853"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latin typeface="Times New Roman" panose="02020603050405020304" pitchFamily="18" charset="0"/>
                <a:cs typeface="Times New Roman" panose="02020603050405020304" pitchFamily="18" charset="0"/>
              </a:rPr>
              <a:t>Người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kể</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chuyện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Em</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bé</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kể</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câu</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chuyện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tưởng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tượng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của</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em</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với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mẹ</a:t>
            </a:r>
            <a:endParaRPr lang="en-US" sz="3200" kern="1200"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199BC36E-E5EA-084E-909B-7DBBEBC2FBF1}"/>
              </a:ext>
            </a:extLst>
          </p:cNvPr>
          <p:cNvSpPr/>
          <p:nvPr/>
        </p:nvSpPr>
        <p:spPr>
          <a:xfrm>
            <a:off x="457337" y="2383971"/>
            <a:ext cx="1625600" cy="1354666"/>
          </a:xfrm>
          <a:prstGeom prst="roundRect">
            <a:avLst>
              <a:gd name="adj" fmla="val 10000"/>
            </a:avLst>
          </a:prstGeom>
          <a:blipFill>
            <a:blip r:embed="rId3">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VN"/>
          </a:p>
        </p:txBody>
      </p:sp>
      <p:sp>
        <p:nvSpPr>
          <p:cNvPr id="10" name="Freeform 9">
            <a:extLst>
              <a:ext uri="{FF2B5EF4-FFF2-40B4-BE49-F238E27FC236}">
                <a16:creationId xmlns:a16="http://schemas.microsoft.com/office/drawing/2014/main" id="{E0A083B0-F9BC-4042-93A5-66352D45B69B}"/>
              </a:ext>
            </a:extLst>
          </p:cNvPr>
          <p:cNvSpPr/>
          <p:nvPr/>
        </p:nvSpPr>
        <p:spPr>
          <a:xfrm>
            <a:off x="312301" y="4132977"/>
            <a:ext cx="812800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916853" tIns="121920" rIns="121921"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latin typeface="Times New Roman" panose="02020603050405020304" pitchFamily="18" charset="0"/>
                <a:cs typeface="Times New Roman" panose="02020603050405020304" pitchFamily="18" charset="0"/>
              </a:rPr>
              <a:t>Thể</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loại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thơ</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văn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xuôi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thơ</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tự</a:t>
            </a:r>
            <a:r>
              <a:rPr lang="en-US" sz="3200" kern="1200" dirty="0">
                <a:solidFill>
                  <a:schemeClr val="tx1"/>
                </a:solidFill>
                <a:latin typeface="Times New Roman" panose="02020603050405020304" pitchFamily="18" charset="0"/>
                <a:cs typeface="Times New Roman" panose="02020603050405020304" pitchFamily="18" charset="0"/>
              </a:rPr>
              <a:t> do)</a:t>
            </a:r>
          </a:p>
        </p:txBody>
      </p:sp>
      <p:sp>
        <p:nvSpPr>
          <p:cNvPr id="11" name="Rounded Rectangle 10">
            <a:extLst>
              <a:ext uri="{FF2B5EF4-FFF2-40B4-BE49-F238E27FC236}">
                <a16:creationId xmlns:a16="http://schemas.microsoft.com/office/drawing/2014/main" id="{01BB6C20-CB9B-E049-9741-FD40F5207410}"/>
              </a:ext>
            </a:extLst>
          </p:cNvPr>
          <p:cNvSpPr/>
          <p:nvPr/>
        </p:nvSpPr>
        <p:spPr>
          <a:xfrm>
            <a:off x="481634" y="4302310"/>
            <a:ext cx="1625600" cy="1354666"/>
          </a:xfrm>
          <a:prstGeom prst="roundRect">
            <a:avLst>
              <a:gd name="adj" fmla="val 10000"/>
            </a:avLst>
          </a:prstGeom>
          <a:blipFill>
            <a:blip r:embed="rId4">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4">
              <a:tint val="50000"/>
              <a:hueOff val="10788194"/>
              <a:satOff val="-50206"/>
              <a:lumOff val="-2202"/>
              <a:alphaOff val="0"/>
            </a:schemeClr>
          </a:effectRef>
          <a:fontRef idx="minor">
            <a:schemeClr val="lt1">
              <a:hueOff val="0"/>
              <a:satOff val="0"/>
              <a:lumOff val="0"/>
              <a:alphaOff val="0"/>
            </a:schemeClr>
          </a:fontRef>
        </p:style>
        <p:txBody>
          <a:bodyPr/>
          <a:lstStyle/>
          <a:p>
            <a:endParaRPr lang="en-VN"/>
          </a:p>
        </p:txBody>
      </p:sp>
      <p:pic>
        <p:nvPicPr>
          <p:cNvPr id="16" name="Picture 15" descr="A person holding a baby&#10;&#10;Description automatically generated">
            <a:extLst>
              <a:ext uri="{FF2B5EF4-FFF2-40B4-BE49-F238E27FC236}">
                <a16:creationId xmlns:a16="http://schemas.microsoft.com/office/drawing/2014/main" id="{0523FF8C-8919-F64D-B485-886B0C470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693" y="1658826"/>
            <a:ext cx="4479507" cy="4479507"/>
          </a:xfrm>
          <a:prstGeom prst="rect">
            <a:avLst/>
          </a:prstGeom>
        </p:spPr>
      </p:pic>
      <p:pic>
        <p:nvPicPr>
          <p:cNvPr id="9" name="Picture 8">
            <a:extLst>
              <a:ext uri="{FF2B5EF4-FFF2-40B4-BE49-F238E27FC236}">
                <a16:creationId xmlns:a16="http://schemas.microsoft.com/office/drawing/2014/main" id="{E8242F34-9A2D-8445-A5EA-44C256BB8A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1847" y="-945731"/>
            <a:ext cx="6676554" cy="2964390"/>
          </a:xfrm>
          <a:prstGeom prst="rect">
            <a:avLst/>
          </a:prstGeom>
        </p:spPr>
      </p:pic>
      <p:sp>
        <p:nvSpPr>
          <p:cNvPr id="12" name="TextBox 11">
            <a:extLst>
              <a:ext uri="{FF2B5EF4-FFF2-40B4-BE49-F238E27FC236}">
                <a16:creationId xmlns:a16="http://schemas.microsoft.com/office/drawing/2014/main" id="{A29C3561-2F51-A129-7DA5-700867F2BC7E}"/>
              </a:ext>
            </a:extLst>
          </p:cNvPr>
          <p:cNvSpPr txBox="1"/>
          <p:nvPr/>
        </p:nvSpPr>
        <p:spPr>
          <a:xfrm>
            <a:off x="812956" y="674776"/>
            <a:ext cx="5118892" cy="1283428"/>
          </a:xfrm>
          <a:prstGeom prst="rect">
            <a:avLst/>
          </a:prstGeom>
          <a:noFill/>
        </p:spPr>
        <p:txBody>
          <a:bodyPr wrap="square">
            <a:spAutoFit/>
          </a:bodyPr>
          <a:lstStyle/>
          <a:p>
            <a:pPr marL="12700" lvl="0" algn="l" defTabSz="1422400">
              <a:lnSpc>
                <a:spcPct val="90000"/>
              </a:lnSpc>
              <a:spcBef>
                <a:spcPct val="0"/>
              </a:spcBef>
              <a:spcAft>
                <a:spcPct val="35000"/>
              </a:spcAft>
              <a:buNone/>
            </a:pPr>
            <a:r>
              <a:rPr lang="en-US" sz="3600" kern="1200" dirty="0">
                <a:solidFill>
                  <a:schemeClr val="tx1"/>
                </a:solidFill>
                <a:latin typeface="Times New Roman" panose="02020603050405020304" pitchFamily="18" charset="0"/>
                <a:cs typeface="Times New Roman" panose="02020603050405020304" pitchFamily="18" charset="0"/>
              </a:rPr>
              <a:t>Ai </a:t>
            </a:r>
            <a:r>
              <a:rPr lang="en-US" sz="3600" kern="1200" dirty="0" err="1">
                <a:solidFill>
                  <a:schemeClr val="tx1"/>
                </a:solidFill>
                <a:latin typeface="Times New Roman" panose="02020603050405020304" pitchFamily="18" charset="0"/>
                <a:cs typeface="Times New Roman" panose="02020603050405020304" pitchFamily="18" charset="0"/>
              </a:rPr>
              <a:t>đang</a:t>
            </a:r>
            <a:r>
              <a:rPr lang="en-US" sz="3600" kern="1200" dirty="0">
                <a:solidFill>
                  <a:schemeClr val="tx1"/>
                </a:solidFill>
                <a:latin typeface="Times New Roman" panose="02020603050405020304" pitchFamily="18" charset="0"/>
                <a:cs typeface="Times New Roman" panose="02020603050405020304" pitchFamily="18" charset="0"/>
              </a:rPr>
              <a:t> </a:t>
            </a:r>
            <a:r>
              <a:rPr lang="en-US" sz="3600" kern="1200" dirty="0" err="1">
                <a:solidFill>
                  <a:schemeClr val="tx1"/>
                </a:solidFill>
                <a:latin typeface="Times New Roman" panose="02020603050405020304" pitchFamily="18" charset="0"/>
                <a:cs typeface="Times New Roman" panose="02020603050405020304" pitchFamily="18" charset="0"/>
              </a:rPr>
              <a:t>kể</a:t>
            </a:r>
            <a:r>
              <a:rPr lang="en-US" sz="3600" kern="1200" dirty="0">
                <a:solidFill>
                  <a:schemeClr val="tx1"/>
                </a:solidFill>
                <a:latin typeface="Times New Roman" panose="02020603050405020304" pitchFamily="18" charset="0"/>
                <a:cs typeface="Times New Roman" panose="02020603050405020304" pitchFamily="18" charset="0"/>
              </a:rPr>
              <a:t> </a:t>
            </a:r>
            <a:r>
              <a:rPr lang="en-US" sz="3600" kern="1200" dirty="0" err="1">
                <a:solidFill>
                  <a:schemeClr val="tx1"/>
                </a:solidFill>
                <a:latin typeface="Times New Roman" panose="02020603050405020304" pitchFamily="18" charset="0"/>
                <a:cs typeface="Times New Roman" panose="02020603050405020304" pitchFamily="18" charset="0"/>
              </a:rPr>
              <a:t>chuyện</a:t>
            </a:r>
            <a:r>
              <a:rPr lang="en-US" sz="3600" kern="1200" dirty="0">
                <a:solidFill>
                  <a:schemeClr val="tx1"/>
                </a:solidFill>
                <a:latin typeface="Times New Roman" panose="02020603050405020304" pitchFamily="18" charset="0"/>
                <a:cs typeface="Times New Roman" panose="02020603050405020304" pitchFamily="18" charset="0"/>
              </a:rPr>
              <a:t> </a:t>
            </a:r>
            <a:r>
              <a:rPr lang="en-US" sz="3600" kern="1200" dirty="0" err="1">
                <a:solidFill>
                  <a:schemeClr val="tx1"/>
                </a:solidFill>
                <a:latin typeface="Times New Roman" panose="02020603050405020304" pitchFamily="18" charset="0"/>
                <a:cs typeface="Times New Roman" panose="02020603050405020304" pitchFamily="18" charset="0"/>
              </a:rPr>
              <a:t>với</a:t>
            </a:r>
            <a:r>
              <a:rPr lang="en-US" sz="3600" kern="1200" dirty="0">
                <a:solidFill>
                  <a:schemeClr val="tx1"/>
                </a:solidFill>
                <a:latin typeface="Times New Roman" panose="02020603050405020304" pitchFamily="18" charset="0"/>
                <a:cs typeface="Times New Roman" panose="02020603050405020304" pitchFamily="18" charset="0"/>
              </a:rPr>
              <a:t> ai? </a:t>
            </a:r>
          </a:p>
          <a:p>
            <a:pPr marL="12700" lvl="0" algn="l" defTabSz="1422400">
              <a:lnSpc>
                <a:spcPct val="90000"/>
              </a:lnSpc>
              <a:spcBef>
                <a:spcPct val="0"/>
              </a:spcBef>
              <a:spcAft>
                <a:spcPct val="35000"/>
              </a:spcAft>
              <a:buNone/>
            </a:pPr>
            <a:r>
              <a:rPr lang="en-US" sz="3600" kern="1200" dirty="0">
                <a:solidFill>
                  <a:schemeClr val="tx1"/>
                </a:solidFill>
                <a:latin typeface="Times New Roman" panose="02020603050405020304" pitchFamily="18" charset="0"/>
                <a:cs typeface="Times New Roman" panose="02020603050405020304" pitchFamily="18" charset="0"/>
              </a:rPr>
              <a:t>“</a:t>
            </a:r>
            <a:r>
              <a:rPr lang="en-US" sz="3600" kern="1200" dirty="0" err="1">
                <a:solidFill>
                  <a:schemeClr val="tx1"/>
                </a:solidFill>
                <a:latin typeface="Times New Roman" panose="02020603050405020304" pitchFamily="18" charset="0"/>
                <a:cs typeface="Times New Roman" panose="02020603050405020304" pitchFamily="18" charset="0"/>
              </a:rPr>
              <a:t>người</a:t>
            </a:r>
            <a:r>
              <a:rPr lang="en-US" sz="3600" kern="1200" dirty="0">
                <a:solidFill>
                  <a:schemeClr val="tx1"/>
                </a:solidFill>
                <a:latin typeface="Times New Roman" panose="02020603050405020304" pitchFamily="18" charset="0"/>
                <a:cs typeface="Times New Roman" panose="02020603050405020304" pitchFamily="18" charset="0"/>
              </a:rPr>
              <a:t> </a:t>
            </a:r>
            <a:r>
              <a:rPr lang="en-US" sz="3600" kern="1200" dirty="0" err="1">
                <a:solidFill>
                  <a:schemeClr val="tx1"/>
                </a:solidFill>
                <a:latin typeface="Times New Roman" panose="02020603050405020304" pitchFamily="18" charset="0"/>
                <a:cs typeface="Times New Roman" panose="02020603050405020304" pitchFamily="18" charset="0"/>
              </a:rPr>
              <a:t>ấy</a:t>
            </a:r>
            <a:r>
              <a:rPr lang="en-US" sz="3600" kern="1200" dirty="0">
                <a:solidFill>
                  <a:schemeClr val="tx1"/>
                </a:solidFill>
                <a:latin typeface="Times New Roman" panose="02020603050405020304" pitchFamily="18" charset="0"/>
                <a:cs typeface="Times New Roman" panose="02020603050405020304" pitchFamily="18" charset="0"/>
              </a:rPr>
              <a:t>” </a:t>
            </a:r>
            <a:r>
              <a:rPr lang="en-US" sz="3600" kern="1200" dirty="0" err="1">
                <a:solidFill>
                  <a:schemeClr val="tx1"/>
                </a:solidFill>
                <a:latin typeface="Times New Roman" panose="02020603050405020304" pitchFamily="18" charset="0"/>
                <a:cs typeface="Times New Roman" panose="02020603050405020304" pitchFamily="18" charset="0"/>
              </a:rPr>
              <a:t>kể</a:t>
            </a:r>
            <a:r>
              <a:rPr lang="en-US" sz="3600" kern="1200" dirty="0">
                <a:solidFill>
                  <a:schemeClr val="tx1"/>
                </a:solidFill>
                <a:latin typeface="Times New Roman" panose="02020603050405020304" pitchFamily="18" charset="0"/>
                <a:cs typeface="Times New Roman" panose="02020603050405020304" pitchFamily="18" charset="0"/>
              </a:rPr>
              <a:t> </a:t>
            </a:r>
            <a:r>
              <a:rPr lang="en-US" sz="3600" kern="1200" dirty="0" err="1">
                <a:solidFill>
                  <a:schemeClr val="tx1"/>
                </a:solidFill>
                <a:latin typeface="Times New Roman" panose="02020603050405020304" pitchFamily="18" charset="0"/>
                <a:cs typeface="Times New Roman" panose="02020603050405020304" pitchFamily="18" charset="0"/>
              </a:rPr>
              <a:t>về</a:t>
            </a:r>
            <a:r>
              <a:rPr lang="en-US" sz="3600" kern="1200" dirty="0">
                <a:solidFill>
                  <a:schemeClr val="tx1"/>
                </a:solidFill>
                <a:latin typeface="Times New Roman" panose="02020603050405020304" pitchFamily="18" charset="0"/>
                <a:cs typeface="Times New Roman" panose="02020603050405020304" pitchFamily="18" charset="0"/>
              </a:rPr>
              <a:t> </a:t>
            </a:r>
            <a:r>
              <a:rPr lang="en-US" sz="3600" kern="1200" dirty="0" err="1">
                <a:solidFill>
                  <a:schemeClr val="tx1"/>
                </a:solidFill>
                <a:latin typeface="Times New Roman" panose="02020603050405020304" pitchFamily="18" charset="0"/>
                <a:cs typeface="Times New Roman" panose="02020603050405020304" pitchFamily="18" charset="0"/>
              </a:rPr>
              <a:t>điều</a:t>
            </a:r>
            <a:r>
              <a:rPr lang="en-US" sz="3600" kern="1200" dirty="0">
                <a:solidFill>
                  <a:schemeClr val="tx1"/>
                </a:solidFill>
                <a:latin typeface="Times New Roman" panose="02020603050405020304" pitchFamily="18" charset="0"/>
                <a:cs typeface="Times New Roman" panose="02020603050405020304" pitchFamily="18" charset="0"/>
              </a:rPr>
              <a:t> </a:t>
            </a:r>
            <a:r>
              <a:rPr lang="en-US" sz="3600" kern="1200" dirty="0" err="1">
                <a:solidFill>
                  <a:schemeClr val="tx1"/>
                </a:solidFill>
                <a:latin typeface="Times New Roman" panose="02020603050405020304" pitchFamily="18" charset="0"/>
                <a:cs typeface="Times New Roman" panose="02020603050405020304" pitchFamily="18" charset="0"/>
              </a:rPr>
              <a:t>gì</a:t>
            </a:r>
            <a:r>
              <a:rPr lang="en-US" sz="3600" kern="12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7485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5" name="Picture 4"/>
          <p:cNvPicPr>
            <a:picLocks noChangeAspect="1"/>
          </p:cNvPicPr>
          <p:nvPr/>
        </p:nvPicPr>
        <p:blipFill rotWithShape="1">
          <a:blip r:embed="rId3"/>
          <a:srcRect b="50000"/>
          <a:stretch/>
        </p:blipFill>
        <p:spPr>
          <a:xfrm>
            <a:off x="1925975" y="1502499"/>
            <a:ext cx="8340051" cy="1926502"/>
          </a:xfrm>
          <a:prstGeom prst="rect">
            <a:avLst/>
          </a:prstGeom>
        </p:spPr>
      </p:pic>
      <p:sp>
        <p:nvSpPr>
          <p:cNvPr id="2" name="TextBox 1">
            <a:extLst>
              <a:ext uri="{FF2B5EF4-FFF2-40B4-BE49-F238E27FC236}">
                <a16:creationId xmlns:a16="http://schemas.microsoft.com/office/drawing/2014/main" id="{E324883D-E59E-E358-7E27-52BF1B0CAA98}"/>
              </a:ext>
            </a:extLst>
          </p:cNvPr>
          <p:cNvSpPr txBox="1"/>
          <p:nvPr/>
        </p:nvSpPr>
        <p:spPr>
          <a:xfrm>
            <a:off x="3009257" y="3590364"/>
            <a:ext cx="6173485" cy="830997"/>
          </a:xfrm>
          <a:prstGeom prst="rect">
            <a:avLst/>
          </a:prstGeom>
          <a:noFill/>
        </p:spPr>
        <p:txBody>
          <a:bodyPr wrap="none" rtlCol="0">
            <a:spAutoFit/>
          </a:bodyPr>
          <a:lstStyle/>
          <a:p>
            <a:r>
              <a:rPr lang="en-VN" sz="4800" b="1" dirty="0">
                <a:solidFill>
                  <a:schemeClr val="accent1">
                    <a:lumMod val="50000"/>
                  </a:schemeClr>
                </a:solidFill>
                <a:latin typeface="UTM Centur" panose="02040603050506020204" pitchFamily="18"/>
              </a:rPr>
              <a:t>Khám phá văn bản</a:t>
            </a:r>
          </a:p>
        </p:txBody>
      </p:sp>
    </p:spTree>
  </p:cSld>
  <p:clrMapOvr>
    <a:masterClrMapping/>
  </p:clrMapOvr>
  <p:transition spd="slow">
    <p:push dir="u"/>
  </p:transition>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3162</TotalTime>
  <Words>1944</Words>
  <Application>Microsoft Macintosh PowerPoint</Application>
  <PresentationFormat>Widescreen</PresentationFormat>
  <Paragraphs>211</Paragraphs>
  <Slides>30</Slides>
  <Notes>20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UTM Centur</vt:lpstr>
      <vt:lpstr>Open Sans</vt:lpstr>
      <vt:lpstr>Calibri Light</vt:lpstr>
      <vt:lpstr>Arial</vt:lpstr>
      <vt:lpstr>Times New Roman</vt:lpstr>
      <vt:lpstr>Fira Sans Extra Condensed Medium</vt:lpstr>
      <vt:lpstr>Calibri</vt:lpstr>
      <vt:lpstr>Overpass Black</vt:lpstr>
      <vt:lpstr>3_Office Theme</vt:lpstr>
      <vt:lpstr>Chủ đề Office</vt:lpstr>
      <vt:lpstr>Aqua Marketing Plan by Slidego</vt:lpstr>
      <vt:lpstr>PowerPoint Presentation</vt:lpstr>
      <vt:lpstr>PowerPoint Presentation</vt:lpstr>
      <vt:lpstr>PowerPoint Presentation</vt:lpstr>
      <vt:lpstr>1.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Minh Châu</cp:lastModifiedBy>
  <cp:revision>92</cp:revision>
  <dcterms:created xsi:type="dcterms:W3CDTF">2020-02-05T13:45:58Z</dcterms:created>
  <dcterms:modified xsi:type="dcterms:W3CDTF">2025-10-13T16:09:04Z</dcterms:modified>
</cp:coreProperties>
</file>