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12" r:id="rId2"/>
    <p:sldId id="313" r:id="rId3"/>
    <p:sldId id="256" r:id="rId4"/>
    <p:sldId id="257" r:id="rId5"/>
    <p:sldId id="316" r:id="rId6"/>
    <p:sldId id="318" r:id="rId7"/>
    <p:sldId id="320" r:id="rId8"/>
    <p:sldId id="322" r:id="rId9"/>
    <p:sldId id="265" r:id="rId10"/>
    <p:sldId id="323" r:id="rId11"/>
    <p:sldId id="324" r:id="rId12"/>
    <p:sldId id="325" r:id="rId13"/>
    <p:sldId id="327" r:id="rId14"/>
    <p:sldId id="270" r:id="rId15"/>
    <p:sldId id="328" r:id="rId16"/>
    <p:sldId id="297" r:id="rId17"/>
    <p:sldId id="329" r:id="rId18"/>
    <p:sldId id="274" r:id="rId19"/>
    <p:sldId id="303" r:id="rId20"/>
    <p:sldId id="331"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5" autoAdjust="0"/>
    <p:restoredTop sz="93173" autoAdjust="0"/>
  </p:normalViewPr>
  <p:slideViewPr>
    <p:cSldViewPr snapToGrid="0">
      <p:cViewPr varScale="1">
        <p:scale>
          <a:sx n="87" d="100"/>
          <a:sy n="87" d="100"/>
        </p:scale>
        <p:origin x="37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8E2D65-C21A-48FB-B4F2-A55ADC341221}" type="datetimeFigureOut">
              <a:rPr lang="en-US" smtClean="0"/>
              <a:t>6/26/2024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D1C78-3CCD-47E9-8BE0-8CC4A19D9582}" type="slidenum">
              <a:rPr lang="en-US" smtClean="0"/>
              <a:t>‹#›</a:t>
            </a:fld>
            <a:endParaRPr lang="en-US"/>
          </a:p>
        </p:txBody>
      </p:sp>
    </p:spTree>
    <p:extLst>
      <p:ext uri="{BB962C8B-B14F-4D97-AF65-F5344CB8AC3E}">
        <p14:creationId xmlns:p14="http://schemas.microsoft.com/office/powerpoint/2010/main" val="288265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1</a:t>
            </a:fld>
            <a:endParaRPr lang="en-US"/>
          </a:p>
        </p:txBody>
      </p:sp>
    </p:spTree>
    <p:extLst>
      <p:ext uri="{BB962C8B-B14F-4D97-AF65-F5344CB8AC3E}">
        <p14:creationId xmlns:p14="http://schemas.microsoft.com/office/powerpoint/2010/main" val="2939265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10</a:t>
            </a:fld>
            <a:endParaRPr lang="en-US"/>
          </a:p>
        </p:txBody>
      </p:sp>
    </p:spTree>
    <p:extLst>
      <p:ext uri="{BB962C8B-B14F-4D97-AF65-F5344CB8AC3E}">
        <p14:creationId xmlns:p14="http://schemas.microsoft.com/office/powerpoint/2010/main" val="3660756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11</a:t>
            </a:fld>
            <a:endParaRPr lang="en-US"/>
          </a:p>
        </p:txBody>
      </p:sp>
    </p:spTree>
    <p:extLst>
      <p:ext uri="{BB962C8B-B14F-4D97-AF65-F5344CB8AC3E}">
        <p14:creationId xmlns:p14="http://schemas.microsoft.com/office/powerpoint/2010/main" val="2875856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12</a:t>
            </a:fld>
            <a:endParaRPr lang="en-US"/>
          </a:p>
        </p:txBody>
      </p:sp>
    </p:spTree>
    <p:extLst>
      <p:ext uri="{BB962C8B-B14F-4D97-AF65-F5344CB8AC3E}">
        <p14:creationId xmlns:p14="http://schemas.microsoft.com/office/powerpoint/2010/main" val="695679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13</a:t>
            </a:fld>
            <a:endParaRPr lang="en-US"/>
          </a:p>
        </p:txBody>
      </p:sp>
    </p:spTree>
    <p:extLst>
      <p:ext uri="{BB962C8B-B14F-4D97-AF65-F5344CB8AC3E}">
        <p14:creationId xmlns:p14="http://schemas.microsoft.com/office/powerpoint/2010/main" val="189126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14</a:t>
            </a:fld>
            <a:endParaRPr lang="en-US"/>
          </a:p>
        </p:txBody>
      </p:sp>
    </p:spTree>
    <p:extLst>
      <p:ext uri="{BB962C8B-B14F-4D97-AF65-F5344CB8AC3E}">
        <p14:creationId xmlns:p14="http://schemas.microsoft.com/office/powerpoint/2010/main" val="4099512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15</a:t>
            </a:fld>
            <a:endParaRPr lang="en-US"/>
          </a:p>
        </p:txBody>
      </p:sp>
    </p:spTree>
    <p:extLst>
      <p:ext uri="{BB962C8B-B14F-4D97-AF65-F5344CB8AC3E}">
        <p14:creationId xmlns:p14="http://schemas.microsoft.com/office/powerpoint/2010/main" val="967923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16</a:t>
            </a:fld>
            <a:endParaRPr lang="en-US"/>
          </a:p>
        </p:txBody>
      </p:sp>
    </p:spTree>
    <p:extLst>
      <p:ext uri="{BB962C8B-B14F-4D97-AF65-F5344CB8AC3E}">
        <p14:creationId xmlns:p14="http://schemas.microsoft.com/office/powerpoint/2010/main" val="2893182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17</a:t>
            </a:fld>
            <a:endParaRPr lang="en-US"/>
          </a:p>
        </p:txBody>
      </p:sp>
    </p:spTree>
    <p:extLst>
      <p:ext uri="{BB962C8B-B14F-4D97-AF65-F5344CB8AC3E}">
        <p14:creationId xmlns:p14="http://schemas.microsoft.com/office/powerpoint/2010/main" val="1914053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18</a:t>
            </a:fld>
            <a:endParaRPr lang="en-US"/>
          </a:p>
        </p:txBody>
      </p:sp>
    </p:spTree>
    <p:extLst>
      <p:ext uri="{BB962C8B-B14F-4D97-AF65-F5344CB8AC3E}">
        <p14:creationId xmlns:p14="http://schemas.microsoft.com/office/powerpoint/2010/main" val="3415203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19</a:t>
            </a:fld>
            <a:endParaRPr lang="en-US"/>
          </a:p>
        </p:txBody>
      </p:sp>
    </p:spTree>
    <p:extLst>
      <p:ext uri="{BB962C8B-B14F-4D97-AF65-F5344CB8AC3E}">
        <p14:creationId xmlns:p14="http://schemas.microsoft.com/office/powerpoint/2010/main" val="11980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2</a:t>
            </a:fld>
            <a:endParaRPr lang="en-US"/>
          </a:p>
        </p:txBody>
      </p:sp>
    </p:spTree>
    <p:extLst>
      <p:ext uri="{BB962C8B-B14F-4D97-AF65-F5344CB8AC3E}">
        <p14:creationId xmlns:p14="http://schemas.microsoft.com/office/powerpoint/2010/main" val="1986811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20</a:t>
            </a:fld>
            <a:endParaRPr lang="en-US"/>
          </a:p>
        </p:txBody>
      </p:sp>
    </p:spTree>
    <p:extLst>
      <p:ext uri="{BB962C8B-B14F-4D97-AF65-F5344CB8AC3E}">
        <p14:creationId xmlns:p14="http://schemas.microsoft.com/office/powerpoint/2010/main" val="303291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21</a:t>
            </a:fld>
            <a:endParaRPr lang="en-US"/>
          </a:p>
        </p:txBody>
      </p:sp>
    </p:spTree>
    <p:extLst>
      <p:ext uri="{BB962C8B-B14F-4D97-AF65-F5344CB8AC3E}">
        <p14:creationId xmlns:p14="http://schemas.microsoft.com/office/powerpoint/2010/main" val="44315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3</a:t>
            </a:fld>
            <a:endParaRPr lang="en-US"/>
          </a:p>
        </p:txBody>
      </p:sp>
    </p:spTree>
    <p:extLst>
      <p:ext uri="{BB962C8B-B14F-4D97-AF65-F5344CB8AC3E}">
        <p14:creationId xmlns:p14="http://schemas.microsoft.com/office/powerpoint/2010/main" val="148473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4</a:t>
            </a:fld>
            <a:endParaRPr lang="en-US"/>
          </a:p>
        </p:txBody>
      </p:sp>
    </p:spTree>
    <p:extLst>
      <p:ext uri="{BB962C8B-B14F-4D97-AF65-F5344CB8AC3E}">
        <p14:creationId xmlns:p14="http://schemas.microsoft.com/office/powerpoint/2010/main" val="1617228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5</a:t>
            </a:fld>
            <a:endParaRPr lang="en-US"/>
          </a:p>
        </p:txBody>
      </p:sp>
    </p:spTree>
    <p:extLst>
      <p:ext uri="{BB962C8B-B14F-4D97-AF65-F5344CB8AC3E}">
        <p14:creationId xmlns:p14="http://schemas.microsoft.com/office/powerpoint/2010/main" val="3542503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6</a:t>
            </a:fld>
            <a:endParaRPr lang="en-US"/>
          </a:p>
        </p:txBody>
      </p:sp>
    </p:spTree>
    <p:extLst>
      <p:ext uri="{BB962C8B-B14F-4D97-AF65-F5344CB8AC3E}">
        <p14:creationId xmlns:p14="http://schemas.microsoft.com/office/powerpoint/2010/main" val="417758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6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191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9</a:t>
            </a:fld>
            <a:endParaRPr lang="en-US"/>
          </a:p>
        </p:txBody>
      </p:sp>
    </p:spTree>
    <p:extLst>
      <p:ext uri="{BB962C8B-B14F-4D97-AF65-F5344CB8AC3E}">
        <p14:creationId xmlns:p14="http://schemas.microsoft.com/office/powerpoint/2010/main" val="38984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F856-4CC1-4683-7BE1-361E8A8289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E34F07-0639-B1FE-8878-F329F0CAD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7AA8F0-1153-A125-63FB-2CA503D17D8D}"/>
              </a:ext>
            </a:extLst>
          </p:cNvPr>
          <p:cNvSpPr>
            <a:spLocks noGrp="1"/>
          </p:cNvSpPr>
          <p:nvPr>
            <p:ph type="dt" sz="half" idx="10"/>
          </p:nvPr>
        </p:nvSpPr>
        <p:spPr/>
        <p:txBody>
          <a:bodyPr/>
          <a:lstStyle/>
          <a:p>
            <a:fld id="{9B824486-CFB4-45EB-B4D3-BCFECB646C06}" type="datetimeFigureOut">
              <a:rPr lang="en-US" smtClean="0"/>
              <a:t>6/26/2024</a:t>
            </a:fld>
            <a:endParaRPr lang="en-US"/>
          </a:p>
        </p:txBody>
      </p:sp>
      <p:sp>
        <p:nvSpPr>
          <p:cNvPr id="5" name="Footer Placeholder 4">
            <a:extLst>
              <a:ext uri="{FF2B5EF4-FFF2-40B4-BE49-F238E27FC236}">
                <a16:creationId xmlns:a16="http://schemas.microsoft.com/office/drawing/2014/main" id="{98AACEAC-43EC-A55C-0DFB-86DF464EB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D085B-8F5B-318C-BCAA-47FC370B2CD9}"/>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3319430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A681-6E21-95F8-CFB8-7B0E802AF7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DEAADD-79DD-BF75-83B4-76B751FE94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F2E30-C38B-60ED-9844-6D1115D93A79}"/>
              </a:ext>
            </a:extLst>
          </p:cNvPr>
          <p:cNvSpPr>
            <a:spLocks noGrp="1"/>
          </p:cNvSpPr>
          <p:nvPr>
            <p:ph type="dt" sz="half" idx="10"/>
          </p:nvPr>
        </p:nvSpPr>
        <p:spPr/>
        <p:txBody>
          <a:bodyPr/>
          <a:lstStyle/>
          <a:p>
            <a:fld id="{9B824486-CFB4-45EB-B4D3-BCFECB646C06}" type="datetimeFigureOut">
              <a:rPr lang="en-US" smtClean="0"/>
              <a:t>6/26/2024</a:t>
            </a:fld>
            <a:endParaRPr lang="en-US"/>
          </a:p>
        </p:txBody>
      </p:sp>
      <p:sp>
        <p:nvSpPr>
          <p:cNvPr id="5" name="Footer Placeholder 4">
            <a:extLst>
              <a:ext uri="{FF2B5EF4-FFF2-40B4-BE49-F238E27FC236}">
                <a16:creationId xmlns:a16="http://schemas.microsoft.com/office/drawing/2014/main" id="{79FBD496-50BA-9637-5723-014E1AB22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7802C-4334-69FB-7CB3-228AA33C7657}"/>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85188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7E3D7D-9A3C-9E34-4DB4-31EBDAD461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EA2F54-0EBF-2238-CEE5-19A69474E4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75DE9-8438-9529-CDAA-7ED0E123E7AB}"/>
              </a:ext>
            </a:extLst>
          </p:cNvPr>
          <p:cNvSpPr>
            <a:spLocks noGrp="1"/>
          </p:cNvSpPr>
          <p:nvPr>
            <p:ph type="dt" sz="half" idx="10"/>
          </p:nvPr>
        </p:nvSpPr>
        <p:spPr/>
        <p:txBody>
          <a:bodyPr/>
          <a:lstStyle/>
          <a:p>
            <a:fld id="{9B824486-CFB4-45EB-B4D3-BCFECB646C06}" type="datetimeFigureOut">
              <a:rPr lang="en-US" smtClean="0"/>
              <a:t>6/26/2024</a:t>
            </a:fld>
            <a:endParaRPr lang="en-US"/>
          </a:p>
        </p:txBody>
      </p:sp>
      <p:sp>
        <p:nvSpPr>
          <p:cNvPr id="5" name="Footer Placeholder 4">
            <a:extLst>
              <a:ext uri="{FF2B5EF4-FFF2-40B4-BE49-F238E27FC236}">
                <a16:creationId xmlns:a16="http://schemas.microsoft.com/office/drawing/2014/main" id="{460081D6-1F7F-3905-8FFC-4640A2A5E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49379-565A-92E7-7826-3C0DA45B7536}"/>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409193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2CDFD-4C2E-0578-421F-4638B05593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376FD6-A268-9401-6738-3E404F5A9D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03BDC-403C-1686-0C49-CEE66C8F5824}"/>
              </a:ext>
            </a:extLst>
          </p:cNvPr>
          <p:cNvSpPr>
            <a:spLocks noGrp="1"/>
          </p:cNvSpPr>
          <p:nvPr>
            <p:ph type="dt" sz="half" idx="10"/>
          </p:nvPr>
        </p:nvSpPr>
        <p:spPr/>
        <p:txBody>
          <a:bodyPr/>
          <a:lstStyle/>
          <a:p>
            <a:fld id="{9B824486-CFB4-45EB-B4D3-BCFECB646C06}" type="datetimeFigureOut">
              <a:rPr lang="en-US" smtClean="0"/>
              <a:t>6/26/2024</a:t>
            </a:fld>
            <a:endParaRPr lang="en-US"/>
          </a:p>
        </p:txBody>
      </p:sp>
      <p:sp>
        <p:nvSpPr>
          <p:cNvPr id="5" name="Footer Placeholder 4">
            <a:extLst>
              <a:ext uri="{FF2B5EF4-FFF2-40B4-BE49-F238E27FC236}">
                <a16:creationId xmlns:a16="http://schemas.microsoft.com/office/drawing/2014/main" id="{7DF138AC-8F77-83D1-25CE-EE41BC6D7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F62073-CBE5-7099-0F50-06136EE77327}"/>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250784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8FFD-87D6-8CFF-BFF7-E1E53A0FFF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40B49B-77DC-82F7-3ABC-BC6BDBF26C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ADB2CF-E744-F5F6-36D4-15775A404BB9}"/>
              </a:ext>
            </a:extLst>
          </p:cNvPr>
          <p:cNvSpPr>
            <a:spLocks noGrp="1"/>
          </p:cNvSpPr>
          <p:nvPr>
            <p:ph type="dt" sz="half" idx="10"/>
          </p:nvPr>
        </p:nvSpPr>
        <p:spPr/>
        <p:txBody>
          <a:bodyPr/>
          <a:lstStyle/>
          <a:p>
            <a:fld id="{9B824486-CFB4-45EB-B4D3-BCFECB646C06}" type="datetimeFigureOut">
              <a:rPr lang="en-US" smtClean="0"/>
              <a:t>6/26/2024</a:t>
            </a:fld>
            <a:endParaRPr lang="en-US"/>
          </a:p>
        </p:txBody>
      </p:sp>
      <p:sp>
        <p:nvSpPr>
          <p:cNvPr id="5" name="Footer Placeholder 4">
            <a:extLst>
              <a:ext uri="{FF2B5EF4-FFF2-40B4-BE49-F238E27FC236}">
                <a16:creationId xmlns:a16="http://schemas.microsoft.com/office/drawing/2014/main" id="{2C6E68A4-96DA-22D8-D09C-A24314EBD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377A30-7D80-4E28-3C68-27C6D9B85EC7}"/>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63069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9EC83-FCAE-B5A0-513C-D0B229D2F7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43D5B9-4AE1-5199-FF15-E2827814EE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D9CD38-8E9C-7D35-475E-21AD83527A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185516-F5D6-D8FF-5F17-1991AA1D6AB9}"/>
              </a:ext>
            </a:extLst>
          </p:cNvPr>
          <p:cNvSpPr>
            <a:spLocks noGrp="1"/>
          </p:cNvSpPr>
          <p:nvPr>
            <p:ph type="dt" sz="half" idx="10"/>
          </p:nvPr>
        </p:nvSpPr>
        <p:spPr/>
        <p:txBody>
          <a:bodyPr/>
          <a:lstStyle/>
          <a:p>
            <a:fld id="{9B824486-CFB4-45EB-B4D3-BCFECB646C06}" type="datetimeFigureOut">
              <a:rPr lang="en-US" smtClean="0"/>
              <a:t>6/26/2024</a:t>
            </a:fld>
            <a:endParaRPr lang="en-US"/>
          </a:p>
        </p:txBody>
      </p:sp>
      <p:sp>
        <p:nvSpPr>
          <p:cNvPr id="6" name="Footer Placeholder 5">
            <a:extLst>
              <a:ext uri="{FF2B5EF4-FFF2-40B4-BE49-F238E27FC236}">
                <a16:creationId xmlns:a16="http://schemas.microsoft.com/office/drawing/2014/main" id="{3C9B0FFD-2240-1030-0894-2C82CD5E6B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905EA-6EA5-44AF-4FC3-B9AC3B921B14}"/>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29223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C7AE-72BE-8D9F-1DBA-D36DBDFB0F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74CCE3-019E-656A-32D6-82A7AEED87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DCF4A4-5B50-E4F0-E153-2EADC9AF6F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74CC62-0346-5FC9-ED27-9A2CE542DE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322C94-A1CD-CBEA-C17E-6FA96DE806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592F9-0B63-A394-171D-73703D60869A}"/>
              </a:ext>
            </a:extLst>
          </p:cNvPr>
          <p:cNvSpPr>
            <a:spLocks noGrp="1"/>
          </p:cNvSpPr>
          <p:nvPr>
            <p:ph type="dt" sz="half" idx="10"/>
          </p:nvPr>
        </p:nvSpPr>
        <p:spPr/>
        <p:txBody>
          <a:bodyPr/>
          <a:lstStyle/>
          <a:p>
            <a:fld id="{9B824486-CFB4-45EB-B4D3-BCFECB646C06}" type="datetimeFigureOut">
              <a:rPr lang="en-US" smtClean="0"/>
              <a:t>6/26/2024</a:t>
            </a:fld>
            <a:endParaRPr lang="en-US"/>
          </a:p>
        </p:txBody>
      </p:sp>
      <p:sp>
        <p:nvSpPr>
          <p:cNvPr id="8" name="Footer Placeholder 7">
            <a:extLst>
              <a:ext uri="{FF2B5EF4-FFF2-40B4-BE49-F238E27FC236}">
                <a16:creationId xmlns:a16="http://schemas.microsoft.com/office/drawing/2014/main" id="{4C268441-DFBD-058A-FFE7-1E804202D1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141003-5B63-E4A8-AA76-CE6028D2C0D7}"/>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426853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A784-D1F6-AD7A-C84E-8646E09EED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40E407-F17D-D454-1262-1E35B04729EB}"/>
              </a:ext>
            </a:extLst>
          </p:cNvPr>
          <p:cNvSpPr>
            <a:spLocks noGrp="1"/>
          </p:cNvSpPr>
          <p:nvPr>
            <p:ph type="dt" sz="half" idx="10"/>
          </p:nvPr>
        </p:nvSpPr>
        <p:spPr/>
        <p:txBody>
          <a:bodyPr/>
          <a:lstStyle/>
          <a:p>
            <a:fld id="{9B824486-CFB4-45EB-B4D3-BCFECB646C06}" type="datetimeFigureOut">
              <a:rPr lang="en-US" smtClean="0"/>
              <a:t>6/26/2024</a:t>
            </a:fld>
            <a:endParaRPr lang="en-US"/>
          </a:p>
        </p:txBody>
      </p:sp>
      <p:sp>
        <p:nvSpPr>
          <p:cNvPr id="4" name="Footer Placeholder 3">
            <a:extLst>
              <a:ext uri="{FF2B5EF4-FFF2-40B4-BE49-F238E27FC236}">
                <a16:creationId xmlns:a16="http://schemas.microsoft.com/office/drawing/2014/main" id="{B5F7A5F5-32D0-8A95-CC7B-727A93BB59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12AE75-FB1B-EC9A-E8D4-65178B21F13C}"/>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360089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F35C05-0E79-C465-FDAE-A89B724EDC70}"/>
              </a:ext>
            </a:extLst>
          </p:cNvPr>
          <p:cNvSpPr>
            <a:spLocks noGrp="1"/>
          </p:cNvSpPr>
          <p:nvPr>
            <p:ph type="dt" sz="half" idx="10"/>
          </p:nvPr>
        </p:nvSpPr>
        <p:spPr/>
        <p:txBody>
          <a:bodyPr/>
          <a:lstStyle/>
          <a:p>
            <a:fld id="{9B824486-CFB4-45EB-B4D3-BCFECB646C06}" type="datetimeFigureOut">
              <a:rPr lang="en-US" smtClean="0"/>
              <a:t>6/26/2024</a:t>
            </a:fld>
            <a:endParaRPr lang="en-US"/>
          </a:p>
        </p:txBody>
      </p:sp>
      <p:sp>
        <p:nvSpPr>
          <p:cNvPr id="3" name="Footer Placeholder 2">
            <a:extLst>
              <a:ext uri="{FF2B5EF4-FFF2-40B4-BE49-F238E27FC236}">
                <a16:creationId xmlns:a16="http://schemas.microsoft.com/office/drawing/2014/main" id="{E8A023F2-BEFD-10F7-AD35-B94801BEAF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40F6F6-2227-C0D3-3FF1-D3418CCC462A}"/>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29602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56D7-BF6F-5119-3B7B-BEDEBACE39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AA935A-08AA-20F2-D6BC-4784509EB5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4EA0AB-B499-FE98-C32E-C88AEE8FF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0193E-BE36-58A3-F731-3741ED587663}"/>
              </a:ext>
            </a:extLst>
          </p:cNvPr>
          <p:cNvSpPr>
            <a:spLocks noGrp="1"/>
          </p:cNvSpPr>
          <p:nvPr>
            <p:ph type="dt" sz="half" idx="10"/>
          </p:nvPr>
        </p:nvSpPr>
        <p:spPr/>
        <p:txBody>
          <a:bodyPr/>
          <a:lstStyle/>
          <a:p>
            <a:fld id="{9B824486-CFB4-45EB-B4D3-BCFECB646C06}" type="datetimeFigureOut">
              <a:rPr lang="en-US" smtClean="0"/>
              <a:t>6/26/2024</a:t>
            </a:fld>
            <a:endParaRPr lang="en-US"/>
          </a:p>
        </p:txBody>
      </p:sp>
      <p:sp>
        <p:nvSpPr>
          <p:cNvPr id="6" name="Footer Placeholder 5">
            <a:extLst>
              <a:ext uri="{FF2B5EF4-FFF2-40B4-BE49-F238E27FC236}">
                <a16:creationId xmlns:a16="http://schemas.microsoft.com/office/drawing/2014/main" id="{41CFF5F4-8C82-E2B0-823B-D56E880197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00E89-86BF-20D4-658D-BAD35CC4E2C0}"/>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302367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C8CA-7E19-EE5E-FBBF-3A3BF31F71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73480C-B429-D347-5638-74B2D5189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DF992F-92FD-FEDF-9CFA-F87B8C527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BC5F74-4240-AF51-1ADB-D420E8BD0FAA}"/>
              </a:ext>
            </a:extLst>
          </p:cNvPr>
          <p:cNvSpPr>
            <a:spLocks noGrp="1"/>
          </p:cNvSpPr>
          <p:nvPr>
            <p:ph type="dt" sz="half" idx="10"/>
          </p:nvPr>
        </p:nvSpPr>
        <p:spPr/>
        <p:txBody>
          <a:bodyPr/>
          <a:lstStyle/>
          <a:p>
            <a:fld id="{9B824486-CFB4-45EB-B4D3-BCFECB646C06}" type="datetimeFigureOut">
              <a:rPr lang="en-US" smtClean="0"/>
              <a:t>6/26/2024</a:t>
            </a:fld>
            <a:endParaRPr lang="en-US"/>
          </a:p>
        </p:txBody>
      </p:sp>
      <p:sp>
        <p:nvSpPr>
          <p:cNvPr id="6" name="Footer Placeholder 5">
            <a:extLst>
              <a:ext uri="{FF2B5EF4-FFF2-40B4-BE49-F238E27FC236}">
                <a16:creationId xmlns:a16="http://schemas.microsoft.com/office/drawing/2014/main" id="{17E4E5EC-77A0-5D38-994B-298E2A901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AABC4-FA07-3F0F-FB05-F5DA2690F705}"/>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2497644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6A1697-825C-835C-B902-71BFB89989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8A9FD5-4E4B-371B-A075-6BC3F3F81C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81392-6D03-B936-D820-45F523F79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24486-CFB4-45EB-B4D3-BCFECB646C06}" type="datetimeFigureOut">
              <a:rPr lang="en-US" smtClean="0"/>
              <a:t>6/26/2024</a:t>
            </a:fld>
            <a:endParaRPr lang="en-US"/>
          </a:p>
        </p:txBody>
      </p:sp>
      <p:sp>
        <p:nvSpPr>
          <p:cNvPr id="5" name="Footer Placeholder 4">
            <a:extLst>
              <a:ext uri="{FF2B5EF4-FFF2-40B4-BE49-F238E27FC236}">
                <a16:creationId xmlns:a16="http://schemas.microsoft.com/office/drawing/2014/main" id="{E8043482-00FB-5362-5D7A-2AF4E3FBA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1D1812-758C-B86D-CD5D-96B3AB446E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AA276-8685-45EF-BA7C-5B172903154D}" type="slidenum">
              <a:rPr lang="en-US" smtClean="0"/>
              <a:t>‹#›</a:t>
            </a:fld>
            <a:endParaRPr lang="en-US"/>
          </a:p>
        </p:txBody>
      </p:sp>
    </p:spTree>
    <p:extLst>
      <p:ext uri="{BB962C8B-B14F-4D97-AF65-F5344CB8AC3E}">
        <p14:creationId xmlns:p14="http://schemas.microsoft.com/office/powerpoint/2010/main" val="7351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DC308-8D3B-48EA-23E0-D55614D15ED3}"/>
              </a:ext>
            </a:extLst>
          </p:cNvPr>
          <p:cNvPicPr>
            <a:picLocks noChangeAspect="1"/>
          </p:cNvPicPr>
          <p:nvPr/>
        </p:nvPicPr>
        <p:blipFill>
          <a:blip r:embed="rId3"/>
          <a:stretch>
            <a:fillRect/>
          </a:stretch>
        </p:blipFill>
        <p:spPr>
          <a:xfrm>
            <a:off x="1" y="8238"/>
            <a:ext cx="12192000" cy="6858000"/>
          </a:xfrm>
          <a:prstGeom prst="rect">
            <a:avLst/>
          </a:prstGeom>
        </p:spPr>
      </p:pic>
      <p:pic>
        <p:nvPicPr>
          <p:cNvPr id="3" name="Picture 2">
            <a:extLst>
              <a:ext uri="{FF2B5EF4-FFF2-40B4-BE49-F238E27FC236}">
                <a16:creationId xmlns:a16="http://schemas.microsoft.com/office/drawing/2014/main" id="{C6F19CC4-8D54-139B-0B49-393C6ECF349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11" r="-1164"/>
          <a:stretch/>
        </p:blipFill>
        <p:spPr>
          <a:xfrm>
            <a:off x="506494" y="1596529"/>
            <a:ext cx="4800599" cy="4846518"/>
          </a:xfrm>
          <a:prstGeom prst="rect">
            <a:avLst/>
          </a:prstGeom>
        </p:spPr>
      </p:pic>
      <p:sp>
        <p:nvSpPr>
          <p:cNvPr id="4" name="Google Shape;587;p23">
            <a:extLst>
              <a:ext uri="{FF2B5EF4-FFF2-40B4-BE49-F238E27FC236}">
                <a16:creationId xmlns:a16="http://schemas.microsoft.com/office/drawing/2014/main" id="{62558D83-6497-BA1B-6156-A7C754D9EBBE}"/>
              </a:ext>
            </a:extLst>
          </p:cNvPr>
          <p:cNvSpPr/>
          <p:nvPr/>
        </p:nvSpPr>
        <p:spPr>
          <a:xfrm>
            <a:off x="5889787" y="612604"/>
            <a:ext cx="5722205" cy="1181575"/>
          </a:xfrm>
          <a:custGeom>
            <a:avLst/>
            <a:gdLst/>
            <a:ahLst/>
            <a:cxnLst/>
            <a:rect l="l" t="t" r="r" b="b"/>
            <a:pathLst>
              <a:path w="48962" h="15462" extrusionOk="0">
                <a:moveTo>
                  <a:pt x="34516" y="1"/>
                </a:moveTo>
                <a:cubicBezTo>
                  <a:pt x="31347" y="1"/>
                  <a:pt x="28040" y="39"/>
                  <a:pt x="25083" y="108"/>
                </a:cubicBezTo>
                <a:cubicBezTo>
                  <a:pt x="23951" y="131"/>
                  <a:pt x="22675" y="140"/>
                  <a:pt x="21316" y="140"/>
                </a:cubicBezTo>
                <a:cubicBezTo>
                  <a:pt x="17798" y="140"/>
                  <a:pt x="13722" y="84"/>
                  <a:pt x="10133" y="84"/>
                </a:cubicBezTo>
                <a:cubicBezTo>
                  <a:pt x="5564" y="84"/>
                  <a:pt x="1785" y="174"/>
                  <a:pt x="951" y="583"/>
                </a:cubicBezTo>
                <a:cubicBezTo>
                  <a:pt x="1" y="1058"/>
                  <a:pt x="96" y="6284"/>
                  <a:pt x="191" y="8406"/>
                </a:cubicBezTo>
                <a:cubicBezTo>
                  <a:pt x="254" y="9197"/>
                  <a:pt x="64" y="12966"/>
                  <a:pt x="761" y="14803"/>
                </a:cubicBezTo>
                <a:cubicBezTo>
                  <a:pt x="955" y="15326"/>
                  <a:pt x="3573" y="15461"/>
                  <a:pt x="7296" y="15461"/>
                </a:cubicBezTo>
                <a:cubicBezTo>
                  <a:pt x="11258" y="15461"/>
                  <a:pt x="16474" y="15308"/>
                  <a:pt x="21351" y="15308"/>
                </a:cubicBezTo>
                <a:cubicBezTo>
                  <a:pt x="21593" y="15308"/>
                  <a:pt x="21834" y="15309"/>
                  <a:pt x="22074" y="15309"/>
                </a:cubicBezTo>
                <a:cubicBezTo>
                  <a:pt x="25346" y="15309"/>
                  <a:pt x="30943" y="15389"/>
                  <a:pt x="36138" y="15389"/>
                </a:cubicBezTo>
                <a:cubicBezTo>
                  <a:pt x="41806" y="15389"/>
                  <a:pt x="46996" y="15294"/>
                  <a:pt x="48170" y="14898"/>
                </a:cubicBezTo>
                <a:cubicBezTo>
                  <a:pt x="48930" y="14644"/>
                  <a:pt x="48803" y="10971"/>
                  <a:pt x="48771" y="8976"/>
                </a:cubicBezTo>
                <a:cubicBezTo>
                  <a:pt x="48740" y="6347"/>
                  <a:pt x="48961" y="1470"/>
                  <a:pt x="48265" y="647"/>
                </a:cubicBezTo>
                <a:cubicBezTo>
                  <a:pt x="47872" y="189"/>
                  <a:pt x="41530" y="1"/>
                  <a:pt x="34516" y="1"/>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err="1">
                <a:solidFill>
                  <a:schemeClr val="dk1"/>
                </a:solidFill>
                <a:latin typeface="#9Slide03 Ample" panose="02000000000000000000" pitchFamily="2" charset="0"/>
                <a:ea typeface="Fira Sans Extra Condensed"/>
                <a:cs typeface="Fira Sans Extra Condensed"/>
                <a:sym typeface="Fira Sans Extra Condensed"/>
              </a:rPr>
              <a:t>Làm</a:t>
            </a:r>
            <a:r>
              <a:rPr lang="en-GB" sz="2800" dirty="0">
                <a:solidFill>
                  <a:schemeClr val="dk1"/>
                </a:solidFill>
                <a:latin typeface="#9Slide03 Ample" panose="02000000000000000000" pitchFamily="2" charset="0"/>
                <a:ea typeface="Fira Sans Extra Condensed"/>
                <a:cs typeface="Fira Sans Extra Condensed"/>
                <a:sym typeface="Fira Sans Extra Condensed"/>
              </a:rPr>
              <a:t> </a:t>
            </a:r>
            <a:r>
              <a:rPr lang="en-GB" sz="2800" dirty="0" err="1">
                <a:solidFill>
                  <a:schemeClr val="dk1"/>
                </a:solidFill>
                <a:latin typeface="#9Slide03 Ample" panose="02000000000000000000" pitchFamily="2" charset="0"/>
                <a:ea typeface="Fira Sans Extra Condensed"/>
                <a:cs typeface="Fira Sans Extra Condensed"/>
                <a:sym typeface="Fira Sans Extra Condensed"/>
              </a:rPr>
              <a:t>việc</a:t>
            </a:r>
            <a:r>
              <a:rPr lang="en-GB" sz="2800" dirty="0">
                <a:solidFill>
                  <a:schemeClr val="dk1"/>
                </a:solidFill>
                <a:latin typeface="#9Slide03 Ample" panose="02000000000000000000" pitchFamily="2" charset="0"/>
                <a:ea typeface="Fira Sans Extra Condensed"/>
                <a:cs typeface="Fira Sans Extra Condensed"/>
                <a:sym typeface="Fira Sans Extra Condensed"/>
              </a:rPr>
              <a:t> </a:t>
            </a:r>
            <a:r>
              <a:rPr lang="en-GB" sz="2800" dirty="0" err="1" smtClean="0">
                <a:solidFill>
                  <a:schemeClr val="dk1"/>
                </a:solidFill>
                <a:latin typeface="#9Slide03 Ample" panose="02000000000000000000" pitchFamily="2" charset="0"/>
                <a:ea typeface="Fira Sans Extra Condensed"/>
                <a:cs typeface="Fira Sans Extra Condensed"/>
                <a:sym typeface="Fira Sans Extra Condensed"/>
              </a:rPr>
              <a:t>nhóm</a:t>
            </a:r>
            <a:r>
              <a:rPr lang="en-GB" sz="2800" dirty="0" smtClean="0">
                <a:solidFill>
                  <a:schemeClr val="dk1"/>
                </a:solidFill>
                <a:latin typeface="#9Slide03 Ample" panose="02000000000000000000" pitchFamily="2" charset="0"/>
                <a:ea typeface="Fira Sans Extra Condensed"/>
                <a:cs typeface="Fira Sans Extra Condensed"/>
                <a:sym typeface="Fira Sans Extra Condensed"/>
              </a:rPr>
              <a:t> </a:t>
            </a:r>
            <a:r>
              <a:rPr lang="en-GB" sz="2800" dirty="0" err="1" smtClean="0">
                <a:solidFill>
                  <a:schemeClr val="dk1"/>
                </a:solidFill>
                <a:latin typeface="#9Slide03 Ample" panose="02000000000000000000" pitchFamily="2" charset="0"/>
                <a:ea typeface="Fira Sans Extra Condensed"/>
                <a:cs typeface="Fira Sans Extra Condensed"/>
                <a:sym typeface="Fira Sans Extra Condensed"/>
              </a:rPr>
              <a:t>bốn</a:t>
            </a:r>
            <a:endParaRPr sz="2800" dirty="0">
              <a:solidFill>
                <a:schemeClr val="dk1"/>
              </a:solidFill>
              <a:latin typeface="#9Slide03 Ample" panose="02000000000000000000" pitchFamily="2" charset="0"/>
              <a:ea typeface="Fira Sans Extra Condensed"/>
              <a:cs typeface="Fira Sans Extra Condensed"/>
              <a:sym typeface="Fira Sans Extra Condensed"/>
            </a:endParaRPr>
          </a:p>
        </p:txBody>
      </p:sp>
      <p:sp>
        <p:nvSpPr>
          <p:cNvPr id="6" name="Google Shape;587;p23">
            <a:extLst>
              <a:ext uri="{FF2B5EF4-FFF2-40B4-BE49-F238E27FC236}">
                <a16:creationId xmlns:a16="http://schemas.microsoft.com/office/drawing/2014/main" id="{EFDFC1A2-F543-24DA-3677-5D7BA400A460}"/>
              </a:ext>
            </a:extLst>
          </p:cNvPr>
          <p:cNvSpPr/>
          <p:nvPr/>
        </p:nvSpPr>
        <p:spPr>
          <a:xfrm>
            <a:off x="5996879" y="2703405"/>
            <a:ext cx="5722205" cy="1181575"/>
          </a:xfrm>
          <a:custGeom>
            <a:avLst/>
            <a:gdLst/>
            <a:ahLst/>
            <a:cxnLst/>
            <a:rect l="l" t="t" r="r" b="b"/>
            <a:pathLst>
              <a:path w="48962" h="15462" extrusionOk="0">
                <a:moveTo>
                  <a:pt x="34516" y="1"/>
                </a:moveTo>
                <a:cubicBezTo>
                  <a:pt x="31347" y="1"/>
                  <a:pt x="28040" y="39"/>
                  <a:pt x="25083" y="108"/>
                </a:cubicBezTo>
                <a:cubicBezTo>
                  <a:pt x="23951" y="131"/>
                  <a:pt x="22675" y="140"/>
                  <a:pt x="21316" y="140"/>
                </a:cubicBezTo>
                <a:cubicBezTo>
                  <a:pt x="17798" y="140"/>
                  <a:pt x="13722" y="84"/>
                  <a:pt x="10133" y="84"/>
                </a:cubicBezTo>
                <a:cubicBezTo>
                  <a:pt x="5564" y="84"/>
                  <a:pt x="1785" y="174"/>
                  <a:pt x="951" y="583"/>
                </a:cubicBezTo>
                <a:cubicBezTo>
                  <a:pt x="1" y="1058"/>
                  <a:pt x="96" y="6284"/>
                  <a:pt x="191" y="8406"/>
                </a:cubicBezTo>
                <a:cubicBezTo>
                  <a:pt x="254" y="9197"/>
                  <a:pt x="64" y="12966"/>
                  <a:pt x="761" y="14803"/>
                </a:cubicBezTo>
                <a:cubicBezTo>
                  <a:pt x="955" y="15326"/>
                  <a:pt x="3573" y="15461"/>
                  <a:pt x="7296" y="15461"/>
                </a:cubicBezTo>
                <a:cubicBezTo>
                  <a:pt x="11258" y="15461"/>
                  <a:pt x="16474" y="15308"/>
                  <a:pt x="21351" y="15308"/>
                </a:cubicBezTo>
                <a:cubicBezTo>
                  <a:pt x="21593" y="15308"/>
                  <a:pt x="21834" y="15309"/>
                  <a:pt x="22074" y="15309"/>
                </a:cubicBezTo>
                <a:cubicBezTo>
                  <a:pt x="25346" y="15309"/>
                  <a:pt x="30943" y="15389"/>
                  <a:pt x="36138" y="15389"/>
                </a:cubicBezTo>
                <a:cubicBezTo>
                  <a:pt x="41806" y="15389"/>
                  <a:pt x="46996" y="15294"/>
                  <a:pt x="48170" y="14898"/>
                </a:cubicBezTo>
                <a:cubicBezTo>
                  <a:pt x="48930" y="14644"/>
                  <a:pt x="48803" y="10971"/>
                  <a:pt x="48771" y="8976"/>
                </a:cubicBezTo>
                <a:cubicBezTo>
                  <a:pt x="48740" y="6347"/>
                  <a:pt x="48961" y="1470"/>
                  <a:pt x="48265" y="647"/>
                </a:cubicBezTo>
                <a:cubicBezTo>
                  <a:pt x="47872" y="189"/>
                  <a:pt x="41530" y="1"/>
                  <a:pt x="34516" y="1"/>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algn="ctr"/>
            <a:r>
              <a:rPr lang="vi-VN" sz="2800" dirty="0">
                <a:latin typeface="#9Slide03 Ample" panose="02000000000000000000" pitchFamily="2" charset="0"/>
              </a:rPr>
              <a:t>Chỉ ra từ dùng sai trong các câu sau </a:t>
            </a:r>
            <a:endParaRPr lang="en-US" sz="2800" dirty="0" smtClean="0">
              <a:latin typeface="#9Slide03 Ample" panose="02000000000000000000" pitchFamily="2" charset="0"/>
            </a:endParaRPr>
          </a:p>
          <a:p>
            <a:pPr algn="ctr"/>
            <a:r>
              <a:rPr lang="vi-VN" sz="2800" dirty="0" smtClean="0">
                <a:latin typeface="#9Slide03 Ample" panose="02000000000000000000" pitchFamily="2" charset="0"/>
              </a:rPr>
              <a:t>và </a:t>
            </a:r>
            <a:r>
              <a:rPr lang="vi-VN" sz="2800" dirty="0">
                <a:latin typeface="#9Slide03 Ample" panose="02000000000000000000" pitchFamily="2" charset="0"/>
              </a:rPr>
              <a:t>sửa lại cho đúng.</a:t>
            </a:r>
            <a:endParaRPr lang="en-US" sz="2800" dirty="0">
              <a:latin typeface="#9Slide03 Ample" panose="02000000000000000000" pitchFamily="2" charset="0"/>
            </a:endParaRPr>
          </a:p>
        </p:txBody>
      </p:sp>
      <p:sp>
        <p:nvSpPr>
          <p:cNvPr id="7" name="Google Shape;587;p23">
            <a:extLst>
              <a:ext uri="{FF2B5EF4-FFF2-40B4-BE49-F238E27FC236}">
                <a16:creationId xmlns:a16="http://schemas.microsoft.com/office/drawing/2014/main" id="{135EE610-7376-7071-2670-F23FD72BB2CF}"/>
              </a:ext>
            </a:extLst>
          </p:cNvPr>
          <p:cNvSpPr/>
          <p:nvPr/>
        </p:nvSpPr>
        <p:spPr>
          <a:xfrm>
            <a:off x="5889787" y="5063821"/>
            <a:ext cx="5722205" cy="1181575"/>
          </a:xfrm>
          <a:custGeom>
            <a:avLst/>
            <a:gdLst/>
            <a:ahLst/>
            <a:cxnLst/>
            <a:rect l="l" t="t" r="r" b="b"/>
            <a:pathLst>
              <a:path w="48962" h="15462" extrusionOk="0">
                <a:moveTo>
                  <a:pt x="34516" y="1"/>
                </a:moveTo>
                <a:cubicBezTo>
                  <a:pt x="31347" y="1"/>
                  <a:pt x="28040" y="39"/>
                  <a:pt x="25083" y="108"/>
                </a:cubicBezTo>
                <a:cubicBezTo>
                  <a:pt x="23951" y="131"/>
                  <a:pt x="22675" y="140"/>
                  <a:pt x="21316" y="140"/>
                </a:cubicBezTo>
                <a:cubicBezTo>
                  <a:pt x="17798" y="140"/>
                  <a:pt x="13722" y="84"/>
                  <a:pt x="10133" y="84"/>
                </a:cubicBezTo>
                <a:cubicBezTo>
                  <a:pt x="5564" y="84"/>
                  <a:pt x="1785" y="174"/>
                  <a:pt x="951" y="583"/>
                </a:cubicBezTo>
                <a:cubicBezTo>
                  <a:pt x="1" y="1058"/>
                  <a:pt x="96" y="6284"/>
                  <a:pt x="191" y="8406"/>
                </a:cubicBezTo>
                <a:cubicBezTo>
                  <a:pt x="254" y="9197"/>
                  <a:pt x="64" y="12966"/>
                  <a:pt x="761" y="14803"/>
                </a:cubicBezTo>
                <a:cubicBezTo>
                  <a:pt x="955" y="15326"/>
                  <a:pt x="3573" y="15461"/>
                  <a:pt x="7296" y="15461"/>
                </a:cubicBezTo>
                <a:cubicBezTo>
                  <a:pt x="11258" y="15461"/>
                  <a:pt x="16474" y="15308"/>
                  <a:pt x="21351" y="15308"/>
                </a:cubicBezTo>
                <a:cubicBezTo>
                  <a:pt x="21593" y="15308"/>
                  <a:pt x="21834" y="15309"/>
                  <a:pt x="22074" y="15309"/>
                </a:cubicBezTo>
                <a:cubicBezTo>
                  <a:pt x="25346" y="15309"/>
                  <a:pt x="30943" y="15389"/>
                  <a:pt x="36138" y="15389"/>
                </a:cubicBezTo>
                <a:cubicBezTo>
                  <a:pt x="41806" y="15389"/>
                  <a:pt x="46996" y="15294"/>
                  <a:pt x="48170" y="14898"/>
                </a:cubicBezTo>
                <a:cubicBezTo>
                  <a:pt x="48930" y="14644"/>
                  <a:pt x="48803" y="10971"/>
                  <a:pt x="48771" y="8976"/>
                </a:cubicBezTo>
                <a:cubicBezTo>
                  <a:pt x="48740" y="6347"/>
                  <a:pt x="48961" y="1470"/>
                  <a:pt x="48265" y="647"/>
                </a:cubicBezTo>
                <a:cubicBezTo>
                  <a:pt x="47872" y="189"/>
                  <a:pt x="41530" y="1"/>
                  <a:pt x="34516" y="1"/>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err="1">
                <a:solidFill>
                  <a:schemeClr val="dk1"/>
                </a:solidFill>
                <a:latin typeface="#9Slide03 Ample" panose="02000000000000000000" pitchFamily="2" charset="0"/>
                <a:ea typeface="Fira Sans Extra Condensed"/>
                <a:cs typeface="Fira Sans Extra Condensed"/>
                <a:sym typeface="Fira Sans Extra Condensed"/>
              </a:rPr>
              <a:t>Thời</a:t>
            </a:r>
            <a:r>
              <a:rPr lang="en-GB" sz="2800" dirty="0">
                <a:solidFill>
                  <a:schemeClr val="dk1"/>
                </a:solidFill>
                <a:latin typeface="#9Slide03 Ample" panose="02000000000000000000" pitchFamily="2" charset="0"/>
                <a:ea typeface="Fira Sans Extra Condensed"/>
                <a:cs typeface="Fira Sans Extra Condensed"/>
                <a:sym typeface="Fira Sans Extra Condensed"/>
              </a:rPr>
              <a:t> </a:t>
            </a:r>
            <a:r>
              <a:rPr lang="en-GB" sz="2800" dirty="0" err="1">
                <a:solidFill>
                  <a:schemeClr val="dk1"/>
                </a:solidFill>
                <a:latin typeface="#9Slide03 Ample" panose="02000000000000000000" pitchFamily="2" charset="0"/>
                <a:ea typeface="Fira Sans Extra Condensed"/>
                <a:cs typeface="Fira Sans Extra Condensed"/>
                <a:sym typeface="Fira Sans Extra Condensed"/>
              </a:rPr>
              <a:t>gian</a:t>
            </a:r>
            <a:r>
              <a:rPr lang="en-GB" sz="2800" dirty="0">
                <a:solidFill>
                  <a:schemeClr val="dk1"/>
                </a:solidFill>
                <a:latin typeface="#9Slide03 Ample" panose="02000000000000000000" pitchFamily="2" charset="0"/>
                <a:ea typeface="Fira Sans Extra Condensed"/>
                <a:cs typeface="Fira Sans Extra Condensed"/>
                <a:sym typeface="Fira Sans Extra Condensed"/>
              </a:rPr>
              <a:t>: 2’</a:t>
            </a:r>
            <a:endParaRPr sz="2800" dirty="0">
              <a:solidFill>
                <a:schemeClr val="dk1"/>
              </a:solidFill>
              <a:latin typeface="#9Slide03 Ample" panose="02000000000000000000" pitchFamily="2" charset="0"/>
              <a:ea typeface="Fira Sans Extra Condensed"/>
              <a:cs typeface="Fira Sans Extra Condensed"/>
              <a:sym typeface="Fira Sans Extra Condensed"/>
            </a:endParaRPr>
          </a:p>
        </p:txBody>
      </p:sp>
      <p:pic>
        <p:nvPicPr>
          <p:cNvPr id="9" name="Picture 8">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177446">
            <a:off x="8287969" y="1883394"/>
            <a:ext cx="925840" cy="925840"/>
          </a:xfrm>
          <a:prstGeom prst="rect">
            <a:avLst/>
          </a:prstGeom>
        </p:spPr>
      </p:pic>
      <p:pic>
        <p:nvPicPr>
          <p:cNvPr id="10" name="Picture 9">
            <a:extLst>
              <a:ext uri="{FF2B5EF4-FFF2-40B4-BE49-F238E27FC236}">
                <a16:creationId xmlns:a16="http://schemas.microsoft.com/office/drawing/2014/main" id="{3BF63D66-C5D6-4D7D-2278-64040CE953F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177446">
            <a:off x="8287968" y="4183574"/>
            <a:ext cx="925840" cy="925840"/>
          </a:xfrm>
          <a:prstGeom prst="rect">
            <a:avLst/>
          </a:prstGeom>
        </p:spPr>
      </p:pic>
      <p:sp>
        <p:nvSpPr>
          <p:cNvPr id="2" name="Title 1">
            <a:extLst>
              <a:ext uri="{FF2B5EF4-FFF2-40B4-BE49-F238E27FC236}">
                <a16:creationId xmlns:a16="http://schemas.microsoft.com/office/drawing/2014/main" id="{D925AF64-7A1E-CA41-391E-283F21FDF934}"/>
              </a:ext>
            </a:extLst>
          </p:cNvPr>
          <p:cNvSpPr txBox="1">
            <a:spLocks/>
          </p:cNvSpPr>
          <p:nvPr/>
        </p:nvSpPr>
        <p:spPr>
          <a:xfrm>
            <a:off x="365613" y="1203391"/>
            <a:ext cx="5082363"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FF0000"/>
                </a:solidFill>
                <a:latin typeface="#9Slide05 SVNKitten" pitchFamily="2" charset="0"/>
              </a:rPr>
              <a:t>Ai </a:t>
            </a:r>
            <a:r>
              <a:rPr lang="en-US" sz="6600" dirty="0" err="1">
                <a:solidFill>
                  <a:srgbClr val="FF0000"/>
                </a:solidFill>
                <a:latin typeface="#9Slide05 SVNKitten" pitchFamily="2" charset="0"/>
              </a:rPr>
              <a:t>nhanh</a:t>
            </a:r>
            <a:r>
              <a:rPr lang="en-US" sz="6600" dirty="0">
                <a:solidFill>
                  <a:srgbClr val="FF0000"/>
                </a:solidFill>
                <a:latin typeface="#9Slide05 SVNKitten" pitchFamily="2" charset="0"/>
              </a:rPr>
              <a:t> </a:t>
            </a:r>
            <a:r>
              <a:rPr lang="en-US" sz="6600" dirty="0" err="1">
                <a:solidFill>
                  <a:srgbClr val="FF0000"/>
                </a:solidFill>
                <a:latin typeface="#9Slide05 SVNKitten" pitchFamily="2" charset="0"/>
              </a:rPr>
              <a:t>hơn</a:t>
            </a:r>
            <a:r>
              <a:rPr lang="en-US" sz="6600" dirty="0">
                <a:solidFill>
                  <a:srgbClr val="FF0000"/>
                </a:solidFill>
                <a:latin typeface="#9Slide05 SVNKitten" pitchFamily="2" charset="0"/>
              </a:rPr>
              <a:t>?</a:t>
            </a:r>
          </a:p>
        </p:txBody>
      </p:sp>
    </p:spTree>
    <p:extLst>
      <p:ext uri="{BB962C8B-B14F-4D97-AF65-F5344CB8AC3E}">
        <p14:creationId xmlns:p14="http://schemas.microsoft.com/office/powerpoint/2010/main" val="24448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87099242"/>
              </p:ext>
            </p:extLst>
          </p:nvPr>
        </p:nvGraphicFramePr>
        <p:xfrm>
          <a:off x="152400" y="5864"/>
          <a:ext cx="11887200" cy="6677128"/>
        </p:xfrm>
        <a:graphic>
          <a:graphicData uri="http://schemas.openxmlformats.org/drawingml/2006/table">
            <a:tbl>
              <a:tblPr firstRow="1" bandRow="1">
                <a:tableStyleId>{5940675A-B579-460E-94D1-54222C63F5DA}</a:tableStyleId>
              </a:tblPr>
              <a:tblGrid>
                <a:gridCol w="1466263">
                  <a:extLst>
                    <a:ext uri="{9D8B030D-6E8A-4147-A177-3AD203B41FA5}">
                      <a16:colId xmlns:a16="http://schemas.microsoft.com/office/drawing/2014/main" val="3379877384"/>
                    </a:ext>
                  </a:extLst>
                </a:gridCol>
                <a:gridCol w="2073481">
                  <a:extLst>
                    <a:ext uri="{9D8B030D-6E8A-4147-A177-3AD203B41FA5}">
                      <a16:colId xmlns:a16="http://schemas.microsoft.com/office/drawing/2014/main" val="3714140712"/>
                    </a:ext>
                  </a:extLst>
                </a:gridCol>
                <a:gridCol w="8347456">
                  <a:extLst>
                    <a:ext uri="{9D8B030D-6E8A-4147-A177-3AD203B41FA5}">
                      <a16:colId xmlns:a16="http://schemas.microsoft.com/office/drawing/2014/main" val="2244379985"/>
                    </a:ext>
                  </a:extLst>
                </a:gridCol>
              </a:tblGrid>
              <a:tr h="72034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latin typeface="#9Slide03 AmpleSoft" panose="02000000000000000000" pitchFamily="2" charset="0"/>
                        </a:rPr>
                        <a:t>                  </a:t>
                      </a:r>
                      <a:r>
                        <a:rPr lang="vi-VN" sz="2800" b="1" kern="1200" dirty="0" smtClean="0">
                          <a:solidFill>
                            <a:schemeClr val="tx1"/>
                          </a:solidFill>
                          <a:latin typeface="#9Slide03 AmpleSoft" panose="02000000000000000000" pitchFamily="2" charset="0"/>
                        </a:rPr>
                        <a:t>Phân </a:t>
                      </a:r>
                      <a:r>
                        <a:rPr lang="vi-VN" sz="2800" b="1" kern="1200" dirty="0">
                          <a:solidFill>
                            <a:schemeClr val="tx1"/>
                          </a:solidFill>
                          <a:latin typeface="#9Slide03 AmpleSoft" panose="02000000000000000000" pitchFamily="2" charset="0"/>
                        </a:rPr>
                        <a:t>biệt nghĩa của các yếu tố Hán Việt trong mỗi trường hợp sau</a:t>
                      </a:r>
                      <a:endParaRPr lang="vi-VN" sz="2800" b="1" kern="1200" dirty="0">
                        <a:solidFill>
                          <a:schemeClr val="tx1"/>
                        </a:solidFill>
                        <a:latin typeface="#9Slide03 AmpleSoft" panose="02000000000000000000" pitchFamily="2" charset="0"/>
                        <a:ea typeface="+mn-ea"/>
                        <a:cs typeface="+mn-cs"/>
                      </a:endParaRPr>
                    </a:p>
                  </a:txBody>
                  <a:tcPr marL="60960" marR="60960" marT="30480" marB="30480">
                    <a:solidFill>
                      <a:schemeClr val="accent6">
                        <a:lumMod val="40000"/>
                        <a:lumOff val="6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09816024"/>
                  </a:ext>
                </a:extLst>
              </a:tr>
              <a:tr h="720341">
                <a:tc rowSpan="2">
                  <a:txBody>
                    <a:bodyPr/>
                    <a:lstStyle/>
                    <a:p>
                      <a:pPr algn="just"/>
                      <a:r>
                        <a:rPr lang="en-US" sz="2800" b="1" dirty="0" err="1">
                          <a:solidFill>
                            <a:schemeClr val="tx1"/>
                          </a:solidFill>
                          <a:latin typeface="#9Slide03 AmpleSoft" panose="02000000000000000000" pitchFamily="2" charset="0"/>
                          <a:cs typeface="Times New Roman" panose="02020603050405020304" pitchFamily="18" charset="0"/>
                        </a:rPr>
                        <a:t>Nghĩa</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của</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từ</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sinh</a:t>
                      </a:r>
                      <a:r>
                        <a:rPr lang="en-US" sz="2800" b="1" baseline="0" dirty="0">
                          <a:solidFill>
                            <a:schemeClr val="tx1"/>
                          </a:solidFill>
                          <a:latin typeface="#9Slide03 AmpleSoft" panose="02000000000000000000" pitchFamily="2" charset="0"/>
                          <a:cs typeface="Times New Roman" panose="02020603050405020304" pitchFamily="18" charset="0"/>
                        </a:rPr>
                        <a:t>”</a:t>
                      </a:r>
                      <a:endParaRPr lang="en-US" sz="2800" b="1"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2">
                        <a:lumMod val="20000"/>
                        <a:lumOff val="80000"/>
                      </a:schemeClr>
                    </a:solidFill>
                  </a:tcPr>
                </a:tc>
                <a:tc>
                  <a:txBody>
                    <a:bodyPr/>
                    <a:lstStyle/>
                    <a:p>
                      <a:pPr algn="just"/>
                      <a:r>
                        <a:rPr lang="en-US" sz="2800" dirty="0" err="1">
                          <a:solidFill>
                            <a:schemeClr val="tx1"/>
                          </a:solidFill>
                          <a:latin typeface="#9Slide03 AmpleSoft" panose="02000000000000000000" pitchFamily="2" charset="0"/>
                          <a:cs typeface="Times New Roman" panose="02020603050405020304" pitchFamily="18" charset="0"/>
                        </a:rPr>
                        <a:t>Sinh</a:t>
                      </a:r>
                      <a:r>
                        <a:rPr lang="en-US" sz="2800" dirty="0">
                          <a:solidFill>
                            <a:schemeClr val="tx1"/>
                          </a:solidFill>
                          <a:latin typeface="#9Slide03 AmpleSoft" panose="02000000000000000000" pitchFamily="2" charset="0"/>
                          <a:cs typeface="Times New Roman" panose="02020603050405020304" pitchFamily="18" charset="0"/>
                        </a:rPr>
                        <a:t> </a:t>
                      </a:r>
                      <a:r>
                        <a:rPr lang="en-US" sz="2800" dirty="0" err="1">
                          <a:solidFill>
                            <a:schemeClr val="tx1"/>
                          </a:solidFill>
                          <a:latin typeface="#9Slide03 AmpleSoft" panose="02000000000000000000" pitchFamily="2" charset="0"/>
                          <a:cs typeface="Times New Roman" panose="02020603050405020304" pitchFamily="18" charset="0"/>
                        </a:rPr>
                        <a:t>thành</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1570983241"/>
                  </a:ext>
                </a:extLst>
              </a:tr>
              <a:tr h="720341">
                <a:tc vMerge="1">
                  <a:txBody>
                    <a:bodyPr/>
                    <a:lstStyle/>
                    <a:p>
                      <a:endParaRPr lang="en-US" dirty="0"/>
                    </a:p>
                  </a:txBody>
                  <a:tcPr/>
                </a:tc>
                <a:tc>
                  <a:txBody>
                    <a:bodyPr/>
                    <a:lstStyle/>
                    <a:p>
                      <a:pPr algn="just"/>
                      <a:r>
                        <a:rPr lang="en-US" sz="2800" dirty="0" err="1">
                          <a:solidFill>
                            <a:schemeClr val="tx1"/>
                          </a:solidFill>
                          <a:latin typeface="#9Slide03 AmpleSoft" panose="02000000000000000000" pitchFamily="2" charset="0"/>
                          <a:cs typeface="Times New Roman" panose="02020603050405020304" pitchFamily="18" charset="0"/>
                        </a:rPr>
                        <a:t>Sinh</a:t>
                      </a:r>
                      <a:r>
                        <a:rPr lang="en-US" sz="2800" dirty="0">
                          <a:solidFill>
                            <a:schemeClr val="tx1"/>
                          </a:solidFill>
                          <a:latin typeface="#9Slide03 AmpleSoft" panose="02000000000000000000" pitchFamily="2" charset="0"/>
                          <a:cs typeface="Times New Roman" panose="02020603050405020304" pitchFamily="18" charset="0"/>
                        </a:rPr>
                        <a:t> </a:t>
                      </a:r>
                      <a:r>
                        <a:rPr lang="en-US" sz="2800" dirty="0" err="1">
                          <a:solidFill>
                            <a:schemeClr val="tx1"/>
                          </a:solidFill>
                          <a:latin typeface="#9Slide03 AmpleSoft" panose="02000000000000000000" pitchFamily="2" charset="0"/>
                          <a:cs typeface="Times New Roman" panose="02020603050405020304" pitchFamily="18" charset="0"/>
                        </a:rPr>
                        <a:t>viên</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2439208162"/>
                  </a:ext>
                </a:extLst>
              </a:tr>
              <a:tr h="720341">
                <a:tc rowSpan="2">
                  <a:txBody>
                    <a:bodyPr/>
                    <a:lstStyle/>
                    <a:p>
                      <a:pPr algn="just"/>
                      <a:r>
                        <a:rPr lang="en-US" sz="2800" b="1" dirty="0" err="1">
                          <a:solidFill>
                            <a:schemeClr val="tx1"/>
                          </a:solidFill>
                          <a:latin typeface="#9Slide03 AmpleSoft" panose="02000000000000000000" pitchFamily="2" charset="0"/>
                          <a:cs typeface="Times New Roman" panose="02020603050405020304" pitchFamily="18" charset="0"/>
                        </a:rPr>
                        <a:t>Nghĩa</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của</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từ</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bá</a:t>
                      </a:r>
                      <a:r>
                        <a:rPr lang="en-US" sz="2800" b="1" baseline="0" dirty="0">
                          <a:solidFill>
                            <a:schemeClr val="tx1"/>
                          </a:solidFill>
                          <a:latin typeface="#9Slide03 AmpleSoft" panose="02000000000000000000" pitchFamily="2" charset="0"/>
                          <a:cs typeface="Times New Roman" panose="02020603050405020304" pitchFamily="18" charset="0"/>
                        </a:rPr>
                        <a:t>”</a:t>
                      </a:r>
                      <a:endParaRPr lang="en-US" sz="2800" b="1"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2">
                        <a:lumMod val="20000"/>
                        <a:lumOff val="80000"/>
                      </a:schemeClr>
                    </a:solidFill>
                  </a:tcPr>
                </a:tc>
                <a:tc>
                  <a:txBody>
                    <a:bodyPr/>
                    <a:lstStyle/>
                    <a:p>
                      <a:pPr algn="just"/>
                      <a:r>
                        <a:rPr lang="en-US" sz="2800" dirty="0" err="1">
                          <a:solidFill>
                            <a:schemeClr val="tx1"/>
                          </a:solidFill>
                          <a:latin typeface="#9Slide03 AmpleSoft" panose="02000000000000000000" pitchFamily="2" charset="0"/>
                          <a:cs typeface="Times New Roman" panose="02020603050405020304" pitchFamily="18" charset="0"/>
                        </a:rPr>
                        <a:t>Bá</a:t>
                      </a:r>
                      <a:r>
                        <a:rPr lang="en-US" sz="2800" baseline="0" dirty="0">
                          <a:solidFill>
                            <a:schemeClr val="tx1"/>
                          </a:solidFill>
                          <a:latin typeface="#9Slide03 AmpleSoft" panose="02000000000000000000" pitchFamily="2" charset="0"/>
                          <a:cs typeface="Times New Roman" panose="02020603050405020304" pitchFamily="18" charset="0"/>
                        </a:rPr>
                        <a:t> </a:t>
                      </a:r>
                      <a:r>
                        <a:rPr lang="en-US" sz="2800" baseline="0" dirty="0" err="1">
                          <a:solidFill>
                            <a:schemeClr val="tx1"/>
                          </a:solidFill>
                          <a:latin typeface="#9Slide03 AmpleSoft" panose="02000000000000000000" pitchFamily="2" charset="0"/>
                          <a:cs typeface="Times New Roman" panose="02020603050405020304" pitchFamily="18" charset="0"/>
                        </a:rPr>
                        <a:t>chủ</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2803257739"/>
                  </a:ext>
                </a:extLst>
              </a:tr>
              <a:tr h="914400">
                <a:tc vMerge="1">
                  <a:txBody>
                    <a:bodyPr/>
                    <a:lstStyle/>
                    <a:p>
                      <a:endParaRPr lang="en-US" dirty="0"/>
                    </a:p>
                  </a:txBody>
                  <a:tcPr/>
                </a:tc>
                <a:tc>
                  <a:txBody>
                    <a:bodyPr/>
                    <a:lstStyle/>
                    <a:p>
                      <a:pPr algn="just"/>
                      <a:r>
                        <a:rPr lang="en-US" sz="2800" dirty="0" err="1">
                          <a:solidFill>
                            <a:schemeClr val="tx1"/>
                          </a:solidFill>
                          <a:latin typeface="#9Slide03 AmpleSoft" panose="02000000000000000000" pitchFamily="2" charset="0"/>
                          <a:cs typeface="Times New Roman" panose="02020603050405020304" pitchFamily="18" charset="0"/>
                        </a:rPr>
                        <a:t>Nhất</a:t>
                      </a:r>
                      <a:r>
                        <a:rPr lang="en-US" sz="2800" dirty="0">
                          <a:solidFill>
                            <a:schemeClr val="tx1"/>
                          </a:solidFill>
                          <a:latin typeface="#9Slide03 AmpleSoft" panose="02000000000000000000" pitchFamily="2" charset="0"/>
                          <a:cs typeface="Times New Roman" panose="02020603050405020304" pitchFamily="18" charset="0"/>
                        </a:rPr>
                        <a:t> </a:t>
                      </a:r>
                      <a:r>
                        <a:rPr lang="en-US" sz="2800" dirty="0" err="1">
                          <a:solidFill>
                            <a:schemeClr val="tx1"/>
                          </a:solidFill>
                          <a:latin typeface="#9Slide03 AmpleSoft" panose="02000000000000000000" pitchFamily="2" charset="0"/>
                          <a:cs typeface="Times New Roman" panose="02020603050405020304" pitchFamily="18" charset="0"/>
                        </a:rPr>
                        <a:t>hô</a:t>
                      </a:r>
                      <a:r>
                        <a:rPr lang="en-US" sz="2800" baseline="0" dirty="0">
                          <a:solidFill>
                            <a:schemeClr val="tx1"/>
                          </a:solidFill>
                          <a:latin typeface="#9Slide03 AmpleSoft" panose="02000000000000000000" pitchFamily="2" charset="0"/>
                          <a:cs typeface="Times New Roman" panose="02020603050405020304" pitchFamily="18" charset="0"/>
                        </a:rPr>
                        <a:t> </a:t>
                      </a:r>
                      <a:r>
                        <a:rPr lang="en-US" sz="2800" baseline="0" dirty="0" err="1">
                          <a:solidFill>
                            <a:schemeClr val="tx1"/>
                          </a:solidFill>
                          <a:latin typeface="#9Slide03 AmpleSoft" panose="02000000000000000000" pitchFamily="2" charset="0"/>
                          <a:cs typeface="Times New Roman" panose="02020603050405020304" pitchFamily="18" charset="0"/>
                        </a:rPr>
                        <a:t>bá</a:t>
                      </a:r>
                      <a:r>
                        <a:rPr lang="en-US" sz="2800" baseline="0" dirty="0">
                          <a:solidFill>
                            <a:schemeClr val="tx1"/>
                          </a:solidFill>
                          <a:latin typeface="#9Slide03 AmpleSoft" panose="02000000000000000000" pitchFamily="2" charset="0"/>
                          <a:cs typeface="Times New Roman" panose="02020603050405020304" pitchFamily="18" charset="0"/>
                        </a:rPr>
                        <a:t> </a:t>
                      </a:r>
                      <a:r>
                        <a:rPr lang="en-US" sz="2800" baseline="0" dirty="0" err="1">
                          <a:solidFill>
                            <a:schemeClr val="tx1"/>
                          </a:solidFill>
                          <a:latin typeface="#9Slide03 AmpleSoft" panose="02000000000000000000" pitchFamily="2" charset="0"/>
                          <a:cs typeface="Times New Roman" panose="02020603050405020304" pitchFamily="18" charset="0"/>
                        </a:rPr>
                        <a:t>ứng</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527446526"/>
                  </a:ext>
                </a:extLst>
              </a:tr>
              <a:tr h="720341">
                <a:tc rowSpan="2">
                  <a:txBody>
                    <a:bodyPr/>
                    <a:lstStyle/>
                    <a:p>
                      <a:pPr algn="just"/>
                      <a:r>
                        <a:rPr lang="en-US" sz="2800" b="1" dirty="0" err="1">
                          <a:solidFill>
                            <a:schemeClr val="tx1"/>
                          </a:solidFill>
                          <a:latin typeface="#9Slide03 AmpleSoft" panose="02000000000000000000" pitchFamily="2" charset="0"/>
                          <a:cs typeface="Times New Roman" panose="02020603050405020304" pitchFamily="18" charset="0"/>
                        </a:rPr>
                        <a:t>Nghĩa</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của</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từ</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bào</a:t>
                      </a:r>
                      <a:r>
                        <a:rPr lang="en-US" sz="2800" b="1" baseline="0" dirty="0">
                          <a:solidFill>
                            <a:schemeClr val="tx1"/>
                          </a:solidFill>
                          <a:latin typeface="#9Slide03 AmpleSoft" panose="02000000000000000000" pitchFamily="2" charset="0"/>
                          <a:cs typeface="Times New Roman" panose="02020603050405020304" pitchFamily="18" charset="0"/>
                        </a:rPr>
                        <a:t>”</a:t>
                      </a:r>
                      <a:endParaRPr lang="en-US" sz="2800" b="1"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2">
                        <a:lumMod val="20000"/>
                        <a:lumOff val="80000"/>
                      </a:schemeClr>
                    </a:solidFill>
                  </a:tcPr>
                </a:tc>
                <a:tc>
                  <a:txBody>
                    <a:bodyPr/>
                    <a:lstStyle/>
                    <a:p>
                      <a:pPr algn="just"/>
                      <a:r>
                        <a:rPr lang="en-US" sz="2800" dirty="0" err="1">
                          <a:solidFill>
                            <a:schemeClr val="tx1"/>
                          </a:solidFill>
                          <a:latin typeface="#9Slide03 AmpleSoft" panose="02000000000000000000" pitchFamily="2" charset="0"/>
                          <a:cs typeface="Times New Roman" panose="02020603050405020304" pitchFamily="18" charset="0"/>
                        </a:rPr>
                        <a:t>Đồng</a:t>
                      </a:r>
                      <a:r>
                        <a:rPr lang="en-US" sz="2800" dirty="0">
                          <a:solidFill>
                            <a:schemeClr val="tx1"/>
                          </a:solidFill>
                          <a:latin typeface="#9Slide03 AmpleSoft" panose="02000000000000000000" pitchFamily="2" charset="0"/>
                          <a:cs typeface="Times New Roman" panose="02020603050405020304" pitchFamily="18" charset="0"/>
                        </a:rPr>
                        <a:t> </a:t>
                      </a:r>
                      <a:r>
                        <a:rPr lang="en-US" sz="2800" dirty="0" err="1">
                          <a:solidFill>
                            <a:schemeClr val="tx1"/>
                          </a:solidFill>
                          <a:latin typeface="#9Slide03 AmpleSoft" panose="02000000000000000000" pitchFamily="2" charset="0"/>
                          <a:cs typeface="Times New Roman" panose="02020603050405020304" pitchFamily="18" charset="0"/>
                        </a:rPr>
                        <a:t>bào</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2530734933"/>
                  </a:ext>
                </a:extLst>
              </a:tr>
              <a:tr h="720341">
                <a:tc vMerge="1">
                  <a:txBody>
                    <a:bodyPr/>
                    <a:lstStyle/>
                    <a:p>
                      <a:endParaRPr lang="en-US" dirty="0"/>
                    </a:p>
                  </a:txBody>
                  <a:tcPr/>
                </a:tc>
                <a:tc>
                  <a:txBody>
                    <a:bodyPr/>
                    <a:lstStyle/>
                    <a:p>
                      <a:pPr algn="just"/>
                      <a:r>
                        <a:rPr lang="en-US" sz="2800" dirty="0" err="1">
                          <a:solidFill>
                            <a:schemeClr val="tx1"/>
                          </a:solidFill>
                          <a:latin typeface="#9Slide03 AmpleSoft" panose="02000000000000000000" pitchFamily="2" charset="0"/>
                          <a:cs typeface="Times New Roman" panose="02020603050405020304" pitchFamily="18" charset="0"/>
                        </a:rPr>
                        <a:t>Chiến</a:t>
                      </a:r>
                      <a:r>
                        <a:rPr lang="en-US" sz="2800" dirty="0">
                          <a:solidFill>
                            <a:schemeClr val="tx1"/>
                          </a:solidFill>
                          <a:latin typeface="#9Slide03 AmpleSoft" panose="02000000000000000000" pitchFamily="2" charset="0"/>
                          <a:cs typeface="Times New Roman" panose="02020603050405020304" pitchFamily="18" charset="0"/>
                        </a:rPr>
                        <a:t> </a:t>
                      </a:r>
                      <a:r>
                        <a:rPr lang="en-US" sz="2800" dirty="0" err="1">
                          <a:solidFill>
                            <a:schemeClr val="tx1"/>
                          </a:solidFill>
                          <a:latin typeface="#9Slide03 AmpleSoft" panose="02000000000000000000" pitchFamily="2" charset="0"/>
                          <a:cs typeface="Times New Roman" panose="02020603050405020304" pitchFamily="18" charset="0"/>
                        </a:rPr>
                        <a:t>bào</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2344522081"/>
                  </a:ext>
                </a:extLst>
              </a:tr>
              <a:tr h="720341">
                <a:tc rowSpan="2">
                  <a:txBody>
                    <a:bodyPr/>
                    <a:lstStyle/>
                    <a:p>
                      <a:pPr algn="just"/>
                      <a:r>
                        <a:rPr lang="en-US" sz="2800" b="1" dirty="0" err="1">
                          <a:solidFill>
                            <a:schemeClr val="tx1"/>
                          </a:solidFill>
                          <a:latin typeface="#9Slide03 AmpleSoft" panose="02000000000000000000" pitchFamily="2" charset="0"/>
                          <a:cs typeface="Times New Roman" panose="02020603050405020304" pitchFamily="18" charset="0"/>
                        </a:rPr>
                        <a:t>Nghĩa</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của</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từ</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bằng</a:t>
                      </a:r>
                      <a:r>
                        <a:rPr lang="en-US" sz="2800" b="1" baseline="0" dirty="0">
                          <a:solidFill>
                            <a:schemeClr val="tx1"/>
                          </a:solidFill>
                          <a:latin typeface="#9Slide03 AmpleSoft" panose="02000000000000000000" pitchFamily="2" charset="0"/>
                          <a:cs typeface="Times New Roman" panose="02020603050405020304" pitchFamily="18" charset="0"/>
                        </a:rPr>
                        <a:t>”</a:t>
                      </a:r>
                      <a:endParaRPr lang="en-US" sz="2800" b="1"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2">
                        <a:lumMod val="20000"/>
                        <a:lumOff val="80000"/>
                      </a:schemeClr>
                    </a:solidFill>
                  </a:tcPr>
                </a:tc>
                <a:tc>
                  <a:txBody>
                    <a:bodyPr/>
                    <a:lstStyle/>
                    <a:p>
                      <a:pPr algn="just"/>
                      <a:r>
                        <a:rPr lang="en-US" sz="2800" dirty="0" err="1">
                          <a:solidFill>
                            <a:schemeClr val="tx1"/>
                          </a:solidFill>
                          <a:latin typeface="#9Slide03 AmpleSoft" panose="02000000000000000000" pitchFamily="2" charset="0"/>
                          <a:cs typeface="Times New Roman" panose="02020603050405020304" pitchFamily="18" charset="0"/>
                        </a:rPr>
                        <a:t>Công</a:t>
                      </a:r>
                      <a:r>
                        <a:rPr lang="en-US" sz="2800" baseline="0" dirty="0">
                          <a:solidFill>
                            <a:schemeClr val="tx1"/>
                          </a:solidFill>
                          <a:latin typeface="#9Slide03 AmpleSoft" panose="02000000000000000000" pitchFamily="2" charset="0"/>
                          <a:cs typeface="Times New Roman" panose="02020603050405020304" pitchFamily="18" charset="0"/>
                        </a:rPr>
                        <a:t> </a:t>
                      </a:r>
                      <a:r>
                        <a:rPr lang="en-US" sz="2800" baseline="0" dirty="0" err="1">
                          <a:solidFill>
                            <a:schemeClr val="tx1"/>
                          </a:solidFill>
                          <a:latin typeface="#9Slide03 AmpleSoft" panose="02000000000000000000" pitchFamily="2" charset="0"/>
                          <a:cs typeface="Times New Roman" panose="02020603050405020304" pitchFamily="18" charset="0"/>
                        </a:rPr>
                        <a:t>bằng</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3882073591"/>
                  </a:ext>
                </a:extLst>
              </a:tr>
              <a:tr h="720341">
                <a:tc vMerge="1">
                  <a:txBody>
                    <a:bodyPr/>
                    <a:lstStyle/>
                    <a:p>
                      <a:endParaRPr lang="en-US" dirty="0"/>
                    </a:p>
                  </a:txBody>
                  <a:tcPr/>
                </a:tc>
                <a:tc>
                  <a:txBody>
                    <a:bodyPr/>
                    <a:lstStyle/>
                    <a:p>
                      <a:pPr algn="just"/>
                      <a:r>
                        <a:rPr lang="en-US" sz="2800" dirty="0" err="1">
                          <a:solidFill>
                            <a:schemeClr val="tx1"/>
                          </a:solidFill>
                          <a:latin typeface="#9Slide03 AmpleSoft" panose="02000000000000000000" pitchFamily="2" charset="0"/>
                          <a:cs typeface="Times New Roman" panose="02020603050405020304" pitchFamily="18" charset="0"/>
                        </a:rPr>
                        <a:t>Bằng</a:t>
                      </a:r>
                      <a:r>
                        <a:rPr lang="en-US" sz="2800" dirty="0">
                          <a:solidFill>
                            <a:schemeClr val="tx1"/>
                          </a:solidFill>
                          <a:latin typeface="#9Slide03 AmpleSoft" panose="02000000000000000000" pitchFamily="2" charset="0"/>
                          <a:cs typeface="Times New Roman" panose="02020603050405020304" pitchFamily="18" charset="0"/>
                        </a:rPr>
                        <a:t> </a:t>
                      </a:r>
                      <a:r>
                        <a:rPr lang="en-US" sz="2800" dirty="0" err="1">
                          <a:solidFill>
                            <a:schemeClr val="tx1"/>
                          </a:solidFill>
                          <a:latin typeface="#9Slide03 AmpleSoft" panose="02000000000000000000" pitchFamily="2" charset="0"/>
                          <a:cs typeface="Times New Roman" panose="02020603050405020304" pitchFamily="18" charset="0"/>
                        </a:rPr>
                        <a:t>hữu</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477100729"/>
                  </a:ext>
                </a:extLst>
              </a:tr>
            </a:tbl>
          </a:graphicData>
        </a:graphic>
      </p:graphicFrame>
      <p:grpSp>
        <p:nvGrpSpPr>
          <p:cNvPr id="3" name="Group 2">
            <a:extLst>
              <a:ext uri="{FF2B5EF4-FFF2-40B4-BE49-F238E27FC236}">
                <a16:creationId xmlns:a16="http://schemas.microsoft.com/office/drawing/2014/main" id="{D4437E76-EACA-2320-58B1-B221A044BED8}"/>
              </a:ext>
            </a:extLst>
          </p:cNvPr>
          <p:cNvGrpSpPr/>
          <p:nvPr/>
        </p:nvGrpSpPr>
        <p:grpSpPr>
          <a:xfrm>
            <a:off x="0" y="0"/>
            <a:ext cx="1965760" cy="688491"/>
            <a:chOff x="1752717" y="776177"/>
            <a:chExt cx="8693615" cy="1385686"/>
          </a:xfrm>
        </p:grpSpPr>
        <p:sp>
          <p:nvSpPr>
            <p:cNvPr id="4" name="Rectangle: Rounded Corners 5">
              <a:extLst>
                <a:ext uri="{FF2B5EF4-FFF2-40B4-BE49-F238E27FC236}">
                  <a16:creationId xmlns:a16="http://schemas.microsoft.com/office/drawing/2014/main" id="{390127A3-9D9C-F81B-5C3F-F5E94028BE93}"/>
                </a:ext>
              </a:extLst>
            </p:cNvPr>
            <p:cNvSpPr/>
            <p:nvPr/>
          </p:nvSpPr>
          <p:spPr>
            <a:xfrm>
              <a:off x="2264735" y="776177"/>
              <a:ext cx="7612911"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Box 4">
              <a:extLst>
                <a:ext uri="{FF2B5EF4-FFF2-40B4-BE49-F238E27FC236}">
                  <a16:creationId xmlns:a16="http://schemas.microsoft.com/office/drawing/2014/main" id="{2622B23A-F613-25F4-F27A-6685704F4296}"/>
                </a:ext>
              </a:extLst>
            </p:cNvPr>
            <p:cNvSpPr txBox="1"/>
            <p:nvPr/>
          </p:nvSpPr>
          <p:spPr>
            <a:xfrm>
              <a:off x="2559345" y="986762"/>
              <a:ext cx="7073309" cy="929166"/>
            </a:xfrm>
            <a:prstGeom prst="rect">
              <a:avLst/>
            </a:prstGeom>
            <a:noFill/>
          </p:spPr>
          <p:txBody>
            <a:bodyPr wrap="square">
              <a:spAutoFit/>
            </a:bodyPr>
            <a:lstStyle/>
            <a:p>
              <a:pPr algn="ctr"/>
              <a:r>
                <a:rPr lang="en-US" sz="2400" b="1" dirty="0" smtClean="0">
                  <a:solidFill>
                    <a:srgbClr val="FF0000"/>
                  </a:solidFill>
                  <a:latin typeface="#9Slide03 AmpleSoft" panose="02000000000000000000" pitchFamily="2" charset="0"/>
                  <a:cs typeface="Times New Roman" panose="02020603050405020304" pitchFamily="18" charset="0"/>
                </a:rPr>
                <a:t>BÀI TẬP 1</a:t>
              </a:r>
              <a:endParaRPr lang="en-US" sz="2400" b="1" dirty="0">
                <a:solidFill>
                  <a:srgbClr val="FF0000"/>
                </a:solidFill>
                <a:latin typeface="#9Slide03 Ample" panose="02000000000000000000" pitchFamily="2" charset="0"/>
                <a:cs typeface="Times New Roman" panose="02020603050405020304" pitchFamily="18" charset="0"/>
              </a:endParaRPr>
            </a:p>
          </p:txBody>
        </p:sp>
        <p:pic>
          <p:nvPicPr>
            <p:cNvPr id="6"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52717" y="874759"/>
              <a:ext cx="985500" cy="11885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F6CCA8E-6850-AEAF-08C5-A837C84F80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9924352">
              <a:off x="9177880" y="951542"/>
              <a:ext cx="1268452" cy="1206615"/>
            </a:xfrm>
            <a:prstGeom prst="rect">
              <a:avLst/>
            </a:prstGeom>
          </p:spPr>
        </p:pic>
      </p:grpSp>
    </p:spTree>
    <p:extLst>
      <p:ext uri="{BB962C8B-B14F-4D97-AF65-F5344CB8AC3E}">
        <p14:creationId xmlns:p14="http://schemas.microsoft.com/office/powerpoint/2010/main" val="127211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8438009"/>
              </p:ext>
            </p:extLst>
          </p:nvPr>
        </p:nvGraphicFramePr>
        <p:xfrm>
          <a:off x="152400" y="5864"/>
          <a:ext cx="11887200" cy="6871187"/>
        </p:xfrm>
        <a:graphic>
          <a:graphicData uri="http://schemas.openxmlformats.org/drawingml/2006/table">
            <a:tbl>
              <a:tblPr firstRow="1" bandRow="1">
                <a:tableStyleId>{5940675A-B579-460E-94D1-54222C63F5DA}</a:tableStyleId>
              </a:tblPr>
              <a:tblGrid>
                <a:gridCol w="1466263">
                  <a:extLst>
                    <a:ext uri="{9D8B030D-6E8A-4147-A177-3AD203B41FA5}">
                      <a16:colId xmlns:a16="http://schemas.microsoft.com/office/drawing/2014/main" val="3379877384"/>
                    </a:ext>
                  </a:extLst>
                </a:gridCol>
                <a:gridCol w="2073481">
                  <a:extLst>
                    <a:ext uri="{9D8B030D-6E8A-4147-A177-3AD203B41FA5}">
                      <a16:colId xmlns:a16="http://schemas.microsoft.com/office/drawing/2014/main" val="3714140712"/>
                    </a:ext>
                  </a:extLst>
                </a:gridCol>
                <a:gridCol w="8347456">
                  <a:extLst>
                    <a:ext uri="{9D8B030D-6E8A-4147-A177-3AD203B41FA5}">
                      <a16:colId xmlns:a16="http://schemas.microsoft.com/office/drawing/2014/main" val="2244379985"/>
                    </a:ext>
                  </a:extLst>
                </a:gridCol>
              </a:tblGrid>
              <a:tr h="72034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latin typeface="#9Slide03 AmpleSoft" panose="02000000000000000000" pitchFamily="2" charset="0"/>
                        </a:rPr>
                        <a:t>                  </a:t>
                      </a:r>
                      <a:r>
                        <a:rPr lang="vi-VN" sz="2800" b="1" kern="1200" dirty="0" smtClean="0">
                          <a:solidFill>
                            <a:schemeClr val="tx1"/>
                          </a:solidFill>
                          <a:latin typeface="#9Slide03 AmpleSoft" panose="02000000000000000000" pitchFamily="2" charset="0"/>
                        </a:rPr>
                        <a:t>Phân </a:t>
                      </a:r>
                      <a:r>
                        <a:rPr lang="vi-VN" sz="2800" b="1" kern="1200" dirty="0">
                          <a:solidFill>
                            <a:schemeClr val="tx1"/>
                          </a:solidFill>
                          <a:latin typeface="#9Slide03 AmpleSoft" panose="02000000000000000000" pitchFamily="2" charset="0"/>
                        </a:rPr>
                        <a:t>biệt nghĩa của các yếu tố Hán Việt trong mỗi trường hợp sau</a:t>
                      </a:r>
                      <a:endParaRPr lang="vi-VN" sz="2800" b="1" kern="1200" dirty="0">
                        <a:solidFill>
                          <a:schemeClr val="tx1"/>
                        </a:solidFill>
                        <a:latin typeface="#9Slide03 AmpleSoft" panose="02000000000000000000" pitchFamily="2" charset="0"/>
                        <a:ea typeface="+mn-ea"/>
                        <a:cs typeface="+mn-cs"/>
                      </a:endParaRPr>
                    </a:p>
                  </a:txBody>
                  <a:tcPr marL="60960" marR="60960" marT="30480" marB="30480">
                    <a:solidFill>
                      <a:schemeClr val="accent6">
                        <a:lumMod val="40000"/>
                        <a:lumOff val="6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09816024"/>
                  </a:ext>
                </a:extLst>
              </a:tr>
              <a:tr h="720341">
                <a:tc rowSpan="2">
                  <a:txBody>
                    <a:bodyPr/>
                    <a:lstStyle/>
                    <a:p>
                      <a:pPr algn="just"/>
                      <a:r>
                        <a:rPr lang="en-US" sz="2800" b="1" dirty="0" err="1">
                          <a:solidFill>
                            <a:schemeClr val="tx1"/>
                          </a:solidFill>
                          <a:latin typeface="#9Slide03 AmpleSoft" panose="02000000000000000000" pitchFamily="2" charset="0"/>
                          <a:cs typeface="Times New Roman" panose="02020603050405020304" pitchFamily="18" charset="0"/>
                        </a:rPr>
                        <a:t>Nghĩa</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của</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từ</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sinh</a:t>
                      </a:r>
                      <a:r>
                        <a:rPr lang="en-US" sz="2800" b="1" baseline="0" dirty="0">
                          <a:solidFill>
                            <a:schemeClr val="tx1"/>
                          </a:solidFill>
                          <a:latin typeface="#9Slide03 AmpleSoft" panose="02000000000000000000" pitchFamily="2" charset="0"/>
                          <a:cs typeface="Times New Roman" panose="02020603050405020304" pitchFamily="18" charset="0"/>
                        </a:rPr>
                        <a:t>”</a:t>
                      </a:r>
                      <a:endParaRPr lang="en-US" sz="2800" b="1"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2">
                        <a:lumMod val="20000"/>
                        <a:lumOff val="80000"/>
                      </a:schemeClr>
                    </a:solidFill>
                  </a:tcPr>
                </a:tc>
                <a:tc>
                  <a:txBody>
                    <a:bodyPr/>
                    <a:lstStyle/>
                    <a:p>
                      <a:pPr algn="just"/>
                      <a:r>
                        <a:rPr lang="en-US" sz="2800" dirty="0" err="1">
                          <a:solidFill>
                            <a:schemeClr val="tx1"/>
                          </a:solidFill>
                          <a:latin typeface="#9Slide03 AmpleSoft" panose="02000000000000000000" pitchFamily="2" charset="0"/>
                          <a:cs typeface="Times New Roman" panose="02020603050405020304" pitchFamily="18" charset="0"/>
                        </a:rPr>
                        <a:t>Sinh</a:t>
                      </a:r>
                      <a:r>
                        <a:rPr lang="en-US" sz="2800" dirty="0">
                          <a:solidFill>
                            <a:schemeClr val="tx1"/>
                          </a:solidFill>
                          <a:latin typeface="#9Slide03 AmpleSoft" panose="02000000000000000000" pitchFamily="2" charset="0"/>
                          <a:cs typeface="Times New Roman" panose="02020603050405020304" pitchFamily="18" charset="0"/>
                        </a:rPr>
                        <a:t> </a:t>
                      </a:r>
                      <a:r>
                        <a:rPr lang="en-US" sz="2800" dirty="0" err="1">
                          <a:solidFill>
                            <a:schemeClr val="tx1"/>
                          </a:solidFill>
                          <a:latin typeface="#9Slide03 AmpleSoft" panose="02000000000000000000" pitchFamily="2" charset="0"/>
                          <a:cs typeface="Times New Roman" panose="02020603050405020304" pitchFamily="18" charset="0"/>
                        </a:rPr>
                        <a:t>thành</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r>
                        <a:rPr lang="vi-VN" sz="2800" b="1" i="1" kern="1200" dirty="0">
                          <a:solidFill>
                            <a:schemeClr val="tx1"/>
                          </a:solidFill>
                          <a:effectLst/>
                          <a:latin typeface="#9Slide03 AmpleSoft" panose="02000000000000000000" pitchFamily="2" charset="0"/>
                          <a:ea typeface="+mn-ea"/>
                          <a:cs typeface="+mn-cs"/>
                        </a:rPr>
                        <a:t>sinh </a:t>
                      </a:r>
                      <a:r>
                        <a:rPr lang="vi-VN" sz="2800" b="0" i="0" kern="1200" dirty="0">
                          <a:solidFill>
                            <a:schemeClr val="tx1"/>
                          </a:solidFill>
                          <a:effectLst/>
                          <a:latin typeface="#9Slide03 AmpleSoft" panose="02000000000000000000" pitchFamily="2" charset="0"/>
                          <a:ea typeface="+mn-ea"/>
                          <a:cs typeface="+mn-cs"/>
                        </a:rPr>
                        <a:t>trong </a:t>
                      </a:r>
                      <a:r>
                        <a:rPr lang="vi-VN" sz="2800" b="0" i="1" kern="1200" dirty="0">
                          <a:solidFill>
                            <a:schemeClr val="tx1"/>
                          </a:solidFill>
                          <a:effectLst/>
                          <a:latin typeface="#9Slide03 AmpleSoft" panose="02000000000000000000" pitchFamily="2" charset="0"/>
                          <a:ea typeface="+mn-ea"/>
                          <a:cs typeface="+mn-cs"/>
                        </a:rPr>
                        <a:t>sinh thành </a:t>
                      </a:r>
                      <a:r>
                        <a:rPr lang="vi-VN" sz="2800" b="0" i="0" kern="1200" dirty="0">
                          <a:solidFill>
                            <a:schemeClr val="tx1"/>
                          </a:solidFill>
                          <a:effectLst/>
                          <a:latin typeface="#9Slide03 AmpleSoft" panose="02000000000000000000" pitchFamily="2" charset="0"/>
                          <a:ea typeface="+mn-ea"/>
                          <a:cs typeface="+mn-cs"/>
                        </a:rPr>
                        <a:t>có nghĩa là “</a:t>
                      </a:r>
                      <a:r>
                        <a:rPr lang="vi-VN" sz="2800" b="0" i="1" kern="1200" dirty="0">
                          <a:solidFill>
                            <a:schemeClr val="tx1"/>
                          </a:solidFill>
                          <a:effectLst/>
                          <a:latin typeface="#9Slide03 AmpleSoft" panose="02000000000000000000" pitchFamily="2" charset="0"/>
                          <a:ea typeface="+mn-ea"/>
                          <a:cs typeface="+mn-cs"/>
                        </a:rPr>
                        <a:t>đẻ</a:t>
                      </a:r>
                      <a:r>
                        <a:rPr lang="vi-VN" sz="2800" b="0" i="0" kern="1200" dirty="0">
                          <a:solidFill>
                            <a:schemeClr val="tx1"/>
                          </a:solidFill>
                          <a:effectLst/>
                          <a:latin typeface="#9Slide03 AmpleSoft" panose="02000000000000000000" pitchFamily="2" charset="0"/>
                          <a:ea typeface="+mn-ea"/>
                          <a:cs typeface="+mn-cs"/>
                        </a:rPr>
                        <a:t>”</a:t>
                      </a:r>
                      <a:r>
                        <a:rPr lang="vi-VN" sz="2800" b="0" i="1" kern="1200" dirty="0">
                          <a:solidFill>
                            <a:schemeClr val="tx1"/>
                          </a:solidFill>
                          <a:effectLst/>
                          <a:latin typeface="#9Slide03 AmpleSoft" panose="02000000000000000000" pitchFamily="2" charset="0"/>
                          <a:ea typeface="+mn-ea"/>
                          <a:cs typeface="+mn-cs"/>
                        </a:rPr>
                        <a:t> </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1570983241"/>
                  </a:ext>
                </a:extLst>
              </a:tr>
              <a:tr h="720341">
                <a:tc vMerge="1">
                  <a:txBody>
                    <a:bodyPr/>
                    <a:lstStyle/>
                    <a:p>
                      <a:endParaRPr lang="en-US" dirty="0"/>
                    </a:p>
                  </a:txBody>
                  <a:tcPr/>
                </a:tc>
                <a:tc>
                  <a:txBody>
                    <a:bodyPr/>
                    <a:lstStyle/>
                    <a:p>
                      <a:pPr algn="just"/>
                      <a:r>
                        <a:rPr lang="en-US" sz="2800" dirty="0" err="1">
                          <a:solidFill>
                            <a:schemeClr val="tx1"/>
                          </a:solidFill>
                          <a:latin typeface="#9Slide03 AmpleSoft" panose="02000000000000000000" pitchFamily="2" charset="0"/>
                          <a:cs typeface="Times New Roman" panose="02020603050405020304" pitchFamily="18" charset="0"/>
                        </a:rPr>
                        <a:t>Sinh</a:t>
                      </a:r>
                      <a:r>
                        <a:rPr lang="en-US" sz="2800" dirty="0">
                          <a:solidFill>
                            <a:schemeClr val="tx1"/>
                          </a:solidFill>
                          <a:latin typeface="#9Slide03 AmpleSoft" panose="02000000000000000000" pitchFamily="2" charset="0"/>
                          <a:cs typeface="Times New Roman" panose="02020603050405020304" pitchFamily="18" charset="0"/>
                        </a:rPr>
                        <a:t> </a:t>
                      </a:r>
                      <a:r>
                        <a:rPr lang="en-US" sz="2800" dirty="0" err="1">
                          <a:solidFill>
                            <a:schemeClr val="tx1"/>
                          </a:solidFill>
                          <a:latin typeface="#9Slide03 AmpleSoft" panose="02000000000000000000" pitchFamily="2" charset="0"/>
                          <a:cs typeface="Times New Roman" panose="02020603050405020304" pitchFamily="18" charset="0"/>
                        </a:rPr>
                        <a:t>viên</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r>
                        <a:rPr lang="vi-VN" sz="2800" b="1" i="1" kern="1200" dirty="0">
                          <a:solidFill>
                            <a:schemeClr val="tx1"/>
                          </a:solidFill>
                          <a:effectLst/>
                          <a:latin typeface="#9Slide03 AmpleSoft" panose="02000000000000000000" pitchFamily="2" charset="0"/>
                          <a:ea typeface="+mn-ea"/>
                          <a:cs typeface="+mn-cs"/>
                        </a:rPr>
                        <a:t>sinh </a:t>
                      </a:r>
                      <a:r>
                        <a:rPr lang="vi-VN" sz="2800" b="0" i="0" kern="1200" dirty="0">
                          <a:solidFill>
                            <a:schemeClr val="tx1"/>
                          </a:solidFill>
                          <a:effectLst/>
                          <a:latin typeface="#9Slide03 AmpleSoft" panose="02000000000000000000" pitchFamily="2" charset="0"/>
                          <a:ea typeface="+mn-ea"/>
                          <a:cs typeface="+mn-cs"/>
                        </a:rPr>
                        <a:t>trong </a:t>
                      </a:r>
                      <a:r>
                        <a:rPr lang="vi-VN" sz="2800" b="0" i="1" kern="1200" dirty="0">
                          <a:solidFill>
                            <a:schemeClr val="tx1"/>
                          </a:solidFill>
                          <a:effectLst/>
                          <a:latin typeface="#9Slide03 AmpleSoft" panose="02000000000000000000" pitchFamily="2" charset="0"/>
                          <a:ea typeface="+mn-ea"/>
                          <a:cs typeface="+mn-cs"/>
                        </a:rPr>
                        <a:t>sinh viên </a:t>
                      </a:r>
                      <a:r>
                        <a:rPr lang="vi-VN" sz="2800" b="0" i="0" kern="1200" dirty="0">
                          <a:solidFill>
                            <a:schemeClr val="tx1"/>
                          </a:solidFill>
                          <a:effectLst/>
                          <a:latin typeface="#9Slide03 AmpleSoft" panose="02000000000000000000" pitchFamily="2" charset="0"/>
                          <a:ea typeface="+mn-ea"/>
                          <a:cs typeface="+mn-cs"/>
                        </a:rPr>
                        <a:t>nghĩa là “</a:t>
                      </a:r>
                      <a:r>
                        <a:rPr lang="vi-VN" sz="2800" b="0" i="1" kern="1200" dirty="0">
                          <a:solidFill>
                            <a:schemeClr val="tx1"/>
                          </a:solidFill>
                          <a:effectLst/>
                          <a:latin typeface="#9Slide03 AmpleSoft" panose="02000000000000000000" pitchFamily="2" charset="0"/>
                          <a:ea typeface="+mn-ea"/>
                          <a:cs typeface="+mn-cs"/>
                        </a:rPr>
                        <a:t>học trò</a:t>
                      </a:r>
                      <a:r>
                        <a:rPr lang="vi-VN" sz="2800" b="0" i="0" kern="1200" dirty="0">
                          <a:solidFill>
                            <a:schemeClr val="tx1"/>
                          </a:solidFill>
                          <a:effectLst/>
                          <a:latin typeface="#9Slide03 AmpleSoft" panose="02000000000000000000" pitchFamily="2" charset="0"/>
                          <a:ea typeface="+mn-ea"/>
                          <a:cs typeface="+mn-cs"/>
                        </a:rPr>
                        <a:t>”.</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2439208162"/>
                  </a:ext>
                </a:extLst>
              </a:tr>
              <a:tr h="720341">
                <a:tc rowSpan="2">
                  <a:txBody>
                    <a:bodyPr/>
                    <a:lstStyle/>
                    <a:p>
                      <a:pPr algn="just"/>
                      <a:r>
                        <a:rPr lang="en-US" sz="2800" b="1" dirty="0" err="1">
                          <a:solidFill>
                            <a:schemeClr val="tx1"/>
                          </a:solidFill>
                          <a:latin typeface="#9Slide03 AmpleSoft" panose="02000000000000000000" pitchFamily="2" charset="0"/>
                          <a:cs typeface="Times New Roman" panose="02020603050405020304" pitchFamily="18" charset="0"/>
                        </a:rPr>
                        <a:t>Nghĩa</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của</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từ</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bá</a:t>
                      </a:r>
                      <a:r>
                        <a:rPr lang="en-US" sz="2800" b="1" baseline="0" dirty="0">
                          <a:solidFill>
                            <a:schemeClr val="tx1"/>
                          </a:solidFill>
                          <a:latin typeface="#9Slide03 AmpleSoft" panose="02000000000000000000" pitchFamily="2" charset="0"/>
                          <a:cs typeface="Times New Roman" panose="02020603050405020304" pitchFamily="18" charset="0"/>
                        </a:rPr>
                        <a:t>”</a:t>
                      </a:r>
                      <a:endParaRPr lang="en-US" sz="2800" b="1"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2">
                        <a:lumMod val="20000"/>
                        <a:lumOff val="80000"/>
                      </a:schemeClr>
                    </a:solidFill>
                  </a:tcPr>
                </a:tc>
                <a:tc>
                  <a:txBody>
                    <a:bodyPr/>
                    <a:lstStyle/>
                    <a:p>
                      <a:pPr algn="just"/>
                      <a:r>
                        <a:rPr lang="en-US" sz="2800" dirty="0" err="1">
                          <a:solidFill>
                            <a:schemeClr val="tx1"/>
                          </a:solidFill>
                          <a:latin typeface="#9Slide03 AmpleSoft" panose="02000000000000000000" pitchFamily="2" charset="0"/>
                          <a:cs typeface="Times New Roman" panose="02020603050405020304" pitchFamily="18" charset="0"/>
                        </a:rPr>
                        <a:t>Bá</a:t>
                      </a:r>
                      <a:r>
                        <a:rPr lang="en-US" sz="2800" baseline="0" dirty="0">
                          <a:solidFill>
                            <a:schemeClr val="tx1"/>
                          </a:solidFill>
                          <a:latin typeface="#9Slide03 AmpleSoft" panose="02000000000000000000" pitchFamily="2" charset="0"/>
                          <a:cs typeface="Times New Roman" panose="02020603050405020304" pitchFamily="18" charset="0"/>
                        </a:rPr>
                        <a:t> </a:t>
                      </a:r>
                      <a:r>
                        <a:rPr lang="en-US" sz="2800" baseline="0" dirty="0" err="1">
                          <a:solidFill>
                            <a:schemeClr val="tx1"/>
                          </a:solidFill>
                          <a:latin typeface="#9Slide03 AmpleSoft" panose="02000000000000000000" pitchFamily="2" charset="0"/>
                          <a:cs typeface="Times New Roman" panose="02020603050405020304" pitchFamily="18" charset="0"/>
                        </a:rPr>
                        <a:t>chủ</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r>
                        <a:rPr lang="vi-VN" sz="2800" b="1" i="1" kern="1200" dirty="0">
                          <a:solidFill>
                            <a:schemeClr val="tx1"/>
                          </a:solidFill>
                          <a:effectLst/>
                          <a:latin typeface="#9Slide03 AmpleSoft" panose="02000000000000000000" pitchFamily="2" charset="0"/>
                          <a:ea typeface="+mn-ea"/>
                          <a:cs typeface="+mn-cs"/>
                        </a:rPr>
                        <a:t>bá </a:t>
                      </a:r>
                      <a:r>
                        <a:rPr lang="vi-VN" sz="2800" b="0" i="0" kern="1200" dirty="0">
                          <a:solidFill>
                            <a:schemeClr val="tx1"/>
                          </a:solidFill>
                          <a:effectLst/>
                          <a:latin typeface="#9Slide03 AmpleSoft" panose="02000000000000000000" pitchFamily="2" charset="0"/>
                          <a:ea typeface="+mn-ea"/>
                          <a:cs typeface="+mn-cs"/>
                        </a:rPr>
                        <a:t>trong </a:t>
                      </a:r>
                      <a:r>
                        <a:rPr lang="vi-VN" sz="2800" b="0" i="1" kern="1200" dirty="0">
                          <a:solidFill>
                            <a:schemeClr val="tx1"/>
                          </a:solidFill>
                          <a:effectLst/>
                          <a:latin typeface="#9Slide03 AmpleSoft" panose="02000000000000000000" pitchFamily="2" charset="0"/>
                          <a:ea typeface="+mn-ea"/>
                          <a:cs typeface="+mn-cs"/>
                        </a:rPr>
                        <a:t>bá chủ </a:t>
                      </a:r>
                      <a:r>
                        <a:rPr lang="vi-VN" sz="2800" b="0" i="0" kern="1200" dirty="0">
                          <a:solidFill>
                            <a:schemeClr val="tx1"/>
                          </a:solidFill>
                          <a:effectLst/>
                          <a:latin typeface="#9Slide03 AmpleSoft" panose="02000000000000000000" pitchFamily="2" charset="0"/>
                          <a:ea typeface="+mn-ea"/>
                          <a:cs typeface="+mn-cs"/>
                        </a:rPr>
                        <a:t>nghĩa là “</a:t>
                      </a:r>
                      <a:r>
                        <a:rPr lang="vi-VN" sz="2800" b="0" i="1" kern="1200" dirty="0">
                          <a:solidFill>
                            <a:schemeClr val="tx1"/>
                          </a:solidFill>
                          <a:effectLst/>
                          <a:latin typeface="#9Slide03 AmpleSoft" panose="02000000000000000000" pitchFamily="2" charset="0"/>
                          <a:ea typeface="+mn-ea"/>
                          <a:cs typeface="+mn-cs"/>
                        </a:rPr>
                        <a:t>thủ lĩnh liên minh các chư hầu</a:t>
                      </a:r>
                      <a:r>
                        <a:rPr lang="vi-VN" sz="2800" b="0" i="0" kern="1200" dirty="0">
                          <a:solidFill>
                            <a:schemeClr val="tx1"/>
                          </a:solidFill>
                          <a:effectLst/>
                          <a:latin typeface="#9Slide03 AmpleSoft" panose="02000000000000000000" pitchFamily="2" charset="0"/>
                          <a:ea typeface="+mn-ea"/>
                          <a:cs typeface="+mn-cs"/>
                        </a:rPr>
                        <a:t>”</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2803257739"/>
                  </a:ext>
                </a:extLst>
              </a:tr>
              <a:tr h="914400">
                <a:tc vMerge="1">
                  <a:txBody>
                    <a:bodyPr/>
                    <a:lstStyle/>
                    <a:p>
                      <a:endParaRPr lang="en-US" dirty="0"/>
                    </a:p>
                  </a:txBody>
                  <a:tcPr/>
                </a:tc>
                <a:tc>
                  <a:txBody>
                    <a:bodyPr/>
                    <a:lstStyle/>
                    <a:p>
                      <a:pPr algn="just"/>
                      <a:r>
                        <a:rPr lang="en-US" sz="2800" dirty="0" err="1">
                          <a:solidFill>
                            <a:schemeClr val="tx1"/>
                          </a:solidFill>
                          <a:latin typeface="#9Slide03 AmpleSoft" panose="02000000000000000000" pitchFamily="2" charset="0"/>
                          <a:cs typeface="Times New Roman" panose="02020603050405020304" pitchFamily="18" charset="0"/>
                        </a:rPr>
                        <a:t>Nhất</a:t>
                      </a:r>
                      <a:r>
                        <a:rPr lang="en-US" sz="2800" dirty="0">
                          <a:solidFill>
                            <a:schemeClr val="tx1"/>
                          </a:solidFill>
                          <a:latin typeface="#9Slide03 AmpleSoft" panose="02000000000000000000" pitchFamily="2" charset="0"/>
                          <a:cs typeface="Times New Roman" panose="02020603050405020304" pitchFamily="18" charset="0"/>
                        </a:rPr>
                        <a:t> </a:t>
                      </a:r>
                      <a:r>
                        <a:rPr lang="en-US" sz="2800" dirty="0" err="1">
                          <a:solidFill>
                            <a:schemeClr val="tx1"/>
                          </a:solidFill>
                          <a:latin typeface="#9Slide03 AmpleSoft" panose="02000000000000000000" pitchFamily="2" charset="0"/>
                          <a:cs typeface="Times New Roman" panose="02020603050405020304" pitchFamily="18" charset="0"/>
                        </a:rPr>
                        <a:t>hô</a:t>
                      </a:r>
                      <a:r>
                        <a:rPr lang="en-US" sz="2800" baseline="0" dirty="0">
                          <a:solidFill>
                            <a:schemeClr val="tx1"/>
                          </a:solidFill>
                          <a:latin typeface="#9Slide03 AmpleSoft" panose="02000000000000000000" pitchFamily="2" charset="0"/>
                          <a:cs typeface="Times New Roman" panose="02020603050405020304" pitchFamily="18" charset="0"/>
                        </a:rPr>
                        <a:t> </a:t>
                      </a:r>
                      <a:r>
                        <a:rPr lang="en-US" sz="2800" baseline="0" dirty="0" err="1">
                          <a:solidFill>
                            <a:schemeClr val="tx1"/>
                          </a:solidFill>
                          <a:latin typeface="#9Slide03 AmpleSoft" panose="02000000000000000000" pitchFamily="2" charset="0"/>
                          <a:cs typeface="Times New Roman" panose="02020603050405020304" pitchFamily="18" charset="0"/>
                        </a:rPr>
                        <a:t>bá</a:t>
                      </a:r>
                      <a:r>
                        <a:rPr lang="en-US" sz="2800" baseline="0" dirty="0">
                          <a:solidFill>
                            <a:schemeClr val="tx1"/>
                          </a:solidFill>
                          <a:latin typeface="#9Slide03 AmpleSoft" panose="02000000000000000000" pitchFamily="2" charset="0"/>
                          <a:cs typeface="Times New Roman" panose="02020603050405020304" pitchFamily="18" charset="0"/>
                        </a:rPr>
                        <a:t> </a:t>
                      </a:r>
                      <a:r>
                        <a:rPr lang="en-US" sz="2800" baseline="0" dirty="0" err="1">
                          <a:solidFill>
                            <a:schemeClr val="tx1"/>
                          </a:solidFill>
                          <a:latin typeface="#9Slide03 AmpleSoft" panose="02000000000000000000" pitchFamily="2" charset="0"/>
                          <a:cs typeface="Times New Roman" panose="02020603050405020304" pitchFamily="18" charset="0"/>
                        </a:rPr>
                        <a:t>ứng</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r>
                        <a:rPr lang="vi-VN" sz="2800" b="1" i="1" kern="1200" dirty="0">
                          <a:solidFill>
                            <a:schemeClr val="tx1"/>
                          </a:solidFill>
                          <a:effectLst/>
                          <a:latin typeface="#9Slide03 AmpleSoft" panose="02000000000000000000" pitchFamily="2" charset="0"/>
                          <a:ea typeface="+mn-ea"/>
                          <a:cs typeface="+mn-cs"/>
                        </a:rPr>
                        <a:t>bá </a:t>
                      </a:r>
                      <a:r>
                        <a:rPr lang="vi-VN" sz="2800" b="0" i="0" kern="1200" dirty="0">
                          <a:solidFill>
                            <a:schemeClr val="tx1"/>
                          </a:solidFill>
                          <a:effectLst/>
                          <a:latin typeface="#9Slide03 AmpleSoft" panose="02000000000000000000" pitchFamily="2" charset="0"/>
                          <a:ea typeface="+mn-ea"/>
                          <a:cs typeface="+mn-cs"/>
                        </a:rPr>
                        <a:t>trong cụm từ </a:t>
                      </a:r>
                      <a:r>
                        <a:rPr lang="vi-VN" sz="2800" b="0" i="1" kern="1200" dirty="0">
                          <a:solidFill>
                            <a:schemeClr val="tx1"/>
                          </a:solidFill>
                          <a:effectLst/>
                          <a:latin typeface="#9Slide03 AmpleSoft" panose="02000000000000000000" pitchFamily="2" charset="0"/>
                          <a:ea typeface="+mn-ea"/>
                          <a:cs typeface="+mn-cs"/>
                        </a:rPr>
                        <a:t>nhất hô bá</a:t>
                      </a:r>
                      <a:r>
                        <a:rPr lang="en-US" sz="2800" b="0" i="1" kern="1200" baseline="0" dirty="0">
                          <a:solidFill>
                            <a:schemeClr val="tx1"/>
                          </a:solidFill>
                          <a:effectLst/>
                          <a:latin typeface="#9Slide03 AmpleSoft" panose="02000000000000000000" pitchFamily="2" charset="0"/>
                          <a:ea typeface="+mn-ea"/>
                          <a:cs typeface="+mn-cs"/>
                        </a:rPr>
                        <a:t> </a:t>
                      </a:r>
                      <a:r>
                        <a:rPr lang="vi-VN" sz="2800" b="0" i="1" kern="1200" dirty="0">
                          <a:solidFill>
                            <a:schemeClr val="tx1"/>
                          </a:solidFill>
                          <a:effectLst/>
                          <a:latin typeface="#9Slide03 AmpleSoft" panose="02000000000000000000" pitchFamily="2" charset="0"/>
                          <a:ea typeface="+mn-ea"/>
                          <a:cs typeface="+mn-cs"/>
                        </a:rPr>
                        <a:t>ứng </a:t>
                      </a:r>
                      <a:r>
                        <a:rPr lang="vi-VN" sz="2800" b="0" i="0" kern="1200" dirty="0">
                          <a:solidFill>
                            <a:schemeClr val="tx1"/>
                          </a:solidFill>
                          <a:effectLst/>
                          <a:latin typeface="#9Slide03 AmpleSoft" panose="02000000000000000000" pitchFamily="2" charset="0"/>
                          <a:ea typeface="+mn-ea"/>
                          <a:cs typeface="+mn-cs"/>
                        </a:rPr>
                        <a:t>nghĩa là “</a:t>
                      </a:r>
                      <a:r>
                        <a:rPr lang="vi-VN" sz="2800" b="0" i="1" kern="1200" dirty="0">
                          <a:solidFill>
                            <a:schemeClr val="tx1"/>
                          </a:solidFill>
                          <a:effectLst/>
                          <a:latin typeface="#9Slide03 AmpleSoft" panose="02000000000000000000" pitchFamily="2" charset="0"/>
                          <a:ea typeface="+mn-ea"/>
                          <a:cs typeface="+mn-cs"/>
                        </a:rPr>
                        <a:t>trăm</a:t>
                      </a:r>
                      <a:r>
                        <a:rPr lang="vi-VN" sz="2800" b="0" i="0" kern="1200" dirty="0">
                          <a:solidFill>
                            <a:schemeClr val="tx1"/>
                          </a:solidFill>
                          <a:effectLst/>
                          <a:latin typeface="#9Slide03 AmpleSoft" panose="02000000000000000000" pitchFamily="2" charset="0"/>
                          <a:ea typeface="+mn-ea"/>
                          <a:cs typeface="+mn-cs"/>
                        </a:rPr>
                        <a:t>”.</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527446526"/>
                  </a:ext>
                </a:extLst>
              </a:tr>
              <a:tr h="720341">
                <a:tc rowSpan="2">
                  <a:txBody>
                    <a:bodyPr/>
                    <a:lstStyle/>
                    <a:p>
                      <a:pPr algn="just"/>
                      <a:r>
                        <a:rPr lang="en-US" sz="2800" b="1" dirty="0" err="1">
                          <a:solidFill>
                            <a:schemeClr val="tx1"/>
                          </a:solidFill>
                          <a:latin typeface="#9Slide03 AmpleSoft" panose="02000000000000000000" pitchFamily="2" charset="0"/>
                          <a:cs typeface="Times New Roman" panose="02020603050405020304" pitchFamily="18" charset="0"/>
                        </a:rPr>
                        <a:t>Nghĩa</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của</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từ</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bào</a:t>
                      </a:r>
                      <a:r>
                        <a:rPr lang="en-US" sz="2800" b="1" baseline="0" dirty="0">
                          <a:solidFill>
                            <a:schemeClr val="tx1"/>
                          </a:solidFill>
                          <a:latin typeface="#9Slide03 AmpleSoft" panose="02000000000000000000" pitchFamily="2" charset="0"/>
                          <a:cs typeface="Times New Roman" panose="02020603050405020304" pitchFamily="18" charset="0"/>
                        </a:rPr>
                        <a:t>”</a:t>
                      </a:r>
                      <a:endParaRPr lang="en-US" sz="2800" b="1"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2">
                        <a:lumMod val="20000"/>
                        <a:lumOff val="80000"/>
                      </a:schemeClr>
                    </a:solidFill>
                  </a:tcPr>
                </a:tc>
                <a:tc>
                  <a:txBody>
                    <a:bodyPr/>
                    <a:lstStyle/>
                    <a:p>
                      <a:pPr algn="just"/>
                      <a:r>
                        <a:rPr lang="en-US" sz="2800" dirty="0" err="1">
                          <a:solidFill>
                            <a:schemeClr val="tx1"/>
                          </a:solidFill>
                          <a:latin typeface="#9Slide03 AmpleSoft" panose="02000000000000000000" pitchFamily="2" charset="0"/>
                          <a:cs typeface="Times New Roman" panose="02020603050405020304" pitchFamily="18" charset="0"/>
                        </a:rPr>
                        <a:t>Đồng</a:t>
                      </a:r>
                      <a:r>
                        <a:rPr lang="en-US" sz="2800" dirty="0">
                          <a:solidFill>
                            <a:schemeClr val="tx1"/>
                          </a:solidFill>
                          <a:latin typeface="#9Slide03 AmpleSoft" panose="02000000000000000000" pitchFamily="2" charset="0"/>
                          <a:cs typeface="Times New Roman" panose="02020603050405020304" pitchFamily="18" charset="0"/>
                        </a:rPr>
                        <a:t> </a:t>
                      </a:r>
                      <a:r>
                        <a:rPr lang="en-US" sz="2800" dirty="0" err="1">
                          <a:solidFill>
                            <a:schemeClr val="tx1"/>
                          </a:solidFill>
                          <a:latin typeface="#9Slide03 AmpleSoft" panose="02000000000000000000" pitchFamily="2" charset="0"/>
                          <a:cs typeface="Times New Roman" panose="02020603050405020304" pitchFamily="18" charset="0"/>
                        </a:rPr>
                        <a:t>bào</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r>
                        <a:rPr lang="vi-VN" sz="2800" b="1" i="1" kern="1200" dirty="0">
                          <a:solidFill>
                            <a:schemeClr val="tx1"/>
                          </a:solidFill>
                          <a:effectLst/>
                          <a:latin typeface="#9Slide03 AmpleSoft" panose="02000000000000000000" pitchFamily="2" charset="0"/>
                          <a:ea typeface="+mn-ea"/>
                          <a:cs typeface="+mn-cs"/>
                        </a:rPr>
                        <a:t>bào </a:t>
                      </a:r>
                      <a:r>
                        <a:rPr lang="vi-VN" sz="2800" b="0" i="0" kern="1200" dirty="0">
                          <a:solidFill>
                            <a:schemeClr val="tx1"/>
                          </a:solidFill>
                          <a:effectLst/>
                          <a:latin typeface="#9Slide03 AmpleSoft" panose="02000000000000000000" pitchFamily="2" charset="0"/>
                          <a:ea typeface="+mn-ea"/>
                          <a:cs typeface="+mn-cs"/>
                        </a:rPr>
                        <a:t>trong </a:t>
                      </a:r>
                      <a:r>
                        <a:rPr lang="vi-VN" sz="2800" b="0" i="1" kern="1200" dirty="0">
                          <a:solidFill>
                            <a:schemeClr val="tx1"/>
                          </a:solidFill>
                          <a:effectLst/>
                          <a:latin typeface="#9Slide03 AmpleSoft" panose="02000000000000000000" pitchFamily="2" charset="0"/>
                          <a:ea typeface="+mn-ea"/>
                          <a:cs typeface="+mn-cs"/>
                        </a:rPr>
                        <a:t>đồng bào </a:t>
                      </a:r>
                      <a:r>
                        <a:rPr lang="vi-VN" sz="2800" b="0" i="0" kern="1200" dirty="0">
                          <a:solidFill>
                            <a:schemeClr val="tx1"/>
                          </a:solidFill>
                          <a:effectLst/>
                          <a:latin typeface="#9Slide03 AmpleSoft" panose="02000000000000000000" pitchFamily="2" charset="0"/>
                          <a:ea typeface="+mn-ea"/>
                          <a:cs typeface="+mn-cs"/>
                        </a:rPr>
                        <a:t>nghĩa là “</a:t>
                      </a:r>
                      <a:r>
                        <a:rPr lang="vi-VN" sz="2800" b="0" i="1" kern="1200" dirty="0">
                          <a:solidFill>
                            <a:schemeClr val="tx1"/>
                          </a:solidFill>
                          <a:effectLst/>
                          <a:latin typeface="#9Slide03 AmpleSoft" panose="02000000000000000000" pitchFamily="2" charset="0"/>
                          <a:ea typeface="+mn-ea"/>
                          <a:cs typeface="+mn-cs"/>
                        </a:rPr>
                        <a:t>thuộc cùng huyết thống</a:t>
                      </a:r>
                      <a:r>
                        <a:rPr lang="vi-VN" sz="2800" b="0" i="0" kern="1200" dirty="0">
                          <a:solidFill>
                            <a:schemeClr val="tx1"/>
                          </a:solidFill>
                          <a:effectLst/>
                          <a:latin typeface="#9Slide03 AmpleSoft" panose="02000000000000000000" pitchFamily="2" charset="0"/>
                          <a:ea typeface="+mn-ea"/>
                          <a:cs typeface="+mn-cs"/>
                        </a:rPr>
                        <a:t>”</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2530734933"/>
                  </a:ext>
                </a:extLst>
              </a:tr>
              <a:tr h="720341">
                <a:tc vMerge="1">
                  <a:txBody>
                    <a:bodyPr/>
                    <a:lstStyle/>
                    <a:p>
                      <a:endParaRPr lang="en-US" dirty="0"/>
                    </a:p>
                  </a:txBody>
                  <a:tcPr/>
                </a:tc>
                <a:tc>
                  <a:txBody>
                    <a:bodyPr/>
                    <a:lstStyle/>
                    <a:p>
                      <a:pPr algn="just"/>
                      <a:r>
                        <a:rPr lang="en-US" sz="2800" dirty="0" err="1">
                          <a:solidFill>
                            <a:schemeClr val="tx1"/>
                          </a:solidFill>
                          <a:latin typeface="#9Slide03 AmpleSoft" panose="02000000000000000000" pitchFamily="2" charset="0"/>
                          <a:cs typeface="Times New Roman" panose="02020603050405020304" pitchFamily="18" charset="0"/>
                        </a:rPr>
                        <a:t>Chiến</a:t>
                      </a:r>
                      <a:r>
                        <a:rPr lang="en-US" sz="2800" dirty="0">
                          <a:solidFill>
                            <a:schemeClr val="tx1"/>
                          </a:solidFill>
                          <a:latin typeface="#9Slide03 AmpleSoft" panose="02000000000000000000" pitchFamily="2" charset="0"/>
                          <a:cs typeface="Times New Roman" panose="02020603050405020304" pitchFamily="18" charset="0"/>
                        </a:rPr>
                        <a:t> </a:t>
                      </a:r>
                      <a:r>
                        <a:rPr lang="en-US" sz="2800" dirty="0" err="1">
                          <a:solidFill>
                            <a:schemeClr val="tx1"/>
                          </a:solidFill>
                          <a:latin typeface="#9Slide03 AmpleSoft" panose="02000000000000000000" pitchFamily="2" charset="0"/>
                          <a:cs typeface="Times New Roman" panose="02020603050405020304" pitchFamily="18" charset="0"/>
                        </a:rPr>
                        <a:t>bào</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r>
                        <a:rPr lang="vi-VN" sz="2800" b="1" i="1" kern="1200" dirty="0">
                          <a:solidFill>
                            <a:schemeClr val="tx1"/>
                          </a:solidFill>
                          <a:effectLst/>
                          <a:latin typeface="#9Slide03 AmpleSoft" panose="02000000000000000000" pitchFamily="2" charset="0"/>
                          <a:ea typeface="+mn-ea"/>
                          <a:cs typeface="+mn-cs"/>
                        </a:rPr>
                        <a:t>bào </a:t>
                      </a:r>
                      <a:r>
                        <a:rPr lang="vi-VN" sz="2800" b="0" i="0" kern="1200" dirty="0">
                          <a:solidFill>
                            <a:schemeClr val="tx1"/>
                          </a:solidFill>
                          <a:effectLst/>
                          <a:latin typeface="#9Slide03 AmpleSoft" panose="02000000000000000000" pitchFamily="2" charset="0"/>
                          <a:ea typeface="+mn-ea"/>
                          <a:cs typeface="+mn-cs"/>
                        </a:rPr>
                        <a:t>trong </a:t>
                      </a:r>
                      <a:r>
                        <a:rPr lang="vi-VN" sz="2800" b="0" i="1" kern="1200" dirty="0">
                          <a:solidFill>
                            <a:schemeClr val="tx1"/>
                          </a:solidFill>
                          <a:effectLst/>
                          <a:latin typeface="#9Slide03 AmpleSoft" panose="02000000000000000000" pitchFamily="2" charset="0"/>
                          <a:ea typeface="+mn-ea"/>
                          <a:cs typeface="+mn-cs"/>
                        </a:rPr>
                        <a:t>chiến bào </a:t>
                      </a:r>
                      <a:r>
                        <a:rPr lang="vi-VN" sz="2800" b="0" i="0" kern="1200" dirty="0">
                          <a:solidFill>
                            <a:schemeClr val="tx1"/>
                          </a:solidFill>
                          <a:effectLst/>
                          <a:latin typeface="#9Slide03 AmpleSoft" panose="02000000000000000000" pitchFamily="2" charset="0"/>
                          <a:ea typeface="+mn-ea"/>
                          <a:cs typeface="+mn-cs"/>
                        </a:rPr>
                        <a:t>nghĩa là</a:t>
                      </a:r>
                      <a:r>
                        <a:rPr lang="en-US" sz="2800" b="0" i="0" kern="1200" baseline="0" dirty="0">
                          <a:solidFill>
                            <a:schemeClr val="tx1"/>
                          </a:solidFill>
                          <a:effectLst/>
                          <a:latin typeface="#9Slide03 AmpleSoft" panose="02000000000000000000" pitchFamily="2" charset="0"/>
                          <a:ea typeface="+mn-ea"/>
                          <a:cs typeface="+mn-cs"/>
                        </a:rPr>
                        <a:t> </a:t>
                      </a:r>
                      <a:r>
                        <a:rPr lang="vi-VN" sz="2800" b="0" i="0" kern="1200" dirty="0">
                          <a:solidFill>
                            <a:schemeClr val="tx1"/>
                          </a:solidFill>
                          <a:effectLst/>
                          <a:latin typeface="#9Slide03 AmpleSoft" panose="02000000000000000000" pitchFamily="2" charset="0"/>
                          <a:ea typeface="+mn-ea"/>
                          <a:cs typeface="+mn-cs"/>
                        </a:rPr>
                        <a:t>“</a:t>
                      </a:r>
                      <a:r>
                        <a:rPr lang="vi-VN" sz="2800" b="0" i="1" kern="1200" dirty="0">
                          <a:solidFill>
                            <a:schemeClr val="tx1"/>
                          </a:solidFill>
                          <a:effectLst/>
                          <a:latin typeface="#9Slide03 AmpleSoft" panose="02000000000000000000" pitchFamily="2" charset="0"/>
                          <a:ea typeface="+mn-ea"/>
                          <a:cs typeface="+mn-cs"/>
                        </a:rPr>
                        <a:t>áo dài ống tay rộng</a:t>
                      </a:r>
                      <a:r>
                        <a:rPr lang="vi-VN" sz="2800" b="0" i="0" kern="1200" dirty="0">
                          <a:solidFill>
                            <a:schemeClr val="tx1"/>
                          </a:solidFill>
                          <a:effectLst/>
                          <a:latin typeface="#9Slide03 AmpleSoft" panose="02000000000000000000" pitchFamily="2" charset="0"/>
                          <a:ea typeface="+mn-ea"/>
                          <a:cs typeface="+mn-cs"/>
                        </a:rPr>
                        <a:t>”</a:t>
                      </a:r>
                      <a:r>
                        <a:rPr lang="vi-VN" sz="2800" b="0" i="1" kern="1200" dirty="0">
                          <a:solidFill>
                            <a:schemeClr val="tx1"/>
                          </a:solidFill>
                          <a:effectLst/>
                          <a:latin typeface="#9Slide03 AmpleSoft" panose="02000000000000000000" pitchFamily="2" charset="0"/>
                          <a:ea typeface="+mn-ea"/>
                          <a:cs typeface="+mn-cs"/>
                        </a:rPr>
                        <a:t>.</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2344522081"/>
                  </a:ext>
                </a:extLst>
              </a:tr>
              <a:tr h="720341">
                <a:tc rowSpan="2">
                  <a:txBody>
                    <a:bodyPr/>
                    <a:lstStyle/>
                    <a:p>
                      <a:pPr algn="just"/>
                      <a:r>
                        <a:rPr lang="en-US" sz="2800" b="1" dirty="0" err="1">
                          <a:solidFill>
                            <a:schemeClr val="tx1"/>
                          </a:solidFill>
                          <a:latin typeface="#9Slide03 AmpleSoft" panose="02000000000000000000" pitchFamily="2" charset="0"/>
                          <a:cs typeface="Times New Roman" panose="02020603050405020304" pitchFamily="18" charset="0"/>
                        </a:rPr>
                        <a:t>Nghĩa</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của</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từ</a:t>
                      </a:r>
                      <a:r>
                        <a:rPr lang="en-US" sz="2800" b="1" baseline="0" dirty="0">
                          <a:solidFill>
                            <a:schemeClr val="tx1"/>
                          </a:solidFill>
                          <a:latin typeface="#9Slide03 AmpleSoft" panose="02000000000000000000" pitchFamily="2" charset="0"/>
                          <a:cs typeface="Times New Roman" panose="02020603050405020304" pitchFamily="18" charset="0"/>
                        </a:rPr>
                        <a:t> “</a:t>
                      </a:r>
                      <a:r>
                        <a:rPr lang="en-US" sz="2800" b="1" baseline="0" dirty="0" err="1">
                          <a:solidFill>
                            <a:schemeClr val="tx1"/>
                          </a:solidFill>
                          <a:latin typeface="#9Slide03 AmpleSoft" panose="02000000000000000000" pitchFamily="2" charset="0"/>
                          <a:cs typeface="Times New Roman" panose="02020603050405020304" pitchFamily="18" charset="0"/>
                        </a:rPr>
                        <a:t>bằng</a:t>
                      </a:r>
                      <a:r>
                        <a:rPr lang="en-US" sz="2800" b="1" baseline="0" dirty="0">
                          <a:solidFill>
                            <a:schemeClr val="tx1"/>
                          </a:solidFill>
                          <a:latin typeface="#9Slide03 AmpleSoft" panose="02000000000000000000" pitchFamily="2" charset="0"/>
                          <a:cs typeface="Times New Roman" panose="02020603050405020304" pitchFamily="18" charset="0"/>
                        </a:rPr>
                        <a:t>”</a:t>
                      </a:r>
                      <a:endParaRPr lang="en-US" sz="2800" b="1"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2">
                        <a:lumMod val="20000"/>
                        <a:lumOff val="80000"/>
                      </a:schemeClr>
                    </a:solidFill>
                  </a:tcPr>
                </a:tc>
                <a:tc>
                  <a:txBody>
                    <a:bodyPr/>
                    <a:lstStyle/>
                    <a:p>
                      <a:pPr algn="just"/>
                      <a:r>
                        <a:rPr lang="en-US" sz="2800" dirty="0" err="1">
                          <a:solidFill>
                            <a:schemeClr val="tx1"/>
                          </a:solidFill>
                          <a:latin typeface="#9Slide03 AmpleSoft" panose="02000000000000000000" pitchFamily="2" charset="0"/>
                          <a:cs typeface="Times New Roman" panose="02020603050405020304" pitchFamily="18" charset="0"/>
                        </a:rPr>
                        <a:t>Công</a:t>
                      </a:r>
                      <a:r>
                        <a:rPr lang="en-US" sz="2800" baseline="0" dirty="0">
                          <a:solidFill>
                            <a:schemeClr val="tx1"/>
                          </a:solidFill>
                          <a:latin typeface="#9Slide03 AmpleSoft" panose="02000000000000000000" pitchFamily="2" charset="0"/>
                          <a:cs typeface="Times New Roman" panose="02020603050405020304" pitchFamily="18" charset="0"/>
                        </a:rPr>
                        <a:t> </a:t>
                      </a:r>
                      <a:r>
                        <a:rPr lang="en-US" sz="2800" baseline="0" dirty="0" err="1">
                          <a:solidFill>
                            <a:schemeClr val="tx1"/>
                          </a:solidFill>
                          <a:latin typeface="#9Slide03 AmpleSoft" panose="02000000000000000000" pitchFamily="2" charset="0"/>
                          <a:cs typeface="Times New Roman" panose="02020603050405020304" pitchFamily="18" charset="0"/>
                        </a:rPr>
                        <a:t>bằng</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r>
                        <a:rPr lang="vi-VN" sz="2800" b="1" i="1" kern="1200" dirty="0">
                          <a:solidFill>
                            <a:schemeClr val="tx1"/>
                          </a:solidFill>
                          <a:effectLst/>
                          <a:latin typeface="#9Slide03 AmpleSoft" panose="02000000000000000000" pitchFamily="2" charset="0"/>
                          <a:ea typeface="+mn-ea"/>
                          <a:cs typeface="+mn-cs"/>
                        </a:rPr>
                        <a:t>bằng </a:t>
                      </a:r>
                      <a:r>
                        <a:rPr lang="vi-VN" sz="2800" b="0" i="0" kern="1200" dirty="0">
                          <a:solidFill>
                            <a:schemeClr val="tx1"/>
                          </a:solidFill>
                          <a:effectLst/>
                          <a:latin typeface="#9Slide03 AmpleSoft" panose="02000000000000000000" pitchFamily="2" charset="0"/>
                          <a:ea typeface="+mn-ea"/>
                          <a:cs typeface="+mn-cs"/>
                        </a:rPr>
                        <a:t>trong </a:t>
                      </a:r>
                      <a:r>
                        <a:rPr lang="vi-VN" sz="2800" b="0" i="1" kern="1200" dirty="0">
                          <a:solidFill>
                            <a:schemeClr val="tx1"/>
                          </a:solidFill>
                          <a:effectLst/>
                          <a:latin typeface="#9Slide03 AmpleSoft" panose="02000000000000000000" pitchFamily="2" charset="0"/>
                          <a:ea typeface="+mn-ea"/>
                          <a:cs typeface="+mn-cs"/>
                        </a:rPr>
                        <a:t>công bằng </a:t>
                      </a:r>
                      <a:r>
                        <a:rPr lang="vi-VN" sz="2800" b="0" i="0" kern="1200" dirty="0">
                          <a:solidFill>
                            <a:schemeClr val="tx1"/>
                          </a:solidFill>
                          <a:effectLst/>
                          <a:latin typeface="#9Slide03 AmpleSoft" panose="02000000000000000000" pitchFamily="2" charset="0"/>
                          <a:ea typeface="+mn-ea"/>
                          <a:cs typeface="+mn-cs"/>
                        </a:rPr>
                        <a:t>nghĩa là “</a:t>
                      </a:r>
                      <a:r>
                        <a:rPr lang="vi-VN" sz="2800" b="0" i="1" kern="1200" dirty="0">
                          <a:solidFill>
                            <a:schemeClr val="tx1"/>
                          </a:solidFill>
                          <a:effectLst/>
                          <a:latin typeface="#9Slide03 AmpleSoft" panose="02000000000000000000" pitchFamily="2" charset="0"/>
                          <a:ea typeface="+mn-ea"/>
                          <a:cs typeface="+mn-cs"/>
                        </a:rPr>
                        <a:t>ngang</a:t>
                      </a:r>
                      <a:r>
                        <a:rPr lang="vi-VN" sz="2800" b="0" i="0" kern="1200" dirty="0">
                          <a:solidFill>
                            <a:schemeClr val="tx1"/>
                          </a:solidFill>
                          <a:effectLst/>
                          <a:latin typeface="#9Slide03 AmpleSoft" panose="02000000000000000000" pitchFamily="2" charset="0"/>
                          <a:ea typeface="+mn-ea"/>
                          <a:cs typeface="+mn-cs"/>
                        </a:rPr>
                        <a:t>, </a:t>
                      </a:r>
                      <a:r>
                        <a:rPr lang="vi-VN" sz="2800" b="0" i="1" kern="1200" dirty="0">
                          <a:solidFill>
                            <a:schemeClr val="tx1"/>
                          </a:solidFill>
                          <a:effectLst/>
                          <a:latin typeface="#9Slide03 AmpleSoft" panose="02000000000000000000" pitchFamily="2" charset="0"/>
                          <a:ea typeface="+mn-ea"/>
                          <a:cs typeface="+mn-cs"/>
                        </a:rPr>
                        <a:t>đều</a:t>
                      </a:r>
                      <a:r>
                        <a:rPr lang="vi-VN" sz="2800" b="0" i="0" kern="1200" dirty="0">
                          <a:solidFill>
                            <a:schemeClr val="tx1"/>
                          </a:solidFill>
                          <a:effectLst/>
                          <a:latin typeface="#9Slide03 AmpleSoft" panose="02000000000000000000" pitchFamily="2" charset="0"/>
                          <a:ea typeface="+mn-ea"/>
                          <a:cs typeface="+mn-cs"/>
                        </a:rPr>
                        <a:t>”</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3882073591"/>
                  </a:ext>
                </a:extLst>
              </a:tr>
              <a:tr h="720341">
                <a:tc vMerge="1">
                  <a:txBody>
                    <a:bodyPr/>
                    <a:lstStyle/>
                    <a:p>
                      <a:endParaRPr lang="en-US" dirty="0"/>
                    </a:p>
                  </a:txBody>
                  <a:tcPr/>
                </a:tc>
                <a:tc>
                  <a:txBody>
                    <a:bodyPr/>
                    <a:lstStyle/>
                    <a:p>
                      <a:pPr algn="just"/>
                      <a:r>
                        <a:rPr lang="en-US" sz="2800" dirty="0" err="1">
                          <a:solidFill>
                            <a:schemeClr val="tx1"/>
                          </a:solidFill>
                          <a:latin typeface="#9Slide03 AmpleSoft" panose="02000000000000000000" pitchFamily="2" charset="0"/>
                          <a:cs typeface="Times New Roman" panose="02020603050405020304" pitchFamily="18" charset="0"/>
                        </a:rPr>
                        <a:t>Bằng</a:t>
                      </a:r>
                      <a:r>
                        <a:rPr lang="en-US" sz="2800" dirty="0">
                          <a:solidFill>
                            <a:schemeClr val="tx1"/>
                          </a:solidFill>
                          <a:latin typeface="#9Slide03 AmpleSoft" panose="02000000000000000000" pitchFamily="2" charset="0"/>
                          <a:cs typeface="Times New Roman" panose="02020603050405020304" pitchFamily="18" charset="0"/>
                        </a:rPr>
                        <a:t> </a:t>
                      </a:r>
                      <a:r>
                        <a:rPr lang="en-US" sz="2800" dirty="0" err="1">
                          <a:solidFill>
                            <a:schemeClr val="tx1"/>
                          </a:solidFill>
                          <a:latin typeface="#9Slide03 AmpleSoft" panose="02000000000000000000" pitchFamily="2" charset="0"/>
                          <a:cs typeface="Times New Roman" panose="02020603050405020304" pitchFamily="18" charset="0"/>
                        </a:rPr>
                        <a:t>hữu</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r>
                        <a:rPr lang="vi-VN" sz="2800" b="1" i="1" kern="1200" dirty="0">
                          <a:solidFill>
                            <a:schemeClr val="tx1"/>
                          </a:solidFill>
                          <a:effectLst/>
                          <a:latin typeface="#9Slide03 AmpleSoft" panose="02000000000000000000" pitchFamily="2" charset="0"/>
                          <a:ea typeface="+mn-ea"/>
                          <a:cs typeface="+mn-cs"/>
                        </a:rPr>
                        <a:t>bằng </a:t>
                      </a:r>
                      <a:r>
                        <a:rPr lang="vi-VN" sz="2800" b="0" i="0" kern="1200" dirty="0">
                          <a:solidFill>
                            <a:schemeClr val="tx1"/>
                          </a:solidFill>
                          <a:effectLst/>
                          <a:latin typeface="#9Slide03 AmpleSoft" panose="02000000000000000000" pitchFamily="2" charset="0"/>
                          <a:ea typeface="+mn-ea"/>
                          <a:cs typeface="+mn-cs"/>
                        </a:rPr>
                        <a:t>trong </a:t>
                      </a:r>
                      <a:r>
                        <a:rPr lang="vi-VN" sz="2800" b="0" i="1" kern="1200" dirty="0">
                          <a:solidFill>
                            <a:schemeClr val="tx1"/>
                          </a:solidFill>
                          <a:effectLst/>
                          <a:latin typeface="#9Slide03 AmpleSoft" panose="02000000000000000000" pitchFamily="2" charset="0"/>
                          <a:ea typeface="+mn-ea"/>
                          <a:cs typeface="+mn-cs"/>
                        </a:rPr>
                        <a:t>bằng hữu </a:t>
                      </a:r>
                      <a:r>
                        <a:rPr lang="vi-VN" sz="2800" b="0" i="0" kern="1200" dirty="0">
                          <a:solidFill>
                            <a:schemeClr val="tx1"/>
                          </a:solidFill>
                          <a:effectLst/>
                          <a:latin typeface="#9Slide03 AmpleSoft" panose="02000000000000000000" pitchFamily="2" charset="0"/>
                          <a:ea typeface="+mn-ea"/>
                          <a:cs typeface="+mn-cs"/>
                        </a:rPr>
                        <a:t>nghĩa là “</a:t>
                      </a:r>
                      <a:r>
                        <a:rPr lang="vi-VN" sz="2800" b="0" i="1" kern="1200" dirty="0">
                          <a:solidFill>
                            <a:schemeClr val="tx1"/>
                          </a:solidFill>
                          <a:effectLst/>
                          <a:latin typeface="#9Slide03 AmpleSoft" panose="02000000000000000000" pitchFamily="2" charset="0"/>
                          <a:ea typeface="+mn-ea"/>
                          <a:cs typeface="+mn-cs"/>
                        </a:rPr>
                        <a:t>bạn</a:t>
                      </a:r>
                      <a:r>
                        <a:rPr lang="vi-VN" sz="2800" b="0" i="0" kern="1200" dirty="0">
                          <a:solidFill>
                            <a:schemeClr val="tx1"/>
                          </a:solidFill>
                          <a:effectLst/>
                          <a:latin typeface="#9Slide03 AmpleSoft" panose="02000000000000000000" pitchFamily="2" charset="0"/>
                          <a:ea typeface="+mn-ea"/>
                          <a:cs typeface="+mn-cs"/>
                        </a:rPr>
                        <a:t>”</a:t>
                      </a:r>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477100729"/>
                  </a:ext>
                </a:extLst>
              </a:tr>
            </a:tbl>
          </a:graphicData>
        </a:graphic>
      </p:graphicFrame>
      <p:grpSp>
        <p:nvGrpSpPr>
          <p:cNvPr id="3" name="Group 2">
            <a:extLst>
              <a:ext uri="{FF2B5EF4-FFF2-40B4-BE49-F238E27FC236}">
                <a16:creationId xmlns:a16="http://schemas.microsoft.com/office/drawing/2014/main" id="{D4437E76-EACA-2320-58B1-B221A044BED8}"/>
              </a:ext>
            </a:extLst>
          </p:cNvPr>
          <p:cNvGrpSpPr/>
          <p:nvPr/>
        </p:nvGrpSpPr>
        <p:grpSpPr>
          <a:xfrm>
            <a:off x="0" y="0"/>
            <a:ext cx="1965760" cy="688491"/>
            <a:chOff x="1752717" y="776177"/>
            <a:chExt cx="8693615" cy="1385686"/>
          </a:xfrm>
        </p:grpSpPr>
        <p:sp>
          <p:nvSpPr>
            <p:cNvPr id="4" name="Rectangle: Rounded Corners 5">
              <a:extLst>
                <a:ext uri="{FF2B5EF4-FFF2-40B4-BE49-F238E27FC236}">
                  <a16:creationId xmlns:a16="http://schemas.microsoft.com/office/drawing/2014/main" id="{390127A3-9D9C-F81B-5C3F-F5E94028BE93}"/>
                </a:ext>
              </a:extLst>
            </p:cNvPr>
            <p:cNvSpPr/>
            <p:nvPr/>
          </p:nvSpPr>
          <p:spPr>
            <a:xfrm>
              <a:off x="2264735" y="776177"/>
              <a:ext cx="7612911"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Box 4">
              <a:extLst>
                <a:ext uri="{FF2B5EF4-FFF2-40B4-BE49-F238E27FC236}">
                  <a16:creationId xmlns:a16="http://schemas.microsoft.com/office/drawing/2014/main" id="{2622B23A-F613-25F4-F27A-6685704F4296}"/>
                </a:ext>
              </a:extLst>
            </p:cNvPr>
            <p:cNvSpPr txBox="1"/>
            <p:nvPr/>
          </p:nvSpPr>
          <p:spPr>
            <a:xfrm>
              <a:off x="2559345" y="986762"/>
              <a:ext cx="7073309" cy="929166"/>
            </a:xfrm>
            <a:prstGeom prst="rect">
              <a:avLst/>
            </a:prstGeom>
            <a:noFill/>
          </p:spPr>
          <p:txBody>
            <a:bodyPr wrap="square">
              <a:spAutoFit/>
            </a:bodyPr>
            <a:lstStyle/>
            <a:p>
              <a:pPr algn="ctr"/>
              <a:r>
                <a:rPr lang="en-US" sz="2400" b="1" dirty="0" smtClean="0">
                  <a:solidFill>
                    <a:srgbClr val="FF0000"/>
                  </a:solidFill>
                  <a:latin typeface="#9Slide03 AmpleSoft" panose="02000000000000000000" pitchFamily="2" charset="0"/>
                  <a:cs typeface="Times New Roman" panose="02020603050405020304" pitchFamily="18" charset="0"/>
                </a:rPr>
                <a:t>BÀI TẬP 1</a:t>
              </a:r>
              <a:endParaRPr lang="en-US" sz="2400" b="1" dirty="0">
                <a:solidFill>
                  <a:srgbClr val="FF0000"/>
                </a:solidFill>
                <a:latin typeface="#9Slide03 Ample" panose="02000000000000000000" pitchFamily="2" charset="0"/>
                <a:cs typeface="Times New Roman" panose="02020603050405020304" pitchFamily="18" charset="0"/>
              </a:endParaRPr>
            </a:p>
          </p:txBody>
        </p:sp>
        <p:pic>
          <p:nvPicPr>
            <p:cNvPr id="6"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52717" y="874759"/>
              <a:ext cx="985500" cy="11885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F6CCA8E-6850-AEAF-08C5-A837C84F80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9924352">
              <a:off x="9177880" y="951542"/>
              <a:ext cx="1268452" cy="1206615"/>
            </a:xfrm>
            <a:prstGeom prst="rect">
              <a:avLst/>
            </a:prstGeom>
          </p:spPr>
        </p:pic>
      </p:grpSp>
    </p:spTree>
    <p:extLst>
      <p:ext uri="{BB962C8B-B14F-4D97-AF65-F5344CB8AC3E}">
        <p14:creationId xmlns:p14="http://schemas.microsoft.com/office/powerpoint/2010/main" val="395636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4437E76-EACA-2320-58B1-B221A044BED8}"/>
              </a:ext>
            </a:extLst>
          </p:cNvPr>
          <p:cNvGrpSpPr/>
          <p:nvPr/>
        </p:nvGrpSpPr>
        <p:grpSpPr>
          <a:xfrm>
            <a:off x="1638454" y="272597"/>
            <a:ext cx="3561796" cy="797701"/>
            <a:chOff x="1948919" y="848032"/>
            <a:chExt cx="8446529" cy="1605485"/>
          </a:xfrm>
        </p:grpSpPr>
        <p:sp>
          <p:nvSpPr>
            <p:cNvPr id="9" name="Rectangle: Rounded Corners 5">
              <a:extLst>
                <a:ext uri="{FF2B5EF4-FFF2-40B4-BE49-F238E27FC236}">
                  <a16:creationId xmlns:a16="http://schemas.microsoft.com/office/drawing/2014/main" id="{390127A3-9D9C-F81B-5C3F-F5E94028BE93}"/>
                </a:ext>
              </a:extLst>
            </p:cNvPr>
            <p:cNvSpPr/>
            <p:nvPr/>
          </p:nvSpPr>
          <p:spPr>
            <a:xfrm>
              <a:off x="2267833" y="1067831"/>
              <a:ext cx="7612912"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Box 9">
              <a:extLst>
                <a:ext uri="{FF2B5EF4-FFF2-40B4-BE49-F238E27FC236}">
                  <a16:creationId xmlns:a16="http://schemas.microsoft.com/office/drawing/2014/main" id="{2622B23A-F613-25F4-F27A-6685704F4296}"/>
                </a:ext>
              </a:extLst>
            </p:cNvPr>
            <p:cNvSpPr txBox="1"/>
            <p:nvPr/>
          </p:nvSpPr>
          <p:spPr>
            <a:xfrm>
              <a:off x="2441670" y="1338045"/>
              <a:ext cx="7073308" cy="1053054"/>
            </a:xfrm>
            <a:prstGeom prst="rect">
              <a:avLst/>
            </a:prstGeom>
            <a:noFill/>
          </p:spPr>
          <p:txBody>
            <a:bodyPr wrap="square">
              <a:spAutoFit/>
            </a:bodyPr>
            <a:lstStyle/>
            <a:p>
              <a:pPr algn="ctr"/>
              <a:r>
                <a:rPr lang="en-US" sz="2800" b="1" dirty="0" smtClean="0">
                  <a:solidFill>
                    <a:srgbClr val="FF0000"/>
                  </a:solidFill>
                  <a:latin typeface="#9Slide03 AmpleSoft" panose="02000000000000000000" pitchFamily="2" charset="0"/>
                  <a:cs typeface="Times New Roman" panose="02020603050405020304" pitchFamily="18" charset="0"/>
                </a:rPr>
                <a:t>BÀI TẬP 2</a:t>
              </a:r>
              <a:endParaRPr lang="en-US" sz="2800" b="1" dirty="0">
                <a:solidFill>
                  <a:srgbClr val="FF0000"/>
                </a:solidFill>
                <a:latin typeface="#9Slide03 Ample" panose="02000000000000000000" pitchFamily="2" charset="0"/>
                <a:cs typeface="Times New Roman" panose="02020603050405020304" pitchFamily="18" charset="0"/>
              </a:endParaRPr>
            </a:p>
          </p:txBody>
        </p:sp>
        <p:pic>
          <p:nvPicPr>
            <p:cNvPr id="11"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48919" y="1208364"/>
              <a:ext cx="985500" cy="11885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F6CCA8E-6850-AEAF-08C5-A837C84F80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9924352">
              <a:off x="9126997" y="848032"/>
              <a:ext cx="1268451" cy="1206614"/>
            </a:xfrm>
            <a:prstGeom prst="rect">
              <a:avLst/>
            </a:prstGeom>
          </p:spPr>
        </p:pic>
      </p:grpSp>
      <p:sp>
        <p:nvSpPr>
          <p:cNvPr id="14" name="Rectangle 13"/>
          <p:cNvSpPr/>
          <p:nvPr/>
        </p:nvSpPr>
        <p:spPr>
          <a:xfrm>
            <a:off x="276559" y="1864458"/>
            <a:ext cx="5966580" cy="138499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pPr marL="342900" indent="-342900" algn="just">
              <a:buAutoNum type="alphaLcPeriod"/>
              <a:defRPr/>
            </a:pPr>
            <a:r>
              <a:rPr lang="vi-VN" sz="2800" dirty="0" smtClean="0">
                <a:latin typeface="#9Slide03 AmpleSoft" panose="02000000000000000000" pitchFamily="2" charset="0"/>
                <a:cs typeface="Times New Roman" panose="02020603050405020304" pitchFamily="18" charset="0"/>
              </a:rPr>
              <a:t>Thành </a:t>
            </a:r>
            <a:r>
              <a:rPr lang="vi-VN" sz="2800" dirty="0">
                <a:latin typeface="#9Slide03 AmpleSoft" panose="02000000000000000000" pitchFamily="2" charset="0"/>
                <a:cs typeface="Times New Roman" panose="02020603050405020304" pitchFamily="18" charset="0"/>
              </a:rPr>
              <a:t>càng kinh ngạc mừng rỡ, vội bắt dế bỏ vào lồng. </a:t>
            </a:r>
            <a:r>
              <a:rPr lang="vi-VN" sz="2800" dirty="0" smtClean="0">
                <a:latin typeface="#9Slide03 AmpleSoft" panose="02000000000000000000" pitchFamily="2" charset="0"/>
                <a:cs typeface="Times New Roman" panose="02020603050405020304" pitchFamily="18" charset="0"/>
              </a:rPr>
              <a:t>(</a:t>
            </a:r>
            <a:r>
              <a:rPr lang="vi-VN" sz="2800" dirty="0">
                <a:latin typeface="#9Slide03 AmpleSoft" panose="02000000000000000000" pitchFamily="2" charset="0"/>
                <a:cs typeface="Times New Roman" panose="02020603050405020304" pitchFamily="18" charset="0"/>
              </a:rPr>
              <a:t>Bồ Tùng Linh, Dế chọi)</a:t>
            </a:r>
          </a:p>
        </p:txBody>
      </p:sp>
      <p:sp>
        <p:nvSpPr>
          <p:cNvPr id="15" name="Rectangle 14"/>
          <p:cNvSpPr/>
          <p:nvPr/>
        </p:nvSpPr>
        <p:spPr>
          <a:xfrm>
            <a:off x="276560" y="3714911"/>
            <a:ext cx="5966580" cy="2677656"/>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pPr algn="just">
              <a:defRPr/>
            </a:pPr>
            <a:r>
              <a:rPr lang="vi-VN" sz="2800" dirty="0">
                <a:latin typeface="#9Slide03 AmpleSoft" panose="02000000000000000000" pitchFamily="2" charset="0"/>
                <a:cs typeface="Times New Roman" panose="02020603050405020304" pitchFamily="18" charset="0"/>
              </a:rPr>
              <a:t>b. Vào tới cung cho chọi thử với đủ thứ dế kì lạ của các nơi dâng lên như hồ điệp (dế bướm), đường lang (dế bọ ngựa), du lợi đạt (dế đánh dầu), thanh ti đầu (dế trán tơ xanh) thì con nào cũng thua. (Bồ Tùng Linh, Dế chọi)</a:t>
            </a:r>
          </a:p>
        </p:txBody>
      </p:sp>
      <p:sp>
        <p:nvSpPr>
          <p:cNvPr id="16" name="Rectangle 15"/>
          <p:cNvSpPr/>
          <p:nvPr/>
        </p:nvSpPr>
        <p:spPr>
          <a:xfrm>
            <a:off x="7554491" y="437964"/>
            <a:ext cx="3590085" cy="954107"/>
          </a:xfrm>
          <a:prstGeom prst="rect">
            <a:avLst/>
          </a:prstGeom>
        </p:spPr>
        <p:txBody>
          <a:bodyPr wrap="none">
            <a:spAutoFit/>
          </a:bodyPr>
          <a:lstStyle/>
          <a:p>
            <a:pPr algn="ctr"/>
            <a:r>
              <a:rPr lang="en-US" sz="2800" b="1" dirty="0">
                <a:latin typeface="#9Slide03 AmpleSoft" panose="02000000000000000000" pitchFamily="2" charset="0"/>
                <a:cs typeface="Times New Roman" panose="02020603050405020304" pitchFamily="18" charset="0"/>
              </a:rPr>
              <a:t>T</a:t>
            </a:r>
            <a:r>
              <a:rPr lang="vi-VN" sz="2800" b="1" dirty="0">
                <a:latin typeface="#9Slide03 AmpleSoft" panose="02000000000000000000" pitchFamily="2" charset="0"/>
                <a:cs typeface="Times New Roman" panose="02020603050405020304" pitchFamily="18" charset="0"/>
              </a:rPr>
              <a:t>ừ Hán Việt có yếu tố </a:t>
            </a:r>
            <a:endParaRPr lang="en-US" sz="2800" b="1" dirty="0" smtClean="0">
              <a:latin typeface="#9Slide03 AmpleSoft" panose="02000000000000000000" pitchFamily="2" charset="0"/>
              <a:cs typeface="Times New Roman" panose="02020603050405020304" pitchFamily="18" charset="0"/>
            </a:endParaRPr>
          </a:p>
          <a:p>
            <a:pPr algn="ctr"/>
            <a:r>
              <a:rPr lang="vi-VN" sz="2800" b="1" dirty="0" smtClean="0">
                <a:latin typeface="#9Slide03 AmpleSoft" panose="02000000000000000000" pitchFamily="2" charset="0"/>
                <a:cs typeface="Times New Roman" panose="02020603050405020304" pitchFamily="18" charset="0"/>
              </a:rPr>
              <a:t>đồng </a:t>
            </a:r>
            <a:r>
              <a:rPr lang="vi-VN" sz="2800" b="1" dirty="0">
                <a:latin typeface="#9Slide03 AmpleSoft" panose="02000000000000000000" pitchFamily="2" charset="0"/>
                <a:cs typeface="Times New Roman" panose="02020603050405020304" pitchFamily="18" charset="0"/>
              </a:rPr>
              <a:t>âm khác nghĩa </a:t>
            </a:r>
            <a:endParaRPr lang="en-US" sz="2800" b="1" dirty="0">
              <a:latin typeface="#9Slide03 AmpleSoft" panose="02000000000000000000" pitchFamily="2" charset="0"/>
              <a:cs typeface="Times New Roman" panose="02020603050405020304" pitchFamily="18" charset="0"/>
            </a:endParaRPr>
          </a:p>
        </p:txBody>
      </p:sp>
      <p:sp>
        <p:nvSpPr>
          <p:cNvPr id="17" name="Rectangle 16"/>
          <p:cNvSpPr/>
          <p:nvPr/>
        </p:nvSpPr>
        <p:spPr>
          <a:xfrm>
            <a:off x="7094136" y="1931471"/>
            <a:ext cx="5004079" cy="1815882"/>
          </a:xfrm>
          <a:prstGeom prst="rect">
            <a:avLst/>
          </a:prstGeom>
          <a:solidFill>
            <a:schemeClr val="accent6">
              <a:lumMod val="20000"/>
              <a:lumOff val="80000"/>
            </a:schemeClr>
          </a:solidFill>
          <a:effectLst>
            <a:outerShdw blurRad="63500" sx="102000" sy="102000" algn="ctr" rotWithShape="0">
              <a:prstClr val="black">
                <a:alpha val="40000"/>
              </a:prstClr>
            </a:outerShdw>
          </a:effectLst>
        </p:spPr>
        <p:txBody>
          <a:bodyPr wrap="square">
            <a:spAutoFit/>
          </a:bodyPr>
          <a:lstStyle/>
          <a:p>
            <a:pPr algn="just"/>
            <a:r>
              <a:rPr lang="en-US" sz="2800" b="1" dirty="0" err="1">
                <a:latin typeface="#9Slide03 AmpleSoft" panose="02000000000000000000" pitchFamily="2" charset="0"/>
                <a:cs typeface="Times New Roman" panose="02020603050405020304" pitchFamily="18" charset="0"/>
              </a:rPr>
              <a:t>Kinh</a:t>
            </a:r>
            <a:r>
              <a:rPr lang="en-US" sz="2800" b="1" dirty="0">
                <a:latin typeface="#9Slide03 AmpleSoft" panose="02000000000000000000" pitchFamily="2" charset="0"/>
                <a:cs typeface="Times New Roman" panose="02020603050405020304" pitchFamily="18" charset="0"/>
              </a:rPr>
              <a:t> </a:t>
            </a:r>
            <a:r>
              <a:rPr lang="en-US" sz="2800" b="1" dirty="0" err="1">
                <a:latin typeface="#9Slide03 AmpleSoft" panose="02000000000000000000" pitchFamily="2" charset="0"/>
                <a:cs typeface="Times New Roman" panose="02020603050405020304" pitchFamily="18" charset="0"/>
              </a:rPr>
              <a:t>nghiệm</a:t>
            </a:r>
            <a:endParaRPr lang="en-US" sz="2800" b="1" dirty="0">
              <a:latin typeface="#9Slide03 AmpleSoft" panose="02000000000000000000" pitchFamily="2" charset="0"/>
              <a:cs typeface="Times New Roman" panose="02020603050405020304" pitchFamily="18" charset="0"/>
            </a:endParaRPr>
          </a:p>
          <a:p>
            <a:pPr algn="just"/>
            <a:r>
              <a:rPr lang="en-US" sz="2800" dirty="0" err="1">
                <a:latin typeface="#9Slide03 AmpleSoft" panose="02000000000000000000" pitchFamily="2" charset="0"/>
                <a:cs typeface="Times New Roman" panose="02020603050405020304" pitchFamily="18" charset="0"/>
              </a:rPr>
              <a:t>Kinh</a:t>
            </a:r>
            <a:r>
              <a:rPr lang="en-US" sz="2800" dirty="0">
                <a:latin typeface="#9Slide03 AmpleSoft" panose="02000000000000000000" pitchFamily="2" charset="0"/>
                <a:cs typeface="Times New Roman" panose="02020603050405020304" pitchFamily="18" charset="0"/>
              </a:rPr>
              <a:t>: </a:t>
            </a:r>
            <a:r>
              <a:rPr lang="en-US" sz="2800" dirty="0" err="1">
                <a:latin typeface="#9Slide03 AmpleSoft" panose="02000000000000000000" pitchFamily="2" charset="0"/>
                <a:cs typeface="Times New Roman" panose="02020603050405020304" pitchFamily="18" charset="0"/>
              </a:rPr>
              <a:t>trải</a:t>
            </a:r>
            <a:r>
              <a:rPr lang="en-US" sz="2800" dirty="0">
                <a:latin typeface="#9Slide03 AmpleSoft" panose="02000000000000000000" pitchFamily="2" charset="0"/>
                <a:cs typeface="Times New Roman" panose="02020603050405020304" pitchFamily="18" charset="0"/>
              </a:rPr>
              <a:t> qua, </a:t>
            </a:r>
            <a:r>
              <a:rPr lang="en-US" sz="2800" dirty="0" err="1">
                <a:latin typeface="#9Slide03 AmpleSoft" panose="02000000000000000000" pitchFamily="2" charset="0"/>
                <a:cs typeface="Times New Roman" panose="02020603050405020304" pitchFamily="18" charset="0"/>
              </a:rPr>
              <a:t>đồng</a:t>
            </a:r>
            <a:r>
              <a:rPr lang="en-US" sz="2800" dirty="0">
                <a:latin typeface="#9Slide03 AmpleSoft" panose="02000000000000000000" pitchFamily="2" charset="0"/>
                <a:cs typeface="Times New Roman" panose="02020603050405020304" pitchFamily="18" charset="0"/>
              </a:rPr>
              <a:t> </a:t>
            </a:r>
            <a:r>
              <a:rPr lang="en-US" sz="2800" dirty="0" err="1">
                <a:latin typeface="#9Slide03 AmpleSoft" panose="02000000000000000000" pitchFamily="2" charset="0"/>
                <a:cs typeface="Times New Roman" panose="02020603050405020304" pitchFamily="18" charset="0"/>
              </a:rPr>
              <a:t>âm</a:t>
            </a:r>
            <a:r>
              <a:rPr lang="en-US" sz="2800" dirty="0">
                <a:latin typeface="#9Slide03 AmpleSoft" panose="02000000000000000000" pitchFamily="2" charset="0"/>
                <a:cs typeface="Times New Roman" panose="02020603050405020304" pitchFamily="18" charset="0"/>
              </a:rPr>
              <a:t> </a:t>
            </a:r>
            <a:r>
              <a:rPr lang="en-US" sz="2800" dirty="0" err="1">
                <a:latin typeface="#9Slide03 AmpleSoft" panose="02000000000000000000" pitchFamily="2" charset="0"/>
                <a:cs typeface="Times New Roman" panose="02020603050405020304" pitchFamily="18" charset="0"/>
              </a:rPr>
              <a:t>với</a:t>
            </a:r>
            <a:r>
              <a:rPr lang="en-US" sz="2800" dirty="0">
                <a:latin typeface="#9Slide03 AmpleSoft" panose="02000000000000000000" pitchFamily="2" charset="0"/>
                <a:cs typeface="Times New Roman" panose="02020603050405020304" pitchFamily="18" charset="0"/>
              </a:rPr>
              <a:t> </a:t>
            </a:r>
            <a:r>
              <a:rPr lang="en-US" sz="2800" dirty="0" err="1">
                <a:latin typeface="#9Slide03 AmpleSoft" panose="02000000000000000000" pitchFamily="2" charset="0"/>
                <a:cs typeface="Times New Roman" panose="02020603050405020304" pitchFamily="18" charset="0"/>
              </a:rPr>
              <a:t>kinh</a:t>
            </a:r>
            <a:r>
              <a:rPr lang="en-US" sz="2800" dirty="0">
                <a:latin typeface="#9Slide03 AmpleSoft" panose="02000000000000000000" pitchFamily="2" charset="0"/>
                <a:cs typeface="Times New Roman" panose="02020603050405020304" pitchFamily="18" charset="0"/>
              </a:rPr>
              <a:t> </a:t>
            </a:r>
            <a:endParaRPr lang="en-US" sz="2800" dirty="0" smtClean="0">
              <a:latin typeface="#9Slide03 AmpleSoft" panose="02000000000000000000" pitchFamily="2" charset="0"/>
              <a:cs typeface="Times New Roman" panose="02020603050405020304" pitchFamily="18" charset="0"/>
            </a:endParaRPr>
          </a:p>
          <a:p>
            <a:pPr algn="just"/>
            <a:r>
              <a:rPr lang="en-US" sz="2800" dirty="0" smtClean="0">
                <a:latin typeface="#9Slide03 AmpleSoft" panose="02000000000000000000" pitchFamily="2" charset="0"/>
                <a:cs typeface="Times New Roman" panose="02020603050405020304" pitchFamily="18" charset="0"/>
              </a:rPr>
              <a:t>(</a:t>
            </a:r>
            <a:r>
              <a:rPr lang="en-US" sz="2800" dirty="0" err="1">
                <a:latin typeface="#9Slide03 AmpleSoft" panose="02000000000000000000" pitchFamily="2" charset="0"/>
                <a:cs typeface="Times New Roman" panose="02020603050405020304" pitchFamily="18" charset="0"/>
              </a:rPr>
              <a:t>gây</a:t>
            </a:r>
            <a:r>
              <a:rPr lang="en-US" sz="2800" dirty="0">
                <a:latin typeface="#9Slide03 AmpleSoft" panose="02000000000000000000" pitchFamily="2" charset="0"/>
                <a:cs typeface="Times New Roman" panose="02020603050405020304" pitchFamily="18" charset="0"/>
              </a:rPr>
              <a:t> </a:t>
            </a:r>
            <a:r>
              <a:rPr lang="en-US" sz="2800" dirty="0" err="1">
                <a:latin typeface="#9Slide03 AmpleSoft" panose="02000000000000000000" pitchFamily="2" charset="0"/>
                <a:cs typeface="Times New Roman" panose="02020603050405020304" pitchFamily="18" charset="0"/>
              </a:rPr>
              <a:t>kích</a:t>
            </a:r>
            <a:r>
              <a:rPr lang="en-US" sz="2800" dirty="0">
                <a:latin typeface="#9Slide03 AmpleSoft" panose="02000000000000000000" pitchFamily="2" charset="0"/>
                <a:cs typeface="Times New Roman" panose="02020603050405020304" pitchFamily="18" charset="0"/>
              </a:rPr>
              <a:t> </a:t>
            </a:r>
            <a:r>
              <a:rPr lang="en-US" sz="2800" dirty="0" err="1" smtClean="0">
                <a:latin typeface="#9Slide03 AmpleSoft" panose="02000000000000000000" pitchFamily="2" charset="0"/>
                <a:cs typeface="Times New Roman" panose="02020603050405020304" pitchFamily="18" charset="0"/>
              </a:rPr>
              <a:t>động</a:t>
            </a:r>
            <a:r>
              <a:rPr lang="en-US" sz="2800" dirty="0" smtClean="0">
                <a:latin typeface="#9Slide03 AmpleSoft" panose="02000000000000000000" pitchFamily="2" charset="0"/>
                <a:cs typeface="Times New Roman" panose="02020603050405020304" pitchFamily="18" charset="0"/>
              </a:rPr>
              <a:t> </a:t>
            </a:r>
            <a:r>
              <a:rPr lang="en-US" sz="2800" dirty="0" err="1">
                <a:latin typeface="#9Slide03 AmpleSoft" panose="02000000000000000000" pitchFamily="2" charset="0"/>
                <a:cs typeface="Times New Roman" panose="02020603050405020304" pitchFamily="18" charset="0"/>
              </a:rPr>
              <a:t>mạnh</a:t>
            </a:r>
            <a:r>
              <a:rPr lang="en-US" sz="2800" dirty="0">
                <a:latin typeface="#9Slide03 AmpleSoft" panose="02000000000000000000" pitchFamily="2" charset="0"/>
                <a:cs typeface="Times New Roman" panose="02020603050405020304" pitchFamily="18" charset="0"/>
              </a:rPr>
              <a:t>) </a:t>
            </a:r>
            <a:r>
              <a:rPr lang="en-US" sz="2800" dirty="0" err="1">
                <a:latin typeface="#9Slide03 AmpleSoft" panose="02000000000000000000" pitchFamily="2" charset="0"/>
                <a:cs typeface="Times New Roman" panose="02020603050405020304" pitchFamily="18" charset="0"/>
              </a:rPr>
              <a:t>trong</a:t>
            </a:r>
            <a:r>
              <a:rPr lang="en-US" sz="2800" dirty="0">
                <a:latin typeface="#9Slide03 AmpleSoft" panose="02000000000000000000" pitchFamily="2" charset="0"/>
                <a:cs typeface="Times New Roman" panose="02020603050405020304" pitchFamily="18" charset="0"/>
              </a:rPr>
              <a:t> </a:t>
            </a:r>
            <a:endParaRPr lang="en-US" sz="2800" dirty="0" smtClean="0">
              <a:latin typeface="#9Slide03 AmpleSoft" panose="02000000000000000000" pitchFamily="2" charset="0"/>
              <a:cs typeface="Times New Roman" panose="02020603050405020304" pitchFamily="18" charset="0"/>
            </a:endParaRPr>
          </a:p>
          <a:p>
            <a:pPr algn="just"/>
            <a:r>
              <a:rPr lang="en-US" sz="2800" dirty="0" err="1" smtClean="0">
                <a:latin typeface="#9Slide03 AmpleSoft" panose="02000000000000000000" pitchFamily="2" charset="0"/>
                <a:cs typeface="Times New Roman" panose="02020603050405020304" pitchFamily="18" charset="0"/>
              </a:rPr>
              <a:t>từ</a:t>
            </a:r>
            <a:r>
              <a:rPr lang="en-US" sz="2800" dirty="0" smtClean="0">
                <a:latin typeface="#9Slide03 AmpleSoft" panose="02000000000000000000" pitchFamily="2" charset="0"/>
                <a:cs typeface="Times New Roman" panose="02020603050405020304" pitchFamily="18" charset="0"/>
              </a:rPr>
              <a:t> </a:t>
            </a:r>
            <a:r>
              <a:rPr lang="en-US" sz="2800" i="1" dirty="0" err="1">
                <a:latin typeface="#9Slide03 AmpleSoft" panose="02000000000000000000" pitchFamily="2" charset="0"/>
                <a:cs typeface="Times New Roman" panose="02020603050405020304" pitchFamily="18" charset="0"/>
              </a:rPr>
              <a:t>kinh</a:t>
            </a:r>
            <a:r>
              <a:rPr lang="en-US" sz="2800" i="1" dirty="0">
                <a:latin typeface="#9Slide03 AmpleSoft" panose="02000000000000000000" pitchFamily="2" charset="0"/>
                <a:cs typeface="Times New Roman" panose="02020603050405020304" pitchFamily="18" charset="0"/>
              </a:rPr>
              <a:t> </a:t>
            </a:r>
            <a:r>
              <a:rPr lang="en-US" sz="2800" i="1" dirty="0" err="1">
                <a:latin typeface="#9Slide03 AmpleSoft" panose="02000000000000000000" pitchFamily="2" charset="0"/>
                <a:cs typeface="Times New Roman" panose="02020603050405020304" pitchFamily="18" charset="0"/>
              </a:rPr>
              <a:t>ngạc</a:t>
            </a:r>
            <a:endParaRPr lang="en-US" sz="2800" i="1" dirty="0">
              <a:latin typeface="#9Slide03 AmpleSoft" panose="02000000000000000000" pitchFamily="2" charset="0"/>
              <a:cs typeface="Times New Roman" panose="02020603050405020304" pitchFamily="18" charset="0"/>
            </a:endParaRPr>
          </a:p>
        </p:txBody>
      </p:sp>
      <p:sp>
        <p:nvSpPr>
          <p:cNvPr id="18" name="Rectangle 17"/>
          <p:cNvSpPr/>
          <p:nvPr/>
        </p:nvSpPr>
        <p:spPr>
          <a:xfrm>
            <a:off x="7094136" y="4274039"/>
            <a:ext cx="5004079" cy="1815882"/>
          </a:xfrm>
          <a:prstGeom prst="rect">
            <a:avLst/>
          </a:prstGeom>
          <a:solidFill>
            <a:schemeClr val="accent6">
              <a:lumMod val="20000"/>
              <a:lumOff val="80000"/>
            </a:schemeClr>
          </a:solidFill>
          <a:effectLst>
            <a:outerShdw blurRad="63500" sx="102000" sy="102000" algn="ctr" rotWithShape="0">
              <a:prstClr val="black">
                <a:alpha val="40000"/>
              </a:prstClr>
            </a:outerShdw>
          </a:effectLst>
        </p:spPr>
        <p:txBody>
          <a:bodyPr wrap="square">
            <a:spAutoFit/>
          </a:bodyPr>
          <a:lstStyle/>
          <a:p>
            <a:pPr algn="just"/>
            <a:r>
              <a:rPr lang="en-US" sz="2800" b="1" dirty="0" err="1">
                <a:latin typeface="#9Slide03 AmpleSoft" panose="02000000000000000000" pitchFamily="2" charset="0"/>
                <a:cs typeface="Times New Roman" panose="02020603050405020304" pitchFamily="18" charset="0"/>
              </a:rPr>
              <a:t>Kì</a:t>
            </a:r>
            <a:r>
              <a:rPr lang="en-US" sz="2800" b="1" dirty="0">
                <a:latin typeface="#9Slide03 AmpleSoft" panose="02000000000000000000" pitchFamily="2" charset="0"/>
                <a:cs typeface="Times New Roman" panose="02020603050405020304" pitchFamily="18" charset="0"/>
              </a:rPr>
              <a:t> </a:t>
            </a:r>
            <a:r>
              <a:rPr lang="en-US" sz="2800" b="1" dirty="0" err="1">
                <a:latin typeface="#9Slide03 AmpleSoft" panose="02000000000000000000" pitchFamily="2" charset="0"/>
                <a:cs typeface="Times New Roman" panose="02020603050405020304" pitchFamily="18" charset="0"/>
              </a:rPr>
              <a:t>vọng</a:t>
            </a:r>
            <a:endParaRPr lang="en-US" sz="2800" b="1" dirty="0">
              <a:latin typeface="#9Slide03 AmpleSoft" panose="02000000000000000000" pitchFamily="2" charset="0"/>
              <a:cs typeface="Times New Roman" panose="02020603050405020304" pitchFamily="18" charset="0"/>
            </a:endParaRPr>
          </a:p>
          <a:p>
            <a:pPr algn="just"/>
            <a:r>
              <a:rPr lang="en-US" sz="2800" dirty="0" err="1">
                <a:latin typeface="#9Slide03 AmpleSoft" panose="02000000000000000000" pitchFamily="2" charset="0"/>
                <a:cs typeface="Times New Roman" panose="02020603050405020304" pitchFamily="18" charset="0"/>
              </a:rPr>
              <a:t>Kì</a:t>
            </a:r>
            <a:r>
              <a:rPr lang="en-US" sz="2800" dirty="0">
                <a:latin typeface="#9Slide03 AmpleSoft" panose="02000000000000000000" pitchFamily="2" charset="0"/>
                <a:cs typeface="Times New Roman" panose="02020603050405020304" pitchFamily="18" charset="0"/>
              </a:rPr>
              <a:t>: </a:t>
            </a:r>
            <a:r>
              <a:rPr lang="en-US" sz="2800" dirty="0" err="1">
                <a:latin typeface="#9Slide03 AmpleSoft" panose="02000000000000000000" pitchFamily="2" charset="0"/>
                <a:cs typeface="Times New Roman" panose="02020603050405020304" pitchFamily="18" charset="0"/>
              </a:rPr>
              <a:t>trông</a:t>
            </a:r>
            <a:r>
              <a:rPr lang="en-US" sz="2800" dirty="0">
                <a:latin typeface="#9Slide03 AmpleSoft" panose="02000000000000000000" pitchFamily="2" charset="0"/>
                <a:cs typeface="Times New Roman" panose="02020603050405020304" pitchFamily="18" charset="0"/>
              </a:rPr>
              <a:t> </a:t>
            </a:r>
            <a:r>
              <a:rPr lang="en-US" sz="2800" dirty="0" err="1">
                <a:latin typeface="#9Slide03 AmpleSoft" panose="02000000000000000000" pitchFamily="2" charset="0"/>
                <a:cs typeface="Times New Roman" panose="02020603050405020304" pitchFamily="18" charset="0"/>
              </a:rPr>
              <a:t>mong</a:t>
            </a:r>
            <a:r>
              <a:rPr lang="en-US" sz="2800" dirty="0">
                <a:latin typeface="#9Slide03 AmpleSoft" panose="02000000000000000000" pitchFamily="2" charset="0"/>
                <a:cs typeface="Times New Roman" panose="02020603050405020304" pitchFamily="18" charset="0"/>
              </a:rPr>
              <a:t>, </a:t>
            </a:r>
            <a:r>
              <a:rPr lang="en-US" sz="2800" dirty="0" err="1">
                <a:latin typeface="#9Slide03 AmpleSoft" panose="02000000000000000000" pitchFamily="2" charset="0"/>
                <a:cs typeface="Times New Roman" panose="02020603050405020304" pitchFamily="18" charset="0"/>
              </a:rPr>
              <a:t>đồng</a:t>
            </a:r>
            <a:r>
              <a:rPr lang="en-US" sz="2800" dirty="0">
                <a:latin typeface="#9Slide03 AmpleSoft" panose="02000000000000000000" pitchFamily="2" charset="0"/>
                <a:cs typeface="Times New Roman" panose="02020603050405020304" pitchFamily="18" charset="0"/>
              </a:rPr>
              <a:t> </a:t>
            </a:r>
            <a:r>
              <a:rPr lang="en-US" sz="2800" dirty="0" err="1">
                <a:latin typeface="#9Slide03 AmpleSoft" panose="02000000000000000000" pitchFamily="2" charset="0"/>
                <a:cs typeface="Times New Roman" panose="02020603050405020304" pitchFamily="18" charset="0"/>
              </a:rPr>
              <a:t>âm</a:t>
            </a:r>
            <a:r>
              <a:rPr lang="en-US" sz="2800" dirty="0">
                <a:latin typeface="#9Slide03 AmpleSoft" panose="02000000000000000000" pitchFamily="2" charset="0"/>
                <a:cs typeface="Times New Roman" panose="02020603050405020304" pitchFamily="18" charset="0"/>
              </a:rPr>
              <a:t> </a:t>
            </a:r>
            <a:r>
              <a:rPr lang="en-US" sz="2800" dirty="0" err="1">
                <a:latin typeface="#9Slide03 AmpleSoft" panose="02000000000000000000" pitchFamily="2" charset="0"/>
                <a:cs typeface="Times New Roman" panose="02020603050405020304" pitchFamily="18" charset="0"/>
              </a:rPr>
              <a:t>với</a:t>
            </a:r>
            <a:r>
              <a:rPr lang="en-US" sz="2800" dirty="0">
                <a:latin typeface="#9Slide03 AmpleSoft" panose="02000000000000000000" pitchFamily="2" charset="0"/>
                <a:cs typeface="Times New Roman" panose="02020603050405020304" pitchFamily="18" charset="0"/>
              </a:rPr>
              <a:t> </a:t>
            </a:r>
            <a:r>
              <a:rPr lang="en-US" sz="2800" dirty="0" err="1">
                <a:latin typeface="#9Slide03 AmpleSoft" panose="02000000000000000000" pitchFamily="2" charset="0"/>
                <a:cs typeface="Times New Roman" panose="02020603050405020304" pitchFamily="18" charset="0"/>
              </a:rPr>
              <a:t>kì</a:t>
            </a:r>
            <a:r>
              <a:rPr lang="en-US" sz="2800" dirty="0">
                <a:latin typeface="#9Slide03 AmpleSoft" panose="02000000000000000000" pitchFamily="2" charset="0"/>
                <a:cs typeface="Times New Roman" panose="02020603050405020304" pitchFamily="18" charset="0"/>
              </a:rPr>
              <a:t> </a:t>
            </a:r>
            <a:endParaRPr lang="en-US" sz="2800" dirty="0" smtClean="0">
              <a:latin typeface="#9Slide03 AmpleSoft" panose="02000000000000000000" pitchFamily="2" charset="0"/>
              <a:cs typeface="Times New Roman" panose="02020603050405020304" pitchFamily="18" charset="0"/>
            </a:endParaRPr>
          </a:p>
          <a:p>
            <a:pPr algn="just"/>
            <a:r>
              <a:rPr lang="en-US" sz="2800" dirty="0" smtClean="0">
                <a:latin typeface="#9Slide03 AmpleSoft" panose="02000000000000000000" pitchFamily="2" charset="0"/>
                <a:cs typeface="Times New Roman" panose="02020603050405020304" pitchFamily="18" charset="0"/>
              </a:rPr>
              <a:t>(</a:t>
            </a:r>
            <a:r>
              <a:rPr lang="en-US" sz="2800" dirty="0" err="1">
                <a:latin typeface="#9Slide03 AmpleSoft" panose="02000000000000000000" pitchFamily="2" charset="0"/>
                <a:cs typeface="Times New Roman" panose="02020603050405020304" pitchFamily="18" charset="0"/>
              </a:rPr>
              <a:t>lạ</a:t>
            </a:r>
            <a:r>
              <a:rPr lang="en-US" sz="2800" dirty="0">
                <a:latin typeface="#9Slide03 AmpleSoft" panose="02000000000000000000" pitchFamily="2" charset="0"/>
                <a:cs typeface="Times New Roman" panose="02020603050405020304" pitchFamily="18" charset="0"/>
              </a:rPr>
              <a:t>, </a:t>
            </a:r>
            <a:r>
              <a:rPr lang="en-US" sz="2800" dirty="0" err="1">
                <a:latin typeface="#9Slide03 AmpleSoft" panose="02000000000000000000" pitchFamily="2" charset="0"/>
                <a:cs typeface="Times New Roman" panose="02020603050405020304" pitchFamily="18" charset="0"/>
              </a:rPr>
              <a:t>khác</a:t>
            </a:r>
            <a:r>
              <a:rPr lang="en-US" sz="2800" dirty="0">
                <a:latin typeface="#9Slide03 AmpleSoft" panose="02000000000000000000" pitchFamily="2" charset="0"/>
                <a:cs typeface="Times New Roman" panose="02020603050405020304" pitchFamily="18" charset="0"/>
              </a:rPr>
              <a:t> </a:t>
            </a:r>
            <a:r>
              <a:rPr lang="en-US" sz="2800" dirty="0" err="1" smtClean="0">
                <a:latin typeface="#9Slide03 AmpleSoft" panose="02000000000000000000" pitchFamily="2" charset="0"/>
                <a:cs typeface="Times New Roman" panose="02020603050405020304" pitchFamily="18" charset="0"/>
              </a:rPr>
              <a:t>với</a:t>
            </a:r>
            <a:r>
              <a:rPr lang="en-US" sz="2800" dirty="0" smtClean="0">
                <a:latin typeface="#9Slide03 AmpleSoft" panose="02000000000000000000" pitchFamily="2" charset="0"/>
                <a:cs typeface="Times New Roman" panose="02020603050405020304" pitchFamily="18" charset="0"/>
              </a:rPr>
              <a:t> </a:t>
            </a:r>
            <a:r>
              <a:rPr lang="en-US" sz="2800" dirty="0" err="1">
                <a:latin typeface="#9Slide03 AmpleSoft" panose="02000000000000000000" pitchFamily="2" charset="0"/>
                <a:cs typeface="Times New Roman" panose="02020603050405020304" pitchFamily="18" charset="0"/>
              </a:rPr>
              <a:t>bình</a:t>
            </a:r>
            <a:r>
              <a:rPr lang="en-US" sz="2800" dirty="0">
                <a:latin typeface="#9Slide03 AmpleSoft" panose="02000000000000000000" pitchFamily="2" charset="0"/>
                <a:cs typeface="Times New Roman" panose="02020603050405020304" pitchFamily="18" charset="0"/>
              </a:rPr>
              <a:t> </a:t>
            </a:r>
            <a:r>
              <a:rPr lang="en-US" sz="2800" dirty="0" err="1">
                <a:latin typeface="#9Slide03 AmpleSoft" panose="02000000000000000000" pitchFamily="2" charset="0"/>
                <a:cs typeface="Times New Roman" panose="02020603050405020304" pitchFamily="18" charset="0"/>
              </a:rPr>
              <a:t>thường</a:t>
            </a:r>
            <a:r>
              <a:rPr lang="en-US" sz="2800" dirty="0">
                <a:latin typeface="#9Slide03 AmpleSoft" panose="02000000000000000000" pitchFamily="2" charset="0"/>
                <a:cs typeface="Times New Roman" panose="02020603050405020304" pitchFamily="18" charset="0"/>
              </a:rPr>
              <a:t>) </a:t>
            </a:r>
            <a:endParaRPr lang="en-US" sz="2800" dirty="0" smtClean="0">
              <a:latin typeface="#9Slide03 AmpleSoft" panose="02000000000000000000" pitchFamily="2" charset="0"/>
              <a:cs typeface="Times New Roman" panose="02020603050405020304" pitchFamily="18" charset="0"/>
            </a:endParaRPr>
          </a:p>
          <a:p>
            <a:pPr algn="just"/>
            <a:r>
              <a:rPr lang="en-US" sz="2800" dirty="0" err="1" smtClean="0">
                <a:latin typeface="#9Slide03 AmpleSoft" panose="02000000000000000000" pitchFamily="2" charset="0"/>
                <a:cs typeface="Times New Roman" panose="02020603050405020304" pitchFamily="18" charset="0"/>
              </a:rPr>
              <a:t>trong</a:t>
            </a:r>
            <a:r>
              <a:rPr lang="en-US" sz="2800" dirty="0" smtClean="0">
                <a:latin typeface="#9Slide03 AmpleSoft" panose="02000000000000000000" pitchFamily="2" charset="0"/>
                <a:cs typeface="Times New Roman" panose="02020603050405020304" pitchFamily="18" charset="0"/>
              </a:rPr>
              <a:t> </a:t>
            </a:r>
            <a:r>
              <a:rPr lang="en-US" sz="2800" dirty="0" err="1">
                <a:latin typeface="#9Slide03 AmpleSoft" panose="02000000000000000000" pitchFamily="2" charset="0"/>
                <a:cs typeface="Times New Roman" panose="02020603050405020304" pitchFamily="18" charset="0"/>
              </a:rPr>
              <a:t>từ</a:t>
            </a:r>
            <a:r>
              <a:rPr lang="en-US" sz="2800" dirty="0">
                <a:latin typeface="#9Slide03 AmpleSoft" panose="02000000000000000000" pitchFamily="2" charset="0"/>
                <a:cs typeface="Times New Roman" panose="02020603050405020304" pitchFamily="18" charset="0"/>
              </a:rPr>
              <a:t> </a:t>
            </a:r>
            <a:r>
              <a:rPr lang="en-US" sz="2800" i="1" dirty="0" err="1">
                <a:latin typeface="#9Slide03 AmpleSoft" panose="02000000000000000000" pitchFamily="2" charset="0"/>
                <a:cs typeface="Times New Roman" panose="02020603050405020304" pitchFamily="18" charset="0"/>
              </a:rPr>
              <a:t>kì</a:t>
            </a:r>
            <a:r>
              <a:rPr lang="en-US" sz="2800" i="1" dirty="0">
                <a:latin typeface="#9Slide03 AmpleSoft" panose="02000000000000000000" pitchFamily="2" charset="0"/>
                <a:cs typeface="Times New Roman" panose="02020603050405020304" pitchFamily="18" charset="0"/>
              </a:rPr>
              <a:t> </a:t>
            </a:r>
            <a:r>
              <a:rPr lang="en-US" sz="2800" i="1" dirty="0" err="1">
                <a:latin typeface="#9Slide03 AmpleSoft" panose="02000000000000000000" pitchFamily="2" charset="0"/>
                <a:cs typeface="Times New Roman" panose="02020603050405020304" pitchFamily="18" charset="0"/>
              </a:rPr>
              <a:t>lạ</a:t>
            </a:r>
            <a:endParaRPr lang="en-US" sz="2800" i="1" dirty="0">
              <a:latin typeface="#9Slide03 AmpleSoft" panose="02000000000000000000" pitchFamily="2" charset="0"/>
              <a:cs typeface="Times New Roman" panose="02020603050405020304" pitchFamily="18" charset="0"/>
            </a:endParaRPr>
          </a:p>
        </p:txBody>
      </p:sp>
      <p:pic>
        <p:nvPicPr>
          <p:cNvPr id="19" name="Picture 18">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318330">
            <a:off x="6266661" y="2379665"/>
            <a:ext cx="972396" cy="614676"/>
          </a:xfrm>
          <a:prstGeom prst="rect">
            <a:avLst/>
          </a:prstGeom>
        </p:spPr>
      </p:pic>
      <p:pic>
        <p:nvPicPr>
          <p:cNvPr id="20" name="Picture 19">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318330">
            <a:off x="6266660" y="4874642"/>
            <a:ext cx="972396" cy="614676"/>
          </a:xfrm>
          <a:prstGeom prst="rect">
            <a:avLst/>
          </a:prstGeom>
        </p:spPr>
      </p:pic>
      <p:pic>
        <p:nvPicPr>
          <p:cNvPr id="21" name="Picture 20">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9109977" y="1348076"/>
            <a:ext cx="972396" cy="614676"/>
          </a:xfrm>
          <a:prstGeom prst="rect">
            <a:avLst/>
          </a:prstGeom>
        </p:spPr>
      </p:pic>
    </p:spTree>
    <p:extLst>
      <p:ext uri="{BB962C8B-B14F-4D97-AF65-F5344CB8AC3E}">
        <p14:creationId xmlns:p14="http://schemas.microsoft.com/office/powerpoint/2010/main" val="315557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14" presetClass="entr" presetSubtype="1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4437E76-EACA-2320-58B1-B221A044BED8}"/>
              </a:ext>
            </a:extLst>
          </p:cNvPr>
          <p:cNvGrpSpPr/>
          <p:nvPr/>
        </p:nvGrpSpPr>
        <p:grpSpPr>
          <a:xfrm>
            <a:off x="1638454" y="272597"/>
            <a:ext cx="3561796" cy="797701"/>
            <a:chOff x="1948919" y="848032"/>
            <a:chExt cx="8446529" cy="1605485"/>
          </a:xfrm>
        </p:grpSpPr>
        <p:sp>
          <p:nvSpPr>
            <p:cNvPr id="9" name="Rectangle: Rounded Corners 5">
              <a:extLst>
                <a:ext uri="{FF2B5EF4-FFF2-40B4-BE49-F238E27FC236}">
                  <a16:creationId xmlns:a16="http://schemas.microsoft.com/office/drawing/2014/main" id="{390127A3-9D9C-F81B-5C3F-F5E94028BE93}"/>
                </a:ext>
              </a:extLst>
            </p:cNvPr>
            <p:cNvSpPr/>
            <p:nvPr/>
          </p:nvSpPr>
          <p:spPr>
            <a:xfrm>
              <a:off x="2267833" y="1067831"/>
              <a:ext cx="7612912"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Box 9">
              <a:extLst>
                <a:ext uri="{FF2B5EF4-FFF2-40B4-BE49-F238E27FC236}">
                  <a16:creationId xmlns:a16="http://schemas.microsoft.com/office/drawing/2014/main" id="{2622B23A-F613-25F4-F27A-6685704F4296}"/>
                </a:ext>
              </a:extLst>
            </p:cNvPr>
            <p:cNvSpPr txBox="1"/>
            <p:nvPr/>
          </p:nvSpPr>
          <p:spPr>
            <a:xfrm>
              <a:off x="2441670" y="1338045"/>
              <a:ext cx="7073309" cy="929166"/>
            </a:xfrm>
            <a:prstGeom prst="rect">
              <a:avLst/>
            </a:prstGeom>
            <a:noFill/>
          </p:spPr>
          <p:txBody>
            <a:bodyPr wrap="square">
              <a:spAutoFit/>
            </a:bodyPr>
            <a:lstStyle/>
            <a:p>
              <a:pPr algn="ctr"/>
              <a:r>
                <a:rPr lang="en-US" sz="2400" b="1" dirty="0" smtClean="0">
                  <a:solidFill>
                    <a:srgbClr val="FF0000"/>
                  </a:solidFill>
                  <a:latin typeface="#9Slide03 AmpleSoft" panose="02000000000000000000" pitchFamily="2" charset="0"/>
                  <a:cs typeface="Times New Roman" panose="02020603050405020304" pitchFamily="18" charset="0"/>
                </a:rPr>
                <a:t>BÀI TẬP 2</a:t>
              </a:r>
              <a:endParaRPr lang="en-US" sz="2400" b="1" dirty="0">
                <a:solidFill>
                  <a:srgbClr val="FF0000"/>
                </a:solidFill>
                <a:latin typeface="#9Slide03 Ample" panose="02000000000000000000" pitchFamily="2" charset="0"/>
                <a:cs typeface="Times New Roman" panose="02020603050405020304" pitchFamily="18" charset="0"/>
              </a:endParaRPr>
            </a:p>
          </p:txBody>
        </p:sp>
        <p:pic>
          <p:nvPicPr>
            <p:cNvPr id="11"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48919" y="1208364"/>
              <a:ext cx="985500" cy="11885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F6CCA8E-6850-AEAF-08C5-A837C84F80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9924352">
              <a:off x="9126997" y="848032"/>
              <a:ext cx="1268451" cy="1206614"/>
            </a:xfrm>
            <a:prstGeom prst="rect">
              <a:avLst/>
            </a:prstGeom>
          </p:spPr>
        </p:pic>
      </p:grpSp>
      <p:sp>
        <p:nvSpPr>
          <p:cNvPr id="14" name="Rectangle 13"/>
          <p:cNvSpPr/>
          <p:nvPr/>
        </p:nvSpPr>
        <p:spPr>
          <a:xfrm>
            <a:off x="276559" y="1864458"/>
            <a:ext cx="5966580" cy="138499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pPr algn="just">
              <a:defRPr/>
            </a:pPr>
            <a:r>
              <a:rPr lang="vi-VN" sz="2800" dirty="0">
                <a:latin typeface="#9Slide03 AmpleSoft" panose="02000000000000000000" pitchFamily="2" charset="0"/>
                <a:cs typeface="Times New Roman" panose="02020603050405020304" pitchFamily="18" charset="0"/>
              </a:rPr>
              <a:t>c. Song Trương có tính đa nghi, đối với vợ phòng ngừa quá sức. (Nguyễn Dữ - Chuyện người con gái Nam Xương)</a:t>
            </a:r>
          </a:p>
        </p:txBody>
      </p:sp>
      <p:sp>
        <p:nvSpPr>
          <p:cNvPr id="15" name="Rectangle 14"/>
          <p:cNvSpPr/>
          <p:nvPr/>
        </p:nvSpPr>
        <p:spPr>
          <a:xfrm>
            <a:off x="276560" y="3714911"/>
            <a:ext cx="5966580" cy="1877437"/>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pPr algn="just">
              <a:defRPr/>
            </a:pPr>
            <a:r>
              <a:rPr lang="en-US" sz="2800" dirty="0" smtClean="0">
                <a:latin typeface="#9Slide03 AmpleSoft" panose="02000000000000000000" pitchFamily="2" charset="0"/>
                <a:cs typeface="Times New Roman" panose="02020603050405020304" pitchFamily="18" charset="0"/>
              </a:rPr>
              <a:t>d. </a:t>
            </a:r>
            <a:r>
              <a:rPr lang="vi-VN" sz="2800" dirty="0" smtClean="0">
                <a:latin typeface="#9Slide03 AmpleSoft" panose="02000000000000000000" pitchFamily="2" charset="0"/>
                <a:cs typeface="Times New Roman" panose="02020603050405020304" pitchFamily="18" charset="0"/>
              </a:rPr>
              <a:t>Bấy </a:t>
            </a:r>
            <a:r>
              <a:rPr lang="vi-VN" sz="2800" dirty="0">
                <a:latin typeface="#9Slide03 AmpleSoft" panose="02000000000000000000" pitchFamily="2" charset="0"/>
                <a:cs typeface="Times New Roman" panose="02020603050405020304" pitchFamily="18" charset="0"/>
              </a:rPr>
              <a:t>giờ chàng mới tỉnh ngộ, thấu nỗi oan của vợ, nhưng việc trót đã qua rồi! (Nguyễn Dữ - Chuyện người con gái Nam Xương)</a:t>
            </a:r>
          </a:p>
        </p:txBody>
      </p:sp>
      <p:sp>
        <p:nvSpPr>
          <p:cNvPr id="16" name="Rectangle 15"/>
          <p:cNvSpPr/>
          <p:nvPr/>
        </p:nvSpPr>
        <p:spPr>
          <a:xfrm>
            <a:off x="7554491" y="437964"/>
            <a:ext cx="3590085" cy="954107"/>
          </a:xfrm>
          <a:prstGeom prst="rect">
            <a:avLst/>
          </a:prstGeom>
        </p:spPr>
        <p:txBody>
          <a:bodyPr wrap="none">
            <a:spAutoFit/>
          </a:bodyPr>
          <a:lstStyle/>
          <a:p>
            <a:pPr algn="ctr"/>
            <a:r>
              <a:rPr lang="en-US" sz="2800" b="1" dirty="0">
                <a:latin typeface="#9Slide03 AmpleSoft" panose="02000000000000000000" pitchFamily="2" charset="0"/>
                <a:cs typeface="Times New Roman" panose="02020603050405020304" pitchFamily="18" charset="0"/>
              </a:rPr>
              <a:t>T</a:t>
            </a:r>
            <a:r>
              <a:rPr lang="vi-VN" sz="2800" b="1" dirty="0">
                <a:latin typeface="#9Slide03 AmpleSoft" panose="02000000000000000000" pitchFamily="2" charset="0"/>
                <a:cs typeface="Times New Roman" panose="02020603050405020304" pitchFamily="18" charset="0"/>
              </a:rPr>
              <a:t>ừ Hán Việt có yếu tố </a:t>
            </a:r>
            <a:endParaRPr lang="en-US" sz="2800" b="1" dirty="0" smtClean="0">
              <a:latin typeface="#9Slide03 AmpleSoft" panose="02000000000000000000" pitchFamily="2" charset="0"/>
              <a:cs typeface="Times New Roman" panose="02020603050405020304" pitchFamily="18" charset="0"/>
            </a:endParaRPr>
          </a:p>
          <a:p>
            <a:pPr algn="ctr"/>
            <a:r>
              <a:rPr lang="vi-VN" sz="2800" b="1" dirty="0" smtClean="0">
                <a:latin typeface="#9Slide03 AmpleSoft" panose="02000000000000000000" pitchFamily="2" charset="0"/>
                <a:cs typeface="Times New Roman" panose="02020603050405020304" pitchFamily="18" charset="0"/>
              </a:rPr>
              <a:t>đồng </a:t>
            </a:r>
            <a:r>
              <a:rPr lang="vi-VN" sz="2800" b="1" dirty="0">
                <a:latin typeface="#9Slide03 AmpleSoft" panose="02000000000000000000" pitchFamily="2" charset="0"/>
                <a:cs typeface="Times New Roman" panose="02020603050405020304" pitchFamily="18" charset="0"/>
              </a:rPr>
              <a:t>âm khác nghĩa </a:t>
            </a:r>
            <a:endParaRPr lang="en-US" sz="2800" b="1" dirty="0">
              <a:latin typeface="#9Slide03 AmpleSoft" panose="02000000000000000000" pitchFamily="2" charset="0"/>
              <a:cs typeface="Times New Roman" panose="02020603050405020304" pitchFamily="18" charset="0"/>
            </a:endParaRPr>
          </a:p>
        </p:txBody>
      </p:sp>
      <p:sp>
        <p:nvSpPr>
          <p:cNvPr id="17" name="Rectangle 16"/>
          <p:cNvSpPr/>
          <p:nvPr/>
        </p:nvSpPr>
        <p:spPr>
          <a:xfrm>
            <a:off x="7094136" y="1931471"/>
            <a:ext cx="5004079" cy="1431161"/>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a:spAutoFit/>
          </a:bodyPr>
          <a:lstStyle/>
          <a:p>
            <a:pPr algn="just"/>
            <a:r>
              <a:rPr lang="en-US" sz="2800" b="1" dirty="0" err="1">
                <a:latin typeface="#9Slide03 AmpleSoft" panose="02000000000000000000" pitchFamily="2" charset="0"/>
                <a:cs typeface="Times New Roman" panose="02020603050405020304" pitchFamily="18" charset="0"/>
              </a:rPr>
              <a:t>Thích</a:t>
            </a:r>
            <a:r>
              <a:rPr lang="en-US" sz="2800" b="1" dirty="0">
                <a:latin typeface="#9Slide03 AmpleSoft" panose="02000000000000000000" pitchFamily="2" charset="0"/>
                <a:cs typeface="Times New Roman" panose="02020603050405020304" pitchFamily="18" charset="0"/>
              </a:rPr>
              <a:t> </a:t>
            </a:r>
            <a:r>
              <a:rPr lang="en-US" sz="2800" b="1" dirty="0" err="1">
                <a:latin typeface="#9Slide03 AmpleSoft" panose="02000000000000000000" pitchFamily="2" charset="0"/>
                <a:cs typeface="Times New Roman" panose="02020603050405020304" pitchFamily="18" charset="0"/>
              </a:rPr>
              <a:t>nghi</a:t>
            </a:r>
            <a:endParaRPr lang="en-US" sz="2800" b="1" dirty="0">
              <a:latin typeface="#9Slide03 AmpleSoft" panose="02000000000000000000" pitchFamily="2" charset="0"/>
              <a:cs typeface="Times New Roman" panose="02020603050405020304" pitchFamily="18" charset="0"/>
            </a:endParaRPr>
          </a:p>
          <a:p>
            <a:pPr algn="just"/>
            <a:r>
              <a:rPr lang="en-US" sz="2800" dirty="0">
                <a:solidFill>
                  <a:srgbClr val="242021"/>
                </a:solidFill>
                <a:latin typeface="#9Slide03 AmpleSoft" panose="02000000000000000000" pitchFamily="2" charset="0"/>
                <a:cs typeface="Times New Roman" panose="02020603050405020304" pitchFamily="18" charset="0"/>
              </a:rPr>
              <a:t>N</a:t>
            </a:r>
            <a:r>
              <a:rPr lang="vi-VN" sz="2800" dirty="0">
                <a:solidFill>
                  <a:srgbClr val="242021"/>
                </a:solidFill>
                <a:latin typeface="#9Slide03 AmpleSoft" panose="02000000000000000000" pitchFamily="2" charset="0"/>
                <a:cs typeface="Times New Roman" panose="02020603050405020304" pitchFamily="18" charset="0"/>
              </a:rPr>
              <a:t>ghi</a:t>
            </a:r>
            <a:r>
              <a:rPr lang="en-US" sz="2800" dirty="0">
                <a:solidFill>
                  <a:srgbClr val="242021"/>
                </a:solidFill>
                <a:latin typeface="#9Slide03 AmpleSoft" panose="02000000000000000000" pitchFamily="2" charset="0"/>
                <a:cs typeface="Times New Roman" panose="02020603050405020304" pitchFamily="18" charset="0"/>
              </a:rPr>
              <a:t>: </a:t>
            </a:r>
            <a:r>
              <a:rPr lang="vi-VN" sz="2800" dirty="0">
                <a:solidFill>
                  <a:srgbClr val="242021"/>
                </a:solidFill>
                <a:latin typeface="#9Slide03 AmpleSoft" panose="02000000000000000000" pitchFamily="2" charset="0"/>
                <a:cs typeface="Times New Roman" panose="02020603050405020304" pitchFamily="18" charset="0"/>
              </a:rPr>
              <a:t>thích hợp</a:t>
            </a:r>
            <a:r>
              <a:rPr lang="en-US" sz="2800" dirty="0">
                <a:solidFill>
                  <a:srgbClr val="242021"/>
                </a:solidFill>
                <a:latin typeface="#9Slide03 AmpleSoft" panose="02000000000000000000" pitchFamily="2" charset="0"/>
                <a:cs typeface="Times New Roman" panose="02020603050405020304" pitchFamily="18" charset="0"/>
              </a:rPr>
              <a:t>,</a:t>
            </a:r>
            <a:r>
              <a:rPr lang="vi-VN" sz="2800" dirty="0">
                <a:solidFill>
                  <a:srgbClr val="242021"/>
                </a:solidFill>
                <a:latin typeface="#9Slide03 AmpleSoft" panose="02000000000000000000" pitchFamily="2" charset="0"/>
                <a:cs typeface="Times New Roman" panose="02020603050405020304" pitchFamily="18" charset="0"/>
              </a:rPr>
              <a:t> đồng âm với nghi (ngờ) trong từ đa nghi.</a:t>
            </a:r>
            <a:endParaRPr lang="en-US" sz="2800" dirty="0">
              <a:latin typeface="#9Slide03 AmpleSoft" panose="02000000000000000000" pitchFamily="2" charset="0"/>
              <a:cs typeface="Times New Roman" panose="02020603050405020304" pitchFamily="18" charset="0"/>
            </a:endParaRPr>
          </a:p>
        </p:txBody>
      </p:sp>
      <p:sp>
        <p:nvSpPr>
          <p:cNvPr id="18" name="Rectangle 17"/>
          <p:cNvSpPr/>
          <p:nvPr/>
        </p:nvSpPr>
        <p:spPr>
          <a:xfrm>
            <a:off x="7094136" y="4274039"/>
            <a:ext cx="5004079" cy="1431161"/>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a:spAutoFit/>
          </a:bodyPr>
          <a:lstStyle/>
          <a:p>
            <a:pPr algn="just"/>
            <a:r>
              <a:rPr lang="en-US" sz="2800" b="1" dirty="0" err="1">
                <a:latin typeface="#9Slide03 AmpleSoft" panose="02000000000000000000" pitchFamily="2" charset="0"/>
                <a:cs typeface="Times New Roman" panose="02020603050405020304" pitchFamily="18" charset="0"/>
              </a:rPr>
              <a:t>Hội</a:t>
            </a:r>
            <a:r>
              <a:rPr lang="en-US" sz="2800" b="1" dirty="0">
                <a:latin typeface="#9Slide03 AmpleSoft" panose="02000000000000000000" pitchFamily="2" charset="0"/>
                <a:cs typeface="Times New Roman" panose="02020603050405020304" pitchFamily="18" charset="0"/>
              </a:rPr>
              <a:t> </a:t>
            </a:r>
            <a:r>
              <a:rPr lang="en-US" sz="2800" b="1" dirty="0" err="1">
                <a:latin typeface="#9Slide03 AmpleSoft" panose="02000000000000000000" pitchFamily="2" charset="0"/>
                <a:cs typeface="Times New Roman" panose="02020603050405020304" pitchFamily="18" charset="0"/>
              </a:rPr>
              <a:t>ngộ</a:t>
            </a:r>
            <a:endParaRPr lang="en-US" sz="2800" b="1" dirty="0">
              <a:latin typeface="#9Slide03 AmpleSoft" panose="02000000000000000000" pitchFamily="2" charset="0"/>
              <a:cs typeface="Times New Roman" panose="02020603050405020304" pitchFamily="18" charset="0"/>
            </a:endParaRPr>
          </a:p>
          <a:p>
            <a:pPr algn="just"/>
            <a:r>
              <a:rPr lang="en-US" sz="2800" dirty="0">
                <a:solidFill>
                  <a:srgbClr val="242021"/>
                </a:solidFill>
                <a:latin typeface="#9Slide03 AmpleSoft" panose="02000000000000000000" pitchFamily="2" charset="0"/>
                <a:cs typeface="Times New Roman" panose="02020603050405020304" pitchFamily="18" charset="0"/>
              </a:rPr>
              <a:t>N</a:t>
            </a:r>
            <a:r>
              <a:rPr lang="vi-VN" sz="2800" dirty="0">
                <a:solidFill>
                  <a:srgbClr val="242021"/>
                </a:solidFill>
                <a:latin typeface="#9Slide03 AmpleSoft" panose="02000000000000000000" pitchFamily="2" charset="0"/>
                <a:cs typeface="Times New Roman" panose="02020603050405020304" pitchFamily="18" charset="0"/>
              </a:rPr>
              <a:t>gộ</a:t>
            </a:r>
            <a:r>
              <a:rPr lang="en-US" sz="2800" dirty="0">
                <a:solidFill>
                  <a:srgbClr val="242021"/>
                </a:solidFill>
                <a:latin typeface="#9Slide03 AmpleSoft" panose="02000000000000000000" pitchFamily="2" charset="0"/>
                <a:cs typeface="Times New Roman" panose="02020603050405020304" pitchFamily="18" charset="0"/>
              </a:rPr>
              <a:t>: </a:t>
            </a:r>
            <a:r>
              <a:rPr lang="vi-VN" sz="2800" dirty="0">
                <a:solidFill>
                  <a:srgbClr val="242021"/>
                </a:solidFill>
                <a:latin typeface="#9Slide03 AmpleSoft" panose="02000000000000000000" pitchFamily="2" charset="0"/>
                <a:cs typeface="Times New Roman" panose="02020603050405020304" pitchFamily="18" charset="0"/>
              </a:rPr>
              <a:t>gặp</a:t>
            </a:r>
            <a:r>
              <a:rPr lang="en-US" sz="2800" dirty="0">
                <a:solidFill>
                  <a:srgbClr val="242021"/>
                </a:solidFill>
                <a:latin typeface="#9Slide03 AmpleSoft" panose="02000000000000000000" pitchFamily="2" charset="0"/>
                <a:cs typeface="Times New Roman" panose="02020603050405020304" pitchFamily="18" charset="0"/>
              </a:rPr>
              <a:t>,</a:t>
            </a:r>
            <a:r>
              <a:rPr lang="vi-VN" sz="2800" dirty="0">
                <a:solidFill>
                  <a:srgbClr val="242021"/>
                </a:solidFill>
                <a:latin typeface="#9Slide03 AmpleSoft" panose="02000000000000000000" pitchFamily="2" charset="0"/>
                <a:cs typeface="Times New Roman" panose="02020603050405020304" pitchFamily="18" charset="0"/>
              </a:rPr>
              <a:t> đồng âm với ngộ (tỉnh, hiểu ra) trong từ tỉnh ngộ.</a:t>
            </a:r>
            <a:r>
              <a:rPr lang="vi-VN" sz="2800" dirty="0">
                <a:latin typeface="#9Slide03 AmpleSoft" panose="02000000000000000000" pitchFamily="2" charset="0"/>
                <a:cs typeface="Times New Roman" panose="02020603050405020304" pitchFamily="18" charset="0"/>
              </a:rPr>
              <a:t> </a:t>
            </a:r>
            <a:endParaRPr lang="en-US" sz="2800" dirty="0">
              <a:latin typeface="#9Slide03 AmpleSoft" panose="02000000000000000000" pitchFamily="2" charset="0"/>
              <a:cs typeface="Times New Roman" panose="02020603050405020304" pitchFamily="18" charset="0"/>
            </a:endParaRPr>
          </a:p>
        </p:txBody>
      </p:sp>
      <p:pic>
        <p:nvPicPr>
          <p:cNvPr id="19" name="Picture 18">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318330">
            <a:off x="6266661" y="2379665"/>
            <a:ext cx="972396" cy="614676"/>
          </a:xfrm>
          <a:prstGeom prst="rect">
            <a:avLst/>
          </a:prstGeom>
        </p:spPr>
      </p:pic>
      <p:pic>
        <p:nvPicPr>
          <p:cNvPr id="20" name="Picture 19">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318330">
            <a:off x="6266660" y="4874642"/>
            <a:ext cx="972396" cy="614676"/>
          </a:xfrm>
          <a:prstGeom prst="rect">
            <a:avLst/>
          </a:prstGeom>
        </p:spPr>
      </p:pic>
      <p:pic>
        <p:nvPicPr>
          <p:cNvPr id="21" name="Picture 20">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9109977" y="1348076"/>
            <a:ext cx="972396" cy="614676"/>
          </a:xfrm>
          <a:prstGeom prst="rect">
            <a:avLst/>
          </a:prstGeom>
        </p:spPr>
      </p:pic>
    </p:spTree>
    <p:extLst>
      <p:ext uri="{BB962C8B-B14F-4D97-AF65-F5344CB8AC3E}">
        <p14:creationId xmlns:p14="http://schemas.microsoft.com/office/powerpoint/2010/main" val="11187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14" presetClass="entr" presetSubtype="1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DC308-8D3B-48EA-23E0-D55614D15ED3}"/>
              </a:ext>
            </a:extLst>
          </p:cNvPr>
          <p:cNvPicPr>
            <a:picLocks noChangeAspect="1"/>
          </p:cNvPicPr>
          <p:nvPr/>
        </p:nvPicPr>
        <p:blipFill>
          <a:blip r:embed="rId3"/>
          <a:stretch>
            <a:fillRect/>
          </a:stretch>
        </p:blipFill>
        <p:spPr>
          <a:xfrm>
            <a:off x="0" y="-6769"/>
            <a:ext cx="12192000" cy="6858000"/>
          </a:xfrm>
          <a:prstGeom prst="rect">
            <a:avLst/>
          </a:prstGeom>
        </p:spPr>
      </p:pic>
      <p:grpSp>
        <p:nvGrpSpPr>
          <p:cNvPr id="6" name="Group 5">
            <a:extLst>
              <a:ext uri="{FF2B5EF4-FFF2-40B4-BE49-F238E27FC236}">
                <a16:creationId xmlns:a16="http://schemas.microsoft.com/office/drawing/2014/main" id="{1FA04F32-9078-E386-A23B-88B6683DAD36}"/>
              </a:ext>
            </a:extLst>
          </p:cNvPr>
          <p:cNvGrpSpPr/>
          <p:nvPr/>
        </p:nvGrpSpPr>
        <p:grpSpPr>
          <a:xfrm>
            <a:off x="-467927" y="1179044"/>
            <a:ext cx="5443474" cy="5549899"/>
            <a:chOff x="-352645" y="1222744"/>
            <a:chExt cx="5635256" cy="5635256"/>
          </a:xfrm>
        </p:grpSpPr>
        <p:pic>
          <p:nvPicPr>
            <p:cNvPr id="3" name="Picture 2">
              <a:extLst>
                <a:ext uri="{FF2B5EF4-FFF2-40B4-BE49-F238E27FC236}">
                  <a16:creationId xmlns:a16="http://schemas.microsoft.com/office/drawing/2014/main" id="{98CC5C8E-CB20-6728-3B06-7CEB3A1CFAE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946" b="91693" l="9744" r="89776">
                          <a14:foregroundMark x1="46486" y1="9105" x2="57348" y2="40575"/>
                          <a14:foregroundMark x1="46006" y1="91693" x2="55431" y2="91214"/>
                        </a14:backgroundRemoval>
                      </a14:imgEffect>
                    </a14:imgLayer>
                  </a14:imgProps>
                </a:ext>
                <a:ext uri="{28A0092B-C50C-407E-A947-70E740481C1C}">
                  <a14:useLocalDpi xmlns:a14="http://schemas.microsoft.com/office/drawing/2010/main" val="0"/>
                </a:ext>
              </a:extLst>
            </a:blip>
            <a:stretch>
              <a:fillRect/>
            </a:stretch>
          </p:blipFill>
          <p:spPr>
            <a:xfrm>
              <a:off x="-352645" y="1222744"/>
              <a:ext cx="5635256" cy="5635256"/>
            </a:xfrm>
            <a:prstGeom prst="rect">
              <a:avLst/>
            </a:prstGeom>
          </p:spPr>
        </p:pic>
        <p:sp>
          <p:nvSpPr>
            <p:cNvPr id="4" name="Title 1">
              <a:extLst>
                <a:ext uri="{FF2B5EF4-FFF2-40B4-BE49-F238E27FC236}">
                  <a16:creationId xmlns:a16="http://schemas.microsoft.com/office/drawing/2014/main" id="{D0C5DC18-7A92-F084-8571-224FFFD25FA6}"/>
                </a:ext>
              </a:extLst>
            </p:cNvPr>
            <p:cNvSpPr txBox="1">
              <a:spLocks/>
            </p:cNvSpPr>
            <p:nvPr/>
          </p:nvSpPr>
          <p:spPr>
            <a:xfrm>
              <a:off x="870100" y="3848982"/>
              <a:ext cx="3232298"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dirty="0" err="1" smtClean="0">
                  <a:solidFill>
                    <a:srgbClr val="0070C0"/>
                  </a:solidFill>
                  <a:latin typeface="#9Slide03 Ample" panose="02000000000000000000" pitchFamily="2" charset="0"/>
                </a:rPr>
                <a:t>Đặt</a:t>
              </a:r>
              <a:r>
                <a:rPr lang="en-US" sz="3400" dirty="0" smtClean="0">
                  <a:solidFill>
                    <a:srgbClr val="0070C0"/>
                  </a:solidFill>
                  <a:latin typeface="#9Slide03 Ample" panose="02000000000000000000" pitchFamily="2" charset="0"/>
                </a:rPr>
                <a:t> </a:t>
              </a:r>
              <a:r>
                <a:rPr lang="en-US" sz="3400" dirty="0" err="1" smtClean="0">
                  <a:solidFill>
                    <a:srgbClr val="0070C0"/>
                  </a:solidFill>
                  <a:latin typeface="#9Slide03 Ample" panose="02000000000000000000" pitchFamily="2" charset="0"/>
                </a:rPr>
                <a:t>câu</a:t>
              </a:r>
              <a:endParaRPr lang="en-US" sz="3400" dirty="0">
                <a:solidFill>
                  <a:srgbClr val="0070C0"/>
                </a:solidFill>
                <a:latin typeface="#9Slide03 Ample" panose="02000000000000000000" pitchFamily="2" charset="0"/>
              </a:endParaRPr>
            </a:p>
          </p:txBody>
        </p:sp>
      </p:grpSp>
      <p:grpSp>
        <p:nvGrpSpPr>
          <p:cNvPr id="16" name="Group 15">
            <a:extLst>
              <a:ext uri="{FF2B5EF4-FFF2-40B4-BE49-F238E27FC236}">
                <a16:creationId xmlns:a16="http://schemas.microsoft.com/office/drawing/2014/main" id="{0807F9A3-4F7B-9A62-7BB0-5D518128D80C}"/>
              </a:ext>
            </a:extLst>
          </p:cNvPr>
          <p:cNvGrpSpPr/>
          <p:nvPr/>
        </p:nvGrpSpPr>
        <p:grpSpPr>
          <a:xfrm>
            <a:off x="4549645" y="1953132"/>
            <a:ext cx="7248658" cy="1706523"/>
            <a:chOff x="4689345" y="2019300"/>
            <a:chExt cx="7248658" cy="1706523"/>
          </a:xfrm>
        </p:grpSpPr>
        <p:sp>
          <p:nvSpPr>
            <p:cNvPr id="9" name="Google Shape;190;p18">
              <a:extLst>
                <a:ext uri="{FF2B5EF4-FFF2-40B4-BE49-F238E27FC236}">
                  <a16:creationId xmlns:a16="http://schemas.microsoft.com/office/drawing/2014/main" id="{F7742FDC-7E2B-FE71-FEB1-E4175855A140}"/>
                </a:ext>
              </a:extLst>
            </p:cNvPr>
            <p:cNvSpPr/>
            <p:nvPr/>
          </p:nvSpPr>
          <p:spPr>
            <a:xfrm rot="16200000">
              <a:off x="7687490" y="-524689"/>
              <a:ext cx="1706523" cy="6794502"/>
            </a:xfrm>
            <a:prstGeom prst="roundRect">
              <a:avLst>
                <a:gd name="adj" fmla="val 50000"/>
              </a:avLst>
            </a:prstGeom>
            <a:solidFill>
              <a:schemeClr val="bg1"/>
            </a:solidFill>
            <a:ln>
              <a:solidFill>
                <a:schemeClr val="tx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chemeClr val="tx1"/>
                </a:solidFill>
                <a:latin typeface="#9Slide03 AmpleSoft" panose="02000000000000000000" pitchFamily="2" charset="0"/>
              </a:endParaRPr>
            </a:p>
          </p:txBody>
        </p:sp>
        <p:pic>
          <p:nvPicPr>
            <p:cNvPr id="11" name="Picture 10">
              <a:extLst>
                <a:ext uri="{FF2B5EF4-FFF2-40B4-BE49-F238E27FC236}">
                  <a16:creationId xmlns:a16="http://schemas.microsoft.com/office/drawing/2014/main" id="{68BBC372-BADE-A0D6-9BC0-90EF1766C0E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89345" y="2475147"/>
              <a:ext cx="908309" cy="908763"/>
            </a:xfrm>
            <a:prstGeom prst="rect">
              <a:avLst/>
            </a:prstGeom>
          </p:spPr>
        </p:pic>
        <p:sp>
          <p:nvSpPr>
            <p:cNvPr id="14" name="Title 1">
              <a:extLst>
                <a:ext uri="{FF2B5EF4-FFF2-40B4-BE49-F238E27FC236}">
                  <a16:creationId xmlns:a16="http://schemas.microsoft.com/office/drawing/2014/main" id="{E6450A8D-5D81-35FB-9D6A-FDB1DD05A7A3}"/>
                </a:ext>
              </a:extLst>
            </p:cNvPr>
            <p:cNvSpPr txBox="1">
              <a:spLocks/>
            </p:cNvSpPr>
            <p:nvPr/>
          </p:nvSpPr>
          <p:spPr>
            <a:xfrm>
              <a:off x="5625906" y="2175282"/>
              <a:ext cx="6098069"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dirty="0" smtClean="0">
                  <a:latin typeface="#9Slide03 AmpleSoft" panose="02000000000000000000" pitchFamily="2" charset="0"/>
                </a:rPr>
                <a:t>a. </a:t>
              </a:r>
              <a:r>
                <a:rPr lang="en-US" sz="3200" i="1" dirty="0" err="1" smtClean="0">
                  <a:solidFill>
                    <a:srgbClr val="242021"/>
                  </a:solidFill>
                  <a:latin typeface="#9Slide03 AmpleSoft" panose="02000000000000000000" pitchFamily="2" charset="0"/>
                  <a:cs typeface="Times New Roman" panose="02020603050405020304" pitchFamily="18" charset="0"/>
                </a:rPr>
                <a:t>Anh</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ấy</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chưa</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có</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b="1" i="1" dirty="0" err="1" smtClean="0">
                  <a:solidFill>
                    <a:srgbClr val="242021"/>
                  </a:solidFill>
                  <a:latin typeface="#9Slide03 AmpleSoft" panose="02000000000000000000" pitchFamily="2" charset="0"/>
                  <a:cs typeface="Times New Roman" panose="02020603050405020304" pitchFamily="18" charset="0"/>
                </a:rPr>
                <a:t>kinh</a:t>
              </a:r>
              <a:r>
                <a:rPr lang="en-US" sz="3200" b="1" i="1" dirty="0" smtClean="0">
                  <a:solidFill>
                    <a:srgbClr val="242021"/>
                  </a:solidFill>
                  <a:latin typeface="#9Slide03 AmpleSoft" panose="02000000000000000000" pitchFamily="2" charset="0"/>
                  <a:cs typeface="Times New Roman" panose="02020603050405020304" pitchFamily="18" charset="0"/>
                </a:rPr>
                <a:t> </a:t>
              </a:r>
              <a:r>
                <a:rPr lang="en-US" sz="3200" b="1" i="1" dirty="0" err="1" smtClean="0">
                  <a:solidFill>
                    <a:srgbClr val="242021"/>
                  </a:solidFill>
                  <a:latin typeface="#9Slide03 AmpleSoft" panose="02000000000000000000" pitchFamily="2" charset="0"/>
                  <a:cs typeface="Times New Roman" panose="02020603050405020304" pitchFamily="18" charset="0"/>
                </a:rPr>
                <a:t>nghiệm</a:t>
              </a:r>
              <a:r>
                <a:rPr lang="en-US" sz="3200" b="1"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bán</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hàng</a:t>
              </a:r>
              <a:r>
                <a:rPr lang="en-US" sz="3200" i="1" dirty="0" smtClean="0">
                  <a:solidFill>
                    <a:srgbClr val="242021"/>
                  </a:solidFill>
                  <a:latin typeface="#9Slide03 AmpleSoft" panose="02000000000000000000" pitchFamily="2" charset="0"/>
                  <a:cs typeface="Times New Roman" panose="02020603050405020304" pitchFamily="18" charset="0"/>
                </a:rPr>
                <a:t> online.</a:t>
              </a:r>
              <a:endParaRPr lang="en-US" sz="3200" dirty="0">
                <a:latin typeface="#9Slide03 AmpleSoft" panose="02000000000000000000" pitchFamily="2"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3ED49314-4F63-4C19-75C8-C530C5E0A5F5}"/>
              </a:ext>
            </a:extLst>
          </p:cNvPr>
          <p:cNvGrpSpPr/>
          <p:nvPr/>
        </p:nvGrpSpPr>
        <p:grpSpPr>
          <a:xfrm>
            <a:off x="4549645" y="4296281"/>
            <a:ext cx="7248659" cy="1706523"/>
            <a:chOff x="4689345" y="4362449"/>
            <a:chExt cx="7248659" cy="1706523"/>
          </a:xfrm>
        </p:grpSpPr>
        <p:sp>
          <p:nvSpPr>
            <p:cNvPr id="10" name="Google Shape;190;p18">
              <a:extLst>
                <a:ext uri="{FF2B5EF4-FFF2-40B4-BE49-F238E27FC236}">
                  <a16:creationId xmlns:a16="http://schemas.microsoft.com/office/drawing/2014/main" id="{84768994-55C8-52AF-9C66-083E53DBEDEE}"/>
                </a:ext>
              </a:extLst>
            </p:cNvPr>
            <p:cNvSpPr/>
            <p:nvPr/>
          </p:nvSpPr>
          <p:spPr>
            <a:xfrm rot="16200000">
              <a:off x="7687492" y="1818461"/>
              <a:ext cx="1706523" cy="6794500"/>
            </a:xfrm>
            <a:prstGeom prst="roundRect">
              <a:avLst>
                <a:gd name="adj" fmla="val 50000"/>
              </a:avLst>
            </a:prstGeom>
            <a:solidFill>
              <a:schemeClr val="bg1"/>
            </a:solidFill>
            <a:ln>
              <a:solidFill>
                <a:schemeClr val="tx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chemeClr val="tx1"/>
                </a:solidFill>
                <a:latin typeface="#9Slide03 AmpleSoft" panose="02000000000000000000" pitchFamily="2" charset="0"/>
              </a:endParaRPr>
            </a:p>
          </p:txBody>
        </p:sp>
        <p:pic>
          <p:nvPicPr>
            <p:cNvPr id="12" name="Picture 11">
              <a:extLst>
                <a:ext uri="{FF2B5EF4-FFF2-40B4-BE49-F238E27FC236}">
                  <a16:creationId xmlns:a16="http://schemas.microsoft.com/office/drawing/2014/main" id="{0CA67FDE-3300-1A26-1C9B-1FAD4A5B9CC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89345" y="4836361"/>
              <a:ext cx="908309" cy="908763"/>
            </a:xfrm>
            <a:prstGeom prst="rect">
              <a:avLst/>
            </a:prstGeom>
          </p:spPr>
        </p:pic>
        <p:sp>
          <p:nvSpPr>
            <p:cNvPr id="17" name="Title 1">
              <a:extLst>
                <a:ext uri="{FF2B5EF4-FFF2-40B4-BE49-F238E27FC236}">
                  <a16:creationId xmlns:a16="http://schemas.microsoft.com/office/drawing/2014/main" id="{D25C6273-0ACA-EC79-5708-5FBEA065FB3B}"/>
                </a:ext>
              </a:extLst>
            </p:cNvPr>
            <p:cNvSpPr txBox="1">
              <a:spLocks/>
            </p:cNvSpPr>
            <p:nvPr/>
          </p:nvSpPr>
          <p:spPr>
            <a:xfrm>
              <a:off x="5625907" y="4535784"/>
              <a:ext cx="6098069"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i="1" dirty="0" smtClean="0">
                  <a:solidFill>
                    <a:srgbClr val="242021"/>
                  </a:solidFill>
                  <a:latin typeface="#9Slide03 AmpleSoft" panose="02000000000000000000" pitchFamily="2" charset="0"/>
                  <a:cs typeface="Times New Roman" panose="02020603050405020304" pitchFamily="18" charset="0"/>
                </a:rPr>
                <a:t>b. Cha </a:t>
              </a:r>
              <a:r>
                <a:rPr lang="en-US" sz="3200" i="1" dirty="0" err="1" smtClean="0">
                  <a:solidFill>
                    <a:srgbClr val="242021"/>
                  </a:solidFill>
                  <a:latin typeface="#9Slide03 AmpleSoft" panose="02000000000000000000" pitchFamily="2" charset="0"/>
                  <a:cs typeface="Times New Roman" panose="02020603050405020304" pitchFamily="18" charset="0"/>
                </a:rPr>
                <a:t>mẹ</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nào</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cũng</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b="1" i="1" dirty="0" err="1" smtClean="0">
                  <a:solidFill>
                    <a:srgbClr val="242021"/>
                  </a:solidFill>
                  <a:latin typeface="#9Slide03 AmpleSoft" panose="02000000000000000000" pitchFamily="2" charset="0"/>
                  <a:cs typeface="Times New Roman" panose="02020603050405020304" pitchFamily="18" charset="0"/>
                </a:rPr>
                <a:t>kì</a:t>
              </a:r>
              <a:r>
                <a:rPr lang="en-US" sz="3200" b="1" i="1" dirty="0" smtClean="0">
                  <a:solidFill>
                    <a:srgbClr val="242021"/>
                  </a:solidFill>
                  <a:latin typeface="#9Slide03 AmpleSoft" panose="02000000000000000000" pitchFamily="2" charset="0"/>
                  <a:cs typeface="Times New Roman" panose="02020603050405020304" pitchFamily="18" charset="0"/>
                </a:rPr>
                <a:t> </a:t>
              </a:r>
              <a:r>
                <a:rPr lang="en-US" sz="3200" b="1" i="1" dirty="0" err="1" smtClean="0">
                  <a:solidFill>
                    <a:srgbClr val="242021"/>
                  </a:solidFill>
                  <a:latin typeface="#9Slide03 AmpleSoft" panose="02000000000000000000" pitchFamily="2" charset="0"/>
                  <a:cs typeface="Times New Roman" panose="02020603050405020304" pitchFamily="18" charset="0"/>
                </a:rPr>
                <a:t>vọng</a:t>
              </a:r>
              <a:r>
                <a:rPr lang="en-US" sz="3200" b="1" i="1" dirty="0" smtClean="0">
                  <a:solidFill>
                    <a:srgbClr val="242021"/>
                  </a:solidFill>
                  <a:latin typeface="#9Slide03 AmpleSoft" panose="02000000000000000000" pitchFamily="2" charset="0"/>
                  <a:cs typeface="Times New Roman" panose="02020603050405020304" pitchFamily="18" charset="0"/>
                </a:rPr>
                <a:t> </a:t>
              </a:r>
              <a:r>
                <a:rPr lang="en-US" sz="3200" i="1" smtClean="0">
                  <a:solidFill>
                    <a:srgbClr val="242021"/>
                  </a:solidFill>
                  <a:latin typeface="#9Slide03 AmpleSoft" panose="02000000000000000000" pitchFamily="2" charset="0"/>
                  <a:cs typeface="Times New Roman" panose="02020603050405020304" pitchFamily="18" charset="0"/>
                </a:rPr>
                <a:t>ở </a:t>
              </a:r>
            </a:p>
            <a:p>
              <a:pPr algn="just"/>
              <a:r>
                <a:rPr lang="en-US" sz="3200" i="1" smtClean="0">
                  <a:solidFill>
                    <a:srgbClr val="242021"/>
                  </a:solidFill>
                  <a:latin typeface="#9Slide03 AmpleSoft" panose="02000000000000000000" pitchFamily="2" charset="0"/>
                  <a:cs typeface="Times New Roman" panose="02020603050405020304" pitchFamily="18" charset="0"/>
                </a:rPr>
                <a:t>con </a:t>
              </a:r>
              <a:r>
                <a:rPr lang="en-US" sz="3200" i="1" dirty="0" err="1" smtClean="0">
                  <a:solidFill>
                    <a:srgbClr val="242021"/>
                  </a:solidFill>
                  <a:latin typeface="#9Slide03 AmpleSoft" panose="02000000000000000000" pitchFamily="2" charset="0"/>
                  <a:cs typeface="Times New Roman" panose="02020603050405020304" pitchFamily="18" charset="0"/>
                </a:rPr>
                <a:t>cái</a:t>
              </a:r>
              <a:r>
                <a:rPr lang="en-US" sz="3200" i="1" dirty="0" smtClean="0">
                  <a:solidFill>
                    <a:srgbClr val="242021"/>
                  </a:solidFill>
                  <a:latin typeface="#9Slide03 AmpleSoft" panose="02000000000000000000" pitchFamily="2" charset="0"/>
                  <a:cs typeface="Times New Roman" panose="02020603050405020304" pitchFamily="18" charset="0"/>
                </a:rPr>
                <a:t>. </a:t>
              </a:r>
              <a:endParaRPr lang="en-US" sz="3200" dirty="0">
                <a:latin typeface="#9Slide03 AmpleSoft" panose="02000000000000000000" pitchFamily="2"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D4437E76-EACA-2320-58B1-B221A044BED8}"/>
              </a:ext>
            </a:extLst>
          </p:cNvPr>
          <p:cNvGrpSpPr/>
          <p:nvPr/>
        </p:nvGrpSpPr>
        <p:grpSpPr>
          <a:xfrm>
            <a:off x="1638454" y="272597"/>
            <a:ext cx="3561796" cy="797701"/>
            <a:chOff x="1948919" y="848032"/>
            <a:chExt cx="8446529" cy="1605485"/>
          </a:xfrm>
        </p:grpSpPr>
        <p:sp>
          <p:nvSpPr>
            <p:cNvPr id="18" name="Rectangle: Rounded Corners 5">
              <a:extLst>
                <a:ext uri="{FF2B5EF4-FFF2-40B4-BE49-F238E27FC236}">
                  <a16:creationId xmlns:a16="http://schemas.microsoft.com/office/drawing/2014/main" id="{390127A3-9D9C-F81B-5C3F-F5E94028BE93}"/>
                </a:ext>
              </a:extLst>
            </p:cNvPr>
            <p:cNvSpPr/>
            <p:nvPr/>
          </p:nvSpPr>
          <p:spPr>
            <a:xfrm>
              <a:off x="2267833" y="1067831"/>
              <a:ext cx="7612912"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2622B23A-F613-25F4-F27A-6685704F4296}"/>
                </a:ext>
              </a:extLst>
            </p:cNvPr>
            <p:cNvSpPr txBox="1"/>
            <p:nvPr/>
          </p:nvSpPr>
          <p:spPr>
            <a:xfrm>
              <a:off x="2441670" y="1338045"/>
              <a:ext cx="7073308" cy="1053054"/>
            </a:xfrm>
            <a:prstGeom prst="rect">
              <a:avLst/>
            </a:prstGeom>
            <a:noFill/>
          </p:spPr>
          <p:txBody>
            <a:bodyPr wrap="square">
              <a:spAutoFit/>
            </a:bodyPr>
            <a:lstStyle/>
            <a:p>
              <a:pPr algn="ctr"/>
              <a:r>
                <a:rPr lang="en-US" sz="2800" b="1" dirty="0" smtClean="0">
                  <a:solidFill>
                    <a:srgbClr val="FF0000"/>
                  </a:solidFill>
                  <a:latin typeface="#9Slide03 AmpleSoft" panose="02000000000000000000" pitchFamily="2" charset="0"/>
                  <a:cs typeface="Times New Roman" panose="02020603050405020304" pitchFamily="18" charset="0"/>
                </a:rPr>
                <a:t>BÀI TẬP 3</a:t>
              </a:r>
              <a:endParaRPr lang="en-US" sz="2800" b="1" dirty="0">
                <a:solidFill>
                  <a:srgbClr val="FF0000"/>
                </a:solidFill>
                <a:latin typeface="#9Slide03 Ample" panose="02000000000000000000" pitchFamily="2" charset="0"/>
                <a:cs typeface="Times New Roman" panose="02020603050405020304" pitchFamily="18" charset="0"/>
              </a:endParaRPr>
            </a:p>
          </p:txBody>
        </p:sp>
        <p:pic>
          <p:nvPicPr>
            <p:cNvPr id="21"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948919" y="1208364"/>
              <a:ext cx="985500" cy="11885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AF6CCA8E-6850-AEAF-08C5-A837C84F805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9924352">
              <a:off x="9126997" y="848032"/>
              <a:ext cx="1268451" cy="1206614"/>
            </a:xfrm>
            <a:prstGeom prst="rect">
              <a:avLst/>
            </a:prstGeom>
          </p:spPr>
        </p:pic>
      </p:grpSp>
    </p:spTree>
    <p:extLst>
      <p:ext uri="{BB962C8B-B14F-4D97-AF65-F5344CB8AC3E}">
        <p14:creationId xmlns:p14="http://schemas.microsoft.com/office/powerpoint/2010/main" val="8685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DC308-8D3B-48EA-23E0-D55614D15ED3}"/>
              </a:ext>
            </a:extLst>
          </p:cNvPr>
          <p:cNvPicPr>
            <a:picLocks noChangeAspect="1"/>
          </p:cNvPicPr>
          <p:nvPr/>
        </p:nvPicPr>
        <p:blipFill>
          <a:blip r:embed="rId3"/>
          <a:stretch>
            <a:fillRect/>
          </a:stretch>
        </p:blipFill>
        <p:spPr>
          <a:xfrm>
            <a:off x="0" y="-14120"/>
            <a:ext cx="12192000" cy="6858000"/>
          </a:xfrm>
          <a:prstGeom prst="rect">
            <a:avLst/>
          </a:prstGeom>
        </p:spPr>
      </p:pic>
      <p:grpSp>
        <p:nvGrpSpPr>
          <p:cNvPr id="6" name="Group 5">
            <a:extLst>
              <a:ext uri="{FF2B5EF4-FFF2-40B4-BE49-F238E27FC236}">
                <a16:creationId xmlns:a16="http://schemas.microsoft.com/office/drawing/2014/main" id="{1FA04F32-9078-E386-A23B-88B6683DAD36}"/>
              </a:ext>
            </a:extLst>
          </p:cNvPr>
          <p:cNvGrpSpPr/>
          <p:nvPr/>
        </p:nvGrpSpPr>
        <p:grpSpPr>
          <a:xfrm>
            <a:off x="-467927" y="1169900"/>
            <a:ext cx="5443474" cy="5549899"/>
            <a:chOff x="-352645" y="1222744"/>
            <a:chExt cx="5635256" cy="5635256"/>
          </a:xfrm>
        </p:grpSpPr>
        <p:pic>
          <p:nvPicPr>
            <p:cNvPr id="3" name="Picture 2">
              <a:extLst>
                <a:ext uri="{FF2B5EF4-FFF2-40B4-BE49-F238E27FC236}">
                  <a16:creationId xmlns:a16="http://schemas.microsoft.com/office/drawing/2014/main" id="{98CC5C8E-CB20-6728-3B06-7CEB3A1CFAE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946" b="91693" l="9744" r="89776">
                          <a14:foregroundMark x1="46486" y1="9105" x2="57348" y2="40575"/>
                          <a14:foregroundMark x1="46006" y1="91693" x2="55431" y2="91214"/>
                        </a14:backgroundRemoval>
                      </a14:imgEffect>
                    </a14:imgLayer>
                  </a14:imgProps>
                </a:ext>
                <a:ext uri="{28A0092B-C50C-407E-A947-70E740481C1C}">
                  <a14:useLocalDpi xmlns:a14="http://schemas.microsoft.com/office/drawing/2010/main" val="0"/>
                </a:ext>
              </a:extLst>
            </a:blip>
            <a:stretch>
              <a:fillRect/>
            </a:stretch>
          </p:blipFill>
          <p:spPr>
            <a:xfrm>
              <a:off x="-352645" y="1222744"/>
              <a:ext cx="5635256" cy="5635256"/>
            </a:xfrm>
            <a:prstGeom prst="rect">
              <a:avLst/>
            </a:prstGeom>
          </p:spPr>
        </p:pic>
        <p:sp>
          <p:nvSpPr>
            <p:cNvPr id="4" name="Title 1">
              <a:extLst>
                <a:ext uri="{FF2B5EF4-FFF2-40B4-BE49-F238E27FC236}">
                  <a16:creationId xmlns:a16="http://schemas.microsoft.com/office/drawing/2014/main" id="{D0C5DC18-7A92-F084-8571-224FFFD25FA6}"/>
                </a:ext>
              </a:extLst>
            </p:cNvPr>
            <p:cNvSpPr txBox="1">
              <a:spLocks/>
            </p:cNvSpPr>
            <p:nvPr/>
          </p:nvSpPr>
          <p:spPr>
            <a:xfrm>
              <a:off x="870100" y="3848982"/>
              <a:ext cx="3232298"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dirty="0" err="1" smtClean="0">
                  <a:solidFill>
                    <a:srgbClr val="0070C0"/>
                  </a:solidFill>
                  <a:latin typeface="#9Slide03 Ample" panose="02000000000000000000" pitchFamily="2" charset="0"/>
                </a:rPr>
                <a:t>Đặt</a:t>
              </a:r>
              <a:r>
                <a:rPr lang="en-US" sz="3400" dirty="0" smtClean="0">
                  <a:solidFill>
                    <a:srgbClr val="0070C0"/>
                  </a:solidFill>
                  <a:latin typeface="#9Slide03 Ample" panose="02000000000000000000" pitchFamily="2" charset="0"/>
                </a:rPr>
                <a:t> </a:t>
              </a:r>
              <a:r>
                <a:rPr lang="en-US" sz="3400" dirty="0" err="1" smtClean="0">
                  <a:solidFill>
                    <a:srgbClr val="0070C0"/>
                  </a:solidFill>
                  <a:latin typeface="#9Slide03 Ample" panose="02000000000000000000" pitchFamily="2" charset="0"/>
                </a:rPr>
                <a:t>câu</a:t>
              </a:r>
              <a:endParaRPr lang="en-US" sz="3400" dirty="0">
                <a:solidFill>
                  <a:srgbClr val="0070C0"/>
                </a:solidFill>
                <a:latin typeface="#9Slide03 Ample" panose="02000000000000000000" pitchFamily="2" charset="0"/>
              </a:endParaRPr>
            </a:p>
          </p:txBody>
        </p:sp>
      </p:grpSp>
      <p:grpSp>
        <p:nvGrpSpPr>
          <p:cNvPr id="16" name="Group 15">
            <a:extLst>
              <a:ext uri="{FF2B5EF4-FFF2-40B4-BE49-F238E27FC236}">
                <a16:creationId xmlns:a16="http://schemas.microsoft.com/office/drawing/2014/main" id="{0807F9A3-4F7B-9A62-7BB0-5D518128D80C}"/>
              </a:ext>
            </a:extLst>
          </p:cNvPr>
          <p:cNvGrpSpPr/>
          <p:nvPr/>
        </p:nvGrpSpPr>
        <p:grpSpPr>
          <a:xfrm>
            <a:off x="4549645" y="1953132"/>
            <a:ext cx="7248658" cy="1706523"/>
            <a:chOff x="4689345" y="2019300"/>
            <a:chExt cx="7248658" cy="1706523"/>
          </a:xfrm>
        </p:grpSpPr>
        <p:sp>
          <p:nvSpPr>
            <p:cNvPr id="9" name="Google Shape;190;p18">
              <a:extLst>
                <a:ext uri="{FF2B5EF4-FFF2-40B4-BE49-F238E27FC236}">
                  <a16:creationId xmlns:a16="http://schemas.microsoft.com/office/drawing/2014/main" id="{F7742FDC-7E2B-FE71-FEB1-E4175855A140}"/>
                </a:ext>
              </a:extLst>
            </p:cNvPr>
            <p:cNvSpPr/>
            <p:nvPr/>
          </p:nvSpPr>
          <p:spPr>
            <a:xfrm rot="16200000">
              <a:off x="7687490" y="-524689"/>
              <a:ext cx="1706523" cy="6794502"/>
            </a:xfrm>
            <a:prstGeom prst="roundRect">
              <a:avLst>
                <a:gd name="adj" fmla="val 50000"/>
              </a:avLst>
            </a:prstGeom>
            <a:solidFill>
              <a:schemeClr val="bg1"/>
            </a:solidFill>
            <a:ln>
              <a:solidFill>
                <a:schemeClr val="tx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chemeClr val="tx1"/>
                </a:solidFill>
                <a:latin typeface="#9Slide03 AmpleSoft" panose="02000000000000000000" pitchFamily="2" charset="0"/>
              </a:endParaRPr>
            </a:p>
          </p:txBody>
        </p:sp>
        <p:pic>
          <p:nvPicPr>
            <p:cNvPr id="11" name="Picture 10">
              <a:extLst>
                <a:ext uri="{FF2B5EF4-FFF2-40B4-BE49-F238E27FC236}">
                  <a16:creationId xmlns:a16="http://schemas.microsoft.com/office/drawing/2014/main" id="{68BBC372-BADE-A0D6-9BC0-90EF1766C0E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89345" y="2475147"/>
              <a:ext cx="908309" cy="908763"/>
            </a:xfrm>
            <a:prstGeom prst="rect">
              <a:avLst/>
            </a:prstGeom>
          </p:spPr>
        </p:pic>
        <p:sp>
          <p:nvSpPr>
            <p:cNvPr id="14" name="Title 1">
              <a:extLst>
                <a:ext uri="{FF2B5EF4-FFF2-40B4-BE49-F238E27FC236}">
                  <a16:creationId xmlns:a16="http://schemas.microsoft.com/office/drawing/2014/main" id="{E6450A8D-5D81-35FB-9D6A-FDB1DD05A7A3}"/>
                </a:ext>
              </a:extLst>
            </p:cNvPr>
            <p:cNvSpPr txBox="1">
              <a:spLocks/>
            </p:cNvSpPr>
            <p:nvPr/>
          </p:nvSpPr>
          <p:spPr>
            <a:xfrm>
              <a:off x="5625906" y="2175282"/>
              <a:ext cx="6098069"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dirty="0">
                  <a:latin typeface="#9Slide03 AmpleSoft" panose="02000000000000000000" pitchFamily="2" charset="0"/>
                </a:rPr>
                <a:t>c</a:t>
              </a:r>
              <a:r>
                <a:rPr lang="en-US" sz="3200" dirty="0" smtClean="0">
                  <a:latin typeface="#9Slide03 AmpleSoft" panose="02000000000000000000" pitchFamily="2" charset="0"/>
                </a:rPr>
                <a:t>. </a:t>
              </a:r>
              <a:r>
                <a:rPr lang="vi-VN" sz="3200" i="1" dirty="0">
                  <a:solidFill>
                    <a:srgbClr val="242021"/>
                  </a:solidFill>
                  <a:latin typeface="#9Slide03 AmpleSoft" panose="02000000000000000000" pitchFamily="2" charset="0"/>
                  <a:cs typeface="Times New Roman" panose="02020603050405020304" pitchFamily="18" charset="0"/>
                </a:rPr>
                <a:t>Dần dần, </a:t>
              </a:r>
              <a:r>
                <a:rPr lang="en-US" sz="3200" i="1" dirty="0" err="1" smtClean="0">
                  <a:solidFill>
                    <a:srgbClr val="242021"/>
                  </a:solidFill>
                  <a:latin typeface="#9Slide03 AmpleSoft" panose="02000000000000000000" pitchFamily="2" charset="0"/>
                  <a:cs typeface="Times New Roman" panose="02020603050405020304" pitchFamily="18" charset="0"/>
                </a:rPr>
                <a:t>cô</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ấy</a:t>
              </a:r>
              <a:r>
                <a:rPr lang="en-US" sz="3200" i="1" dirty="0" smtClean="0">
                  <a:solidFill>
                    <a:srgbClr val="242021"/>
                  </a:solidFill>
                  <a:latin typeface="#9Slide03 AmpleSoft" panose="02000000000000000000" pitchFamily="2" charset="0"/>
                  <a:cs typeface="Times New Roman" panose="02020603050405020304" pitchFamily="18" charset="0"/>
                </a:rPr>
                <a:t> </a:t>
              </a:r>
              <a:r>
                <a:rPr lang="vi-VN" sz="3200" i="1" dirty="0" smtClean="0">
                  <a:solidFill>
                    <a:srgbClr val="242021"/>
                  </a:solidFill>
                  <a:latin typeface="#9Slide03 AmpleSoft" panose="02000000000000000000" pitchFamily="2" charset="0"/>
                  <a:cs typeface="Times New Roman" panose="02020603050405020304" pitchFamily="18" charset="0"/>
                </a:rPr>
                <a:t>đã </a:t>
              </a:r>
              <a:r>
                <a:rPr lang="vi-VN" sz="3200" b="1" i="1" dirty="0">
                  <a:solidFill>
                    <a:srgbClr val="242021"/>
                  </a:solidFill>
                  <a:latin typeface="#9Slide03 AmpleSoft" panose="02000000000000000000" pitchFamily="2" charset="0"/>
                  <a:cs typeface="Times New Roman" panose="02020603050405020304" pitchFamily="18" charset="0"/>
                </a:rPr>
                <a:t>thích nghi </a:t>
              </a:r>
              <a:r>
                <a:rPr lang="vi-VN" sz="3200" i="1" dirty="0">
                  <a:solidFill>
                    <a:srgbClr val="242021"/>
                  </a:solidFill>
                  <a:latin typeface="#9Slide03 AmpleSoft" panose="02000000000000000000" pitchFamily="2" charset="0"/>
                  <a:cs typeface="Times New Roman" panose="02020603050405020304" pitchFamily="18" charset="0"/>
                </a:rPr>
                <a:t>với </a:t>
              </a:r>
              <a:r>
                <a:rPr lang="en-US" sz="3200" i="1" dirty="0" err="1" smtClean="0">
                  <a:solidFill>
                    <a:srgbClr val="242021"/>
                  </a:solidFill>
                  <a:latin typeface="#9Slide03 AmpleSoft" panose="02000000000000000000" pitchFamily="2" charset="0"/>
                  <a:cs typeface="Times New Roman" panose="02020603050405020304" pitchFamily="18" charset="0"/>
                </a:rPr>
                <a:t>môi</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trường</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làm</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việc</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mới</a:t>
              </a:r>
              <a:r>
                <a:rPr lang="en-US" sz="3200" i="1" dirty="0" smtClean="0">
                  <a:solidFill>
                    <a:srgbClr val="242021"/>
                  </a:solidFill>
                  <a:latin typeface="#9Slide03 AmpleSoft" panose="02000000000000000000" pitchFamily="2" charset="0"/>
                  <a:cs typeface="Times New Roman" panose="02020603050405020304" pitchFamily="18" charset="0"/>
                </a:rPr>
                <a:t>.</a:t>
              </a:r>
              <a:endParaRPr lang="en-US" sz="3200" dirty="0">
                <a:latin typeface="#9Slide03 AmpleSoft" panose="02000000000000000000" pitchFamily="2"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3ED49314-4F63-4C19-75C8-C530C5E0A5F5}"/>
              </a:ext>
            </a:extLst>
          </p:cNvPr>
          <p:cNvGrpSpPr/>
          <p:nvPr/>
        </p:nvGrpSpPr>
        <p:grpSpPr>
          <a:xfrm>
            <a:off x="4549645" y="4296281"/>
            <a:ext cx="7248659" cy="1706523"/>
            <a:chOff x="4689345" y="4362449"/>
            <a:chExt cx="7248659" cy="1706523"/>
          </a:xfrm>
        </p:grpSpPr>
        <p:sp>
          <p:nvSpPr>
            <p:cNvPr id="10" name="Google Shape;190;p18">
              <a:extLst>
                <a:ext uri="{FF2B5EF4-FFF2-40B4-BE49-F238E27FC236}">
                  <a16:creationId xmlns:a16="http://schemas.microsoft.com/office/drawing/2014/main" id="{84768994-55C8-52AF-9C66-083E53DBEDEE}"/>
                </a:ext>
              </a:extLst>
            </p:cNvPr>
            <p:cNvSpPr/>
            <p:nvPr/>
          </p:nvSpPr>
          <p:spPr>
            <a:xfrm rot="16200000">
              <a:off x="7687492" y="1818461"/>
              <a:ext cx="1706523" cy="6794500"/>
            </a:xfrm>
            <a:prstGeom prst="roundRect">
              <a:avLst>
                <a:gd name="adj" fmla="val 50000"/>
              </a:avLst>
            </a:prstGeom>
            <a:solidFill>
              <a:schemeClr val="bg1"/>
            </a:solidFill>
            <a:ln>
              <a:solidFill>
                <a:schemeClr val="tx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chemeClr val="tx1"/>
                </a:solidFill>
                <a:latin typeface="#9Slide03 AmpleSoft" panose="02000000000000000000" pitchFamily="2" charset="0"/>
              </a:endParaRPr>
            </a:p>
          </p:txBody>
        </p:sp>
        <p:pic>
          <p:nvPicPr>
            <p:cNvPr id="12" name="Picture 11">
              <a:extLst>
                <a:ext uri="{FF2B5EF4-FFF2-40B4-BE49-F238E27FC236}">
                  <a16:creationId xmlns:a16="http://schemas.microsoft.com/office/drawing/2014/main" id="{0CA67FDE-3300-1A26-1C9B-1FAD4A5B9CC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89345" y="4836361"/>
              <a:ext cx="908309" cy="908763"/>
            </a:xfrm>
            <a:prstGeom prst="rect">
              <a:avLst/>
            </a:prstGeom>
          </p:spPr>
        </p:pic>
        <p:sp>
          <p:nvSpPr>
            <p:cNvPr id="17" name="Title 1">
              <a:extLst>
                <a:ext uri="{FF2B5EF4-FFF2-40B4-BE49-F238E27FC236}">
                  <a16:creationId xmlns:a16="http://schemas.microsoft.com/office/drawing/2014/main" id="{D25C6273-0ACA-EC79-5708-5FBEA065FB3B}"/>
                </a:ext>
              </a:extLst>
            </p:cNvPr>
            <p:cNvSpPr txBox="1">
              <a:spLocks/>
            </p:cNvSpPr>
            <p:nvPr/>
          </p:nvSpPr>
          <p:spPr>
            <a:xfrm>
              <a:off x="5625907" y="4535784"/>
              <a:ext cx="6098069"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i="1" dirty="0" smtClean="0">
                  <a:solidFill>
                    <a:srgbClr val="242021"/>
                  </a:solidFill>
                  <a:latin typeface="#9Slide03 AmpleSoft" panose="02000000000000000000" pitchFamily="2" charset="0"/>
                  <a:cs typeface="Times New Roman" panose="02020603050405020304" pitchFamily="18" charset="0"/>
                </a:rPr>
                <a:t>d. </a:t>
              </a:r>
              <a:r>
                <a:rPr lang="en-US" sz="3200" i="1" dirty="0" err="1" smtClean="0">
                  <a:solidFill>
                    <a:srgbClr val="242021"/>
                  </a:solidFill>
                  <a:latin typeface="#9Slide03 AmpleSoft" panose="02000000000000000000" pitchFamily="2" charset="0"/>
                  <a:cs typeface="Times New Roman" panose="02020603050405020304" pitchFamily="18" charset="0"/>
                </a:rPr>
                <a:t>Sau</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hai</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mươi</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năm</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lưu</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lạc</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hai</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anh</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em</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mới</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b="1" i="1" dirty="0" err="1" smtClean="0">
                  <a:solidFill>
                    <a:srgbClr val="242021"/>
                  </a:solidFill>
                  <a:latin typeface="#9Slide03 AmpleSoft" panose="02000000000000000000" pitchFamily="2" charset="0"/>
                  <a:cs typeface="Times New Roman" panose="02020603050405020304" pitchFamily="18" charset="0"/>
                </a:rPr>
                <a:t>hội</a:t>
              </a:r>
              <a:r>
                <a:rPr lang="en-US" sz="3200" b="1" i="1" dirty="0" smtClean="0">
                  <a:solidFill>
                    <a:srgbClr val="242021"/>
                  </a:solidFill>
                  <a:latin typeface="#9Slide03 AmpleSoft" panose="02000000000000000000" pitchFamily="2" charset="0"/>
                  <a:cs typeface="Times New Roman" panose="02020603050405020304" pitchFamily="18" charset="0"/>
                </a:rPr>
                <a:t> </a:t>
              </a:r>
              <a:r>
                <a:rPr lang="en-US" sz="3200" b="1" i="1" dirty="0" err="1" smtClean="0">
                  <a:solidFill>
                    <a:srgbClr val="242021"/>
                  </a:solidFill>
                  <a:latin typeface="#9Slide03 AmpleSoft" panose="02000000000000000000" pitchFamily="2" charset="0"/>
                  <a:cs typeface="Times New Roman" panose="02020603050405020304" pitchFamily="18" charset="0"/>
                </a:rPr>
                <a:t>ngộ</a:t>
              </a:r>
              <a:r>
                <a:rPr lang="en-US" sz="3200" b="1"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cùng</a:t>
              </a:r>
              <a:r>
                <a:rPr lang="en-US" sz="3200" i="1" dirty="0" smtClean="0">
                  <a:solidFill>
                    <a:srgbClr val="242021"/>
                  </a:solidFill>
                  <a:latin typeface="#9Slide03 AmpleSoft" panose="02000000000000000000" pitchFamily="2" charset="0"/>
                  <a:cs typeface="Times New Roman" panose="02020603050405020304" pitchFamily="18" charset="0"/>
                </a:rPr>
                <a:t> </a:t>
              </a:r>
              <a:r>
                <a:rPr lang="en-US" sz="3200" i="1" dirty="0" err="1" smtClean="0">
                  <a:solidFill>
                    <a:srgbClr val="242021"/>
                  </a:solidFill>
                  <a:latin typeface="#9Slide03 AmpleSoft" panose="02000000000000000000" pitchFamily="2" charset="0"/>
                  <a:cs typeface="Times New Roman" panose="02020603050405020304" pitchFamily="18" charset="0"/>
                </a:rPr>
                <a:t>nhau</a:t>
              </a:r>
              <a:r>
                <a:rPr lang="en-US" sz="3200" i="1" dirty="0" smtClean="0">
                  <a:solidFill>
                    <a:srgbClr val="242021"/>
                  </a:solidFill>
                  <a:latin typeface="#9Slide03 AmpleSoft" panose="02000000000000000000" pitchFamily="2" charset="0"/>
                  <a:cs typeface="Times New Roman" panose="02020603050405020304" pitchFamily="18" charset="0"/>
                </a:rPr>
                <a:t>.</a:t>
              </a:r>
              <a:endParaRPr lang="en-US" sz="3200" dirty="0">
                <a:latin typeface="#9Slide03 AmpleSoft" panose="02000000000000000000" pitchFamily="2"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D4437E76-EACA-2320-58B1-B221A044BED8}"/>
              </a:ext>
            </a:extLst>
          </p:cNvPr>
          <p:cNvGrpSpPr/>
          <p:nvPr/>
        </p:nvGrpSpPr>
        <p:grpSpPr>
          <a:xfrm>
            <a:off x="1638454" y="272597"/>
            <a:ext cx="3561796" cy="797701"/>
            <a:chOff x="1948919" y="848032"/>
            <a:chExt cx="8446529" cy="1605485"/>
          </a:xfrm>
        </p:grpSpPr>
        <p:sp>
          <p:nvSpPr>
            <p:cNvPr id="18" name="Rectangle: Rounded Corners 5">
              <a:extLst>
                <a:ext uri="{FF2B5EF4-FFF2-40B4-BE49-F238E27FC236}">
                  <a16:creationId xmlns:a16="http://schemas.microsoft.com/office/drawing/2014/main" id="{390127A3-9D9C-F81B-5C3F-F5E94028BE93}"/>
                </a:ext>
              </a:extLst>
            </p:cNvPr>
            <p:cNvSpPr/>
            <p:nvPr/>
          </p:nvSpPr>
          <p:spPr>
            <a:xfrm>
              <a:off x="2267833" y="1067831"/>
              <a:ext cx="7612912"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2622B23A-F613-25F4-F27A-6685704F4296}"/>
                </a:ext>
              </a:extLst>
            </p:cNvPr>
            <p:cNvSpPr txBox="1"/>
            <p:nvPr/>
          </p:nvSpPr>
          <p:spPr>
            <a:xfrm>
              <a:off x="2441670" y="1338045"/>
              <a:ext cx="7073308" cy="1053054"/>
            </a:xfrm>
            <a:prstGeom prst="rect">
              <a:avLst/>
            </a:prstGeom>
            <a:noFill/>
          </p:spPr>
          <p:txBody>
            <a:bodyPr wrap="square">
              <a:spAutoFit/>
            </a:bodyPr>
            <a:lstStyle/>
            <a:p>
              <a:pPr algn="ctr"/>
              <a:r>
                <a:rPr lang="en-US" sz="2800" b="1" dirty="0" smtClean="0">
                  <a:solidFill>
                    <a:srgbClr val="FF0000"/>
                  </a:solidFill>
                  <a:latin typeface="#9Slide03 AmpleSoft" panose="02000000000000000000" pitchFamily="2" charset="0"/>
                  <a:cs typeface="Times New Roman" panose="02020603050405020304" pitchFamily="18" charset="0"/>
                </a:rPr>
                <a:t>BÀI TẬP 3</a:t>
              </a:r>
              <a:endParaRPr lang="en-US" sz="2800" b="1" dirty="0">
                <a:solidFill>
                  <a:srgbClr val="FF0000"/>
                </a:solidFill>
                <a:latin typeface="#9Slide03 Ample" panose="02000000000000000000" pitchFamily="2" charset="0"/>
                <a:cs typeface="Times New Roman" panose="02020603050405020304" pitchFamily="18" charset="0"/>
              </a:endParaRPr>
            </a:p>
          </p:txBody>
        </p:sp>
        <p:pic>
          <p:nvPicPr>
            <p:cNvPr id="21"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948919" y="1208364"/>
              <a:ext cx="985500" cy="11885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AF6CCA8E-6850-AEAF-08C5-A837C84F805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9924352">
              <a:off x="9126997" y="848032"/>
              <a:ext cx="1268451" cy="1206614"/>
            </a:xfrm>
            <a:prstGeom prst="rect">
              <a:avLst/>
            </a:prstGeom>
          </p:spPr>
        </p:pic>
      </p:grpSp>
    </p:spTree>
    <p:extLst>
      <p:ext uri="{BB962C8B-B14F-4D97-AF65-F5344CB8AC3E}">
        <p14:creationId xmlns:p14="http://schemas.microsoft.com/office/powerpoint/2010/main" val="159957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DC308-8D3B-48EA-23E0-D55614D15ED3}"/>
              </a:ext>
            </a:extLst>
          </p:cNvPr>
          <p:cNvPicPr>
            <a:picLocks noChangeAspect="1"/>
          </p:cNvPicPr>
          <p:nvPr/>
        </p:nvPicPr>
        <p:blipFill>
          <a:blip r:embed="rId3"/>
          <a:stretch>
            <a:fillRect/>
          </a:stretch>
        </p:blipFill>
        <p:spPr>
          <a:xfrm>
            <a:off x="1" y="0"/>
            <a:ext cx="12192000" cy="6858000"/>
          </a:xfrm>
          <a:prstGeom prst="rect">
            <a:avLst/>
          </a:prstGeom>
        </p:spPr>
      </p:pic>
      <p:sp>
        <p:nvSpPr>
          <p:cNvPr id="6" name="Google Shape;725;p29">
            <a:extLst>
              <a:ext uri="{FF2B5EF4-FFF2-40B4-BE49-F238E27FC236}">
                <a16:creationId xmlns:a16="http://schemas.microsoft.com/office/drawing/2014/main" id="{6037B990-6F51-9C22-153B-C29599142CD7}"/>
              </a:ext>
            </a:extLst>
          </p:cNvPr>
          <p:cNvSpPr/>
          <p:nvPr/>
        </p:nvSpPr>
        <p:spPr>
          <a:xfrm>
            <a:off x="0" y="1313821"/>
            <a:ext cx="4688056" cy="4230357"/>
          </a:xfrm>
          <a:custGeom>
            <a:avLst/>
            <a:gdLst/>
            <a:ahLst/>
            <a:cxnLst/>
            <a:rect l="l" t="t" r="r" b="b"/>
            <a:pathLst>
              <a:path w="122358" h="203399" extrusionOk="0">
                <a:moveTo>
                  <a:pt x="103266" y="1"/>
                </a:moveTo>
                <a:cubicBezTo>
                  <a:pt x="101522" y="1"/>
                  <a:pt x="99746" y="169"/>
                  <a:pt x="97978" y="527"/>
                </a:cubicBezTo>
                <a:lnTo>
                  <a:pt x="14072" y="17222"/>
                </a:lnTo>
                <a:cubicBezTo>
                  <a:pt x="5725" y="18844"/>
                  <a:pt x="1" y="24139"/>
                  <a:pt x="430" y="29910"/>
                </a:cubicBezTo>
                <a:lnTo>
                  <a:pt x="15646" y="169292"/>
                </a:lnTo>
                <a:cubicBezTo>
                  <a:pt x="16410" y="176257"/>
                  <a:pt x="23899" y="181599"/>
                  <a:pt x="32962" y="181599"/>
                </a:cubicBezTo>
                <a:lnTo>
                  <a:pt x="33916" y="181599"/>
                </a:lnTo>
                <a:cubicBezTo>
                  <a:pt x="39783" y="181599"/>
                  <a:pt x="45221" y="183937"/>
                  <a:pt x="48417" y="187753"/>
                </a:cubicBezTo>
                <a:lnTo>
                  <a:pt x="61487" y="203398"/>
                </a:lnTo>
                <a:lnTo>
                  <a:pt x="74509" y="187753"/>
                </a:lnTo>
                <a:cubicBezTo>
                  <a:pt x="77705" y="183937"/>
                  <a:pt x="83191" y="181599"/>
                  <a:pt x="89058" y="181599"/>
                </a:cubicBezTo>
                <a:cubicBezTo>
                  <a:pt x="98121" y="181599"/>
                  <a:pt x="105610" y="176209"/>
                  <a:pt x="106326" y="169149"/>
                </a:cubicBezTo>
                <a:lnTo>
                  <a:pt x="121828" y="12690"/>
                </a:lnTo>
                <a:cubicBezTo>
                  <a:pt x="122357" y="5652"/>
                  <a:pt x="113377" y="1"/>
                  <a:pt x="103266"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pic>
        <p:nvPicPr>
          <p:cNvPr id="7" name="Picture 6">
            <a:extLst>
              <a:ext uri="{FF2B5EF4-FFF2-40B4-BE49-F238E27FC236}">
                <a16:creationId xmlns:a16="http://schemas.microsoft.com/office/drawing/2014/main" id="{AE81B443-5395-8A8B-8ABB-6388B8EF788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17826" y="3541281"/>
            <a:ext cx="3588026" cy="3588026"/>
          </a:xfrm>
          <a:prstGeom prst="rect">
            <a:avLst/>
          </a:prstGeom>
        </p:spPr>
      </p:pic>
      <p:sp>
        <p:nvSpPr>
          <p:cNvPr id="9" name="Title 1">
            <a:extLst>
              <a:ext uri="{FF2B5EF4-FFF2-40B4-BE49-F238E27FC236}">
                <a16:creationId xmlns:a16="http://schemas.microsoft.com/office/drawing/2014/main" id="{D56022C9-BCDF-4E59-319C-14560CDCEC8F}"/>
              </a:ext>
            </a:extLst>
          </p:cNvPr>
          <p:cNvSpPr txBox="1">
            <a:spLocks/>
          </p:cNvSpPr>
          <p:nvPr/>
        </p:nvSpPr>
        <p:spPr>
          <a:xfrm>
            <a:off x="455099" y="1756413"/>
            <a:ext cx="3777857"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fontAlgn="base"/>
            <a:r>
              <a:rPr lang="vi-VN" sz="3200" dirty="0">
                <a:solidFill>
                  <a:srgbClr val="000000"/>
                </a:solidFill>
                <a:latin typeface="#9Slide03 AmpleSoft" panose="02000000000000000000" pitchFamily="2" charset="0"/>
              </a:rPr>
              <a:t>Những từ in đậm trong các câu sau có yếu tố Hán Việt bị dùng sai. Hãy tìm hiểu nghĩa của các yếu tố đó để chỉnh sửa.</a:t>
            </a:r>
          </a:p>
        </p:txBody>
      </p:sp>
      <p:grpSp>
        <p:nvGrpSpPr>
          <p:cNvPr id="11" name="Group 10">
            <a:extLst>
              <a:ext uri="{FF2B5EF4-FFF2-40B4-BE49-F238E27FC236}">
                <a16:creationId xmlns:a16="http://schemas.microsoft.com/office/drawing/2014/main" id="{D4437E76-EACA-2320-58B1-B221A044BED8}"/>
              </a:ext>
            </a:extLst>
          </p:cNvPr>
          <p:cNvGrpSpPr/>
          <p:nvPr/>
        </p:nvGrpSpPr>
        <p:grpSpPr>
          <a:xfrm>
            <a:off x="4019913" y="163180"/>
            <a:ext cx="3561796" cy="797701"/>
            <a:chOff x="1948919" y="848032"/>
            <a:chExt cx="8446529" cy="1605485"/>
          </a:xfrm>
        </p:grpSpPr>
        <p:sp>
          <p:nvSpPr>
            <p:cNvPr id="12" name="Rectangle: Rounded Corners 5">
              <a:extLst>
                <a:ext uri="{FF2B5EF4-FFF2-40B4-BE49-F238E27FC236}">
                  <a16:creationId xmlns:a16="http://schemas.microsoft.com/office/drawing/2014/main" id="{390127A3-9D9C-F81B-5C3F-F5E94028BE93}"/>
                </a:ext>
              </a:extLst>
            </p:cNvPr>
            <p:cNvSpPr/>
            <p:nvPr/>
          </p:nvSpPr>
          <p:spPr>
            <a:xfrm>
              <a:off x="2267833" y="1067831"/>
              <a:ext cx="7612912"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Box 12">
              <a:extLst>
                <a:ext uri="{FF2B5EF4-FFF2-40B4-BE49-F238E27FC236}">
                  <a16:creationId xmlns:a16="http://schemas.microsoft.com/office/drawing/2014/main" id="{2622B23A-F613-25F4-F27A-6685704F4296}"/>
                </a:ext>
              </a:extLst>
            </p:cNvPr>
            <p:cNvSpPr txBox="1"/>
            <p:nvPr/>
          </p:nvSpPr>
          <p:spPr>
            <a:xfrm>
              <a:off x="2441670" y="1338045"/>
              <a:ext cx="7073308" cy="1053054"/>
            </a:xfrm>
            <a:prstGeom prst="rect">
              <a:avLst/>
            </a:prstGeom>
            <a:noFill/>
          </p:spPr>
          <p:txBody>
            <a:bodyPr wrap="square">
              <a:spAutoFit/>
            </a:bodyPr>
            <a:lstStyle/>
            <a:p>
              <a:pPr algn="ctr"/>
              <a:r>
                <a:rPr lang="en-US" sz="2800" b="1" dirty="0" smtClean="0">
                  <a:solidFill>
                    <a:srgbClr val="FF0000"/>
                  </a:solidFill>
                  <a:latin typeface="#9Slide03 AmpleSoft" panose="02000000000000000000" pitchFamily="2" charset="0"/>
                  <a:cs typeface="Times New Roman" panose="02020603050405020304" pitchFamily="18" charset="0"/>
                </a:rPr>
                <a:t>BÀI TẬP 4</a:t>
              </a:r>
              <a:endParaRPr lang="en-US" sz="2800" b="1" dirty="0">
                <a:solidFill>
                  <a:srgbClr val="FF0000"/>
                </a:solidFill>
                <a:latin typeface="#9Slide03 Ample" panose="02000000000000000000" pitchFamily="2" charset="0"/>
                <a:cs typeface="Times New Roman" panose="02020603050405020304" pitchFamily="18" charset="0"/>
              </a:endParaRPr>
            </a:p>
          </p:txBody>
        </p:sp>
        <p:pic>
          <p:nvPicPr>
            <p:cNvPr id="14"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948919" y="1208364"/>
              <a:ext cx="985500" cy="11885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F6CCA8E-6850-AEAF-08C5-A837C84F805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9924352">
              <a:off x="9126997" y="848032"/>
              <a:ext cx="1268451" cy="1206614"/>
            </a:xfrm>
            <a:prstGeom prst="rect">
              <a:avLst/>
            </a:prstGeom>
          </p:spPr>
        </p:pic>
      </p:grpSp>
      <p:sp>
        <p:nvSpPr>
          <p:cNvPr id="17" name="Google Shape;725;p29">
            <a:extLst>
              <a:ext uri="{FF2B5EF4-FFF2-40B4-BE49-F238E27FC236}">
                <a16:creationId xmlns:a16="http://schemas.microsoft.com/office/drawing/2014/main" id="{6037B990-6F51-9C22-153B-C29599142CD7}"/>
              </a:ext>
            </a:extLst>
          </p:cNvPr>
          <p:cNvSpPr/>
          <p:nvPr/>
        </p:nvSpPr>
        <p:spPr>
          <a:xfrm>
            <a:off x="5145366" y="1039285"/>
            <a:ext cx="6902608" cy="5818715"/>
          </a:xfrm>
          <a:custGeom>
            <a:avLst/>
            <a:gdLst/>
            <a:ahLst/>
            <a:cxnLst/>
            <a:rect l="l" t="t" r="r" b="b"/>
            <a:pathLst>
              <a:path w="122358" h="203399" extrusionOk="0">
                <a:moveTo>
                  <a:pt x="103266" y="1"/>
                </a:moveTo>
                <a:cubicBezTo>
                  <a:pt x="101522" y="1"/>
                  <a:pt x="99746" y="169"/>
                  <a:pt x="97978" y="527"/>
                </a:cubicBezTo>
                <a:lnTo>
                  <a:pt x="14072" y="17222"/>
                </a:lnTo>
                <a:cubicBezTo>
                  <a:pt x="5725" y="18844"/>
                  <a:pt x="1" y="24139"/>
                  <a:pt x="430" y="29910"/>
                </a:cubicBezTo>
                <a:lnTo>
                  <a:pt x="15646" y="169292"/>
                </a:lnTo>
                <a:cubicBezTo>
                  <a:pt x="16410" y="176257"/>
                  <a:pt x="23899" y="181599"/>
                  <a:pt x="32962" y="181599"/>
                </a:cubicBezTo>
                <a:lnTo>
                  <a:pt x="33916" y="181599"/>
                </a:lnTo>
                <a:cubicBezTo>
                  <a:pt x="39783" y="181599"/>
                  <a:pt x="45221" y="183937"/>
                  <a:pt x="48417" y="187753"/>
                </a:cubicBezTo>
                <a:lnTo>
                  <a:pt x="61487" y="203398"/>
                </a:lnTo>
                <a:lnTo>
                  <a:pt x="74509" y="187753"/>
                </a:lnTo>
                <a:cubicBezTo>
                  <a:pt x="77705" y="183937"/>
                  <a:pt x="83191" y="181599"/>
                  <a:pt x="89058" y="181599"/>
                </a:cubicBezTo>
                <a:cubicBezTo>
                  <a:pt x="98121" y="181599"/>
                  <a:pt x="105610" y="176209"/>
                  <a:pt x="106326" y="169149"/>
                </a:cubicBezTo>
                <a:lnTo>
                  <a:pt x="121828" y="12690"/>
                </a:lnTo>
                <a:cubicBezTo>
                  <a:pt x="122357" y="5652"/>
                  <a:pt x="113377" y="1"/>
                  <a:pt x="103266"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16" name="Rectangle 15">
            <a:extLst>
              <a:ext uri="{FF2B5EF4-FFF2-40B4-BE49-F238E27FC236}">
                <a16:creationId xmlns:a16="http://schemas.microsoft.com/office/drawing/2014/main" id="{56ACA3CF-9EC7-240B-0EAC-62FD4407CFA1}"/>
              </a:ext>
            </a:extLst>
          </p:cNvPr>
          <p:cNvSpPr/>
          <p:nvPr/>
        </p:nvSpPr>
        <p:spPr>
          <a:xfrm>
            <a:off x="5938576" y="1492539"/>
            <a:ext cx="5338464" cy="3539430"/>
          </a:xfrm>
          <a:prstGeom prst="rect">
            <a:avLst/>
          </a:prstGeom>
        </p:spPr>
        <p:txBody>
          <a:bodyPr wrap="square">
            <a:spAutoFit/>
          </a:bodyPr>
          <a:lstStyle/>
          <a:p>
            <a:pPr algn="just" fontAlgn="base"/>
            <a:r>
              <a:rPr lang="vi-VN" sz="3200" dirty="0">
                <a:solidFill>
                  <a:srgbClr val="000000"/>
                </a:solidFill>
                <a:latin typeface="#9Slide03 AmpleSoft" panose="02000000000000000000" pitchFamily="2" charset="0"/>
              </a:rPr>
              <a:t>a. Mỗi tác phẩm văn học là một </a:t>
            </a:r>
            <a:r>
              <a:rPr lang="vi-VN" sz="3200" b="1" dirty="0">
                <a:solidFill>
                  <a:srgbClr val="000000"/>
                </a:solidFill>
                <a:latin typeface="#9Slide03 AmpleSoft" panose="02000000000000000000" pitchFamily="2" charset="0"/>
              </a:rPr>
              <a:t>chính thể</a:t>
            </a:r>
            <a:r>
              <a:rPr lang="vi-VN" sz="3200" dirty="0">
                <a:solidFill>
                  <a:srgbClr val="000000"/>
                </a:solidFill>
                <a:latin typeface="#9Slide03 AmpleSoft" panose="02000000000000000000" pitchFamily="2" charset="0"/>
              </a:rPr>
              <a:t>, trong đó, các bộ phận có quan hệ với nhau rất chặt chẽ.</a:t>
            </a:r>
          </a:p>
          <a:p>
            <a:pPr algn="just" fontAlgn="base"/>
            <a:r>
              <a:rPr lang="vi-VN" sz="3200" dirty="0">
                <a:solidFill>
                  <a:srgbClr val="000000"/>
                </a:solidFill>
                <a:latin typeface="#9Slide03 AmpleSoft" panose="02000000000000000000" pitchFamily="2" charset="0"/>
              </a:rPr>
              <a:t>b. Trên thế giới có nhiều hình thức tổ chức nhà nước, thể hiện sự đa dạng về </a:t>
            </a:r>
            <a:r>
              <a:rPr lang="vi-VN" sz="3200" b="1" dirty="0">
                <a:solidFill>
                  <a:srgbClr val="000000"/>
                </a:solidFill>
                <a:latin typeface="#9Slide03 AmpleSoft" panose="02000000000000000000" pitchFamily="2" charset="0"/>
              </a:rPr>
              <a:t>chỉnh </a:t>
            </a:r>
            <a:r>
              <a:rPr lang="vi-VN" sz="3200" b="1" dirty="0" smtClean="0">
                <a:solidFill>
                  <a:srgbClr val="000000"/>
                </a:solidFill>
                <a:latin typeface="#9Slide03 AmpleSoft" panose="02000000000000000000" pitchFamily="2" charset="0"/>
              </a:rPr>
              <a:t>thể</a:t>
            </a:r>
            <a:r>
              <a:rPr lang="vi-VN" sz="3200" dirty="0" smtClean="0">
                <a:solidFill>
                  <a:srgbClr val="000000"/>
                </a:solidFill>
                <a:latin typeface="#9Slide03 AmpleSoft" panose="02000000000000000000" pitchFamily="2" charset="0"/>
              </a:rPr>
              <a:t>.</a:t>
            </a:r>
            <a:endParaRPr lang="vi-VN" sz="3200" b="0" i="0" dirty="0">
              <a:solidFill>
                <a:srgbClr val="000000"/>
              </a:solidFill>
              <a:effectLst/>
              <a:latin typeface="#9Slide03 AmpleSoft" panose="02000000000000000000" pitchFamily="2" charset="0"/>
            </a:endParaRPr>
          </a:p>
        </p:txBody>
      </p:sp>
    </p:spTree>
    <p:extLst>
      <p:ext uri="{BB962C8B-B14F-4D97-AF65-F5344CB8AC3E}">
        <p14:creationId xmlns:p14="http://schemas.microsoft.com/office/powerpoint/2010/main" val="4227330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874DA58-A2CC-91DB-40CF-994DDE0CD689}"/>
              </a:ext>
            </a:extLst>
          </p:cNvPr>
          <p:cNvGrpSpPr/>
          <p:nvPr/>
        </p:nvGrpSpPr>
        <p:grpSpPr>
          <a:xfrm>
            <a:off x="863600" y="787400"/>
            <a:ext cx="3759200" cy="2033573"/>
            <a:chOff x="1905000" y="1667435"/>
            <a:chExt cx="5638800" cy="3352800"/>
          </a:xfrm>
          <a:solidFill>
            <a:schemeClr val="accent6">
              <a:lumMod val="20000"/>
              <a:lumOff val="80000"/>
            </a:schemeClr>
          </a:solidFill>
        </p:grpSpPr>
        <p:sp>
          <p:nvSpPr>
            <p:cNvPr id="3" name="Rounded Rectangle 2"/>
            <p:cNvSpPr/>
            <p:nvPr/>
          </p:nvSpPr>
          <p:spPr>
            <a:xfrm>
              <a:off x="1905000" y="1667435"/>
              <a:ext cx="5638800" cy="3352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33">
                <a:latin typeface="#9Slide03 AmpleSoft" panose="02000000000000000000" pitchFamily="2" charset="0"/>
                <a:cs typeface="Times New Roman" panose="02020603050405020304" pitchFamily="18" charset="0"/>
              </a:endParaRPr>
            </a:p>
          </p:txBody>
        </p:sp>
        <p:sp>
          <p:nvSpPr>
            <p:cNvPr id="5" name="Rectangle 4"/>
            <p:cNvSpPr/>
            <p:nvPr/>
          </p:nvSpPr>
          <p:spPr>
            <a:xfrm>
              <a:off x="2247900" y="2095500"/>
              <a:ext cx="4953000" cy="2384645"/>
            </a:xfrm>
            <a:prstGeom prst="rect">
              <a:avLst/>
            </a:prstGeom>
            <a:grpFill/>
          </p:spPr>
          <p:txBody>
            <a:bodyPr wrap="square">
              <a:spAutoFit/>
            </a:bodyPr>
            <a:lstStyle/>
            <a:p>
              <a:pPr algn="just"/>
              <a:r>
                <a:rPr lang="vi-VN" sz="2933" b="1" i="1" dirty="0">
                  <a:solidFill>
                    <a:srgbClr val="242021"/>
                  </a:solidFill>
                  <a:latin typeface="#9Slide03 AmpleSoft" panose="02000000000000000000" pitchFamily="2" charset="0"/>
                  <a:cs typeface="Times New Roman" panose="02020603050405020304" pitchFamily="18" charset="0"/>
                </a:rPr>
                <a:t>Chính thể</a:t>
              </a:r>
              <a:r>
                <a:rPr lang="en-US" sz="2933" b="1" i="1" dirty="0">
                  <a:solidFill>
                    <a:srgbClr val="242021"/>
                  </a:solidFill>
                  <a:latin typeface="#9Slide03 AmpleSoft" panose="02000000000000000000" pitchFamily="2" charset="0"/>
                  <a:cs typeface="Times New Roman" panose="02020603050405020304" pitchFamily="18" charset="0"/>
                </a:rPr>
                <a:t>: </a:t>
              </a:r>
              <a:r>
                <a:rPr lang="vi-VN" sz="2933" dirty="0">
                  <a:solidFill>
                    <a:srgbClr val="242021"/>
                  </a:solidFill>
                  <a:latin typeface="#9Slide03 AmpleSoft" panose="02000000000000000000" pitchFamily="2" charset="0"/>
                  <a:cs typeface="Times New Roman" panose="02020603050405020304" pitchFamily="18" charset="0"/>
                </a:rPr>
                <a:t>hình thức tổ chức của một nhà nước. </a:t>
              </a:r>
              <a:endParaRPr lang="en-US" sz="2933" dirty="0">
                <a:solidFill>
                  <a:srgbClr val="242021"/>
                </a:solidFill>
                <a:latin typeface="#9Slide03 AmpleSoft" panose="02000000000000000000" pitchFamily="2"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580DABA7-AB41-9DD1-261A-1FEE08A64B3F}"/>
              </a:ext>
            </a:extLst>
          </p:cNvPr>
          <p:cNvGrpSpPr/>
          <p:nvPr/>
        </p:nvGrpSpPr>
        <p:grpSpPr>
          <a:xfrm>
            <a:off x="6267824" y="787980"/>
            <a:ext cx="4831977" cy="2598313"/>
            <a:chOff x="9897035" y="1667435"/>
            <a:chExt cx="6104965" cy="3352800"/>
          </a:xfrm>
          <a:solidFill>
            <a:schemeClr val="accent6">
              <a:lumMod val="20000"/>
              <a:lumOff val="80000"/>
            </a:schemeClr>
          </a:solidFill>
        </p:grpSpPr>
        <p:sp>
          <p:nvSpPr>
            <p:cNvPr id="4" name="Rounded Rectangle 3"/>
            <p:cNvSpPr/>
            <p:nvPr/>
          </p:nvSpPr>
          <p:spPr>
            <a:xfrm>
              <a:off x="9897035" y="1667435"/>
              <a:ext cx="6104965" cy="3352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33" dirty="0">
                <a:latin typeface="#9Slide03 AmpleSoft" panose="02000000000000000000" pitchFamily="2" charset="0"/>
                <a:cs typeface="Times New Roman" panose="02020603050405020304" pitchFamily="18" charset="0"/>
              </a:endParaRPr>
            </a:p>
          </p:txBody>
        </p:sp>
        <p:sp>
          <p:nvSpPr>
            <p:cNvPr id="6" name="Rectangle 5"/>
            <p:cNvSpPr/>
            <p:nvPr/>
          </p:nvSpPr>
          <p:spPr>
            <a:xfrm>
              <a:off x="10242675" y="1969445"/>
              <a:ext cx="5619682" cy="2448745"/>
            </a:xfrm>
            <a:prstGeom prst="rect">
              <a:avLst/>
            </a:prstGeom>
            <a:grpFill/>
          </p:spPr>
          <p:txBody>
            <a:bodyPr wrap="square">
              <a:spAutoFit/>
            </a:bodyPr>
            <a:lstStyle/>
            <a:p>
              <a:pPr algn="just"/>
              <a:r>
                <a:rPr lang="vi-VN" sz="2933" b="1" i="1" dirty="0">
                  <a:solidFill>
                    <a:srgbClr val="242021"/>
                  </a:solidFill>
                  <a:latin typeface="#9Slide03 AmpleSoft" panose="02000000000000000000" pitchFamily="2" charset="0"/>
                  <a:cs typeface="Times New Roman" panose="02020603050405020304" pitchFamily="18" charset="0"/>
                </a:rPr>
                <a:t>Chỉnh thể</a:t>
              </a:r>
              <a:r>
                <a:rPr lang="en-US" sz="2933" b="1" i="1" dirty="0">
                  <a:solidFill>
                    <a:srgbClr val="242021"/>
                  </a:solidFill>
                  <a:latin typeface="#9Slide03 AmpleSoft" panose="02000000000000000000" pitchFamily="2" charset="0"/>
                  <a:cs typeface="Times New Roman" panose="02020603050405020304" pitchFamily="18" charset="0"/>
                </a:rPr>
                <a:t>: </a:t>
              </a:r>
              <a:r>
                <a:rPr lang="vi-VN" sz="2933" dirty="0">
                  <a:solidFill>
                    <a:srgbClr val="242021"/>
                  </a:solidFill>
                  <a:latin typeface="#9Slide03 AmpleSoft" panose="02000000000000000000" pitchFamily="2" charset="0"/>
                  <a:cs typeface="Times New Roman" panose="02020603050405020304" pitchFamily="18" charset="0"/>
                </a:rPr>
                <a:t>khối</a:t>
              </a:r>
              <a:r>
                <a:rPr lang="en-US" sz="2933" dirty="0">
                  <a:solidFill>
                    <a:srgbClr val="242021"/>
                  </a:solidFill>
                  <a:latin typeface="#9Slide03 AmpleSoft" panose="02000000000000000000" pitchFamily="2" charset="0"/>
                  <a:cs typeface="Times New Roman" panose="02020603050405020304" pitchFamily="18" charset="0"/>
                </a:rPr>
                <a:t> </a:t>
              </a:r>
              <a:r>
                <a:rPr lang="vi-VN" sz="2933" dirty="0">
                  <a:solidFill>
                    <a:srgbClr val="242021"/>
                  </a:solidFill>
                  <a:latin typeface="#9Slide03 AmpleSoft" panose="02000000000000000000" pitchFamily="2" charset="0"/>
                  <a:cs typeface="Times New Roman" panose="02020603050405020304" pitchFamily="18" charset="0"/>
                </a:rPr>
                <a:t>thống nhất gồm</a:t>
              </a:r>
              <a:r>
                <a:rPr lang="en-US" sz="2933" dirty="0">
                  <a:solidFill>
                    <a:srgbClr val="242021"/>
                  </a:solidFill>
                  <a:latin typeface="#9Slide03 AmpleSoft" panose="02000000000000000000" pitchFamily="2" charset="0"/>
                  <a:cs typeface="Times New Roman" panose="02020603050405020304" pitchFamily="18" charset="0"/>
                </a:rPr>
                <a:t> </a:t>
              </a:r>
              <a:r>
                <a:rPr lang="vi-VN" sz="2933" dirty="0">
                  <a:solidFill>
                    <a:srgbClr val="242021"/>
                  </a:solidFill>
                  <a:latin typeface="#9Slide03 AmpleSoft" panose="02000000000000000000" pitchFamily="2" charset="0"/>
                  <a:cs typeface="Times New Roman" panose="02020603050405020304" pitchFamily="18" charset="0"/>
                </a:rPr>
                <a:t>các bộ phận có quan hệ chặt chẽ không thể tách rời của một đối tượng</a:t>
              </a:r>
              <a:r>
                <a:rPr lang="vi-VN" sz="2933" dirty="0" smtClean="0">
                  <a:solidFill>
                    <a:srgbClr val="242021"/>
                  </a:solidFill>
                  <a:latin typeface="#9Slide03 AmpleSoft" panose="02000000000000000000" pitchFamily="2" charset="0"/>
                  <a:cs typeface="Times New Roman" panose="02020603050405020304" pitchFamily="18" charset="0"/>
                </a:rPr>
                <a:t>.</a:t>
              </a:r>
              <a:endParaRPr lang="en-US" sz="2933" dirty="0" smtClean="0">
                <a:solidFill>
                  <a:srgbClr val="242021"/>
                </a:solidFill>
                <a:latin typeface="#9Slide03 AmpleSoft" panose="02000000000000000000" pitchFamily="2" charset="0"/>
                <a:cs typeface="Times New Roman" panose="02020603050405020304" pitchFamily="18" charset="0"/>
              </a:endParaRPr>
            </a:p>
          </p:txBody>
        </p:sp>
      </p:grpSp>
      <p:sp>
        <p:nvSpPr>
          <p:cNvPr id="7" name="Rectangle 6"/>
          <p:cNvSpPr/>
          <p:nvPr/>
        </p:nvSpPr>
        <p:spPr>
          <a:xfrm>
            <a:off x="863600" y="3929992"/>
            <a:ext cx="10236200" cy="2349041"/>
          </a:xfrm>
          <a:prstGeom prst="rect">
            <a:avLst/>
          </a:prstGeom>
          <a:solidFill>
            <a:schemeClr val="accent2">
              <a:lumMod val="40000"/>
              <a:lumOff val="60000"/>
            </a:schemeClr>
          </a:solidFill>
          <a:effectLst>
            <a:outerShdw blurRad="63500" sx="102000" sy="102000" algn="ctr" rotWithShape="0">
              <a:prstClr val="black">
                <a:alpha val="40000"/>
              </a:prstClr>
            </a:outerShdw>
          </a:effectLst>
        </p:spPr>
        <p:txBody>
          <a:bodyPr wrap="square">
            <a:spAutoFit/>
          </a:bodyPr>
          <a:lstStyle/>
          <a:p>
            <a:pPr algn="just" fontAlgn="base"/>
            <a:endParaRPr lang="en-US" sz="2933" dirty="0">
              <a:solidFill>
                <a:srgbClr val="000000"/>
              </a:solidFill>
              <a:latin typeface="#9Slide03 AmpleSoft" panose="02000000000000000000" pitchFamily="2" charset="0"/>
              <a:cs typeface="Times New Roman" panose="02020603050405020304" pitchFamily="18" charset="0"/>
            </a:endParaRPr>
          </a:p>
          <a:p>
            <a:pPr algn="just" fontAlgn="base"/>
            <a:r>
              <a:rPr lang="vi-VN" sz="2933" dirty="0">
                <a:solidFill>
                  <a:srgbClr val="000000"/>
                </a:solidFill>
                <a:latin typeface="#9Slide03 AmpleSoft" panose="02000000000000000000" pitchFamily="2" charset="0"/>
                <a:cs typeface="Times New Roman" panose="02020603050405020304" pitchFamily="18" charset="0"/>
              </a:rPr>
              <a:t>a. Mỗi tác phẩm văn học là một </a:t>
            </a:r>
            <a:r>
              <a:rPr lang="vi-VN" sz="2933" b="1" dirty="0">
                <a:solidFill>
                  <a:srgbClr val="000000"/>
                </a:solidFill>
                <a:latin typeface="#9Slide03 AmpleSoft" panose="02000000000000000000" pitchFamily="2" charset="0"/>
                <a:cs typeface="Times New Roman" panose="02020603050405020304" pitchFamily="18" charset="0"/>
              </a:rPr>
              <a:t>chính thể</a:t>
            </a:r>
            <a:r>
              <a:rPr lang="vi-VN" sz="2933" dirty="0">
                <a:solidFill>
                  <a:srgbClr val="000000"/>
                </a:solidFill>
                <a:latin typeface="#9Slide03 AmpleSoft" panose="02000000000000000000" pitchFamily="2" charset="0"/>
                <a:cs typeface="Times New Roman" panose="02020603050405020304" pitchFamily="18" charset="0"/>
              </a:rPr>
              <a:t>, trong đó, các bộ phận có quan hệ với nhau rất chặt chẽ.</a:t>
            </a:r>
          </a:p>
          <a:p>
            <a:pPr algn="just" fontAlgn="base"/>
            <a:r>
              <a:rPr lang="vi-VN" sz="2933" dirty="0">
                <a:solidFill>
                  <a:srgbClr val="000000"/>
                </a:solidFill>
                <a:latin typeface="#9Slide03 AmpleSoft" panose="02000000000000000000" pitchFamily="2" charset="0"/>
                <a:cs typeface="Times New Roman" panose="02020603050405020304" pitchFamily="18" charset="0"/>
              </a:rPr>
              <a:t>b. Trên thế giới có nhiều hình thức tổ chức nhà nước, thể hiện sự đa dạng về </a:t>
            </a:r>
            <a:r>
              <a:rPr lang="vi-VN" sz="2933" b="1" dirty="0">
                <a:solidFill>
                  <a:srgbClr val="000000"/>
                </a:solidFill>
                <a:latin typeface="#9Slide03 AmpleSoft" panose="02000000000000000000" pitchFamily="2" charset="0"/>
                <a:cs typeface="Times New Roman" panose="02020603050405020304" pitchFamily="18" charset="0"/>
              </a:rPr>
              <a:t>chỉnh thể</a:t>
            </a:r>
            <a:r>
              <a:rPr lang="vi-VN" sz="2933" dirty="0">
                <a:solidFill>
                  <a:srgbClr val="000000"/>
                </a:solidFill>
                <a:latin typeface="#9Slide03 AmpleSoft" panose="02000000000000000000" pitchFamily="2" charset="0"/>
                <a:cs typeface="Times New Roman" panose="02020603050405020304" pitchFamily="18" charset="0"/>
              </a:rPr>
              <a:t>.</a:t>
            </a:r>
          </a:p>
        </p:txBody>
      </p:sp>
      <p:sp>
        <p:nvSpPr>
          <p:cNvPr id="11" name="Multiply 10"/>
          <p:cNvSpPr/>
          <p:nvPr/>
        </p:nvSpPr>
        <p:spPr>
          <a:xfrm>
            <a:off x="7038055" y="4283109"/>
            <a:ext cx="609600" cy="609600"/>
          </a:xfrm>
          <a:prstGeom prst="mathMultiply">
            <a:avLst/>
          </a:prstGeom>
          <a:solidFill>
            <a:srgbClr val="EF32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33">
              <a:latin typeface="Times New Roman" panose="02020603050405020304" pitchFamily="18" charset="0"/>
              <a:cs typeface="Times New Roman" panose="02020603050405020304" pitchFamily="18" charset="0"/>
            </a:endParaRPr>
          </a:p>
        </p:txBody>
      </p:sp>
      <p:sp>
        <p:nvSpPr>
          <p:cNvPr id="12" name="Multiply 11"/>
          <p:cNvSpPr/>
          <p:nvPr/>
        </p:nvSpPr>
        <p:spPr>
          <a:xfrm>
            <a:off x="3799114" y="5669433"/>
            <a:ext cx="609600" cy="609600"/>
          </a:xfrm>
          <a:prstGeom prst="mathMultiply">
            <a:avLst/>
          </a:prstGeom>
          <a:solidFill>
            <a:srgbClr val="EF32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33">
              <a:latin typeface="Times New Roman" panose="02020603050405020304" pitchFamily="18" charset="0"/>
              <a:cs typeface="Times New Roman" panose="02020603050405020304" pitchFamily="18" charset="0"/>
            </a:endParaRPr>
          </a:p>
        </p:txBody>
      </p:sp>
      <p:sp>
        <p:nvSpPr>
          <p:cNvPr id="13" name="Rectangle 12"/>
          <p:cNvSpPr/>
          <p:nvPr/>
        </p:nvSpPr>
        <p:spPr>
          <a:xfrm>
            <a:off x="3233399" y="5735358"/>
            <a:ext cx="1710725" cy="543675"/>
          </a:xfrm>
          <a:prstGeom prst="rect">
            <a:avLst/>
          </a:prstGeom>
          <a:solidFill>
            <a:schemeClr val="bg1"/>
          </a:solidFill>
        </p:spPr>
        <p:txBody>
          <a:bodyPr wrap="none">
            <a:spAutoFit/>
          </a:bodyPr>
          <a:lstStyle/>
          <a:p>
            <a:pPr algn="ctr"/>
            <a:r>
              <a:rPr lang="vi-VN" sz="2933" b="1" dirty="0">
                <a:solidFill>
                  <a:srgbClr val="7030A0"/>
                </a:solidFill>
                <a:latin typeface="#9Slide03 AmpleSoft" panose="02000000000000000000" pitchFamily="2" charset="0"/>
                <a:cs typeface="Times New Roman" panose="02020603050405020304" pitchFamily="18" charset="0"/>
              </a:rPr>
              <a:t>chính thể</a:t>
            </a:r>
            <a:endParaRPr lang="en-US" sz="2933" dirty="0">
              <a:solidFill>
                <a:srgbClr val="7030A0"/>
              </a:solidFill>
              <a:latin typeface="#9Slide03 AmpleSoft" panose="02000000000000000000" pitchFamily="2" charset="0"/>
              <a:cs typeface="Times New Roman" panose="02020603050405020304" pitchFamily="18" charset="0"/>
            </a:endParaRPr>
          </a:p>
        </p:txBody>
      </p:sp>
      <p:sp>
        <p:nvSpPr>
          <p:cNvPr id="14" name="Rectangle 13"/>
          <p:cNvSpPr/>
          <p:nvPr/>
        </p:nvSpPr>
        <p:spPr>
          <a:xfrm>
            <a:off x="6487492" y="4349034"/>
            <a:ext cx="1710725" cy="543675"/>
          </a:xfrm>
          <a:prstGeom prst="rect">
            <a:avLst/>
          </a:prstGeom>
          <a:solidFill>
            <a:schemeClr val="bg1"/>
          </a:solidFill>
        </p:spPr>
        <p:txBody>
          <a:bodyPr wrap="none">
            <a:spAutoFit/>
          </a:bodyPr>
          <a:lstStyle/>
          <a:p>
            <a:pPr algn="ctr"/>
            <a:r>
              <a:rPr lang="en-US" sz="2933" b="1" dirty="0">
                <a:solidFill>
                  <a:srgbClr val="7030A0"/>
                </a:solidFill>
                <a:latin typeface="#9Slide03 AmpleSoft" panose="02000000000000000000" pitchFamily="2" charset="0"/>
                <a:cs typeface="Times New Roman" panose="02020603050405020304" pitchFamily="18" charset="0"/>
              </a:rPr>
              <a:t>c</a:t>
            </a:r>
            <a:r>
              <a:rPr lang="vi-VN" sz="2933" b="1" dirty="0">
                <a:solidFill>
                  <a:srgbClr val="7030A0"/>
                </a:solidFill>
                <a:latin typeface="#9Slide03 AmpleSoft" panose="02000000000000000000" pitchFamily="2" charset="0"/>
                <a:cs typeface="Times New Roman" panose="02020603050405020304" pitchFamily="18" charset="0"/>
              </a:rPr>
              <a:t>h</a:t>
            </a:r>
            <a:r>
              <a:rPr lang="en-US" sz="2933" b="1" dirty="0">
                <a:solidFill>
                  <a:srgbClr val="7030A0"/>
                </a:solidFill>
                <a:latin typeface="#9Slide03 AmpleSoft" panose="02000000000000000000" pitchFamily="2" charset="0"/>
                <a:cs typeface="Times New Roman" panose="02020603050405020304" pitchFamily="18" charset="0"/>
              </a:rPr>
              <a:t>ỉ</a:t>
            </a:r>
            <a:r>
              <a:rPr lang="vi-VN" sz="2933" b="1" dirty="0">
                <a:solidFill>
                  <a:srgbClr val="7030A0"/>
                </a:solidFill>
                <a:latin typeface="#9Slide03 AmpleSoft" panose="02000000000000000000" pitchFamily="2" charset="0"/>
                <a:cs typeface="Times New Roman" panose="02020603050405020304" pitchFamily="18" charset="0"/>
              </a:rPr>
              <a:t>nh thể</a:t>
            </a:r>
            <a:endParaRPr lang="en-US" sz="2933" dirty="0">
              <a:solidFill>
                <a:srgbClr val="7030A0"/>
              </a:solidFill>
              <a:latin typeface="#9Slide03 AmpleSoft"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344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anim calcmode="lin" valueType="num">
                                      <p:cBhvr>
                                        <p:cTn id="24" dur="2000" fill="hold"/>
                                        <p:tgtEl>
                                          <p:spTgt spid="11"/>
                                        </p:tgtEl>
                                        <p:attrNameLst>
                                          <p:attrName>ppt_w</p:attrName>
                                        </p:attrNameLst>
                                      </p:cBhvr>
                                      <p:tavLst>
                                        <p:tav tm="0" fmla="#ppt_w*sin(2.5*pi*$)">
                                          <p:val>
                                            <p:fltVal val="0"/>
                                          </p:val>
                                        </p:tav>
                                        <p:tav tm="100000">
                                          <p:val>
                                            <p:fltVal val="1"/>
                                          </p:val>
                                        </p:tav>
                                      </p:tavLst>
                                    </p:anim>
                                    <p:anim calcmode="lin" valueType="num">
                                      <p:cBhvr>
                                        <p:cTn id="25" dur="2000" fill="hold"/>
                                        <p:tgtEl>
                                          <p:spTgt spid="11"/>
                                        </p:tgtEl>
                                        <p:attrNameLst>
                                          <p:attrName>ppt_h</p:attrName>
                                        </p:attrNameLst>
                                      </p:cBhvr>
                                      <p:tavLst>
                                        <p:tav tm="0">
                                          <p:val>
                                            <p:strVal val="#ppt_h"/>
                                          </p:val>
                                        </p:tav>
                                        <p:tav tm="100000">
                                          <p:val>
                                            <p:strVal val="#ppt_h"/>
                                          </p:val>
                                        </p:tav>
                                      </p:tavLst>
                                    </p:anim>
                                  </p:childTnLst>
                                </p:cTn>
                              </p:par>
                              <p:par>
                                <p:cTn id="26" presetID="45"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anim calcmode="lin" valueType="num">
                                      <p:cBhvr>
                                        <p:cTn id="29" dur="2000" fill="hold"/>
                                        <p:tgtEl>
                                          <p:spTgt spid="12"/>
                                        </p:tgtEl>
                                        <p:attrNameLst>
                                          <p:attrName>ppt_w</p:attrName>
                                        </p:attrNameLst>
                                      </p:cBhvr>
                                      <p:tavLst>
                                        <p:tav tm="0" fmla="#ppt_w*sin(2.5*pi*$)">
                                          <p:val>
                                            <p:fltVal val="0"/>
                                          </p:val>
                                        </p:tav>
                                        <p:tav tm="100000">
                                          <p:val>
                                            <p:fltVal val="1"/>
                                          </p:val>
                                        </p:tav>
                                      </p:tavLst>
                                    </p:anim>
                                    <p:anim calcmode="lin" valueType="num">
                                      <p:cBhvr>
                                        <p:cTn id="30"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DC308-8D3B-48EA-23E0-D55614D15ED3}"/>
              </a:ext>
            </a:extLst>
          </p:cNvPr>
          <p:cNvPicPr>
            <a:picLocks noChangeAspect="1"/>
          </p:cNvPicPr>
          <p:nvPr/>
        </p:nvPicPr>
        <p:blipFill>
          <a:blip r:embed="rId3"/>
          <a:stretch>
            <a:fillRect/>
          </a:stretch>
        </p:blipFill>
        <p:spPr>
          <a:xfrm>
            <a:off x="1" y="0"/>
            <a:ext cx="12192000" cy="6858000"/>
          </a:xfrm>
          <a:prstGeom prst="rect">
            <a:avLst/>
          </a:prstGeom>
        </p:spPr>
      </p:pic>
      <p:pic>
        <p:nvPicPr>
          <p:cNvPr id="12" name="Picture 11">
            <a:extLst>
              <a:ext uri="{FF2B5EF4-FFF2-40B4-BE49-F238E27FC236}">
                <a16:creationId xmlns:a16="http://schemas.microsoft.com/office/drawing/2014/main" id="{37BEF69B-B832-CB68-4F5F-7D558138B39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4880" t="4928" r="72367" b="50000"/>
          <a:stretch/>
        </p:blipFill>
        <p:spPr>
          <a:xfrm flipH="1">
            <a:off x="630309" y="1447353"/>
            <a:ext cx="2532564" cy="4857605"/>
          </a:xfrm>
          <a:prstGeom prst="rect">
            <a:avLst/>
          </a:prstGeom>
        </p:spPr>
      </p:pic>
      <p:grpSp>
        <p:nvGrpSpPr>
          <p:cNvPr id="2" name="Group 1">
            <a:extLst>
              <a:ext uri="{FF2B5EF4-FFF2-40B4-BE49-F238E27FC236}">
                <a16:creationId xmlns:a16="http://schemas.microsoft.com/office/drawing/2014/main" id="{E0E3B92D-F2DE-913C-F09B-CB65CB2A67B3}"/>
              </a:ext>
            </a:extLst>
          </p:cNvPr>
          <p:cNvGrpSpPr/>
          <p:nvPr/>
        </p:nvGrpSpPr>
        <p:grpSpPr>
          <a:xfrm>
            <a:off x="2994409" y="1429151"/>
            <a:ext cx="8635073" cy="3343816"/>
            <a:chOff x="2059734" y="1692786"/>
            <a:chExt cx="7785200" cy="1346316"/>
          </a:xfrm>
        </p:grpSpPr>
        <p:sp>
          <p:nvSpPr>
            <p:cNvPr id="3" name="Google Shape;2565;p45">
              <a:extLst>
                <a:ext uri="{FF2B5EF4-FFF2-40B4-BE49-F238E27FC236}">
                  <a16:creationId xmlns:a16="http://schemas.microsoft.com/office/drawing/2014/main" id="{1FAFA021-A3F1-FB77-4B15-77DDE64CDCA1}"/>
                </a:ext>
              </a:extLst>
            </p:cNvPr>
            <p:cNvSpPr/>
            <p:nvPr/>
          </p:nvSpPr>
          <p:spPr>
            <a:xfrm>
              <a:off x="2059734" y="2099102"/>
              <a:ext cx="7785200" cy="940000"/>
            </a:xfrm>
            <a:prstGeom prst="roundRect">
              <a:avLst>
                <a:gd name="adj" fmla="val 14350"/>
              </a:avLst>
            </a:prstGeom>
            <a:solidFill>
              <a:srgbClr val="6AA84F"/>
            </a:solidFill>
            <a:ln>
              <a:noFill/>
            </a:ln>
          </p:spPr>
          <p:txBody>
            <a:bodyPr spcFirstLastPara="1" wrap="square" lIns="121900" tIns="121900" rIns="121900" bIns="121900" anchor="ctr" anchorCtr="0">
              <a:noAutofit/>
            </a:bodyPr>
            <a:lstStyle/>
            <a:p>
              <a:endParaRPr sz="2400"/>
            </a:p>
          </p:txBody>
        </p:sp>
        <p:sp>
          <p:nvSpPr>
            <p:cNvPr id="4" name="Google Shape;2567;p45">
              <a:extLst>
                <a:ext uri="{FF2B5EF4-FFF2-40B4-BE49-F238E27FC236}">
                  <a16:creationId xmlns:a16="http://schemas.microsoft.com/office/drawing/2014/main" id="{86F81F35-1F60-577B-F15D-E9014F0C4E5C}"/>
                </a:ext>
              </a:extLst>
            </p:cNvPr>
            <p:cNvSpPr/>
            <p:nvPr/>
          </p:nvSpPr>
          <p:spPr>
            <a:xfrm>
              <a:off x="2059773" y="1914655"/>
              <a:ext cx="7721600" cy="1033614"/>
            </a:xfrm>
            <a:prstGeom prst="roundRect">
              <a:avLst>
                <a:gd name="adj" fmla="val 14350"/>
              </a:avLst>
            </a:prstGeom>
            <a:solidFill>
              <a:schemeClr val="accent6">
                <a:lumMod val="20000"/>
                <a:lumOff val="80000"/>
              </a:schemeClr>
            </a:solidFill>
            <a:ln>
              <a:noFill/>
            </a:ln>
          </p:spPr>
          <p:txBody>
            <a:bodyPr spcFirstLastPara="1" wrap="square" lIns="121900" tIns="121900" rIns="121900" bIns="121900" anchor="ctr" anchorCtr="0">
              <a:noAutofit/>
            </a:bodyPr>
            <a:lstStyle/>
            <a:p>
              <a:endParaRPr sz="2400" dirty="0"/>
            </a:p>
          </p:txBody>
        </p:sp>
        <p:sp>
          <p:nvSpPr>
            <p:cNvPr id="6" name="Google Shape;2569;p45">
              <a:extLst>
                <a:ext uri="{FF2B5EF4-FFF2-40B4-BE49-F238E27FC236}">
                  <a16:creationId xmlns:a16="http://schemas.microsoft.com/office/drawing/2014/main" id="{D5B83509-E604-7BBC-1CD5-7C1F68651A72}"/>
                </a:ext>
              </a:extLst>
            </p:cNvPr>
            <p:cNvSpPr/>
            <p:nvPr/>
          </p:nvSpPr>
          <p:spPr>
            <a:xfrm>
              <a:off x="2059745" y="1914655"/>
              <a:ext cx="1482176" cy="940333"/>
            </a:xfrm>
            <a:custGeom>
              <a:avLst/>
              <a:gdLst/>
              <a:ahLst/>
              <a:cxnLst/>
              <a:rect l="l" t="t" r="r" b="b"/>
              <a:pathLst>
                <a:path w="43886" h="29676" extrusionOk="0">
                  <a:moveTo>
                    <a:pt x="226" y="1"/>
                  </a:moveTo>
                  <a:cubicBezTo>
                    <a:pt x="76" y="552"/>
                    <a:pt x="1" y="1179"/>
                    <a:pt x="1" y="1906"/>
                  </a:cubicBezTo>
                  <a:lnTo>
                    <a:pt x="1" y="3961"/>
                  </a:lnTo>
                  <a:lnTo>
                    <a:pt x="1" y="25690"/>
                  </a:lnTo>
                  <a:lnTo>
                    <a:pt x="1" y="27745"/>
                  </a:lnTo>
                  <a:cubicBezTo>
                    <a:pt x="1" y="28472"/>
                    <a:pt x="76" y="29124"/>
                    <a:pt x="226" y="29675"/>
                  </a:cubicBezTo>
                  <a:cubicBezTo>
                    <a:pt x="1177" y="26040"/>
                    <a:pt x="4979" y="25755"/>
                    <a:pt x="7996" y="25755"/>
                  </a:cubicBezTo>
                  <a:cubicBezTo>
                    <a:pt x="8557" y="25755"/>
                    <a:pt x="9091" y="25765"/>
                    <a:pt x="9575" y="25765"/>
                  </a:cubicBezTo>
                  <a:lnTo>
                    <a:pt x="28622" y="25765"/>
                  </a:lnTo>
                  <a:cubicBezTo>
                    <a:pt x="37069" y="25765"/>
                    <a:pt x="43886" y="19124"/>
                    <a:pt x="43886" y="10928"/>
                  </a:cubicBezTo>
                  <a:cubicBezTo>
                    <a:pt x="43886" y="8372"/>
                    <a:pt x="43234" y="5991"/>
                    <a:pt x="42081" y="3911"/>
                  </a:cubicBezTo>
                  <a:lnTo>
                    <a:pt x="9299" y="3911"/>
                  </a:lnTo>
                  <a:lnTo>
                    <a:pt x="9299" y="3885"/>
                  </a:lnTo>
                  <a:cubicBezTo>
                    <a:pt x="8829" y="3885"/>
                    <a:pt x="8309" y="3895"/>
                    <a:pt x="7762" y="3895"/>
                  </a:cubicBezTo>
                  <a:cubicBezTo>
                    <a:pt x="4841" y="3895"/>
                    <a:pt x="1155" y="3611"/>
                    <a:pt x="226" y="1"/>
                  </a:cubicBezTo>
                  <a:close/>
                </a:path>
              </a:pathLst>
            </a:custGeom>
            <a:solidFill>
              <a:srgbClr val="6AA84F"/>
            </a:solidFill>
            <a:ln>
              <a:noFill/>
            </a:ln>
          </p:spPr>
          <p:txBody>
            <a:bodyPr spcFirstLastPara="1" wrap="square" lIns="121900" tIns="121900" rIns="121900" bIns="121900" anchor="ctr" anchorCtr="0">
              <a:noAutofit/>
            </a:bodyPr>
            <a:lstStyle/>
            <a:p>
              <a:endParaRPr sz="2400"/>
            </a:p>
          </p:txBody>
        </p:sp>
        <p:sp>
          <p:nvSpPr>
            <p:cNvPr id="7" name="Google Shape;2570;p45">
              <a:extLst>
                <a:ext uri="{FF2B5EF4-FFF2-40B4-BE49-F238E27FC236}">
                  <a16:creationId xmlns:a16="http://schemas.microsoft.com/office/drawing/2014/main" id="{7D159328-D0CC-6E28-F80B-4551A7E27C45}"/>
                </a:ext>
              </a:extLst>
            </p:cNvPr>
            <p:cNvSpPr/>
            <p:nvPr/>
          </p:nvSpPr>
          <p:spPr>
            <a:xfrm>
              <a:off x="2059745" y="1692786"/>
              <a:ext cx="1440703" cy="1125669"/>
            </a:xfrm>
            <a:custGeom>
              <a:avLst/>
              <a:gdLst/>
              <a:ahLst/>
              <a:cxnLst/>
              <a:rect l="l" t="t" r="r" b="b"/>
              <a:pathLst>
                <a:path w="42658" h="35525" extrusionOk="0">
                  <a:moveTo>
                    <a:pt x="7793" y="1"/>
                  </a:moveTo>
                  <a:cubicBezTo>
                    <a:pt x="4411" y="1"/>
                    <a:pt x="1" y="375"/>
                    <a:pt x="1" y="5850"/>
                  </a:cubicBezTo>
                  <a:lnTo>
                    <a:pt x="1" y="7880"/>
                  </a:lnTo>
                  <a:lnTo>
                    <a:pt x="1" y="35524"/>
                  </a:lnTo>
                  <a:cubicBezTo>
                    <a:pt x="1" y="30086"/>
                    <a:pt x="4351" y="29699"/>
                    <a:pt x="7724" y="29699"/>
                  </a:cubicBezTo>
                  <a:cubicBezTo>
                    <a:pt x="8284" y="29699"/>
                    <a:pt x="8817" y="29710"/>
                    <a:pt x="9299" y="29710"/>
                  </a:cubicBezTo>
                  <a:lnTo>
                    <a:pt x="9299" y="29685"/>
                  </a:lnTo>
                  <a:lnTo>
                    <a:pt x="27820" y="29685"/>
                  </a:lnTo>
                  <a:cubicBezTo>
                    <a:pt x="36016" y="29685"/>
                    <a:pt x="42658" y="23043"/>
                    <a:pt x="42658" y="14847"/>
                  </a:cubicBezTo>
                  <a:cubicBezTo>
                    <a:pt x="42658" y="6652"/>
                    <a:pt x="36016" y="10"/>
                    <a:pt x="27820" y="10"/>
                  </a:cubicBezTo>
                  <a:lnTo>
                    <a:pt x="9299" y="10"/>
                  </a:lnTo>
                  <a:cubicBezTo>
                    <a:pt x="8837" y="10"/>
                    <a:pt x="8328" y="1"/>
                    <a:pt x="7793" y="1"/>
                  </a:cubicBezTo>
                  <a:close/>
                </a:path>
              </a:pathLst>
            </a:custGeom>
            <a:solidFill>
              <a:schemeClr val="accent6">
                <a:lumMod val="20000"/>
                <a:lumOff val="80000"/>
              </a:schemeClr>
            </a:solidFill>
            <a:ln>
              <a:noFill/>
            </a:ln>
          </p:spPr>
          <p:txBody>
            <a:bodyPr spcFirstLastPara="1" wrap="square" lIns="121900" tIns="121900" rIns="121900" bIns="121900" anchor="ctr" anchorCtr="0">
              <a:noAutofit/>
            </a:bodyPr>
            <a:lstStyle/>
            <a:p>
              <a:endParaRPr sz="2400" dirty="0"/>
            </a:p>
          </p:txBody>
        </p:sp>
      </p:grpSp>
      <p:grpSp>
        <p:nvGrpSpPr>
          <p:cNvPr id="31" name="Group 30">
            <a:extLst>
              <a:ext uri="{FF2B5EF4-FFF2-40B4-BE49-F238E27FC236}">
                <a16:creationId xmlns:a16="http://schemas.microsoft.com/office/drawing/2014/main" id="{D4437E76-EACA-2320-58B1-B221A044BED8}"/>
              </a:ext>
            </a:extLst>
          </p:cNvPr>
          <p:cNvGrpSpPr/>
          <p:nvPr/>
        </p:nvGrpSpPr>
        <p:grpSpPr>
          <a:xfrm>
            <a:off x="4175086" y="150322"/>
            <a:ext cx="3561796" cy="797701"/>
            <a:chOff x="1948919" y="848032"/>
            <a:chExt cx="8446529" cy="1605485"/>
          </a:xfrm>
        </p:grpSpPr>
        <p:sp>
          <p:nvSpPr>
            <p:cNvPr id="32" name="Rectangle: Rounded Corners 5">
              <a:extLst>
                <a:ext uri="{FF2B5EF4-FFF2-40B4-BE49-F238E27FC236}">
                  <a16:creationId xmlns:a16="http://schemas.microsoft.com/office/drawing/2014/main" id="{390127A3-9D9C-F81B-5C3F-F5E94028BE93}"/>
                </a:ext>
              </a:extLst>
            </p:cNvPr>
            <p:cNvSpPr/>
            <p:nvPr/>
          </p:nvSpPr>
          <p:spPr>
            <a:xfrm>
              <a:off x="2267833" y="1067831"/>
              <a:ext cx="7612912"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extLst>
                <a:ext uri="{FF2B5EF4-FFF2-40B4-BE49-F238E27FC236}">
                  <a16:creationId xmlns:a16="http://schemas.microsoft.com/office/drawing/2014/main" id="{2622B23A-F613-25F4-F27A-6685704F4296}"/>
                </a:ext>
              </a:extLst>
            </p:cNvPr>
            <p:cNvSpPr txBox="1"/>
            <p:nvPr/>
          </p:nvSpPr>
          <p:spPr>
            <a:xfrm>
              <a:off x="2441670" y="1338045"/>
              <a:ext cx="7073308" cy="1053054"/>
            </a:xfrm>
            <a:prstGeom prst="rect">
              <a:avLst/>
            </a:prstGeom>
            <a:noFill/>
          </p:spPr>
          <p:txBody>
            <a:bodyPr wrap="square">
              <a:spAutoFit/>
            </a:bodyPr>
            <a:lstStyle/>
            <a:p>
              <a:pPr algn="ctr"/>
              <a:r>
                <a:rPr lang="en-US" sz="2800" b="1" dirty="0" smtClean="0">
                  <a:solidFill>
                    <a:srgbClr val="FF0000"/>
                  </a:solidFill>
                  <a:latin typeface="#9Slide03 AmpleSoft" panose="02000000000000000000" pitchFamily="2" charset="0"/>
                  <a:cs typeface="Times New Roman" panose="02020603050405020304" pitchFamily="18" charset="0"/>
                </a:rPr>
                <a:t>BÀI TẬP 5</a:t>
              </a:r>
              <a:endParaRPr lang="en-US" sz="2800" b="1" dirty="0">
                <a:solidFill>
                  <a:srgbClr val="FF0000"/>
                </a:solidFill>
                <a:latin typeface="#9Slide03 Ample" panose="02000000000000000000" pitchFamily="2" charset="0"/>
                <a:cs typeface="Times New Roman" panose="02020603050405020304" pitchFamily="18" charset="0"/>
              </a:endParaRPr>
            </a:p>
          </p:txBody>
        </p:sp>
        <p:pic>
          <p:nvPicPr>
            <p:cNvPr id="34"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948919" y="1208364"/>
              <a:ext cx="985500" cy="118852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AF6CCA8E-6850-AEAF-08C5-A837C84F805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9924352">
              <a:off x="9126997" y="848032"/>
              <a:ext cx="1268451" cy="1206614"/>
            </a:xfrm>
            <a:prstGeom prst="rect">
              <a:avLst/>
            </a:prstGeom>
          </p:spPr>
        </p:pic>
      </p:grpSp>
      <p:sp>
        <p:nvSpPr>
          <p:cNvPr id="36" name="Rectangle 35"/>
          <p:cNvSpPr/>
          <p:nvPr/>
        </p:nvSpPr>
        <p:spPr>
          <a:xfrm>
            <a:off x="4725000" y="2376695"/>
            <a:ext cx="6402757" cy="1938992"/>
          </a:xfrm>
          <a:prstGeom prst="rect">
            <a:avLst/>
          </a:prstGeom>
        </p:spPr>
        <p:txBody>
          <a:bodyPr wrap="square">
            <a:spAutoFit/>
          </a:bodyPr>
          <a:lstStyle/>
          <a:p>
            <a:pPr algn="just"/>
            <a:r>
              <a:rPr lang="vi-VN" sz="3000" dirty="0">
                <a:solidFill>
                  <a:srgbClr val="000000"/>
                </a:solidFill>
                <a:latin typeface="#9Slide03 AmpleSoft" panose="02000000000000000000" pitchFamily="2" charset="0"/>
              </a:rPr>
              <a:t>Nghĩa của từ </a:t>
            </a:r>
            <a:r>
              <a:rPr lang="vi-VN" sz="3000" b="1" dirty="0">
                <a:solidFill>
                  <a:srgbClr val="000000"/>
                </a:solidFill>
                <a:latin typeface="#9Slide03 AmpleSoft" panose="02000000000000000000" pitchFamily="2" charset="0"/>
              </a:rPr>
              <a:t>cải biên</a:t>
            </a:r>
            <a:r>
              <a:rPr lang="vi-VN" sz="3000" dirty="0">
                <a:solidFill>
                  <a:srgbClr val="000000"/>
                </a:solidFill>
                <a:latin typeface="#9Slide03 AmpleSoft" panose="02000000000000000000" pitchFamily="2" charset="0"/>
              </a:rPr>
              <a:t> khác với nghĩa của từ </a:t>
            </a:r>
            <a:r>
              <a:rPr lang="vi-VN" sz="3000" b="1" dirty="0">
                <a:solidFill>
                  <a:srgbClr val="000000"/>
                </a:solidFill>
                <a:latin typeface="#9Slide03 AmpleSoft" panose="02000000000000000000" pitchFamily="2" charset="0"/>
              </a:rPr>
              <a:t>cải biến</a:t>
            </a:r>
            <a:r>
              <a:rPr lang="vi-VN" sz="3000" dirty="0">
                <a:solidFill>
                  <a:srgbClr val="000000"/>
                </a:solidFill>
                <a:latin typeface="#9Slide03 AmpleSoft" panose="02000000000000000000" pitchFamily="2" charset="0"/>
              </a:rPr>
              <a:t> như thế nào? Điều gì tạo nên sự khác nhau về nghĩa giữa hai từ đó?</a:t>
            </a:r>
            <a:endParaRPr lang="en-US" sz="3000" dirty="0">
              <a:latin typeface="#9Slide03 AmpleSoft" panose="02000000000000000000" pitchFamily="2" charset="0"/>
            </a:endParaRPr>
          </a:p>
        </p:txBody>
      </p:sp>
    </p:spTree>
    <p:extLst>
      <p:ext uri="{BB962C8B-B14F-4D97-AF65-F5344CB8AC3E}">
        <p14:creationId xmlns:p14="http://schemas.microsoft.com/office/powerpoint/2010/main" val="56025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DC308-8D3B-48EA-23E0-D55614D15ED3}"/>
              </a:ext>
            </a:extLst>
          </p:cNvPr>
          <p:cNvPicPr>
            <a:picLocks noChangeAspect="1"/>
          </p:cNvPicPr>
          <p:nvPr/>
        </p:nvPicPr>
        <p:blipFill>
          <a:blip r:embed="rId3"/>
          <a:stretch>
            <a:fillRect/>
          </a:stretch>
        </p:blipFill>
        <p:spPr>
          <a:xfrm>
            <a:off x="101574" y="0"/>
            <a:ext cx="12192000" cy="6858000"/>
          </a:xfrm>
          <a:prstGeom prst="rect">
            <a:avLst/>
          </a:prstGeom>
        </p:spPr>
      </p:pic>
      <p:grpSp>
        <p:nvGrpSpPr>
          <p:cNvPr id="13" name="Group 12">
            <a:extLst>
              <a:ext uri="{FF2B5EF4-FFF2-40B4-BE49-F238E27FC236}">
                <a16:creationId xmlns:a16="http://schemas.microsoft.com/office/drawing/2014/main" id="{B10A81D0-0BE3-0B67-A262-A01749B00D4E}"/>
              </a:ext>
            </a:extLst>
          </p:cNvPr>
          <p:cNvGrpSpPr/>
          <p:nvPr/>
        </p:nvGrpSpPr>
        <p:grpSpPr>
          <a:xfrm>
            <a:off x="463668" y="4001093"/>
            <a:ext cx="6680709" cy="2363789"/>
            <a:chOff x="5450050" y="3850368"/>
            <a:chExt cx="5992366" cy="2363789"/>
          </a:xfrm>
        </p:grpSpPr>
        <p:sp>
          <p:nvSpPr>
            <p:cNvPr id="11" name="Google Shape;1427;p38">
              <a:extLst>
                <a:ext uri="{FF2B5EF4-FFF2-40B4-BE49-F238E27FC236}">
                  <a16:creationId xmlns:a16="http://schemas.microsoft.com/office/drawing/2014/main" id="{645AB3A0-E853-4914-1B78-4A0217F90C8D}"/>
                </a:ext>
              </a:extLst>
            </p:cNvPr>
            <p:cNvSpPr/>
            <p:nvPr/>
          </p:nvSpPr>
          <p:spPr>
            <a:xfrm>
              <a:off x="5450050" y="3850368"/>
              <a:ext cx="5992366" cy="2363789"/>
            </a:xfrm>
            <a:custGeom>
              <a:avLst/>
              <a:gdLst/>
              <a:ahLst/>
              <a:cxnLst/>
              <a:rect l="l" t="t" r="r" b="b"/>
              <a:pathLst>
                <a:path w="172194" h="48352" extrusionOk="0">
                  <a:moveTo>
                    <a:pt x="150803" y="1"/>
                  </a:moveTo>
                  <a:cubicBezTo>
                    <a:pt x="149347" y="1"/>
                    <a:pt x="147890" y="24"/>
                    <a:pt x="146432" y="47"/>
                  </a:cubicBezTo>
                  <a:cubicBezTo>
                    <a:pt x="143436" y="86"/>
                    <a:pt x="140479" y="164"/>
                    <a:pt x="137521" y="241"/>
                  </a:cubicBezTo>
                  <a:cubicBezTo>
                    <a:pt x="133902" y="358"/>
                    <a:pt x="130244" y="436"/>
                    <a:pt x="126625" y="553"/>
                  </a:cubicBezTo>
                  <a:cubicBezTo>
                    <a:pt x="122540" y="708"/>
                    <a:pt x="118493" y="825"/>
                    <a:pt x="114407" y="981"/>
                  </a:cubicBezTo>
                  <a:cubicBezTo>
                    <a:pt x="110165" y="1136"/>
                    <a:pt x="105924" y="1292"/>
                    <a:pt x="101643" y="1487"/>
                  </a:cubicBezTo>
                  <a:cubicBezTo>
                    <a:pt x="97479" y="1642"/>
                    <a:pt x="93277" y="1798"/>
                    <a:pt x="89074" y="1954"/>
                  </a:cubicBezTo>
                  <a:cubicBezTo>
                    <a:pt x="85183" y="2109"/>
                    <a:pt x="81252" y="2265"/>
                    <a:pt x="77361" y="2459"/>
                  </a:cubicBezTo>
                  <a:cubicBezTo>
                    <a:pt x="73976" y="2615"/>
                    <a:pt x="70629" y="2732"/>
                    <a:pt x="67243" y="2926"/>
                  </a:cubicBezTo>
                  <a:cubicBezTo>
                    <a:pt x="64675" y="3043"/>
                    <a:pt x="62068" y="3160"/>
                    <a:pt x="59500" y="3316"/>
                  </a:cubicBezTo>
                  <a:lnTo>
                    <a:pt x="57904" y="3393"/>
                  </a:lnTo>
                  <a:cubicBezTo>
                    <a:pt x="41561" y="4327"/>
                    <a:pt x="25178" y="5417"/>
                    <a:pt x="8795" y="6156"/>
                  </a:cubicBezTo>
                  <a:cubicBezTo>
                    <a:pt x="5994" y="6273"/>
                    <a:pt x="2180" y="6195"/>
                    <a:pt x="1129" y="9075"/>
                  </a:cubicBezTo>
                  <a:cubicBezTo>
                    <a:pt x="1" y="12188"/>
                    <a:pt x="585" y="16507"/>
                    <a:pt x="624" y="19776"/>
                  </a:cubicBezTo>
                  <a:cubicBezTo>
                    <a:pt x="624" y="21683"/>
                    <a:pt x="662" y="23667"/>
                    <a:pt x="818" y="25691"/>
                  </a:cubicBezTo>
                  <a:cubicBezTo>
                    <a:pt x="1285" y="32656"/>
                    <a:pt x="3153" y="39855"/>
                    <a:pt x="10391" y="43474"/>
                  </a:cubicBezTo>
                  <a:cubicBezTo>
                    <a:pt x="13776" y="45187"/>
                    <a:pt x="17862" y="45537"/>
                    <a:pt x="21792" y="45848"/>
                  </a:cubicBezTo>
                  <a:cubicBezTo>
                    <a:pt x="43486" y="47517"/>
                    <a:pt x="92761" y="48351"/>
                    <a:pt x="125871" y="48351"/>
                  </a:cubicBezTo>
                  <a:cubicBezTo>
                    <a:pt x="134454" y="48351"/>
                    <a:pt x="141952" y="48295"/>
                    <a:pt x="147600" y="48183"/>
                  </a:cubicBezTo>
                  <a:cubicBezTo>
                    <a:pt x="152347" y="48066"/>
                    <a:pt x="157406" y="47872"/>
                    <a:pt x="161336" y="45459"/>
                  </a:cubicBezTo>
                  <a:cubicBezTo>
                    <a:pt x="165889" y="42696"/>
                    <a:pt x="167874" y="37598"/>
                    <a:pt x="169119" y="32812"/>
                  </a:cubicBezTo>
                  <a:cubicBezTo>
                    <a:pt x="170676" y="27014"/>
                    <a:pt x="171571" y="21060"/>
                    <a:pt x="171882" y="15029"/>
                  </a:cubicBezTo>
                  <a:cubicBezTo>
                    <a:pt x="172193" y="8024"/>
                    <a:pt x="169703" y="2148"/>
                    <a:pt x="161220" y="708"/>
                  </a:cubicBezTo>
                  <a:cubicBezTo>
                    <a:pt x="157762" y="132"/>
                    <a:pt x="154286" y="1"/>
                    <a:pt x="150803"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dirty="0">
                <a:latin typeface="#9Slide03 AmpleSoft" panose="02000000000000000000" pitchFamily="2" charset="0"/>
              </a:endParaRPr>
            </a:p>
          </p:txBody>
        </p:sp>
        <p:sp>
          <p:nvSpPr>
            <p:cNvPr id="4" name="Rectangle 3">
              <a:extLst>
                <a:ext uri="{FF2B5EF4-FFF2-40B4-BE49-F238E27FC236}">
                  <a16:creationId xmlns:a16="http://schemas.microsoft.com/office/drawing/2014/main" id="{AB62F40E-C671-20D4-C2AB-A022B10B61B5}"/>
                </a:ext>
              </a:extLst>
            </p:cNvPr>
            <p:cNvSpPr/>
            <p:nvPr/>
          </p:nvSpPr>
          <p:spPr>
            <a:xfrm>
              <a:off x="5673571" y="4205323"/>
              <a:ext cx="5540529" cy="1938992"/>
            </a:xfrm>
            <a:prstGeom prst="rect">
              <a:avLst/>
            </a:prstGeom>
          </p:spPr>
          <p:txBody>
            <a:bodyPr wrap="square">
              <a:spAutoFit/>
            </a:bodyPr>
            <a:lstStyle/>
            <a:p>
              <a:pPr lvl="1"/>
              <a:r>
                <a:rPr lang="vi-VN" sz="3000" i="1" dirty="0">
                  <a:latin typeface="#9Slide03 AmpleSoft" panose="02000000000000000000" pitchFamily="2" charset="0"/>
                </a:rPr>
                <a:t>Cải biến</a:t>
              </a:r>
              <a:r>
                <a:rPr lang="vi-VN" sz="3000" dirty="0">
                  <a:latin typeface="#9Slide03 AmpleSoft" panose="02000000000000000000" pitchFamily="2" charset="0"/>
                </a:rPr>
                <a:t>: làm cho biến đổi thành khác trước một cách rõ rệt; có thể dùng để nói về nhiều loại đối tượng.</a:t>
              </a:r>
              <a:endParaRPr lang="en-US" sz="3000" dirty="0">
                <a:latin typeface="#9Slide03 AmpleSoft" panose="02000000000000000000" pitchFamily="2" charset="0"/>
              </a:endParaRPr>
            </a:p>
          </p:txBody>
        </p:sp>
      </p:grpSp>
      <p:grpSp>
        <p:nvGrpSpPr>
          <p:cNvPr id="12" name="Group 11">
            <a:extLst>
              <a:ext uri="{FF2B5EF4-FFF2-40B4-BE49-F238E27FC236}">
                <a16:creationId xmlns:a16="http://schemas.microsoft.com/office/drawing/2014/main" id="{648F9C44-DC58-7F2F-4C31-5ED0749F6432}"/>
              </a:ext>
            </a:extLst>
          </p:cNvPr>
          <p:cNvGrpSpPr/>
          <p:nvPr/>
        </p:nvGrpSpPr>
        <p:grpSpPr>
          <a:xfrm>
            <a:off x="466066" y="228390"/>
            <a:ext cx="6680709" cy="2733783"/>
            <a:chOff x="5450050" y="881533"/>
            <a:chExt cx="5992366" cy="2733783"/>
          </a:xfrm>
        </p:grpSpPr>
        <p:sp>
          <p:nvSpPr>
            <p:cNvPr id="10" name="Google Shape;1427;p38">
              <a:extLst>
                <a:ext uri="{FF2B5EF4-FFF2-40B4-BE49-F238E27FC236}">
                  <a16:creationId xmlns:a16="http://schemas.microsoft.com/office/drawing/2014/main" id="{304D1311-89D7-E1D0-D5F7-CBAD27B2F7F8}"/>
                </a:ext>
              </a:extLst>
            </p:cNvPr>
            <p:cNvSpPr/>
            <p:nvPr/>
          </p:nvSpPr>
          <p:spPr>
            <a:xfrm>
              <a:off x="5450050" y="881533"/>
              <a:ext cx="5992366" cy="2363789"/>
            </a:xfrm>
            <a:custGeom>
              <a:avLst/>
              <a:gdLst/>
              <a:ahLst/>
              <a:cxnLst/>
              <a:rect l="l" t="t" r="r" b="b"/>
              <a:pathLst>
                <a:path w="172194" h="48352" extrusionOk="0">
                  <a:moveTo>
                    <a:pt x="150803" y="1"/>
                  </a:moveTo>
                  <a:cubicBezTo>
                    <a:pt x="149347" y="1"/>
                    <a:pt x="147890" y="24"/>
                    <a:pt x="146432" y="47"/>
                  </a:cubicBezTo>
                  <a:cubicBezTo>
                    <a:pt x="143436" y="86"/>
                    <a:pt x="140479" y="164"/>
                    <a:pt x="137521" y="241"/>
                  </a:cubicBezTo>
                  <a:cubicBezTo>
                    <a:pt x="133902" y="358"/>
                    <a:pt x="130244" y="436"/>
                    <a:pt x="126625" y="553"/>
                  </a:cubicBezTo>
                  <a:cubicBezTo>
                    <a:pt x="122540" y="708"/>
                    <a:pt x="118493" y="825"/>
                    <a:pt x="114407" y="981"/>
                  </a:cubicBezTo>
                  <a:cubicBezTo>
                    <a:pt x="110165" y="1136"/>
                    <a:pt x="105924" y="1292"/>
                    <a:pt x="101643" y="1487"/>
                  </a:cubicBezTo>
                  <a:cubicBezTo>
                    <a:pt x="97479" y="1642"/>
                    <a:pt x="93277" y="1798"/>
                    <a:pt x="89074" y="1954"/>
                  </a:cubicBezTo>
                  <a:cubicBezTo>
                    <a:pt x="85183" y="2109"/>
                    <a:pt x="81252" y="2265"/>
                    <a:pt x="77361" y="2459"/>
                  </a:cubicBezTo>
                  <a:cubicBezTo>
                    <a:pt x="73976" y="2615"/>
                    <a:pt x="70629" y="2732"/>
                    <a:pt x="67243" y="2926"/>
                  </a:cubicBezTo>
                  <a:cubicBezTo>
                    <a:pt x="64675" y="3043"/>
                    <a:pt x="62068" y="3160"/>
                    <a:pt x="59500" y="3316"/>
                  </a:cubicBezTo>
                  <a:lnTo>
                    <a:pt x="57904" y="3393"/>
                  </a:lnTo>
                  <a:cubicBezTo>
                    <a:pt x="41561" y="4327"/>
                    <a:pt x="25178" y="5417"/>
                    <a:pt x="8795" y="6156"/>
                  </a:cubicBezTo>
                  <a:cubicBezTo>
                    <a:pt x="5994" y="6273"/>
                    <a:pt x="2180" y="6195"/>
                    <a:pt x="1129" y="9075"/>
                  </a:cubicBezTo>
                  <a:cubicBezTo>
                    <a:pt x="1" y="12188"/>
                    <a:pt x="585" y="16507"/>
                    <a:pt x="624" y="19776"/>
                  </a:cubicBezTo>
                  <a:cubicBezTo>
                    <a:pt x="624" y="21683"/>
                    <a:pt x="662" y="23667"/>
                    <a:pt x="818" y="25691"/>
                  </a:cubicBezTo>
                  <a:cubicBezTo>
                    <a:pt x="1285" y="32656"/>
                    <a:pt x="3153" y="39855"/>
                    <a:pt x="10391" y="43474"/>
                  </a:cubicBezTo>
                  <a:cubicBezTo>
                    <a:pt x="13776" y="45187"/>
                    <a:pt x="17862" y="45537"/>
                    <a:pt x="21792" y="45848"/>
                  </a:cubicBezTo>
                  <a:cubicBezTo>
                    <a:pt x="43486" y="47517"/>
                    <a:pt x="92761" y="48351"/>
                    <a:pt x="125871" y="48351"/>
                  </a:cubicBezTo>
                  <a:cubicBezTo>
                    <a:pt x="134454" y="48351"/>
                    <a:pt x="141952" y="48295"/>
                    <a:pt x="147600" y="48183"/>
                  </a:cubicBezTo>
                  <a:cubicBezTo>
                    <a:pt x="152347" y="48066"/>
                    <a:pt x="157406" y="47872"/>
                    <a:pt x="161336" y="45459"/>
                  </a:cubicBezTo>
                  <a:cubicBezTo>
                    <a:pt x="165889" y="42696"/>
                    <a:pt x="167874" y="37598"/>
                    <a:pt x="169119" y="32812"/>
                  </a:cubicBezTo>
                  <a:cubicBezTo>
                    <a:pt x="170676" y="27014"/>
                    <a:pt x="171571" y="21060"/>
                    <a:pt x="171882" y="15029"/>
                  </a:cubicBezTo>
                  <a:cubicBezTo>
                    <a:pt x="172193" y="8024"/>
                    <a:pt x="169703" y="2148"/>
                    <a:pt x="161220" y="708"/>
                  </a:cubicBezTo>
                  <a:cubicBezTo>
                    <a:pt x="157762" y="132"/>
                    <a:pt x="154286" y="1"/>
                    <a:pt x="150803"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dirty="0">
                <a:latin typeface="#9Slide03 AmpleSoft" panose="02000000000000000000" pitchFamily="2" charset="0"/>
              </a:endParaRPr>
            </a:p>
          </p:txBody>
        </p:sp>
        <p:sp>
          <p:nvSpPr>
            <p:cNvPr id="6" name="Rectangle 5">
              <a:extLst>
                <a:ext uri="{FF2B5EF4-FFF2-40B4-BE49-F238E27FC236}">
                  <a16:creationId xmlns:a16="http://schemas.microsoft.com/office/drawing/2014/main" id="{25DE3C1D-0C0B-57A7-F32C-3F3D06C4D222}"/>
                </a:ext>
              </a:extLst>
            </p:cNvPr>
            <p:cNvSpPr/>
            <p:nvPr/>
          </p:nvSpPr>
          <p:spPr>
            <a:xfrm>
              <a:off x="5673571" y="1214659"/>
              <a:ext cx="5540529" cy="2400657"/>
            </a:xfrm>
            <a:prstGeom prst="rect">
              <a:avLst/>
            </a:prstGeom>
          </p:spPr>
          <p:txBody>
            <a:bodyPr wrap="square">
              <a:spAutoFit/>
            </a:bodyPr>
            <a:lstStyle/>
            <a:p>
              <a:pPr lvl="1"/>
              <a:r>
                <a:rPr lang="vi-VN" sz="3000" i="1" dirty="0">
                  <a:latin typeface="#9Slide03 AmpleSoft" panose="02000000000000000000" pitchFamily="2" charset="0"/>
                </a:rPr>
                <a:t>Cải biên</a:t>
              </a:r>
              <a:r>
                <a:rPr lang="vi-VN" sz="3000" dirty="0">
                  <a:latin typeface="#9Slide03 AmpleSoft" panose="02000000000000000000" pitchFamily="2" charset="0"/>
                </a:rPr>
                <a:t>: sửa đổi hoặc biên soạn lại cho phù hợp với yêu cầu mới, thường dùng để nói về việc xử lí tác phẩm nghệ thuật cũ.</a:t>
              </a:r>
              <a:endParaRPr lang="en-US" sz="3000" dirty="0">
                <a:latin typeface="#9Slide03 AmpleSoft" panose="02000000000000000000" pitchFamily="2" charset="0"/>
              </a:endParaRPr>
            </a:p>
          </p:txBody>
        </p:sp>
      </p:grpSp>
      <p:sp>
        <p:nvSpPr>
          <p:cNvPr id="7" name="Flowchart: Delay 6"/>
          <p:cNvSpPr/>
          <p:nvPr/>
        </p:nvSpPr>
        <p:spPr>
          <a:xfrm rot="10800000">
            <a:off x="7033843" y="823964"/>
            <a:ext cx="5084468" cy="5617028"/>
          </a:xfrm>
          <a:prstGeom prst="flowChartDelay">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58066" y="1539892"/>
            <a:ext cx="4305134" cy="3785652"/>
          </a:xfrm>
          <a:prstGeom prst="rect">
            <a:avLst/>
          </a:prstGeom>
        </p:spPr>
        <p:txBody>
          <a:bodyPr wrap="square">
            <a:spAutoFit/>
          </a:bodyPr>
          <a:lstStyle/>
          <a:p>
            <a:pPr marL="70485" marR="61595" algn="just">
              <a:spcBef>
                <a:spcPts val="0"/>
              </a:spcBef>
              <a:spcAft>
                <a:spcPts val="0"/>
              </a:spcAft>
            </a:pPr>
            <a:r>
              <a:rPr lang="en-US" sz="3000" spc="-30" dirty="0" smtClean="0">
                <a:solidFill>
                  <a:srgbClr val="231F20"/>
                </a:solidFill>
                <a:latin typeface="#9Slide03 AmpleSoft" panose="02000000000000000000" pitchFamily="2" charset="0"/>
                <a:ea typeface="Symbola"/>
                <a:cs typeface="Symbola"/>
              </a:rPr>
              <a:t>- </a:t>
            </a:r>
            <a:r>
              <a:rPr lang="vi-VN" sz="3000" spc="-30" dirty="0" smtClean="0">
                <a:solidFill>
                  <a:srgbClr val="231F20"/>
                </a:solidFill>
                <a:latin typeface="#9Slide03 AmpleSoft" panose="02000000000000000000" pitchFamily="2" charset="0"/>
                <a:ea typeface="Symbola"/>
                <a:cs typeface="Symbola"/>
              </a:rPr>
              <a:t>Hai</a:t>
            </a:r>
            <a:r>
              <a:rPr lang="vi-VN" sz="3000" spc="-45" dirty="0" smtClean="0">
                <a:solidFill>
                  <a:srgbClr val="231F20"/>
                </a:solidFill>
                <a:latin typeface="#9Slide03 AmpleSoft" panose="02000000000000000000" pitchFamily="2" charset="0"/>
                <a:ea typeface="Symbola"/>
                <a:cs typeface="Symbola"/>
              </a:rPr>
              <a:t> </a:t>
            </a:r>
            <a:r>
              <a:rPr lang="vi-VN" sz="3000" spc="-30" dirty="0">
                <a:solidFill>
                  <a:srgbClr val="231F20"/>
                </a:solidFill>
                <a:latin typeface="#9Slide03 AmpleSoft" panose="02000000000000000000" pitchFamily="2" charset="0"/>
                <a:ea typeface="Symbola"/>
                <a:cs typeface="Symbola"/>
              </a:rPr>
              <a:t>từ</a:t>
            </a:r>
            <a:r>
              <a:rPr lang="vi-VN" sz="3000" spc="-50" dirty="0">
                <a:solidFill>
                  <a:srgbClr val="231F20"/>
                </a:solidFill>
                <a:latin typeface="#9Slide03 AmpleSoft" panose="02000000000000000000" pitchFamily="2" charset="0"/>
                <a:ea typeface="Symbola"/>
                <a:cs typeface="Symbola"/>
              </a:rPr>
              <a:t> </a:t>
            </a:r>
            <a:r>
              <a:rPr lang="vi-VN" sz="3000" spc="-30" dirty="0">
                <a:solidFill>
                  <a:srgbClr val="231F20"/>
                </a:solidFill>
                <a:latin typeface="#9Slide03 AmpleSoft" panose="02000000000000000000" pitchFamily="2" charset="0"/>
                <a:ea typeface="Symbola"/>
                <a:cs typeface="Symbola"/>
              </a:rPr>
              <a:t>trên</a:t>
            </a:r>
            <a:r>
              <a:rPr lang="vi-VN" sz="3000" spc="-45" dirty="0">
                <a:solidFill>
                  <a:srgbClr val="231F20"/>
                </a:solidFill>
                <a:latin typeface="#9Slide03 AmpleSoft" panose="02000000000000000000" pitchFamily="2" charset="0"/>
                <a:ea typeface="Symbola"/>
                <a:cs typeface="Symbola"/>
              </a:rPr>
              <a:t> </a:t>
            </a:r>
            <a:r>
              <a:rPr lang="vi-VN" sz="3000" spc="-30" dirty="0">
                <a:solidFill>
                  <a:srgbClr val="231F20"/>
                </a:solidFill>
                <a:latin typeface="#9Slide03 AmpleSoft" panose="02000000000000000000" pitchFamily="2" charset="0"/>
                <a:ea typeface="Symbola"/>
                <a:cs typeface="Symbola"/>
              </a:rPr>
              <a:t>có</a:t>
            </a:r>
            <a:r>
              <a:rPr lang="vi-VN" sz="3000" spc="-50" dirty="0">
                <a:solidFill>
                  <a:srgbClr val="231F20"/>
                </a:solidFill>
                <a:latin typeface="#9Slide03 AmpleSoft" panose="02000000000000000000" pitchFamily="2" charset="0"/>
                <a:ea typeface="Symbola"/>
                <a:cs typeface="Symbola"/>
              </a:rPr>
              <a:t> </a:t>
            </a:r>
            <a:r>
              <a:rPr lang="vi-VN" sz="3000" spc="-30" dirty="0">
                <a:solidFill>
                  <a:srgbClr val="231F20"/>
                </a:solidFill>
                <a:latin typeface="#9Slide03 AmpleSoft" panose="02000000000000000000" pitchFamily="2" charset="0"/>
                <a:ea typeface="Symbola"/>
                <a:cs typeface="Symbola"/>
              </a:rPr>
              <a:t>yếu</a:t>
            </a:r>
            <a:r>
              <a:rPr lang="vi-VN" sz="3000" spc="-45" dirty="0">
                <a:solidFill>
                  <a:srgbClr val="231F20"/>
                </a:solidFill>
                <a:latin typeface="#9Slide03 AmpleSoft" panose="02000000000000000000" pitchFamily="2" charset="0"/>
                <a:ea typeface="Symbola"/>
                <a:cs typeface="Symbola"/>
              </a:rPr>
              <a:t> </a:t>
            </a:r>
            <a:r>
              <a:rPr lang="vi-VN" sz="3000" spc="-30" dirty="0">
                <a:solidFill>
                  <a:srgbClr val="231F20"/>
                </a:solidFill>
                <a:latin typeface="#9Slide03 AmpleSoft" panose="02000000000000000000" pitchFamily="2" charset="0"/>
                <a:ea typeface="Symbola"/>
                <a:cs typeface="Symbola"/>
              </a:rPr>
              <a:t>tố</a:t>
            </a:r>
            <a:r>
              <a:rPr lang="vi-VN" sz="3000" spc="-50" dirty="0">
                <a:solidFill>
                  <a:srgbClr val="231F20"/>
                </a:solidFill>
                <a:latin typeface="#9Slide03 AmpleSoft" panose="02000000000000000000" pitchFamily="2" charset="0"/>
                <a:ea typeface="Symbola"/>
                <a:cs typeface="Symbola"/>
              </a:rPr>
              <a:t> </a:t>
            </a:r>
            <a:r>
              <a:rPr lang="vi-VN" sz="3000" spc="-30" dirty="0">
                <a:solidFill>
                  <a:srgbClr val="231F20"/>
                </a:solidFill>
                <a:latin typeface="#9Slide03 AmpleSoft" panose="02000000000000000000" pitchFamily="2" charset="0"/>
                <a:ea typeface="Symbola"/>
                <a:cs typeface="Symbola"/>
              </a:rPr>
              <a:t>chung</a:t>
            </a:r>
            <a:r>
              <a:rPr lang="vi-VN" sz="3000" spc="-45" dirty="0">
                <a:solidFill>
                  <a:srgbClr val="231F20"/>
                </a:solidFill>
                <a:latin typeface="#9Slide03 AmpleSoft" panose="02000000000000000000" pitchFamily="2" charset="0"/>
                <a:ea typeface="Symbola"/>
                <a:cs typeface="Symbola"/>
              </a:rPr>
              <a:t> </a:t>
            </a:r>
            <a:r>
              <a:rPr lang="vi-VN" sz="3000" spc="-30" dirty="0">
                <a:solidFill>
                  <a:srgbClr val="231F20"/>
                </a:solidFill>
                <a:latin typeface="#9Slide03 AmpleSoft" panose="02000000000000000000" pitchFamily="2" charset="0"/>
                <a:ea typeface="Symbola"/>
                <a:cs typeface="Symbola"/>
              </a:rPr>
              <a:t>là</a:t>
            </a:r>
            <a:r>
              <a:rPr lang="vi-VN" sz="3000" spc="-50" dirty="0">
                <a:solidFill>
                  <a:srgbClr val="231F20"/>
                </a:solidFill>
                <a:latin typeface="#9Slide03 AmpleSoft" panose="02000000000000000000" pitchFamily="2" charset="0"/>
                <a:ea typeface="Symbola"/>
                <a:cs typeface="Symbola"/>
              </a:rPr>
              <a:t> </a:t>
            </a:r>
            <a:r>
              <a:rPr lang="vi-VN" sz="3000" i="1" spc="-30" dirty="0">
                <a:solidFill>
                  <a:srgbClr val="231F20"/>
                </a:solidFill>
                <a:latin typeface="#9Slide03 AmpleSoft" panose="02000000000000000000" pitchFamily="2" charset="0"/>
                <a:ea typeface="Symbola"/>
                <a:cs typeface="Symbola"/>
              </a:rPr>
              <a:t>cải</a:t>
            </a:r>
            <a:r>
              <a:rPr lang="vi-VN" sz="3000" i="1" spc="-50" dirty="0">
                <a:solidFill>
                  <a:srgbClr val="231F20"/>
                </a:solidFill>
                <a:latin typeface="#9Slide03 AmpleSoft" panose="02000000000000000000" pitchFamily="2" charset="0"/>
                <a:ea typeface="Symbola"/>
                <a:cs typeface="Symbola"/>
              </a:rPr>
              <a:t> </a:t>
            </a:r>
            <a:r>
              <a:rPr lang="vi-VN" sz="3000" spc="-30" dirty="0">
                <a:solidFill>
                  <a:srgbClr val="231F20"/>
                </a:solidFill>
                <a:latin typeface="#9Slide03 AmpleSoft" panose="02000000000000000000" pitchFamily="2" charset="0"/>
                <a:ea typeface="Symbola"/>
                <a:cs typeface="Symbola"/>
              </a:rPr>
              <a:t>(đổi</a:t>
            </a:r>
            <a:r>
              <a:rPr lang="vi-VN" sz="3000" spc="-45" dirty="0">
                <a:solidFill>
                  <a:srgbClr val="231F20"/>
                </a:solidFill>
                <a:latin typeface="#9Slide03 AmpleSoft" panose="02000000000000000000" pitchFamily="2" charset="0"/>
                <a:ea typeface="Symbola"/>
                <a:cs typeface="Symbola"/>
              </a:rPr>
              <a:t> </a:t>
            </a:r>
            <a:r>
              <a:rPr lang="vi-VN" sz="3000" spc="-30" dirty="0">
                <a:solidFill>
                  <a:srgbClr val="231F20"/>
                </a:solidFill>
                <a:latin typeface="#9Slide03 AmpleSoft" panose="02000000000000000000" pitchFamily="2" charset="0"/>
                <a:ea typeface="Symbola"/>
                <a:cs typeface="Symbola"/>
              </a:rPr>
              <a:t>khác</a:t>
            </a:r>
            <a:r>
              <a:rPr lang="vi-VN" sz="3000" spc="-50" dirty="0">
                <a:solidFill>
                  <a:srgbClr val="231F20"/>
                </a:solidFill>
                <a:latin typeface="#9Slide03 AmpleSoft" panose="02000000000000000000" pitchFamily="2" charset="0"/>
                <a:ea typeface="Symbola"/>
                <a:cs typeface="Symbola"/>
              </a:rPr>
              <a:t> </a:t>
            </a:r>
            <a:r>
              <a:rPr lang="vi-VN" sz="3000" spc="-30" dirty="0">
                <a:solidFill>
                  <a:srgbClr val="231F20"/>
                </a:solidFill>
                <a:latin typeface="#9Slide03 AmpleSoft" panose="02000000000000000000" pitchFamily="2" charset="0"/>
                <a:ea typeface="Symbola"/>
                <a:cs typeface="Symbola"/>
              </a:rPr>
              <a:t>đi).</a:t>
            </a:r>
            <a:r>
              <a:rPr lang="vi-VN" sz="3000" spc="-45" dirty="0">
                <a:solidFill>
                  <a:srgbClr val="231F20"/>
                </a:solidFill>
                <a:latin typeface="#9Slide03 AmpleSoft" panose="02000000000000000000" pitchFamily="2" charset="0"/>
                <a:ea typeface="Symbola"/>
                <a:cs typeface="Symbola"/>
              </a:rPr>
              <a:t> </a:t>
            </a:r>
            <a:r>
              <a:rPr lang="en-US" sz="3000" spc="-45" dirty="0" smtClean="0">
                <a:solidFill>
                  <a:srgbClr val="231F20"/>
                </a:solidFill>
                <a:latin typeface="#9Slide03 AmpleSoft" panose="02000000000000000000" pitchFamily="2" charset="0"/>
                <a:ea typeface="Symbola"/>
                <a:cs typeface="Symbola"/>
              </a:rPr>
              <a:t>- </a:t>
            </a:r>
            <a:r>
              <a:rPr lang="vi-VN" sz="3000" spc="-30" dirty="0" smtClean="0">
                <a:solidFill>
                  <a:srgbClr val="231F20"/>
                </a:solidFill>
                <a:latin typeface="#9Slide03 AmpleSoft" panose="02000000000000000000" pitchFamily="2" charset="0"/>
                <a:ea typeface="Symbola"/>
                <a:cs typeface="Symbola"/>
              </a:rPr>
              <a:t>Hai </a:t>
            </a:r>
            <a:r>
              <a:rPr lang="vi-VN" sz="3000" dirty="0">
                <a:solidFill>
                  <a:srgbClr val="231F20"/>
                </a:solidFill>
                <a:latin typeface="#9Slide03 AmpleSoft" panose="02000000000000000000" pitchFamily="2" charset="0"/>
                <a:ea typeface="Symbola"/>
                <a:cs typeface="Symbola"/>
              </a:rPr>
              <a:t>yếu tố riêng: </a:t>
            </a:r>
            <a:r>
              <a:rPr lang="vi-VN" sz="3000" i="1" dirty="0">
                <a:solidFill>
                  <a:srgbClr val="231F20"/>
                </a:solidFill>
                <a:latin typeface="#9Slide03 AmpleSoft" panose="02000000000000000000" pitchFamily="2" charset="0"/>
                <a:ea typeface="Symbola"/>
                <a:cs typeface="Symbola"/>
              </a:rPr>
              <a:t>biên </a:t>
            </a:r>
            <a:r>
              <a:rPr lang="vi-VN" sz="3000" dirty="0">
                <a:solidFill>
                  <a:srgbClr val="231F20"/>
                </a:solidFill>
                <a:latin typeface="#9Slide03 AmpleSoft" panose="02000000000000000000" pitchFamily="2" charset="0"/>
                <a:ea typeface="Symbola"/>
                <a:cs typeface="Symbola"/>
              </a:rPr>
              <a:t>(viết, soạn); </a:t>
            </a:r>
            <a:r>
              <a:rPr lang="vi-VN" sz="3000" i="1" dirty="0">
                <a:solidFill>
                  <a:srgbClr val="231F20"/>
                </a:solidFill>
                <a:latin typeface="#9Slide03 AmpleSoft" panose="02000000000000000000" pitchFamily="2" charset="0"/>
                <a:ea typeface="Symbola"/>
                <a:cs typeface="Symbola"/>
              </a:rPr>
              <a:t>biến </a:t>
            </a:r>
            <a:r>
              <a:rPr lang="vi-VN" sz="3000" dirty="0">
                <a:solidFill>
                  <a:srgbClr val="231F20"/>
                </a:solidFill>
                <a:latin typeface="#9Slide03 AmpleSoft" panose="02000000000000000000" pitchFamily="2" charset="0"/>
                <a:ea typeface="Symbola"/>
                <a:cs typeface="Symbola"/>
              </a:rPr>
              <a:t>(thay đổi, khác) </a:t>
            </a:r>
            <a:r>
              <a:rPr lang="vi-VN" sz="3000" spc="-40" dirty="0">
                <a:solidFill>
                  <a:srgbClr val="231F20"/>
                </a:solidFill>
                <a:latin typeface="#9Slide03 AmpleSoft" panose="02000000000000000000" pitchFamily="2" charset="0"/>
                <a:ea typeface="Symbola"/>
                <a:cs typeface="Symbola"/>
              </a:rPr>
              <a:t>quyết</a:t>
            </a:r>
            <a:r>
              <a:rPr lang="vi-VN" sz="3000" spc="-25" dirty="0">
                <a:solidFill>
                  <a:srgbClr val="231F20"/>
                </a:solidFill>
                <a:latin typeface="#9Slide03 AmpleSoft" panose="02000000000000000000" pitchFamily="2" charset="0"/>
                <a:ea typeface="Symbola"/>
                <a:cs typeface="Symbola"/>
              </a:rPr>
              <a:t> </a:t>
            </a:r>
            <a:r>
              <a:rPr lang="vi-VN" sz="3000" spc="-40" dirty="0">
                <a:solidFill>
                  <a:srgbClr val="231F20"/>
                </a:solidFill>
                <a:latin typeface="#9Slide03 AmpleSoft" panose="02000000000000000000" pitchFamily="2" charset="0"/>
                <a:ea typeface="Symbola"/>
                <a:cs typeface="Symbola"/>
              </a:rPr>
              <a:t>định</a:t>
            </a:r>
            <a:r>
              <a:rPr lang="vi-VN" sz="3000" spc="-20" dirty="0">
                <a:solidFill>
                  <a:srgbClr val="231F20"/>
                </a:solidFill>
                <a:latin typeface="#9Slide03 AmpleSoft" panose="02000000000000000000" pitchFamily="2" charset="0"/>
                <a:ea typeface="Symbola"/>
                <a:cs typeface="Symbola"/>
              </a:rPr>
              <a:t> </a:t>
            </a:r>
            <a:r>
              <a:rPr lang="vi-VN" sz="3000" spc="-40" dirty="0">
                <a:solidFill>
                  <a:srgbClr val="231F20"/>
                </a:solidFill>
                <a:latin typeface="#9Slide03 AmpleSoft" panose="02000000000000000000" pitchFamily="2" charset="0"/>
                <a:ea typeface="Symbola"/>
                <a:cs typeface="Symbola"/>
              </a:rPr>
              <a:t>sự</a:t>
            </a:r>
            <a:r>
              <a:rPr lang="vi-VN" sz="3000" spc="-20" dirty="0">
                <a:solidFill>
                  <a:srgbClr val="231F20"/>
                </a:solidFill>
                <a:latin typeface="#9Slide03 AmpleSoft" panose="02000000000000000000" pitchFamily="2" charset="0"/>
                <a:ea typeface="Symbola"/>
                <a:cs typeface="Symbola"/>
              </a:rPr>
              <a:t> </a:t>
            </a:r>
            <a:r>
              <a:rPr lang="vi-VN" sz="3000" spc="-40" dirty="0">
                <a:solidFill>
                  <a:srgbClr val="231F20"/>
                </a:solidFill>
                <a:latin typeface="#9Slide03 AmpleSoft" panose="02000000000000000000" pitchFamily="2" charset="0"/>
                <a:ea typeface="Symbola"/>
                <a:cs typeface="Symbola"/>
              </a:rPr>
              <a:t>khác</a:t>
            </a:r>
            <a:r>
              <a:rPr lang="vi-VN" sz="3000" spc="-20" dirty="0">
                <a:solidFill>
                  <a:srgbClr val="231F20"/>
                </a:solidFill>
                <a:latin typeface="#9Slide03 AmpleSoft" panose="02000000000000000000" pitchFamily="2" charset="0"/>
                <a:ea typeface="Symbola"/>
                <a:cs typeface="Symbola"/>
              </a:rPr>
              <a:t> </a:t>
            </a:r>
            <a:r>
              <a:rPr lang="vi-VN" sz="3000" spc="-40" dirty="0">
                <a:solidFill>
                  <a:srgbClr val="231F20"/>
                </a:solidFill>
                <a:latin typeface="#9Slide03 AmpleSoft" panose="02000000000000000000" pitchFamily="2" charset="0"/>
                <a:ea typeface="Symbola"/>
                <a:cs typeface="Symbola"/>
              </a:rPr>
              <a:t>nhau</a:t>
            </a:r>
            <a:r>
              <a:rPr lang="vi-VN" sz="3000" spc="-20" dirty="0">
                <a:solidFill>
                  <a:srgbClr val="231F20"/>
                </a:solidFill>
                <a:latin typeface="#9Slide03 AmpleSoft" panose="02000000000000000000" pitchFamily="2" charset="0"/>
                <a:ea typeface="Symbola"/>
                <a:cs typeface="Symbola"/>
              </a:rPr>
              <a:t> </a:t>
            </a:r>
            <a:r>
              <a:rPr lang="vi-VN" sz="3000" spc="-40" dirty="0">
                <a:solidFill>
                  <a:srgbClr val="231F20"/>
                </a:solidFill>
                <a:latin typeface="#9Slide03 AmpleSoft" panose="02000000000000000000" pitchFamily="2" charset="0"/>
                <a:ea typeface="Symbola"/>
                <a:cs typeface="Symbola"/>
              </a:rPr>
              <a:t>về</a:t>
            </a:r>
            <a:r>
              <a:rPr lang="vi-VN" sz="3000" spc="-20" dirty="0">
                <a:solidFill>
                  <a:srgbClr val="231F20"/>
                </a:solidFill>
                <a:latin typeface="#9Slide03 AmpleSoft" panose="02000000000000000000" pitchFamily="2" charset="0"/>
                <a:ea typeface="Symbola"/>
                <a:cs typeface="Symbola"/>
              </a:rPr>
              <a:t> </a:t>
            </a:r>
            <a:r>
              <a:rPr lang="vi-VN" sz="3000" spc="-40" dirty="0">
                <a:solidFill>
                  <a:srgbClr val="231F20"/>
                </a:solidFill>
                <a:latin typeface="#9Slide03 AmpleSoft" panose="02000000000000000000" pitchFamily="2" charset="0"/>
                <a:ea typeface="Symbola"/>
                <a:cs typeface="Symbola"/>
              </a:rPr>
              <a:t>nghĩa</a:t>
            </a:r>
            <a:r>
              <a:rPr lang="vi-VN" sz="3000" spc="-20" dirty="0">
                <a:solidFill>
                  <a:srgbClr val="231F20"/>
                </a:solidFill>
                <a:latin typeface="#9Slide03 AmpleSoft" panose="02000000000000000000" pitchFamily="2" charset="0"/>
                <a:ea typeface="Symbola"/>
                <a:cs typeface="Symbola"/>
              </a:rPr>
              <a:t> </a:t>
            </a:r>
            <a:r>
              <a:rPr lang="vi-VN" sz="3000" spc="-40" dirty="0">
                <a:solidFill>
                  <a:srgbClr val="231F20"/>
                </a:solidFill>
                <a:latin typeface="#9Slide03 AmpleSoft" panose="02000000000000000000" pitchFamily="2" charset="0"/>
                <a:ea typeface="Symbola"/>
                <a:cs typeface="Symbola"/>
              </a:rPr>
              <a:t>giữa</a:t>
            </a:r>
            <a:r>
              <a:rPr lang="vi-VN" sz="3000" spc="-20" dirty="0">
                <a:solidFill>
                  <a:srgbClr val="231F20"/>
                </a:solidFill>
                <a:latin typeface="#9Slide03 AmpleSoft" panose="02000000000000000000" pitchFamily="2" charset="0"/>
                <a:ea typeface="Symbola"/>
                <a:cs typeface="Symbola"/>
              </a:rPr>
              <a:t> </a:t>
            </a:r>
            <a:r>
              <a:rPr lang="vi-VN" sz="3000" spc="-40" dirty="0">
                <a:solidFill>
                  <a:srgbClr val="231F20"/>
                </a:solidFill>
                <a:latin typeface="#9Slide03 AmpleSoft" panose="02000000000000000000" pitchFamily="2" charset="0"/>
                <a:ea typeface="Symbola"/>
                <a:cs typeface="Symbola"/>
              </a:rPr>
              <a:t>hai</a:t>
            </a:r>
            <a:r>
              <a:rPr lang="vi-VN" sz="3000" spc="-20" dirty="0">
                <a:solidFill>
                  <a:srgbClr val="231F20"/>
                </a:solidFill>
                <a:latin typeface="#9Slide03 AmpleSoft" panose="02000000000000000000" pitchFamily="2" charset="0"/>
                <a:ea typeface="Symbola"/>
                <a:cs typeface="Symbola"/>
              </a:rPr>
              <a:t> </a:t>
            </a:r>
            <a:r>
              <a:rPr lang="vi-VN" sz="3000" spc="-40" dirty="0">
                <a:solidFill>
                  <a:srgbClr val="231F20"/>
                </a:solidFill>
                <a:latin typeface="#9Slide03 AmpleSoft" panose="02000000000000000000" pitchFamily="2" charset="0"/>
                <a:ea typeface="Symbola"/>
                <a:cs typeface="Symbola"/>
              </a:rPr>
              <a:t>từ</a:t>
            </a:r>
            <a:r>
              <a:rPr lang="vi-VN" sz="3000" spc="-25" dirty="0">
                <a:solidFill>
                  <a:srgbClr val="231F20"/>
                </a:solidFill>
                <a:latin typeface="#9Slide03 AmpleSoft" panose="02000000000000000000" pitchFamily="2" charset="0"/>
                <a:ea typeface="Symbola"/>
                <a:cs typeface="Symbola"/>
              </a:rPr>
              <a:t> </a:t>
            </a:r>
            <a:r>
              <a:rPr lang="vi-VN" sz="3000" i="1" spc="-40" dirty="0">
                <a:solidFill>
                  <a:srgbClr val="231F20"/>
                </a:solidFill>
                <a:latin typeface="#9Slide03 AmpleSoft" panose="02000000000000000000" pitchFamily="2" charset="0"/>
                <a:ea typeface="Symbola"/>
                <a:cs typeface="Symbola"/>
              </a:rPr>
              <a:t>cải</a:t>
            </a:r>
            <a:r>
              <a:rPr lang="vi-VN" sz="3000" i="1" spc="-15" dirty="0">
                <a:solidFill>
                  <a:srgbClr val="231F20"/>
                </a:solidFill>
                <a:latin typeface="#9Slide03 AmpleSoft" panose="02000000000000000000" pitchFamily="2" charset="0"/>
                <a:ea typeface="Symbola"/>
                <a:cs typeface="Symbola"/>
              </a:rPr>
              <a:t> </a:t>
            </a:r>
            <a:r>
              <a:rPr lang="vi-VN" sz="3000" i="1" spc="-40" dirty="0" smtClean="0">
                <a:solidFill>
                  <a:srgbClr val="231F20"/>
                </a:solidFill>
                <a:latin typeface="#9Slide03 AmpleSoft" panose="02000000000000000000" pitchFamily="2" charset="0"/>
                <a:ea typeface="Symbola"/>
                <a:cs typeface="Symbola"/>
              </a:rPr>
              <a:t>biên</a:t>
            </a:r>
            <a:r>
              <a:rPr lang="en-US" sz="3000" dirty="0" smtClean="0">
                <a:latin typeface="#9Slide03 AmpleSoft" panose="02000000000000000000" pitchFamily="2" charset="0"/>
                <a:ea typeface="Symbola"/>
                <a:cs typeface="Symbola"/>
              </a:rPr>
              <a:t> </a:t>
            </a:r>
            <a:r>
              <a:rPr lang="en-US" sz="3000" dirty="0" err="1" smtClean="0">
                <a:solidFill>
                  <a:srgbClr val="231F20"/>
                </a:solidFill>
                <a:latin typeface="#9Slide03 AmpleSoft" panose="02000000000000000000" pitchFamily="2" charset="0"/>
                <a:ea typeface="Times New Roman" panose="02020603050405020304" pitchFamily="18" charset="0"/>
              </a:rPr>
              <a:t>và</a:t>
            </a:r>
            <a:r>
              <a:rPr lang="en-US" sz="3000" spc="-35" dirty="0" smtClean="0">
                <a:solidFill>
                  <a:srgbClr val="231F20"/>
                </a:solidFill>
                <a:latin typeface="#9Slide03 AmpleSoft" panose="02000000000000000000" pitchFamily="2" charset="0"/>
                <a:ea typeface="Times New Roman" panose="02020603050405020304" pitchFamily="18" charset="0"/>
              </a:rPr>
              <a:t> </a:t>
            </a:r>
            <a:r>
              <a:rPr lang="en-US" sz="3000" i="1" dirty="0" err="1">
                <a:solidFill>
                  <a:srgbClr val="231F20"/>
                </a:solidFill>
                <a:latin typeface="#9Slide03 AmpleSoft" panose="02000000000000000000" pitchFamily="2" charset="0"/>
                <a:ea typeface="Times New Roman" panose="02020603050405020304" pitchFamily="18" charset="0"/>
              </a:rPr>
              <a:t>cải</a:t>
            </a:r>
            <a:r>
              <a:rPr lang="en-US" sz="3000" i="1" spc="-35" dirty="0">
                <a:solidFill>
                  <a:srgbClr val="231F20"/>
                </a:solidFill>
                <a:latin typeface="#9Slide03 AmpleSoft" panose="02000000000000000000" pitchFamily="2" charset="0"/>
                <a:ea typeface="Times New Roman" panose="02020603050405020304" pitchFamily="18" charset="0"/>
              </a:rPr>
              <a:t> </a:t>
            </a:r>
            <a:r>
              <a:rPr lang="en-US" sz="3000" i="1" spc="-10" dirty="0" err="1">
                <a:solidFill>
                  <a:srgbClr val="231F20"/>
                </a:solidFill>
                <a:latin typeface="#9Slide03 AmpleSoft" panose="02000000000000000000" pitchFamily="2" charset="0"/>
                <a:ea typeface="Times New Roman" panose="02020603050405020304" pitchFamily="18" charset="0"/>
              </a:rPr>
              <a:t>biến</a:t>
            </a:r>
            <a:r>
              <a:rPr lang="en-US" sz="3000" i="1" spc="-10" dirty="0">
                <a:solidFill>
                  <a:srgbClr val="231F20"/>
                </a:solidFill>
                <a:latin typeface="#9Slide03 AmpleSoft" panose="02000000000000000000" pitchFamily="2" charset="0"/>
                <a:ea typeface="Times New Roman" panose="02020603050405020304" pitchFamily="18" charset="0"/>
              </a:rPr>
              <a:t>.</a:t>
            </a:r>
            <a:endParaRPr lang="en-US" sz="3000" dirty="0">
              <a:latin typeface="#9Slide03 AmpleSoft" panose="02000000000000000000" pitchFamily="2" charset="0"/>
            </a:endParaRPr>
          </a:p>
        </p:txBody>
      </p:sp>
      <p:pic>
        <p:nvPicPr>
          <p:cNvPr id="15" name="Picture 14">
            <a:extLst>
              <a:ext uri="{FF2B5EF4-FFF2-40B4-BE49-F238E27FC236}">
                <a16:creationId xmlns:a16="http://schemas.microsoft.com/office/drawing/2014/main" id="{FC6B7DCC-96EC-FF9F-D873-CACEDBB715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318330">
            <a:off x="6180423" y="2985894"/>
            <a:ext cx="972396" cy="614676"/>
          </a:xfrm>
          <a:prstGeom prst="rect">
            <a:avLst/>
          </a:prstGeom>
        </p:spPr>
      </p:pic>
    </p:spTree>
    <p:extLst>
      <p:ext uri="{BB962C8B-B14F-4D97-AF65-F5344CB8AC3E}">
        <p14:creationId xmlns:p14="http://schemas.microsoft.com/office/powerpoint/2010/main" val="80433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DC308-8D3B-48EA-23E0-D55614D15ED3}"/>
              </a:ext>
            </a:extLst>
          </p:cNvPr>
          <p:cNvPicPr>
            <a:picLocks noChangeAspect="1"/>
          </p:cNvPicPr>
          <p:nvPr/>
        </p:nvPicPr>
        <p:blipFill>
          <a:blip r:embed="rId3"/>
          <a:stretch>
            <a:fillRect/>
          </a:stretch>
        </p:blipFill>
        <p:spPr>
          <a:xfrm>
            <a:off x="0" y="181232"/>
            <a:ext cx="12192000" cy="6858000"/>
          </a:xfrm>
          <a:prstGeom prst="rect">
            <a:avLst/>
          </a:prstGeom>
        </p:spPr>
      </p:pic>
      <p:sp>
        <p:nvSpPr>
          <p:cNvPr id="4" name="Google Shape;587;p23">
            <a:extLst>
              <a:ext uri="{FF2B5EF4-FFF2-40B4-BE49-F238E27FC236}">
                <a16:creationId xmlns:a16="http://schemas.microsoft.com/office/drawing/2014/main" id="{62558D83-6497-BA1B-6156-A7C754D9EBBE}"/>
              </a:ext>
            </a:extLst>
          </p:cNvPr>
          <p:cNvSpPr/>
          <p:nvPr/>
        </p:nvSpPr>
        <p:spPr>
          <a:xfrm>
            <a:off x="711718" y="383060"/>
            <a:ext cx="4848824" cy="1285103"/>
          </a:xfrm>
          <a:custGeom>
            <a:avLst/>
            <a:gdLst/>
            <a:ahLst/>
            <a:cxnLst/>
            <a:rect l="l" t="t" r="r" b="b"/>
            <a:pathLst>
              <a:path w="48962" h="15462" extrusionOk="0">
                <a:moveTo>
                  <a:pt x="34516" y="1"/>
                </a:moveTo>
                <a:cubicBezTo>
                  <a:pt x="31347" y="1"/>
                  <a:pt x="28040" y="39"/>
                  <a:pt x="25083" y="108"/>
                </a:cubicBezTo>
                <a:cubicBezTo>
                  <a:pt x="23951" y="131"/>
                  <a:pt x="22675" y="140"/>
                  <a:pt x="21316" y="140"/>
                </a:cubicBezTo>
                <a:cubicBezTo>
                  <a:pt x="17798" y="140"/>
                  <a:pt x="13722" y="84"/>
                  <a:pt x="10133" y="84"/>
                </a:cubicBezTo>
                <a:cubicBezTo>
                  <a:pt x="5564" y="84"/>
                  <a:pt x="1785" y="174"/>
                  <a:pt x="951" y="583"/>
                </a:cubicBezTo>
                <a:cubicBezTo>
                  <a:pt x="1" y="1058"/>
                  <a:pt x="96" y="6284"/>
                  <a:pt x="191" y="8406"/>
                </a:cubicBezTo>
                <a:cubicBezTo>
                  <a:pt x="254" y="9197"/>
                  <a:pt x="64" y="12966"/>
                  <a:pt x="761" y="14803"/>
                </a:cubicBezTo>
                <a:cubicBezTo>
                  <a:pt x="955" y="15326"/>
                  <a:pt x="3573" y="15461"/>
                  <a:pt x="7296" y="15461"/>
                </a:cubicBezTo>
                <a:cubicBezTo>
                  <a:pt x="11258" y="15461"/>
                  <a:pt x="16474" y="15308"/>
                  <a:pt x="21351" y="15308"/>
                </a:cubicBezTo>
                <a:cubicBezTo>
                  <a:pt x="21593" y="15308"/>
                  <a:pt x="21834" y="15309"/>
                  <a:pt x="22074" y="15309"/>
                </a:cubicBezTo>
                <a:cubicBezTo>
                  <a:pt x="25346" y="15309"/>
                  <a:pt x="30943" y="15389"/>
                  <a:pt x="36138" y="15389"/>
                </a:cubicBezTo>
                <a:cubicBezTo>
                  <a:pt x="41806" y="15389"/>
                  <a:pt x="46996" y="15294"/>
                  <a:pt x="48170" y="14898"/>
                </a:cubicBezTo>
                <a:cubicBezTo>
                  <a:pt x="48930" y="14644"/>
                  <a:pt x="48803" y="10971"/>
                  <a:pt x="48771" y="8976"/>
                </a:cubicBezTo>
                <a:cubicBezTo>
                  <a:pt x="48740" y="6347"/>
                  <a:pt x="48961" y="1470"/>
                  <a:pt x="48265" y="647"/>
                </a:cubicBezTo>
                <a:cubicBezTo>
                  <a:pt x="47872" y="189"/>
                  <a:pt x="41530" y="1"/>
                  <a:pt x="34516" y="1"/>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algn="just"/>
            <a:r>
              <a:rPr lang="en-US" sz="2800" dirty="0" smtClean="0">
                <a:latin typeface="#9Slide03 Ample" panose="02000000000000000000" pitchFamily="2" charset="0"/>
              </a:rPr>
              <a:t>1. </a:t>
            </a:r>
            <a:r>
              <a:rPr lang="vi-VN" sz="2800" dirty="0" smtClean="0">
                <a:latin typeface="#9Slide03 Ample" panose="02000000000000000000" pitchFamily="2" charset="0"/>
              </a:rPr>
              <a:t>Hôm nay, </a:t>
            </a:r>
            <a:r>
              <a:rPr lang="vi-VN" sz="2800" dirty="0">
                <a:latin typeface="#9Slide03 Ample" panose="02000000000000000000" pitchFamily="2" charset="0"/>
              </a:rPr>
              <a:t>chúng ta sẽ đi thăm quan </a:t>
            </a:r>
            <a:r>
              <a:rPr lang="en-US" sz="2800" dirty="0" err="1" smtClean="0">
                <a:latin typeface="#9Slide03 Ample" panose="02000000000000000000" pitchFamily="2" charset="0"/>
              </a:rPr>
              <a:t>Hoàng</a:t>
            </a:r>
            <a:r>
              <a:rPr lang="en-US" sz="2800" dirty="0" smtClean="0">
                <a:latin typeface="#9Slide03 Ample" panose="02000000000000000000" pitchFamily="2" charset="0"/>
              </a:rPr>
              <a:t> </a:t>
            </a:r>
            <a:r>
              <a:rPr lang="en-US" sz="2800" dirty="0" err="1" smtClean="0">
                <a:latin typeface="#9Slide03 Ample" panose="02000000000000000000" pitchFamily="2" charset="0"/>
              </a:rPr>
              <a:t>Thành</a:t>
            </a:r>
            <a:r>
              <a:rPr lang="en-US" sz="2800" dirty="0" smtClean="0">
                <a:latin typeface="#9Slide03 Ample" panose="02000000000000000000" pitchFamily="2" charset="0"/>
              </a:rPr>
              <a:t> </a:t>
            </a:r>
            <a:r>
              <a:rPr lang="en-US" sz="2800" dirty="0" err="1" smtClean="0">
                <a:latin typeface="#9Slide03 Ample" panose="02000000000000000000" pitchFamily="2" charset="0"/>
              </a:rPr>
              <a:t>Thăng</a:t>
            </a:r>
            <a:r>
              <a:rPr lang="en-US" sz="2800" dirty="0" smtClean="0">
                <a:latin typeface="#9Slide03 Ample" panose="02000000000000000000" pitchFamily="2" charset="0"/>
              </a:rPr>
              <a:t> Long.</a:t>
            </a:r>
            <a:endParaRPr lang="en-US" sz="2800" dirty="0">
              <a:latin typeface="#9Slide03 Ample" panose="02000000000000000000" pitchFamily="2" charset="0"/>
            </a:endParaRPr>
          </a:p>
        </p:txBody>
      </p:sp>
      <p:sp>
        <p:nvSpPr>
          <p:cNvPr id="18" name="Google Shape;587;p23">
            <a:extLst>
              <a:ext uri="{FF2B5EF4-FFF2-40B4-BE49-F238E27FC236}">
                <a16:creationId xmlns:a16="http://schemas.microsoft.com/office/drawing/2014/main" id="{62558D83-6497-BA1B-6156-A7C754D9EBBE}"/>
              </a:ext>
            </a:extLst>
          </p:cNvPr>
          <p:cNvSpPr/>
          <p:nvPr/>
        </p:nvSpPr>
        <p:spPr>
          <a:xfrm>
            <a:off x="635000" y="2623751"/>
            <a:ext cx="4851400" cy="1285103"/>
          </a:xfrm>
          <a:custGeom>
            <a:avLst/>
            <a:gdLst/>
            <a:ahLst/>
            <a:cxnLst/>
            <a:rect l="l" t="t" r="r" b="b"/>
            <a:pathLst>
              <a:path w="48962" h="15462" extrusionOk="0">
                <a:moveTo>
                  <a:pt x="34516" y="1"/>
                </a:moveTo>
                <a:cubicBezTo>
                  <a:pt x="31347" y="1"/>
                  <a:pt x="28040" y="39"/>
                  <a:pt x="25083" y="108"/>
                </a:cubicBezTo>
                <a:cubicBezTo>
                  <a:pt x="23951" y="131"/>
                  <a:pt x="22675" y="140"/>
                  <a:pt x="21316" y="140"/>
                </a:cubicBezTo>
                <a:cubicBezTo>
                  <a:pt x="17798" y="140"/>
                  <a:pt x="13722" y="84"/>
                  <a:pt x="10133" y="84"/>
                </a:cubicBezTo>
                <a:cubicBezTo>
                  <a:pt x="5564" y="84"/>
                  <a:pt x="1785" y="174"/>
                  <a:pt x="951" y="583"/>
                </a:cubicBezTo>
                <a:cubicBezTo>
                  <a:pt x="1" y="1058"/>
                  <a:pt x="96" y="6284"/>
                  <a:pt x="191" y="8406"/>
                </a:cubicBezTo>
                <a:cubicBezTo>
                  <a:pt x="254" y="9197"/>
                  <a:pt x="64" y="12966"/>
                  <a:pt x="761" y="14803"/>
                </a:cubicBezTo>
                <a:cubicBezTo>
                  <a:pt x="955" y="15326"/>
                  <a:pt x="3573" y="15461"/>
                  <a:pt x="7296" y="15461"/>
                </a:cubicBezTo>
                <a:cubicBezTo>
                  <a:pt x="11258" y="15461"/>
                  <a:pt x="16474" y="15308"/>
                  <a:pt x="21351" y="15308"/>
                </a:cubicBezTo>
                <a:cubicBezTo>
                  <a:pt x="21593" y="15308"/>
                  <a:pt x="21834" y="15309"/>
                  <a:pt x="22074" y="15309"/>
                </a:cubicBezTo>
                <a:cubicBezTo>
                  <a:pt x="25346" y="15309"/>
                  <a:pt x="30943" y="15389"/>
                  <a:pt x="36138" y="15389"/>
                </a:cubicBezTo>
                <a:cubicBezTo>
                  <a:pt x="41806" y="15389"/>
                  <a:pt x="46996" y="15294"/>
                  <a:pt x="48170" y="14898"/>
                </a:cubicBezTo>
                <a:cubicBezTo>
                  <a:pt x="48930" y="14644"/>
                  <a:pt x="48803" y="10971"/>
                  <a:pt x="48771" y="8976"/>
                </a:cubicBezTo>
                <a:cubicBezTo>
                  <a:pt x="48740" y="6347"/>
                  <a:pt x="48961" y="1470"/>
                  <a:pt x="48265" y="647"/>
                </a:cubicBezTo>
                <a:cubicBezTo>
                  <a:pt x="47872" y="189"/>
                  <a:pt x="41530" y="1"/>
                  <a:pt x="34516" y="1"/>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lvl="0" algn="just"/>
            <a:r>
              <a:rPr lang="en-US" sz="2800" dirty="0" smtClean="0">
                <a:latin typeface="#9Slide03 Ample" panose="02000000000000000000" pitchFamily="2" charset="0"/>
              </a:rPr>
              <a:t>2. </a:t>
            </a:r>
            <a:r>
              <a:rPr lang="vi-VN" sz="2800" dirty="0" smtClean="0">
                <a:latin typeface="#9Slide03 Ample" panose="02000000000000000000" pitchFamily="2" charset="0"/>
              </a:rPr>
              <a:t>Tự </a:t>
            </a:r>
            <a:r>
              <a:rPr lang="vi-VN" sz="2800" dirty="0">
                <a:latin typeface="#9Slide03 Ample" panose="02000000000000000000" pitchFamily="2" charset="0"/>
              </a:rPr>
              <a:t>ti là một trong những </a:t>
            </a:r>
            <a:r>
              <a:rPr lang="vi-VN" sz="2800" dirty="0" smtClean="0">
                <a:latin typeface="#9Slide03 Ample" panose="02000000000000000000" pitchFamily="2" charset="0"/>
              </a:rPr>
              <a:t>yếu </a:t>
            </a:r>
            <a:r>
              <a:rPr lang="vi-VN" sz="2800" dirty="0">
                <a:latin typeface="#9Slide03 Ample" panose="02000000000000000000" pitchFamily="2" charset="0"/>
              </a:rPr>
              <a:t>điểm của anh </a:t>
            </a:r>
            <a:r>
              <a:rPr lang="vi-VN" sz="2800" dirty="0" smtClean="0">
                <a:latin typeface="#9Slide03 Ample" panose="02000000000000000000" pitchFamily="2" charset="0"/>
              </a:rPr>
              <a:t>ấy</a:t>
            </a:r>
            <a:r>
              <a:rPr lang="en-US" sz="2800" dirty="0" smtClean="0">
                <a:latin typeface="#9Slide03 Ample" panose="02000000000000000000" pitchFamily="2" charset="0"/>
              </a:rPr>
              <a:t>.</a:t>
            </a:r>
            <a:endParaRPr lang="en-US" sz="2800" dirty="0">
              <a:latin typeface="#9Slide03 Ample" panose="02000000000000000000" pitchFamily="2" charset="0"/>
            </a:endParaRPr>
          </a:p>
        </p:txBody>
      </p:sp>
      <p:sp>
        <p:nvSpPr>
          <p:cNvPr id="19" name="Google Shape;587;p23">
            <a:extLst>
              <a:ext uri="{FF2B5EF4-FFF2-40B4-BE49-F238E27FC236}">
                <a16:creationId xmlns:a16="http://schemas.microsoft.com/office/drawing/2014/main" id="{62558D83-6497-BA1B-6156-A7C754D9EBBE}"/>
              </a:ext>
            </a:extLst>
          </p:cNvPr>
          <p:cNvSpPr/>
          <p:nvPr/>
        </p:nvSpPr>
        <p:spPr>
          <a:xfrm>
            <a:off x="762686" y="5008605"/>
            <a:ext cx="4797856" cy="1285103"/>
          </a:xfrm>
          <a:custGeom>
            <a:avLst/>
            <a:gdLst/>
            <a:ahLst/>
            <a:cxnLst/>
            <a:rect l="l" t="t" r="r" b="b"/>
            <a:pathLst>
              <a:path w="48962" h="15462" extrusionOk="0">
                <a:moveTo>
                  <a:pt x="34516" y="1"/>
                </a:moveTo>
                <a:cubicBezTo>
                  <a:pt x="31347" y="1"/>
                  <a:pt x="28040" y="39"/>
                  <a:pt x="25083" y="108"/>
                </a:cubicBezTo>
                <a:cubicBezTo>
                  <a:pt x="23951" y="131"/>
                  <a:pt x="22675" y="140"/>
                  <a:pt x="21316" y="140"/>
                </a:cubicBezTo>
                <a:cubicBezTo>
                  <a:pt x="17798" y="140"/>
                  <a:pt x="13722" y="84"/>
                  <a:pt x="10133" y="84"/>
                </a:cubicBezTo>
                <a:cubicBezTo>
                  <a:pt x="5564" y="84"/>
                  <a:pt x="1785" y="174"/>
                  <a:pt x="951" y="583"/>
                </a:cubicBezTo>
                <a:cubicBezTo>
                  <a:pt x="1" y="1058"/>
                  <a:pt x="96" y="6284"/>
                  <a:pt x="191" y="8406"/>
                </a:cubicBezTo>
                <a:cubicBezTo>
                  <a:pt x="254" y="9197"/>
                  <a:pt x="64" y="12966"/>
                  <a:pt x="761" y="14803"/>
                </a:cubicBezTo>
                <a:cubicBezTo>
                  <a:pt x="955" y="15326"/>
                  <a:pt x="3573" y="15461"/>
                  <a:pt x="7296" y="15461"/>
                </a:cubicBezTo>
                <a:cubicBezTo>
                  <a:pt x="11258" y="15461"/>
                  <a:pt x="16474" y="15308"/>
                  <a:pt x="21351" y="15308"/>
                </a:cubicBezTo>
                <a:cubicBezTo>
                  <a:pt x="21593" y="15308"/>
                  <a:pt x="21834" y="15309"/>
                  <a:pt x="22074" y="15309"/>
                </a:cubicBezTo>
                <a:cubicBezTo>
                  <a:pt x="25346" y="15309"/>
                  <a:pt x="30943" y="15389"/>
                  <a:pt x="36138" y="15389"/>
                </a:cubicBezTo>
                <a:cubicBezTo>
                  <a:pt x="41806" y="15389"/>
                  <a:pt x="46996" y="15294"/>
                  <a:pt x="48170" y="14898"/>
                </a:cubicBezTo>
                <a:cubicBezTo>
                  <a:pt x="48930" y="14644"/>
                  <a:pt x="48803" y="10971"/>
                  <a:pt x="48771" y="8976"/>
                </a:cubicBezTo>
                <a:cubicBezTo>
                  <a:pt x="48740" y="6347"/>
                  <a:pt x="48961" y="1470"/>
                  <a:pt x="48265" y="647"/>
                </a:cubicBezTo>
                <a:cubicBezTo>
                  <a:pt x="47872" y="189"/>
                  <a:pt x="41530" y="1"/>
                  <a:pt x="34516" y="1"/>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lvl="0" algn="just"/>
            <a:r>
              <a:rPr lang="en-US" sz="2800" dirty="0" smtClean="0">
                <a:latin typeface="#9Slide03 Ample" panose="02000000000000000000" pitchFamily="2" charset="0"/>
              </a:rPr>
              <a:t>3. </a:t>
            </a:r>
            <a:r>
              <a:rPr lang="vi-VN" sz="2800" dirty="0" smtClean="0">
                <a:latin typeface="#9Slide03 Ample" panose="02000000000000000000" pitchFamily="2" charset="0"/>
              </a:rPr>
              <a:t>Việc </a:t>
            </a:r>
            <a:r>
              <a:rPr lang="vi-VN" sz="2800" dirty="0">
                <a:latin typeface="#9Slide03 Ample" panose="02000000000000000000" pitchFamily="2" charset="0"/>
              </a:rPr>
              <a:t>chăm chỉ đọc sách giúp ta tích luỹ được nhiều trí thức bổ ích</a:t>
            </a:r>
            <a:r>
              <a:rPr lang="vi-VN" sz="2800" dirty="0" smtClean="0">
                <a:latin typeface="#9Slide03 Ample" panose="02000000000000000000" pitchFamily="2" charset="0"/>
              </a:rPr>
              <a:t>.</a:t>
            </a:r>
            <a:endParaRPr lang="en-US" sz="2800" dirty="0">
              <a:latin typeface="#9Slide03 Ample" panose="02000000000000000000" pitchFamily="2" charset="0"/>
            </a:endParaRPr>
          </a:p>
        </p:txBody>
      </p:sp>
      <p:sp>
        <p:nvSpPr>
          <p:cNvPr id="20" name="Google Shape;1250;p39">
            <a:extLst>
              <a:ext uri="{FF2B5EF4-FFF2-40B4-BE49-F238E27FC236}">
                <a16:creationId xmlns:a16="http://schemas.microsoft.com/office/drawing/2014/main" id="{A235026D-1B07-1AE1-5534-EEEED923AC09}"/>
              </a:ext>
            </a:extLst>
          </p:cNvPr>
          <p:cNvSpPr/>
          <p:nvPr/>
        </p:nvSpPr>
        <p:spPr>
          <a:xfrm rot="16200000">
            <a:off x="9161999" y="-756114"/>
            <a:ext cx="1165798" cy="3312054"/>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文本框 25">
            <a:extLst>
              <a:ext uri="{FF2B5EF4-FFF2-40B4-BE49-F238E27FC236}">
                <a16:creationId xmlns:a16="http://schemas.microsoft.com/office/drawing/2014/main" id="{EDA60249-F366-F0D8-79C0-08C9D083F333}"/>
              </a:ext>
            </a:extLst>
          </p:cNvPr>
          <p:cNvSpPr txBox="1"/>
          <p:nvPr/>
        </p:nvSpPr>
        <p:spPr>
          <a:xfrm>
            <a:off x="8353357" y="638302"/>
            <a:ext cx="2898596" cy="523220"/>
          </a:xfrm>
          <a:prstGeom prst="rect">
            <a:avLst/>
          </a:prstGeom>
          <a:noFill/>
        </p:spPr>
        <p:txBody>
          <a:bodyPr wrap="square" rtlCol="0">
            <a:spAutoFit/>
          </a:bodyPr>
          <a:lstStyle/>
          <a:p>
            <a:pPr algn="ctr"/>
            <a:r>
              <a:rPr lang="en-US" altLang="zh-CN" sz="2800" b="1" dirty="0" smtClean="0">
                <a:latin typeface="#9Slide03 Ample" panose="02000000000000000000" pitchFamily="2" charset="0"/>
                <a:ea typeface="黑体" panose="02010609060101010101" charset="-122"/>
                <a:cs typeface="Times New Roman" panose="02020603050405020304" pitchFamily="18" charset="0"/>
              </a:rPr>
              <a:t>“</a:t>
            </a:r>
            <a:r>
              <a:rPr lang="en-US" altLang="zh-CN" sz="2800" b="1" dirty="0" err="1" smtClean="0">
                <a:latin typeface="#9Slide03 Ample" panose="02000000000000000000" pitchFamily="2" charset="0"/>
                <a:ea typeface="黑体" panose="02010609060101010101" charset="-122"/>
                <a:cs typeface="Times New Roman" panose="02020603050405020304" pitchFamily="18" charset="0"/>
              </a:rPr>
              <a:t>tham</a:t>
            </a:r>
            <a:r>
              <a:rPr lang="en-US" altLang="zh-CN" sz="2800" b="1" dirty="0" smtClean="0">
                <a:latin typeface="#9Slide03 Ample" panose="02000000000000000000" pitchFamily="2" charset="0"/>
                <a:ea typeface="黑体" panose="02010609060101010101" charset="-122"/>
                <a:cs typeface="Times New Roman" panose="02020603050405020304" pitchFamily="18" charset="0"/>
              </a:rPr>
              <a:t> </a:t>
            </a:r>
            <a:r>
              <a:rPr lang="en-US" altLang="zh-CN" sz="2800" b="1" dirty="0" err="1" smtClean="0">
                <a:latin typeface="#9Slide03 Ample" panose="02000000000000000000" pitchFamily="2" charset="0"/>
                <a:ea typeface="黑体" panose="02010609060101010101" charset="-122"/>
                <a:cs typeface="Times New Roman" panose="02020603050405020304" pitchFamily="18" charset="0"/>
              </a:rPr>
              <a:t>quan</a:t>
            </a:r>
            <a:r>
              <a:rPr lang="en-US" altLang="zh-CN" sz="2800" b="1" dirty="0" smtClean="0">
                <a:latin typeface="#9Slide03 Ample" panose="02000000000000000000" pitchFamily="2" charset="0"/>
                <a:ea typeface="黑体" panose="02010609060101010101" charset="-122"/>
                <a:cs typeface="Times New Roman" panose="02020603050405020304" pitchFamily="18" charset="0"/>
              </a:rPr>
              <a:t>”</a:t>
            </a:r>
            <a:endParaRPr sz="2800" b="1" dirty="0">
              <a:latin typeface="#9Slide03 Ample" panose="02000000000000000000" pitchFamily="2" charset="0"/>
              <a:ea typeface="黑体" panose="02010609060101010101" charset="-122"/>
              <a:cs typeface="Times New Roman" panose="02020603050405020304" pitchFamily="18" charset="0"/>
            </a:endParaRPr>
          </a:p>
        </p:txBody>
      </p:sp>
      <p:sp>
        <p:nvSpPr>
          <p:cNvPr id="22" name="Google Shape;1250;p39">
            <a:extLst>
              <a:ext uri="{FF2B5EF4-FFF2-40B4-BE49-F238E27FC236}">
                <a16:creationId xmlns:a16="http://schemas.microsoft.com/office/drawing/2014/main" id="{A235026D-1B07-1AE1-5534-EEEED923AC09}"/>
              </a:ext>
            </a:extLst>
          </p:cNvPr>
          <p:cNvSpPr/>
          <p:nvPr/>
        </p:nvSpPr>
        <p:spPr>
          <a:xfrm rot="16200000">
            <a:off x="8731528" y="1766766"/>
            <a:ext cx="1967947" cy="3393307"/>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文本框 25">
            <a:extLst>
              <a:ext uri="{FF2B5EF4-FFF2-40B4-BE49-F238E27FC236}">
                <a16:creationId xmlns:a16="http://schemas.microsoft.com/office/drawing/2014/main" id="{EDA60249-F366-F0D8-79C0-08C9D083F333}"/>
              </a:ext>
            </a:extLst>
          </p:cNvPr>
          <p:cNvSpPr txBox="1"/>
          <p:nvPr/>
        </p:nvSpPr>
        <p:spPr>
          <a:xfrm>
            <a:off x="8431960" y="2951946"/>
            <a:ext cx="3919900" cy="954107"/>
          </a:xfrm>
          <a:prstGeom prst="rect">
            <a:avLst/>
          </a:prstGeom>
          <a:noFill/>
        </p:spPr>
        <p:txBody>
          <a:bodyPr wrap="square" rtlCol="0">
            <a:spAutoFit/>
          </a:bodyPr>
          <a:lstStyle/>
          <a:p>
            <a:r>
              <a:rPr lang="en-US" sz="2800" b="1" dirty="0" smtClean="0">
                <a:latin typeface="#9Slide03 Ample" panose="02000000000000000000" pitchFamily="2" charset="0"/>
              </a:rPr>
              <a:t>“</a:t>
            </a:r>
            <a:r>
              <a:rPr lang="vi-VN" sz="2800" b="1" dirty="0" smtClean="0">
                <a:latin typeface="#9Slide03 Ample" panose="02000000000000000000" pitchFamily="2" charset="0"/>
              </a:rPr>
              <a:t>nhược điểm</a:t>
            </a:r>
            <a:r>
              <a:rPr lang="en-US" sz="2800" b="1" dirty="0" smtClean="0">
                <a:latin typeface="#9Slide03 Ample" panose="02000000000000000000" pitchFamily="2" charset="0"/>
              </a:rPr>
              <a:t>”</a:t>
            </a:r>
            <a:r>
              <a:rPr lang="vi-VN" sz="2800" b="1" dirty="0" smtClean="0">
                <a:latin typeface="#9Slide03 Ample" panose="02000000000000000000" pitchFamily="2" charset="0"/>
              </a:rPr>
              <a:t> </a:t>
            </a:r>
            <a:r>
              <a:rPr lang="vi-VN" sz="2800" dirty="0">
                <a:latin typeface="#9Slide03 Ample" panose="02000000000000000000" pitchFamily="2" charset="0"/>
              </a:rPr>
              <a:t>hoặc</a:t>
            </a:r>
            <a:r>
              <a:rPr lang="vi-VN" sz="2800" b="1" dirty="0">
                <a:latin typeface="#9Slide03 Ample" panose="02000000000000000000" pitchFamily="2" charset="0"/>
              </a:rPr>
              <a:t> </a:t>
            </a:r>
            <a:r>
              <a:rPr lang="en-US" sz="2800" b="1" dirty="0" smtClean="0">
                <a:latin typeface="#9Slide03 Ample" panose="02000000000000000000" pitchFamily="2" charset="0"/>
              </a:rPr>
              <a:t>”</a:t>
            </a:r>
            <a:r>
              <a:rPr lang="vi-VN" sz="2800" b="1" dirty="0" smtClean="0">
                <a:latin typeface="#9Slide03 Ample" panose="02000000000000000000" pitchFamily="2" charset="0"/>
              </a:rPr>
              <a:t>điểm yếu</a:t>
            </a:r>
            <a:r>
              <a:rPr lang="en-US" sz="2800" b="1" dirty="0" smtClean="0">
                <a:latin typeface="#9Slide03 Ample" panose="02000000000000000000" pitchFamily="2" charset="0"/>
              </a:rPr>
              <a:t>”</a:t>
            </a:r>
            <a:endParaRPr lang="en-US" sz="2800" dirty="0">
              <a:latin typeface="#9Slide03 Ample" panose="02000000000000000000" pitchFamily="2" charset="0"/>
            </a:endParaRPr>
          </a:p>
        </p:txBody>
      </p:sp>
      <p:sp>
        <p:nvSpPr>
          <p:cNvPr id="24" name="Google Shape;1250;p39">
            <a:extLst>
              <a:ext uri="{FF2B5EF4-FFF2-40B4-BE49-F238E27FC236}">
                <a16:creationId xmlns:a16="http://schemas.microsoft.com/office/drawing/2014/main" id="{A235026D-1B07-1AE1-5534-EEEED923AC09}"/>
              </a:ext>
            </a:extLst>
          </p:cNvPr>
          <p:cNvSpPr/>
          <p:nvPr/>
        </p:nvSpPr>
        <p:spPr>
          <a:xfrm rot="16200000">
            <a:off x="9121369" y="4128896"/>
            <a:ext cx="1165798" cy="3393307"/>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文本框 25">
            <a:extLst>
              <a:ext uri="{FF2B5EF4-FFF2-40B4-BE49-F238E27FC236}">
                <a16:creationId xmlns:a16="http://schemas.microsoft.com/office/drawing/2014/main" id="{EDA60249-F366-F0D8-79C0-08C9D083F333}"/>
              </a:ext>
            </a:extLst>
          </p:cNvPr>
          <p:cNvSpPr txBox="1"/>
          <p:nvPr/>
        </p:nvSpPr>
        <p:spPr>
          <a:xfrm>
            <a:off x="7744318" y="5575767"/>
            <a:ext cx="3919900" cy="523220"/>
          </a:xfrm>
          <a:prstGeom prst="rect">
            <a:avLst/>
          </a:prstGeom>
          <a:noFill/>
        </p:spPr>
        <p:txBody>
          <a:bodyPr wrap="square" rtlCol="0">
            <a:spAutoFit/>
          </a:bodyPr>
          <a:lstStyle/>
          <a:p>
            <a:pPr algn="ctr"/>
            <a:r>
              <a:rPr lang="en-US" altLang="zh-CN" sz="2800" b="1" dirty="0" smtClean="0">
                <a:latin typeface="#9Slide03 Ample" panose="02000000000000000000" pitchFamily="2" charset="0"/>
                <a:ea typeface="黑体" panose="02010609060101010101" charset="-122"/>
                <a:cs typeface="Times New Roman" panose="02020603050405020304" pitchFamily="18" charset="0"/>
              </a:rPr>
              <a:t>“</a:t>
            </a:r>
            <a:r>
              <a:rPr lang="en-US" altLang="zh-CN" sz="2800" b="1" dirty="0" err="1" smtClean="0">
                <a:latin typeface="#9Slide03 Ample" panose="02000000000000000000" pitchFamily="2" charset="0"/>
                <a:ea typeface="黑体" panose="02010609060101010101" charset="-122"/>
                <a:cs typeface="Times New Roman" panose="02020603050405020304" pitchFamily="18" charset="0"/>
              </a:rPr>
              <a:t>kiến</a:t>
            </a:r>
            <a:r>
              <a:rPr lang="en-US" altLang="zh-CN" sz="2800" b="1" dirty="0" smtClean="0">
                <a:latin typeface="#9Slide03 Ample" panose="02000000000000000000" pitchFamily="2" charset="0"/>
                <a:ea typeface="黑体" panose="02010609060101010101" charset="-122"/>
                <a:cs typeface="Times New Roman" panose="02020603050405020304" pitchFamily="18" charset="0"/>
              </a:rPr>
              <a:t> </a:t>
            </a:r>
            <a:r>
              <a:rPr lang="en-US" altLang="zh-CN" sz="2800" b="1" dirty="0" err="1" smtClean="0">
                <a:latin typeface="#9Slide03 Ample" panose="02000000000000000000" pitchFamily="2" charset="0"/>
                <a:ea typeface="黑体" panose="02010609060101010101" charset="-122"/>
                <a:cs typeface="Times New Roman" panose="02020603050405020304" pitchFamily="18" charset="0"/>
              </a:rPr>
              <a:t>thức</a:t>
            </a:r>
            <a:r>
              <a:rPr lang="en-US" altLang="zh-CN" sz="2800" b="1" dirty="0" smtClean="0">
                <a:latin typeface="#9Slide03 Ample" panose="02000000000000000000" pitchFamily="2" charset="0"/>
                <a:ea typeface="黑体" panose="02010609060101010101" charset="-122"/>
                <a:cs typeface="Times New Roman" panose="02020603050405020304" pitchFamily="18" charset="0"/>
              </a:rPr>
              <a:t>”</a:t>
            </a:r>
            <a:endParaRPr sz="2800" b="1" dirty="0">
              <a:latin typeface="#9Slide03 Ample" panose="02000000000000000000" pitchFamily="2" charset="0"/>
              <a:ea typeface="黑体" panose="02010609060101010101" charset="-122"/>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08F61967-2045-F946-5FDC-E26C3471FADA}"/>
              </a:ext>
            </a:extLst>
          </p:cNvPr>
          <p:cNvCxnSpPr/>
          <p:nvPr/>
        </p:nvCxnSpPr>
        <p:spPr>
          <a:xfrm flipV="1">
            <a:off x="991064" y="1231557"/>
            <a:ext cx="1615749" cy="153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F61967-2045-F946-5FDC-E26C3471FADA}"/>
              </a:ext>
            </a:extLst>
          </p:cNvPr>
          <p:cNvCxnSpPr/>
          <p:nvPr/>
        </p:nvCxnSpPr>
        <p:spPr>
          <a:xfrm flipV="1">
            <a:off x="1798939" y="3711145"/>
            <a:ext cx="1379152" cy="29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8F61967-2045-F946-5FDC-E26C3471FADA}"/>
              </a:ext>
            </a:extLst>
          </p:cNvPr>
          <p:cNvCxnSpPr/>
          <p:nvPr/>
        </p:nvCxnSpPr>
        <p:spPr>
          <a:xfrm flipV="1">
            <a:off x="4352566" y="5866208"/>
            <a:ext cx="1090640" cy="103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FC6B7DCC-96EC-FF9F-D873-CACEDBB715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318330">
            <a:off x="6131430" y="498590"/>
            <a:ext cx="1464646" cy="925840"/>
          </a:xfrm>
          <a:prstGeom prst="rect">
            <a:avLst/>
          </a:prstGeom>
        </p:spPr>
      </p:pic>
      <p:pic>
        <p:nvPicPr>
          <p:cNvPr id="30" name="Picture 29">
            <a:extLst>
              <a:ext uri="{FF2B5EF4-FFF2-40B4-BE49-F238E27FC236}">
                <a16:creationId xmlns:a16="http://schemas.microsoft.com/office/drawing/2014/main" id="{FC6B7DCC-96EC-FF9F-D873-CACEDBB715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318330">
            <a:off x="6212924" y="5188234"/>
            <a:ext cx="1464646" cy="925840"/>
          </a:xfrm>
          <a:prstGeom prst="rect">
            <a:avLst/>
          </a:prstGeom>
        </p:spPr>
      </p:pic>
      <p:pic>
        <p:nvPicPr>
          <p:cNvPr id="31" name="Picture 30">
            <a:extLst>
              <a:ext uri="{FF2B5EF4-FFF2-40B4-BE49-F238E27FC236}">
                <a16:creationId xmlns:a16="http://schemas.microsoft.com/office/drawing/2014/main" id="{FC6B7DCC-96EC-FF9F-D873-CACEDBB715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318330">
            <a:off x="6195656" y="2726922"/>
            <a:ext cx="1464646" cy="925840"/>
          </a:xfrm>
          <a:prstGeom prst="rect">
            <a:avLst/>
          </a:prstGeom>
        </p:spPr>
      </p:pic>
    </p:spTree>
    <p:extLst>
      <p:ext uri="{BB962C8B-B14F-4D97-AF65-F5344CB8AC3E}">
        <p14:creationId xmlns:p14="http://schemas.microsoft.com/office/powerpoint/2010/main" val="200335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heel(1)">
                                      <p:cBhvr>
                                        <p:cTn id="12" dur="2000"/>
                                        <p:tgtEl>
                                          <p:spTgt spid="29"/>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2000"/>
                                        <p:tgtEl>
                                          <p:spTgt spid="21"/>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heel(1)">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heel(1)">
                                      <p:cBhvr>
                                        <p:cTn id="28" dur="2000"/>
                                        <p:tgtEl>
                                          <p:spTgt spid="31"/>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heel(1)">
                                      <p:cBhvr>
                                        <p:cTn id="31" dur="2000"/>
                                        <p:tgtEl>
                                          <p:spTgt spid="2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heel(1)">
                                      <p:cBhvr>
                                        <p:cTn id="34" dur="2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heel(1)">
                                      <p:cBhvr>
                                        <p:cTn id="44" dur="2000"/>
                                        <p:tgtEl>
                                          <p:spTgt spid="30"/>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heel(1)">
                                      <p:cBhvr>
                                        <p:cTn id="47" dur="2000"/>
                                        <p:tgtEl>
                                          <p:spTgt spid="25"/>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heel(1)">
                                      <p:cBhvr>
                                        <p:cTn id="5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DC308-8D3B-48EA-23E0-D55614D15ED3}"/>
              </a:ext>
            </a:extLst>
          </p:cNvPr>
          <p:cNvPicPr>
            <a:picLocks noChangeAspect="1"/>
          </p:cNvPicPr>
          <p:nvPr/>
        </p:nvPicPr>
        <p:blipFill>
          <a:blip r:embed="rId3"/>
          <a:stretch>
            <a:fillRect/>
          </a:stretch>
        </p:blipFill>
        <p:spPr>
          <a:xfrm>
            <a:off x="1" y="0"/>
            <a:ext cx="12192000" cy="6858000"/>
          </a:xfrm>
          <a:prstGeom prst="rect">
            <a:avLst/>
          </a:prstGeom>
        </p:spPr>
      </p:pic>
      <p:grpSp>
        <p:nvGrpSpPr>
          <p:cNvPr id="9" name="Group 8">
            <a:extLst>
              <a:ext uri="{FF2B5EF4-FFF2-40B4-BE49-F238E27FC236}">
                <a16:creationId xmlns:a16="http://schemas.microsoft.com/office/drawing/2014/main" id="{4F64E1CD-A609-B07D-6A1B-9065C8ED7714}"/>
              </a:ext>
            </a:extLst>
          </p:cNvPr>
          <p:cNvGrpSpPr/>
          <p:nvPr/>
        </p:nvGrpSpPr>
        <p:grpSpPr>
          <a:xfrm>
            <a:off x="-530050" y="105707"/>
            <a:ext cx="5521170" cy="5521170"/>
            <a:chOff x="-228600" y="668415"/>
            <a:chExt cx="5521170" cy="5521170"/>
          </a:xfrm>
        </p:grpSpPr>
        <p:pic>
          <p:nvPicPr>
            <p:cNvPr id="3" name="Picture 2">
              <a:extLst>
                <a:ext uri="{FF2B5EF4-FFF2-40B4-BE49-F238E27FC236}">
                  <a16:creationId xmlns:a16="http://schemas.microsoft.com/office/drawing/2014/main" id="{AA632F99-9D3E-E743-CF45-E6D54ED70C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105" b="91853" l="9744" r="89776">
                          <a14:foregroundMark x1="44409" y1="9265" x2="44409" y2="9265"/>
                          <a14:foregroundMark x1="44409" y1="9265" x2="58307" y2="24121"/>
                          <a14:foregroundMark x1="39776" y1="11821" x2="58466" y2="15495"/>
                          <a14:foregroundMark x1="22524" y1="43291" x2="77476" y2="65335"/>
                          <a14:foregroundMark x1="77476" y1="65335" x2="78914" y2="66613"/>
                          <a14:foregroundMark x1="79393" y1="43770" x2="21246" y2="71086"/>
                          <a14:foregroundMark x1="45208" y1="91853" x2="57827" y2="90895"/>
                        </a14:backgroundRemoval>
                      </a14:imgEffect>
                    </a14:imgLayer>
                  </a14:imgProps>
                </a:ext>
                <a:ext uri="{28A0092B-C50C-407E-A947-70E740481C1C}">
                  <a14:useLocalDpi xmlns:a14="http://schemas.microsoft.com/office/drawing/2010/main" val="0"/>
                </a:ext>
              </a:extLst>
            </a:blip>
            <a:stretch>
              <a:fillRect/>
            </a:stretch>
          </p:blipFill>
          <p:spPr>
            <a:xfrm>
              <a:off x="-228600" y="668415"/>
              <a:ext cx="5521170" cy="5521170"/>
            </a:xfrm>
            <a:prstGeom prst="rect">
              <a:avLst/>
            </a:prstGeom>
          </p:spPr>
        </p:pic>
        <p:sp>
          <p:nvSpPr>
            <p:cNvPr id="8" name="Title 1">
              <a:extLst>
                <a:ext uri="{FF2B5EF4-FFF2-40B4-BE49-F238E27FC236}">
                  <a16:creationId xmlns:a16="http://schemas.microsoft.com/office/drawing/2014/main" id="{E4FEBA81-437C-5A20-75E8-0E6C7361D702}"/>
                </a:ext>
              </a:extLst>
            </p:cNvPr>
            <p:cNvSpPr txBox="1">
              <a:spLocks/>
            </p:cNvSpPr>
            <p:nvPr/>
          </p:nvSpPr>
          <p:spPr>
            <a:xfrm>
              <a:off x="828804" y="3549526"/>
              <a:ext cx="3517900" cy="6477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err="1">
                  <a:solidFill>
                    <a:srgbClr val="FF0000"/>
                  </a:solidFill>
                  <a:latin typeface="#9Slide05 SVNMercury Script" pitchFamily="2" charset="0"/>
                </a:rPr>
                <a:t>Bài</a:t>
              </a:r>
              <a:r>
                <a:rPr lang="en-US" sz="4000" dirty="0">
                  <a:solidFill>
                    <a:srgbClr val="FF0000"/>
                  </a:solidFill>
                  <a:latin typeface="#9Slide05 SVNMercury Script" pitchFamily="2" charset="0"/>
                </a:rPr>
                <a:t> </a:t>
              </a:r>
              <a:r>
                <a:rPr lang="en-US" sz="4000" dirty="0" err="1">
                  <a:solidFill>
                    <a:srgbClr val="FF0000"/>
                  </a:solidFill>
                  <a:latin typeface="#9Slide05 SVNMercury Script" pitchFamily="2" charset="0"/>
                </a:rPr>
                <a:t>tập</a:t>
              </a:r>
              <a:r>
                <a:rPr lang="en-US" sz="4000" dirty="0">
                  <a:solidFill>
                    <a:srgbClr val="FF0000"/>
                  </a:solidFill>
                  <a:latin typeface="#9Slide05 SVNMercury Script" pitchFamily="2" charset="0"/>
                </a:rPr>
                <a:t> </a:t>
              </a:r>
              <a:r>
                <a:rPr lang="en-US" sz="4000" dirty="0" err="1">
                  <a:solidFill>
                    <a:srgbClr val="FF0000"/>
                  </a:solidFill>
                  <a:latin typeface="#9Slide05 SVNMercury Script" pitchFamily="2" charset="0"/>
                </a:rPr>
                <a:t>về</a:t>
              </a:r>
              <a:r>
                <a:rPr lang="en-US" sz="4000" dirty="0">
                  <a:solidFill>
                    <a:srgbClr val="FF0000"/>
                  </a:solidFill>
                  <a:latin typeface="#9Slide05 SVNMercury Script" pitchFamily="2" charset="0"/>
                </a:rPr>
                <a:t> </a:t>
              </a:r>
              <a:r>
                <a:rPr lang="en-US" sz="4000" dirty="0" err="1">
                  <a:solidFill>
                    <a:srgbClr val="FF0000"/>
                  </a:solidFill>
                  <a:latin typeface="#9Slide05 SVNMercury Script" pitchFamily="2" charset="0"/>
                </a:rPr>
                <a:t>nhà</a:t>
              </a:r>
              <a:endParaRPr lang="en-US" sz="8000" dirty="0">
                <a:solidFill>
                  <a:srgbClr val="FF0000"/>
                </a:solidFill>
                <a:latin typeface="#9Slide05 SVNMercury Script" pitchFamily="2" charset="0"/>
              </a:endParaRPr>
            </a:p>
          </p:txBody>
        </p:sp>
      </p:grpSp>
      <p:sp>
        <p:nvSpPr>
          <p:cNvPr id="15" name="TextBox 15"/>
          <p:cNvSpPr txBox="1"/>
          <p:nvPr/>
        </p:nvSpPr>
        <p:spPr>
          <a:xfrm>
            <a:off x="3081714" y="867599"/>
            <a:ext cx="10363200" cy="1025922"/>
          </a:xfrm>
          <a:prstGeom prst="rect">
            <a:avLst/>
          </a:prstGeom>
        </p:spPr>
        <p:txBody>
          <a:bodyPr wrap="square" lIns="0" tIns="0" rIns="0" bIns="0" rtlCol="0" anchor="t">
            <a:spAutoFit/>
          </a:bodyPr>
          <a:lstStyle/>
          <a:p>
            <a:pPr algn="ctr">
              <a:lnSpc>
                <a:spcPts val="8000"/>
              </a:lnSpc>
            </a:pPr>
            <a:r>
              <a:rPr lang="en-US" sz="6000" dirty="0">
                <a:solidFill>
                  <a:srgbClr val="C00000"/>
                </a:solidFill>
                <a:latin typeface="#9Slide04 NewParis Headline" panose="02070500080000000003" pitchFamily="18" charset="0"/>
              </a:rPr>
              <a:t>BIÊN SOẠN TỪ ĐIỂN</a:t>
            </a:r>
          </a:p>
        </p:txBody>
      </p:sp>
      <p:sp>
        <p:nvSpPr>
          <p:cNvPr id="2" name="Vertical Scroll 1"/>
          <p:cNvSpPr/>
          <p:nvPr/>
        </p:nvSpPr>
        <p:spPr>
          <a:xfrm>
            <a:off x="6096001" y="2160396"/>
            <a:ext cx="4371033" cy="4089679"/>
          </a:xfrm>
          <a:prstGeom prst="vertic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87375" y="2655413"/>
            <a:ext cx="3151878" cy="3539430"/>
          </a:xfrm>
          <a:prstGeom prst="rect">
            <a:avLst/>
          </a:prstGeom>
        </p:spPr>
        <p:txBody>
          <a:bodyPr wrap="square">
            <a:spAutoFit/>
          </a:bodyPr>
          <a:lstStyle/>
          <a:p>
            <a:pPr algn="just"/>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Lập</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từ</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điển</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phân</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biệt</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một</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số</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yếu</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tố</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Hán</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Việt</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đồng</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âm</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và</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gần</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âm</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dễ</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nhầm</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lẫn</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ít</a:t>
            </a:r>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9Slide03 AmpleSoft" panose="02000000000000000000" pitchFamily="2" charset="0"/>
                <a:cs typeface="Times New Roman" panose="02020603050405020304" pitchFamily="18" charset="0"/>
              </a:rPr>
              <a:t>nhất</a:t>
            </a:r>
            <a:r>
              <a:rPr lang="en-US" sz="3200" dirty="0">
                <a:solidFill>
                  <a:srgbClr val="242021"/>
                </a:solidFill>
                <a:latin typeface="#9Slide03 AmpleSoft" panose="02000000000000000000" pitchFamily="2" charset="0"/>
                <a:cs typeface="Times New Roman" panose="02020603050405020304" pitchFamily="18" charset="0"/>
              </a:rPr>
              <a:t> 20 </a:t>
            </a:r>
            <a:r>
              <a:rPr lang="en-US" sz="3200" dirty="0" err="1">
                <a:solidFill>
                  <a:srgbClr val="242021"/>
                </a:solidFill>
                <a:latin typeface="#9Slide03 AmpleSoft" panose="02000000000000000000" pitchFamily="2" charset="0"/>
                <a:cs typeface="Times New Roman" panose="02020603050405020304" pitchFamily="18" charset="0"/>
              </a:rPr>
              <a:t>từ</a:t>
            </a:r>
            <a:r>
              <a:rPr lang="en-US" sz="3200" dirty="0" smtClean="0">
                <a:solidFill>
                  <a:srgbClr val="242021"/>
                </a:solidFill>
                <a:latin typeface="#9Slide03 AmpleSoft" panose="02000000000000000000" pitchFamily="2" charset="0"/>
                <a:cs typeface="Times New Roman" panose="02020603050405020304" pitchFamily="18" charset="0"/>
              </a:rPr>
              <a:t>)</a:t>
            </a:r>
          </a:p>
        </p:txBody>
      </p:sp>
    </p:spTree>
    <p:extLst>
      <p:ext uri="{BB962C8B-B14F-4D97-AF65-F5344CB8AC3E}">
        <p14:creationId xmlns:p14="http://schemas.microsoft.com/office/powerpoint/2010/main" val="289282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84730-D5AB-B3A5-3CB7-8F401694498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CD9620-1CC3-5D7E-51C2-3DE946829721}"/>
              </a:ext>
            </a:extLst>
          </p:cNvPr>
          <p:cNvSpPr>
            <a:spLocks noGrp="1"/>
          </p:cNvSpPr>
          <p:nvPr>
            <p:ph type="ctrTitle"/>
          </p:nvPr>
        </p:nvSpPr>
        <p:spPr>
          <a:xfrm>
            <a:off x="673100" y="2006600"/>
            <a:ext cx="10845800" cy="2844800"/>
          </a:xfrm>
        </p:spPr>
        <p:txBody>
          <a:bodyPr>
            <a:normAutofit fontScale="90000"/>
          </a:bodyPr>
          <a:lstStyle/>
          <a:p>
            <a:r>
              <a:rPr lang="en-US" sz="8000" dirty="0" err="1">
                <a:latin typeface="#9Slide05 SVNMercury Script" pitchFamily="2" charset="0"/>
              </a:rPr>
              <a:t>Chúc</a:t>
            </a:r>
            <a:r>
              <a:rPr lang="en-US" sz="8000" dirty="0">
                <a:latin typeface="#9Slide05 SVNMercury Script" pitchFamily="2" charset="0"/>
              </a:rPr>
              <a:t> </a:t>
            </a:r>
            <a:r>
              <a:rPr lang="en-US" sz="8000" dirty="0" err="1">
                <a:latin typeface="#9Slide05 SVNMercury Script" pitchFamily="2" charset="0"/>
              </a:rPr>
              <a:t>các</a:t>
            </a:r>
            <a:r>
              <a:rPr lang="en-US" sz="8000" dirty="0">
                <a:latin typeface="#9Slide05 SVNMercury Script" pitchFamily="2" charset="0"/>
              </a:rPr>
              <a:t> </a:t>
            </a:r>
            <a:r>
              <a:rPr lang="en-US" sz="8000" dirty="0" err="1">
                <a:latin typeface="#9Slide05 SVNMercury Script" pitchFamily="2" charset="0"/>
              </a:rPr>
              <a:t>em</a:t>
            </a:r>
            <a:r>
              <a:rPr lang="en-US" sz="8000" dirty="0">
                <a:latin typeface="#9Slide05 SVNMercury Script" pitchFamily="2" charset="0"/>
              </a:rPr>
              <a:t> </a:t>
            </a:r>
            <a:r>
              <a:rPr lang="en-US" sz="8000" dirty="0" err="1">
                <a:latin typeface="#9Slide05 SVNMercury Script" pitchFamily="2" charset="0"/>
              </a:rPr>
              <a:t>học</a:t>
            </a:r>
            <a:r>
              <a:rPr lang="en-US" sz="8000" dirty="0">
                <a:latin typeface="#9Slide05 SVNMercury Script" pitchFamily="2" charset="0"/>
              </a:rPr>
              <a:t> </a:t>
            </a:r>
            <a:r>
              <a:rPr lang="en-US" sz="8000" dirty="0" err="1">
                <a:latin typeface="#9Slide05 SVNMercury Script" pitchFamily="2" charset="0"/>
              </a:rPr>
              <a:t>tốt</a:t>
            </a:r>
            <a:r>
              <a:rPr lang="en-US" sz="8000" dirty="0">
                <a:latin typeface="#9Slide05 SVNMercury Script" pitchFamily="2" charset="0"/>
              </a:rPr>
              <a:t> !</a:t>
            </a:r>
            <a:br>
              <a:rPr lang="en-US" sz="8000" dirty="0">
                <a:latin typeface="#9Slide05 SVNMercury Script" pitchFamily="2" charset="0"/>
              </a:rPr>
            </a:br>
            <a:r>
              <a:rPr lang="en-US" sz="5000" dirty="0">
                <a:latin typeface="#9Slide05 SVNMercury Script" pitchFamily="2" charset="0"/>
              </a:rPr>
              <a:t/>
            </a:r>
            <a:br>
              <a:rPr lang="en-US" sz="5000" dirty="0">
                <a:latin typeface="#9Slide05 SVNMercury Script" pitchFamily="2" charset="0"/>
              </a:rPr>
            </a:br>
            <a:endParaRPr lang="en-US" sz="8000" dirty="0">
              <a:latin typeface="#9Slide05 SVNMercury Script" pitchFamily="2" charset="0"/>
            </a:endParaRPr>
          </a:p>
        </p:txBody>
      </p:sp>
    </p:spTree>
    <p:extLst>
      <p:ext uri="{BB962C8B-B14F-4D97-AF65-F5344CB8AC3E}">
        <p14:creationId xmlns:p14="http://schemas.microsoft.com/office/powerpoint/2010/main" val="381844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84730-D5AB-B3A5-3CB7-8F401694498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CD9620-1CC3-5D7E-51C2-3DE946829721}"/>
              </a:ext>
            </a:extLst>
          </p:cNvPr>
          <p:cNvSpPr>
            <a:spLocks noGrp="1"/>
          </p:cNvSpPr>
          <p:nvPr>
            <p:ph type="ctrTitle"/>
          </p:nvPr>
        </p:nvSpPr>
        <p:spPr>
          <a:xfrm>
            <a:off x="762000" y="1186158"/>
            <a:ext cx="10668000" cy="3885572"/>
          </a:xfrm>
        </p:spPr>
        <p:txBody>
          <a:bodyPr>
            <a:normAutofit fontScale="90000"/>
          </a:bodyPr>
          <a:lstStyle/>
          <a:p>
            <a:r>
              <a:rPr lang="en-US" sz="7200" dirty="0" err="1">
                <a:latin typeface="#9Slide05 SVNMercury Script" pitchFamily="2" charset="0"/>
              </a:rPr>
              <a:t>Thực</a:t>
            </a:r>
            <a:r>
              <a:rPr lang="en-US" sz="7200" dirty="0">
                <a:latin typeface="#9Slide05 SVNMercury Script" pitchFamily="2" charset="0"/>
              </a:rPr>
              <a:t> </a:t>
            </a:r>
            <a:r>
              <a:rPr lang="en-US" sz="7200" dirty="0" err="1">
                <a:latin typeface="#9Slide05 SVNMercury Script" pitchFamily="2" charset="0"/>
              </a:rPr>
              <a:t>hành</a:t>
            </a:r>
            <a:r>
              <a:rPr lang="en-US" sz="7200" dirty="0">
                <a:latin typeface="#9Slide05 SVNMercury Script" pitchFamily="2" charset="0"/>
              </a:rPr>
              <a:t> </a:t>
            </a:r>
            <a:r>
              <a:rPr lang="en-US" sz="7200" dirty="0" err="1">
                <a:latin typeface="#9Slide05 SVNMercury Script" pitchFamily="2" charset="0"/>
              </a:rPr>
              <a:t>tiếng</a:t>
            </a:r>
            <a:r>
              <a:rPr lang="en-US" sz="7200" dirty="0">
                <a:latin typeface="#9Slide05 SVNMercury Script" pitchFamily="2" charset="0"/>
              </a:rPr>
              <a:t> </a:t>
            </a:r>
            <a:r>
              <a:rPr lang="en-US" sz="7200" dirty="0" err="1">
                <a:latin typeface="#9Slide05 SVNMercury Script" pitchFamily="2" charset="0"/>
              </a:rPr>
              <a:t>Việt</a:t>
            </a:r>
            <a:r>
              <a:rPr lang="en-US" sz="7200" dirty="0">
                <a:latin typeface="#9Slide05 SVNMercury Script" pitchFamily="2" charset="0"/>
              </a:rPr>
              <a:t/>
            </a:r>
            <a:br>
              <a:rPr lang="en-US" sz="7200" dirty="0">
                <a:latin typeface="#9Slide05 SVNMercury Script" pitchFamily="2" charset="0"/>
              </a:rPr>
            </a:br>
            <a:r>
              <a:rPr lang="en-US" sz="4800" dirty="0">
                <a:latin typeface="#9Slide05 SVNMercury Script" pitchFamily="2" charset="0"/>
              </a:rPr>
              <a:t/>
            </a:r>
            <a:br>
              <a:rPr lang="en-US" sz="4800" dirty="0">
                <a:latin typeface="#9Slide05 SVNMercury Script" pitchFamily="2" charset="0"/>
              </a:rPr>
            </a:br>
            <a:r>
              <a:rPr lang="en-US" b="1" dirty="0">
                <a:latin typeface="#9Slide03 Ample" panose="02000000000000000000" pitchFamily="2" charset="0"/>
              </a:rPr>
              <a:t>MỘT SỐ YẾU TỐ HÁN VIỆT </a:t>
            </a:r>
            <a:r>
              <a:rPr lang="en-US" b="1" dirty="0" smtClean="0">
                <a:latin typeface="#9Slide03 Ample" panose="02000000000000000000" pitchFamily="2" charset="0"/>
              </a:rPr>
              <a:t/>
            </a:r>
            <a:br>
              <a:rPr lang="en-US" b="1" dirty="0" smtClean="0">
                <a:latin typeface="#9Slide03 Ample" panose="02000000000000000000" pitchFamily="2" charset="0"/>
              </a:rPr>
            </a:br>
            <a:r>
              <a:rPr lang="en-US" b="1" dirty="0" smtClean="0">
                <a:latin typeface="#9Slide03 Ample" panose="02000000000000000000" pitchFamily="2" charset="0"/>
              </a:rPr>
              <a:t>DỄ </a:t>
            </a:r>
            <a:r>
              <a:rPr lang="en-US" b="1" dirty="0">
                <a:latin typeface="#9Slide03 Ample" panose="02000000000000000000" pitchFamily="2" charset="0"/>
              </a:rPr>
              <a:t>NHẦM LẪN VÀ CÁCH PHÂN BIỆT</a:t>
            </a:r>
            <a:endParaRPr lang="en-US" sz="7200" dirty="0">
              <a:latin typeface="#9Slide03 Ample" panose="02000000000000000000" pitchFamily="2" charset="0"/>
            </a:endParaRPr>
          </a:p>
        </p:txBody>
      </p:sp>
    </p:spTree>
    <p:extLst>
      <p:ext uri="{BB962C8B-B14F-4D97-AF65-F5344CB8AC3E}">
        <p14:creationId xmlns:p14="http://schemas.microsoft.com/office/powerpoint/2010/main" val="357423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26B210-2A2A-D9FE-6221-228F9AB43BA9}"/>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9F9AB80D-334C-72E1-812D-FCC8E6CD9298}"/>
              </a:ext>
            </a:extLst>
          </p:cNvPr>
          <p:cNvSpPr txBox="1">
            <a:spLocks/>
          </p:cNvSpPr>
          <p:nvPr/>
        </p:nvSpPr>
        <p:spPr>
          <a:xfrm>
            <a:off x="5583865" y="1611461"/>
            <a:ext cx="1954619" cy="1695264"/>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400" dirty="0">
                <a:latin typeface="#9Slide03 AllRoundGothic" panose="020B0703020202020104" pitchFamily="34" charset="0"/>
              </a:rPr>
              <a:t>I</a:t>
            </a:r>
            <a:r>
              <a:rPr lang="en-US" sz="15400" dirty="0" smtClean="0">
                <a:latin typeface="#9Slide03 AllRoundGothic" panose="020B0703020202020104" pitchFamily="34" charset="0"/>
              </a:rPr>
              <a:t>.</a:t>
            </a:r>
            <a:endParaRPr lang="en-US" sz="15400" dirty="0">
              <a:latin typeface="#9Slide03 AllRoundGothic" panose="020B0703020202020104" pitchFamily="34" charset="0"/>
            </a:endParaRPr>
          </a:p>
        </p:txBody>
      </p:sp>
      <p:sp>
        <p:nvSpPr>
          <p:cNvPr id="2" name="Title 1">
            <a:extLst>
              <a:ext uri="{FF2B5EF4-FFF2-40B4-BE49-F238E27FC236}">
                <a16:creationId xmlns:a16="http://schemas.microsoft.com/office/drawing/2014/main" id="{A1998B19-591E-5D1C-3539-652903DD1B81}"/>
              </a:ext>
            </a:extLst>
          </p:cNvPr>
          <p:cNvSpPr txBox="1">
            <a:spLocks/>
          </p:cNvSpPr>
          <p:nvPr/>
        </p:nvSpPr>
        <p:spPr>
          <a:xfrm>
            <a:off x="0" y="4322456"/>
            <a:ext cx="12192000" cy="204628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b="1" dirty="0" smtClean="0">
                <a:latin typeface="#9Slide03 AllRoundGothic" panose="020B0703020202020104" pitchFamily="34" charset="0"/>
              </a:rPr>
              <a:t>MỘT SỐ YẾU TỐ HÁN VIỆT DỄ NHẦM LẪN </a:t>
            </a:r>
            <a:endParaRPr lang="en-US" b="1" dirty="0" smtClean="0">
              <a:latin typeface="#9Slide03 AllRoundGothic" panose="020B0703020202020104" pitchFamily="34" charset="0"/>
            </a:endParaRPr>
          </a:p>
          <a:p>
            <a:pPr algn="ctr"/>
            <a:r>
              <a:rPr lang="vi-VN" b="1" dirty="0" smtClean="0">
                <a:latin typeface="#9Slide03 AllRoundGothic" panose="020B0703020202020104" pitchFamily="34" charset="0"/>
              </a:rPr>
              <a:t>VÀ CÁCH PHÂN BIỆT</a:t>
            </a:r>
            <a:endParaRPr lang="en-US" dirty="0">
              <a:latin typeface="#9Slide03 AllRoundGothic" panose="020B0703020202020104" pitchFamily="34" charset="0"/>
            </a:endParaRPr>
          </a:p>
        </p:txBody>
      </p:sp>
      <p:pic>
        <p:nvPicPr>
          <p:cNvPr id="5" name="Picture 4">
            <a:extLst>
              <a:ext uri="{FF2B5EF4-FFF2-40B4-BE49-F238E27FC236}">
                <a16:creationId xmlns:a16="http://schemas.microsoft.com/office/drawing/2014/main" id="{C6F19CC4-8D54-139B-0B49-393C6ECF349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97" b="47617" l="62359" r="89136">
                        <a14:foregroundMark x1="75444" y1="11470" x2="75444" y2="11470"/>
                        <a14:foregroundMark x1="69628" y1="23344" x2="82351" y2="22940"/>
                        <a14:foregroundMark x1="85057" y1="23102" x2="84491" y2="30816"/>
                        <a14:foregroundMark x1="84491" y1="30816" x2="81220" y2="39943"/>
                        <a14:foregroundMark x1="81220" y1="39943" x2="76898" y2="45153"/>
                        <a14:foregroundMark x1="65751" y1="28069" x2="71890" y2="39257"/>
                        <a14:foregroundMark x1="71890" y1="39257" x2="74879" y2="41963"/>
                        <a14:foregroundMark x1="84128" y1="21002" x2="86309" y2="26050"/>
                        <a14:foregroundMark x1="63651" y1="22859" x2="67447" y2="20638"/>
                        <a14:foregroundMark x1="65267" y1="26817" x2="65509" y2="30775"/>
                        <a14:foregroundMark x1="65509" y1="30775" x2="71648" y2="43578"/>
                        <a14:foregroundMark x1="63247" y1="23344" x2="63247" y2="23344"/>
                        <a14:foregroundMark x1="87641" y1="27383" x2="86914" y2="31422"/>
                        <a14:foregroundMark x1="89176" y1="31583" x2="86470" y2="39580"/>
                        <a14:foregroundMark x1="67447" y1="43457" x2="73102" y2="45679"/>
                        <a14:foregroundMark x1="62722" y1="29321" x2="62399" y2="33966"/>
                        <a14:foregroundMark x1="73586" y1="47415" x2="76616" y2="47496"/>
                        <a14:foregroundMark x1="75323" y1="10097" x2="75323" y2="10097"/>
                        <a14:foregroundMark x1="72779" y1="47617" x2="72779" y2="47617"/>
                      </a14:backgroundRemoval>
                    </a14:imgEffect>
                  </a14:imgLayer>
                </a14:imgProps>
              </a:ext>
              <a:ext uri="{28A0092B-C50C-407E-A947-70E740481C1C}">
                <a14:useLocalDpi xmlns:a14="http://schemas.microsoft.com/office/drawing/2010/main" val="0"/>
              </a:ext>
            </a:extLst>
          </a:blip>
          <a:srcRect l="61576" t="8372" r="9587" b="50000"/>
          <a:stretch/>
        </p:blipFill>
        <p:spPr>
          <a:xfrm>
            <a:off x="315806" y="0"/>
            <a:ext cx="2708660" cy="3910084"/>
          </a:xfrm>
          <a:prstGeom prst="rect">
            <a:avLst/>
          </a:prstGeom>
        </p:spPr>
      </p:pic>
    </p:spTree>
    <p:extLst>
      <p:ext uri="{BB962C8B-B14F-4D97-AF65-F5344CB8AC3E}">
        <p14:creationId xmlns:p14="http://schemas.microsoft.com/office/powerpoint/2010/main" val="327562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0A19E4-0835-B9F4-D435-339FDA277E50}"/>
              </a:ext>
            </a:extLst>
          </p:cNvPr>
          <p:cNvSpPr/>
          <p:nvPr/>
        </p:nvSpPr>
        <p:spPr>
          <a:xfrm>
            <a:off x="462037" y="316203"/>
            <a:ext cx="9342363" cy="543675"/>
          </a:xfrm>
          <a:prstGeom prst="rect">
            <a:avLst/>
          </a:prstGeom>
        </p:spPr>
        <p:txBody>
          <a:bodyPr wrap="square">
            <a:spAutoFit/>
          </a:bodyPr>
          <a:lstStyle/>
          <a:p>
            <a:pPr defTabSz="609257">
              <a:spcBef>
                <a:spcPts val="430"/>
              </a:spcBef>
              <a:buClr>
                <a:srgbClr val="231F20"/>
              </a:buClr>
              <a:buSzPts val="1200"/>
              <a:tabLst>
                <a:tab pos="508449" algn="l"/>
              </a:tabLst>
            </a:pPr>
            <a:r>
              <a:rPr lang="en-US" sz="2933" b="1" dirty="0">
                <a:latin typeface="#9Slide03 Ample" panose="02000000000000000000" pitchFamily="2" charset="0"/>
                <a:ea typeface="Times New Roman" panose="02020603050405020304" pitchFamily="18" charset="0"/>
                <a:cs typeface="Times New Roman" panose="02020603050405020304" pitchFamily="18" charset="0"/>
              </a:rPr>
              <a:t>1.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Nhận</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biết</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một</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số</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yếu</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tố</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Hán</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Việt</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dễ</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nhầm</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lẫn</a:t>
            </a:r>
            <a:endParaRPr lang="en-US" sz="2933" b="1" dirty="0">
              <a:latin typeface="#9Slide03 Ample" panose="02000000000000000000" pitchFamily="2"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442555C-6341-815B-59A4-85DFCF46A502}"/>
              </a:ext>
            </a:extLst>
          </p:cNvPr>
          <p:cNvSpPr/>
          <p:nvPr/>
        </p:nvSpPr>
        <p:spPr>
          <a:xfrm>
            <a:off x="812800" y="1092200"/>
            <a:ext cx="10769600" cy="543675"/>
          </a:xfrm>
          <a:prstGeom prst="rect">
            <a:avLst/>
          </a:prstGeom>
        </p:spPr>
        <p:txBody>
          <a:bodyPr wrap="square">
            <a:spAutoFit/>
          </a:bodyPr>
          <a:lstStyle/>
          <a:p>
            <a:pPr algn="just" defTabSz="914446">
              <a:spcAft>
                <a:spcPts val="750"/>
              </a:spcAft>
              <a:defRPr/>
            </a:pP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Các</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yếu</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tố</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Hán</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Việt</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đồng</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âm</a:t>
            </a:r>
            <a:endPar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442555C-6341-815B-59A4-85DFCF46A502}"/>
              </a:ext>
            </a:extLst>
          </p:cNvPr>
          <p:cNvSpPr/>
          <p:nvPr/>
        </p:nvSpPr>
        <p:spPr>
          <a:xfrm>
            <a:off x="812800" y="1827161"/>
            <a:ext cx="5029200" cy="543675"/>
          </a:xfrm>
          <a:prstGeom prst="rect">
            <a:avLst/>
          </a:prstGeom>
        </p:spPr>
        <p:txBody>
          <a:bodyPr wrap="square">
            <a:spAutoFit/>
          </a:bodyPr>
          <a:lstStyle/>
          <a:p>
            <a:pPr algn="just" defTabSz="914446">
              <a:spcAft>
                <a:spcPts val="750"/>
              </a:spcAft>
              <a:defRPr/>
            </a:pP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Ai </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trần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ai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bụi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bặm</a:t>
            </a:r>
            <a:endPar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442555C-6341-815B-59A4-85DFCF46A502}"/>
              </a:ext>
            </a:extLst>
          </p:cNvPr>
          <p:cNvSpPr/>
          <p:nvPr/>
        </p:nvSpPr>
        <p:spPr>
          <a:xfrm>
            <a:off x="812800" y="2562122"/>
            <a:ext cx="5029200" cy="995016"/>
          </a:xfrm>
          <a:prstGeom prst="rect">
            <a:avLst/>
          </a:prstGeom>
        </p:spPr>
        <p:txBody>
          <a:bodyPr wrap="square">
            <a:spAutoFit/>
          </a:bodyPr>
          <a:lstStyle/>
          <a:p>
            <a:pPr algn="just" defTabSz="914446">
              <a:spcAft>
                <a:spcPts val="750"/>
              </a:spcAft>
              <a:defRPr/>
            </a:pP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Ai </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ai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oán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ai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điếu</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bi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ai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buồn</a:t>
            </a:r>
            <a:endPar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6356350" y="1625298"/>
            <a:ext cx="0" cy="2188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442555C-6341-815B-59A4-85DFCF46A502}"/>
              </a:ext>
            </a:extLst>
          </p:cNvPr>
          <p:cNvSpPr/>
          <p:nvPr/>
        </p:nvSpPr>
        <p:spPr>
          <a:xfrm>
            <a:off x="6705600" y="1828962"/>
            <a:ext cx="5029200" cy="995016"/>
          </a:xfrm>
          <a:prstGeom prst="rect">
            <a:avLst/>
          </a:prstGeom>
        </p:spPr>
        <p:txBody>
          <a:bodyPr wrap="square">
            <a:spAutoFit/>
          </a:bodyPr>
          <a:lstStyle/>
          <a:p>
            <a:pPr algn="just" defTabSz="914446">
              <a:spcAft>
                <a:spcPts val="750"/>
              </a:spcAft>
              <a:defRPr/>
            </a:pP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Bảo</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bảo</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vệ</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bảo</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dưỡng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bảo</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tàng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chăm</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sóc</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giữ</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gìn</a:t>
            </a:r>
            <a:endPar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442555C-6341-815B-59A4-85DFCF46A502}"/>
              </a:ext>
            </a:extLst>
          </p:cNvPr>
          <p:cNvSpPr/>
          <p:nvPr/>
        </p:nvSpPr>
        <p:spPr>
          <a:xfrm>
            <a:off x="6705600" y="2957076"/>
            <a:ext cx="5029200" cy="995016"/>
          </a:xfrm>
          <a:prstGeom prst="rect">
            <a:avLst/>
          </a:prstGeom>
        </p:spPr>
        <p:txBody>
          <a:bodyPr wrap="square">
            <a:spAutoFit/>
          </a:bodyPr>
          <a:lstStyle/>
          <a:p>
            <a:pPr algn="just" defTabSz="914446">
              <a:spcAft>
                <a:spcPts val="750"/>
              </a:spcAft>
              <a:defRPr/>
            </a:pP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Bảo</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bảo</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vật</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bảo</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kiếm</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quốc</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bảo</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quý</a:t>
            </a:r>
            <a:endPar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442555C-6341-815B-59A4-85DFCF46A502}"/>
              </a:ext>
            </a:extLst>
          </p:cNvPr>
          <p:cNvSpPr/>
          <p:nvPr/>
        </p:nvSpPr>
        <p:spPr>
          <a:xfrm>
            <a:off x="2007286" y="4750218"/>
            <a:ext cx="9122032" cy="1446358"/>
          </a:xfrm>
          <a:prstGeom prst="rect">
            <a:avLst/>
          </a:prstGeom>
          <a:solidFill>
            <a:schemeClr val="accent6">
              <a:lumMod val="20000"/>
              <a:lumOff val="80000"/>
            </a:schemeClr>
          </a:solidFill>
          <a:ln>
            <a:solidFill>
              <a:schemeClr val="accent6">
                <a:lumMod val="20000"/>
                <a:lumOff val="80000"/>
              </a:schemeClr>
            </a:solidFill>
          </a:ln>
          <a:effectLst>
            <a:outerShdw blurRad="63500" sx="102000" sy="102000" algn="ctr" rotWithShape="0">
              <a:prstClr val="black">
                <a:alpha val="40000"/>
              </a:prstClr>
            </a:outerShdw>
          </a:effectLst>
        </p:spPr>
        <p:txBody>
          <a:bodyPr wrap="square">
            <a:spAutoFit/>
          </a:bodyPr>
          <a:lstStyle/>
          <a:p>
            <a:pPr algn="just" defTabSz="914446">
              <a:spcAft>
                <a:spcPts val="750"/>
              </a:spcAft>
              <a:defRPr/>
            </a:pPr>
            <a:r>
              <a:rPr lang="en-US" sz="2933" dirty="0" err="1" smtClean="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Tuy</a:t>
            </a:r>
            <a:r>
              <a:rPr lang="en-US" sz="2933" dirty="0" smtClean="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có</a:t>
            </a:r>
            <a:r>
              <a:rPr lang="en-US" sz="2933"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cách</a:t>
            </a:r>
            <a:r>
              <a:rPr lang="en-US" sz="2933"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viết</a:t>
            </a:r>
            <a:r>
              <a:rPr lang="en-US" sz="2933"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ghi</a:t>
            </a:r>
            <a:r>
              <a:rPr lang="en-US" sz="2933"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âm</a:t>
            </a:r>
            <a:r>
              <a:rPr lang="en-US" sz="2933"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giống</a:t>
            </a:r>
            <a:r>
              <a:rPr lang="en-US" sz="2933"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nhau</a:t>
            </a:r>
            <a:r>
              <a:rPr lang="en-US" sz="2933"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nhưng</a:t>
            </a:r>
            <a:r>
              <a:rPr lang="en-US" sz="2933"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nghĩa</a:t>
            </a:r>
            <a:r>
              <a:rPr lang="en-US" sz="2933"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lại</a:t>
            </a:r>
            <a:r>
              <a:rPr lang="en-US" sz="2933"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khác</a:t>
            </a:r>
            <a:r>
              <a:rPr lang="en-US" sz="2933"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nhau</a:t>
            </a:r>
            <a:r>
              <a:rPr lang="en-US" sz="2933"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dễ</a:t>
            </a:r>
            <a:r>
              <a:rPr lang="en-US" sz="2933"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nhầm</a:t>
            </a:r>
            <a:r>
              <a:rPr lang="en-US" sz="2933"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lẫn</a:t>
            </a:r>
            <a:r>
              <a:rPr lang="en-US" sz="2933"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về</a:t>
            </a:r>
            <a:r>
              <a:rPr lang="en-US" sz="2933"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nghĩa</a:t>
            </a:r>
            <a:r>
              <a:rPr lang="en-US" sz="2933"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 </a:t>
            </a:r>
            <a:r>
              <a:rPr lang="en-US" sz="2933" b="1"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yếu</a:t>
            </a:r>
            <a:r>
              <a:rPr lang="en-US" sz="2933" b="1"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b="1"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tố</a:t>
            </a:r>
            <a:r>
              <a:rPr lang="en-US" sz="2933" b="1"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b="1"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Hán</a:t>
            </a:r>
            <a:r>
              <a:rPr lang="en-US" sz="2933" b="1"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b="1"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Việt</a:t>
            </a:r>
            <a:r>
              <a:rPr lang="en-US" sz="2933" b="1"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b="1"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đồng</a:t>
            </a:r>
            <a:r>
              <a:rPr lang="en-US" sz="2933" b="1"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b="1" dirty="0" err="1">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âm</a:t>
            </a:r>
            <a:r>
              <a:rPr lang="en-US" sz="2933" b="1"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endParaRPr lang="en-US" sz="2933" b="1"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FC6B7DCC-96EC-FF9F-D873-CACEDBB7159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318330">
            <a:off x="587365" y="4952298"/>
            <a:ext cx="1464646" cy="925840"/>
          </a:xfrm>
          <a:prstGeom prst="rect">
            <a:avLst/>
          </a:prstGeom>
        </p:spPr>
      </p:pic>
    </p:spTree>
    <p:extLst>
      <p:ext uri="{BB962C8B-B14F-4D97-AF65-F5344CB8AC3E}">
        <p14:creationId xmlns:p14="http://schemas.microsoft.com/office/powerpoint/2010/main" val="240859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in)">
                                      <p:cBhvr>
                                        <p:cTn id="39" dur="2000"/>
                                        <p:tgtEl>
                                          <p:spTgt spid="15"/>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heel(1)">
                                      <p:cBhvr>
                                        <p:cTn id="4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4" grpId="0"/>
      <p:bldP spid="15"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0A19E4-0835-B9F4-D435-339FDA277E50}"/>
              </a:ext>
            </a:extLst>
          </p:cNvPr>
          <p:cNvSpPr/>
          <p:nvPr/>
        </p:nvSpPr>
        <p:spPr>
          <a:xfrm>
            <a:off x="277827" y="319660"/>
            <a:ext cx="9342363" cy="543675"/>
          </a:xfrm>
          <a:prstGeom prst="rect">
            <a:avLst/>
          </a:prstGeom>
        </p:spPr>
        <p:txBody>
          <a:bodyPr wrap="square">
            <a:spAutoFit/>
          </a:bodyPr>
          <a:lstStyle/>
          <a:p>
            <a:pPr defTabSz="609257">
              <a:spcBef>
                <a:spcPts val="430"/>
              </a:spcBef>
              <a:buClr>
                <a:srgbClr val="231F20"/>
              </a:buClr>
              <a:buSzPts val="1200"/>
              <a:tabLst>
                <a:tab pos="508449" algn="l"/>
              </a:tabLst>
            </a:pPr>
            <a:r>
              <a:rPr lang="en-US" sz="2933" b="1" dirty="0">
                <a:latin typeface="#9Slide03 Ample" panose="02000000000000000000" pitchFamily="2" charset="0"/>
                <a:ea typeface="Times New Roman" panose="02020603050405020304" pitchFamily="18" charset="0"/>
                <a:cs typeface="Times New Roman" panose="02020603050405020304" pitchFamily="18" charset="0"/>
              </a:rPr>
              <a:t>1.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Nhận</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biết</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một</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số</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yếu</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tố</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Hán</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Việt</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dễ</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nhầm</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lẫn</a:t>
            </a:r>
            <a:endParaRPr lang="en-US" sz="2933" b="1" dirty="0">
              <a:latin typeface="#9Slide03 Ample" panose="02000000000000000000" pitchFamily="2"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442555C-6341-815B-59A4-85DFCF46A502}"/>
              </a:ext>
            </a:extLst>
          </p:cNvPr>
          <p:cNvSpPr/>
          <p:nvPr/>
        </p:nvSpPr>
        <p:spPr>
          <a:xfrm>
            <a:off x="356090" y="1431070"/>
            <a:ext cx="10769600" cy="543675"/>
          </a:xfrm>
          <a:prstGeom prst="rect">
            <a:avLst/>
          </a:prstGeom>
        </p:spPr>
        <p:txBody>
          <a:bodyPr wrap="square">
            <a:spAutoFit/>
          </a:bodyPr>
          <a:lstStyle/>
          <a:p>
            <a:pPr algn="just" defTabSz="914446">
              <a:spcAft>
                <a:spcPts val="750"/>
              </a:spcAft>
              <a:defRPr/>
            </a:pP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Các</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yếu</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tố</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Hán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Việt</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gần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âm</a:t>
            </a:r>
            <a:endPar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442555C-6341-815B-59A4-85DFCF46A502}"/>
              </a:ext>
            </a:extLst>
          </p:cNvPr>
          <p:cNvSpPr/>
          <p:nvPr/>
        </p:nvSpPr>
        <p:spPr>
          <a:xfrm>
            <a:off x="356090" y="2166031"/>
            <a:ext cx="5029200" cy="543675"/>
          </a:xfrm>
          <a:prstGeom prst="rect">
            <a:avLst/>
          </a:prstGeom>
        </p:spPr>
        <p:txBody>
          <a:bodyPr wrap="square">
            <a:spAutoFit/>
          </a:bodyPr>
          <a:lstStyle/>
          <a:p>
            <a:pPr algn="just" defTabSz="914446">
              <a:spcAft>
                <a:spcPts val="750"/>
              </a:spcAft>
              <a:defRPr/>
            </a:pP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Tri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biết</a:t>
            </a:r>
            <a:endPar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442555C-6341-815B-59A4-85DFCF46A502}"/>
              </a:ext>
            </a:extLst>
          </p:cNvPr>
          <p:cNvSpPr/>
          <p:nvPr/>
        </p:nvSpPr>
        <p:spPr>
          <a:xfrm>
            <a:off x="356090" y="2900992"/>
            <a:ext cx="5130800" cy="995016"/>
          </a:xfrm>
          <a:prstGeom prst="rect">
            <a:avLst/>
          </a:prstGeom>
        </p:spPr>
        <p:txBody>
          <a:bodyPr wrap="square">
            <a:spAutoFit/>
          </a:bodyPr>
          <a:lstStyle/>
          <a:p>
            <a:pPr algn="just" defTabSz="914446">
              <a:spcAft>
                <a:spcPts val="750"/>
              </a:spcAft>
              <a:defRPr/>
            </a:pP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Trí</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khả</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năng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nhận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thức</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hiểu</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biết</a:t>
            </a:r>
            <a:endPar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442555C-6341-815B-59A4-85DFCF46A502}"/>
              </a:ext>
            </a:extLst>
          </p:cNvPr>
          <p:cNvSpPr/>
          <p:nvPr/>
        </p:nvSpPr>
        <p:spPr>
          <a:xfrm>
            <a:off x="356090" y="4565093"/>
            <a:ext cx="4321387" cy="995016"/>
          </a:xfrm>
          <a:prstGeom prst="rect">
            <a:avLst/>
          </a:prstGeom>
          <a:solidFill>
            <a:schemeClr val="accent2">
              <a:lumMod val="20000"/>
              <a:lumOff val="80000"/>
            </a:schemeClr>
          </a:solidFill>
        </p:spPr>
        <p:txBody>
          <a:bodyPr wrap="square">
            <a:spAutoFit/>
          </a:bodyPr>
          <a:lstStyle/>
          <a:p>
            <a:pPr algn="just" defTabSz="914446">
              <a:spcAft>
                <a:spcPts val="750"/>
              </a:spcAft>
              <a:defRPr/>
            </a:pPr>
            <a:r>
              <a:rPr lang="en-US" sz="2933" dirty="0" err="1" smtClean="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Có</a:t>
            </a:r>
            <a:r>
              <a:rPr lang="en-US" sz="2933" dirty="0" smtClean="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ý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nghĩa</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gần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âm</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tương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đồng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với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nhau</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endPar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442555C-6341-815B-59A4-85DFCF46A502}"/>
              </a:ext>
            </a:extLst>
          </p:cNvPr>
          <p:cNvSpPr/>
          <p:nvPr/>
        </p:nvSpPr>
        <p:spPr>
          <a:xfrm>
            <a:off x="6096000" y="1454634"/>
            <a:ext cx="5800962" cy="1446358"/>
          </a:xfrm>
          <a:prstGeom prst="rect">
            <a:avLst/>
          </a:prstGeom>
        </p:spPr>
        <p:txBody>
          <a:bodyPr wrap="square">
            <a:spAutoFit/>
          </a:bodyPr>
          <a:lstStyle/>
          <a:p>
            <a:pPr algn="just" defTabSz="914446">
              <a:spcAft>
                <a:spcPts val="750"/>
              </a:spcAft>
              <a:defRPr/>
            </a:pP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i="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Đội</a:t>
            </a:r>
            <a:r>
              <a:rPr lang="en-US" sz="2933" i="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i="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ngũ</a:t>
            </a:r>
            <a:r>
              <a:rPr lang="en-US" sz="2933" i="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tri </a:t>
            </a:r>
            <a:r>
              <a:rPr lang="en-US" sz="2933" i="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thức</a:t>
            </a:r>
            <a:r>
              <a:rPr lang="en-US" sz="2933" i="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i="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phải</a:t>
            </a:r>
            <a:r>
              <a:rPr lang="en-US" sz="2933" i="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i="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tiên</a:t>
            </a:r>
            <a:r>
              <a:rPr lang="en-US" sz="2933" i="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i="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phong</a:t>
            </a:r>
            <a:r>
              <a:rPr lang="en-US" sz="2933" i="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i="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trong</a:t>
            </a:r>
            <a:r>
              <a:rPr lang="en-US" sz="2933" i="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i="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công</a:t>
            </a:r>
            <a:r>
              <a:rPr lang="en-US" sz="2933" i="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i="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cuộc</a:t>
            </a:r>
            <a:r>
              <a:rPr lang="en-US" sz="2933" i="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i="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phát</a:t>
            </a:r>
            <a:r>
              <a:rPr lang="en-US" sz="2933" i="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i="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triển</a:t>
            </a:r>
            <a:r>
              <a:rPr lang="en-US" sz="2933" i="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i="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khoa</a:t>
            </a:r>
            <a:r>
              <a:rPr lang="en-US" sz="2933" i="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i="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học</a:t>
            </a:r>
            <a:r>
              <a:rPr lang="en-US" sz="2933" i="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i="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công</a:t>
            </a:r>
            <a:r>
              <a:rPr lang="en-US" sz="2933" i="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i="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nghệ</a:t>
            </a:r>
            <a:r>
              <a:rPr lang="en-US" sz="2933" i="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p>
        </p:txBody>
      </p:sp>
      <p:sp>
        <p:nvSpPr>
          <p:cNvPr id="20" name="Rectangle 19">
            <a:extLst>
              <a:ext uri="{FF2B5EF4-FFF2-40B4-BE49-F238E27FC236}">
                <a16:creationId xmlns:a16="http://schemas.microsoft.com/office/drawing/2014/main" id="{C442555C-6341-815B-59A4-85DFCF46A502}"/>
              </a:ext>
            </a:extLst>
          </p:cNvPr>
          <p:cNvSpPr/>
          <p:nvPr/>
        </p:nvSpPr>
        <p:spPr>
          <a:xfrm>
            <a:off x="6096000" y="3896008"/>
            <a:ext cx="6029056" cy="2205476"/>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txBody>
          <a:bodyPr wrap="square">
            <a:spAutoFit/>
          </a:bodyPr>
          <a:lstStyle/>
          <a:p>
            <a:pPr algn="just" defTabSz="914446">
              <a:spcAft>
                <a:spcPts val="750"/>
              </a:spcAft>
              <a:defRPr/>
            </a:pP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Tuy</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“tri,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trí</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có</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cùng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lớp</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nghĩa</a:t>
            </a:r>
            <a:r>
              <a:rPr lang="en-US" sz="2933" dirty="0" smtClean="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a:t>
            </a:r>
          </a:p>
          <a:p>
            <a:pPr algn="just" defTabSz="914446">
              <a:spcAft>
                <a:spcPts val="750"/>
              </a:spcAft>
              <a:defRPr/>
            </a:pPr>
            <a:r>
              <a:rPr lang="en-US" sz="2933" dirty="0" smtClean="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nhưng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lại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khó</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phân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biệt</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dùng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sai</a:t>
            </a:r>
            <a:endPar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endParaRPr>
          </a:p>
          <a:p>
            <a:pPr algn="just" defTabSz="914446">
              <a:spcAft>
                <a:spcPts val="750"/>
              </a:spcAft>
              <a:defRPr/>
            </a:pP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Trong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ví</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dụ</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nên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sử</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dụng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endParaRPr lang="en-US" sz="2933" dirty="0" smtClean="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endParaRPr>
          </a:p>
          <a:p>
            <a:pPr algn="just" defTabSz="914446">
              <a:spcAft>
                <a:spcPts val="750"/>
              </a:spcAft>
              <a:defRPr/>
            </a:pPr>
            <a:r>
              <a:rPr lang="en-US" sz="2933" dirty="0" smtClean="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Yếu</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tố</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Hán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Việt</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gần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âm</a:t>
            </a:r>
            <a:endPar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D0C5DC18-7A92-F084-8571-224FFFD25FA6}"/>
              </a:ext>
            </a:extLst>
          </p:cNvPr>
          <p:cNvSpPr txBox="1">
            <a:spLocks/>
          </p:cNvSpPr>
          <p:nvPr/>
        </p:nvSpPr>
        <p:spPr>
          <a:xfrm>
            <a:off x="9678815" y="4962364"/>
            <a:ext cx="3122295" cy="8949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dirty="0" smtClean="0">
                <a:solidFill>
                  <a:srgbClr val="0070C0"/>
                </a:solidFill>
                <a:latin typeface="#9Slide03 Ample" panose="02000000000000000000" pitchFamily="2" charset="0"/>
              </a:rPr>
              <a:t>“</a:t>
            </a:r>
            <a:r>
              <a:rPr lang="en-US" sz="3400" dirty="0" err="1" smtClean="0">
                <a:solidFill>
                  <a:srgbClr val="0070C0"/>
                </a:solidFill>
                <a:latin typeface="#9Slide03 Ample" panose="02000000000000000000" pitchFamily="2" charset="0"/>
              </a:rPr>
              <a:t>trí</a:t>
            </a:r>
            <a:r>
              <a:rPr lang="en-US" sz="3400" dirty="0" smtClean="0">
                <a:solidFill>
                  <a:srgbClr val="0070C0"/>
                </a:solidFill>
                <a:latin typeface="#9Slide03 Ample" panose="02000000000000000000" pitchFamily="2" charset="0"/>
              </a:rPr>
              <a:t> </a:t>
            </a:r>
            <a:r>
              <a:rPr lang="en-US" sz="3400" dirty="0" err="1" smtClean="0">
                <a:solidFill>
                  <a:srgbClr val="0070C0"/>
                </a:solidFill>
                <a:latin typeface="#9Slide03 Ample" panose="02000000000000000000" pitchFamily="2" charset="0"/>
              </a:rPr>
              <a:t>thức</a:t>
            </a:r>
            <a:r>
              <a:rPr lang="en-US" sz="3400" dirty="0" smtClean="0">
                <a:solidFill>
                  <a:srgbClr val="0070C0"/>
                </a:solidFill>
                <a:latin typeface="#9Slide03 Ample" panose="02000000000000000000" pitchFamily="2" charset="0"/>
              </a:rPr>
              <a:t>”</a:t>
            </a:r>
            <a:endParaRPr lang="en-US" sz="3400" dirty="0">
              <a:solidFill>
                <a:srgbClr val="0070C0"/>
              </a:solidFill>
              <a:latin typeface="#9Slide03 Ample" panose="02000000000000000000" pitchFamily="2" charset="0"/>
            </a:endParaRPr>
          </a:p>
        </p:txBody>
      </p:sp>
      <p:pic>
        <p:nvPicPr>
          <p:cNvPr id="15" name="Picture 14">
            <a:extLst>
              <a:ext uri="{FF2B5EF4-FFF2-40B4-BE49-F238E27FC236}">
                <a16:creationId xmlns:a16="http://schemas.microsoft.com/office/drawing/2014/main" id="{FC6B7DCC-96EC-FF9F-D873-CACEDBB7159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1784460" y="3667903"/>
            <a:ext cx="1464646" cy="925840"/>
          </a:xfrm>
          <a:prstGeom prst="rect">
            <a:avLst/>
          </a:prstGeom>
        </p:spPr>
      </p:pic>
      <p:pic>
        <p:nvPicPr>
          <p:cNvPr id="17" name="Picture 16">
            <a:extLst>
              <a:ext uri="{FF2B5EF4-FFF2-40B4-BE49-F238E27FC236}">
                <a16:creationId xmlns:a16="http://schemas.microsoft.com/office/drawing/2014/main" id="{FC6B7DCC-96EC-FF9F-D873-CACEDBB7159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8378205" y="3042679"/>
            <a:ext cx="1464646" cy="925840"/>
          </a:xfrm>
          <a:prstGeom prst="rect">
            <a:avLst/>
          </a:prstGeom>
        </p:spPr>
      </p:pic>
      <p:cxnSp>
        <p:nvCxnSpPr>
          <p:cNvPr id="21" name="Straight Connector 20">
            <a:extLst>
              <a:ext uri="{FF2B5EF4-FFF2-40B4-BE49-F238E27FC236}">
                <a16:creationId xmlns:a16="http://schemas.microsoft.com/office/drawing/2014/main" id="{08F61967-2045-F946-5FDC-E26C3471FADA}"/>
              </a:ext>
            </a:extLst>
          </p:cNvPr>
          <p:cNvCxnSpPr/>
          <p:nvPr/>
        </p:nvCxnSpPr>
        <p:spPr>
          <a:xfrm flipV="1">
            <a:off x="7952915" y="1997036"/>
            <a:ext cx="1157613" cy="109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83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heel(1)">
                                      <p:cBhvr>
                                        <p:cTn id="20" dur="2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heel(1)">
                                      <p:cBhvr>
                                        <p:cTn id="25" dur="2000"/>
                                        <p:tgtEl>
                                          <p:spTgt spid="20"/>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1)">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0"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0A19E4-0835-B9F4-D435-339FDA277E50}"/>
              </a:ext>
            </a:extLst>
          </p:cNvPr>
          <p:cNvSpPr/>
          <p:nvPr/>
        </p:nvSpPr>
        <p:spPr>
          <a:xfrm>
            <a:off x="462037" y="316203"/>
            <a:ext cx="11526763" cy="543675"/>
          </a:xfrm>
          <a:prstGeom prst="rect">
            <a:avLst/>
          </a:prstGeom>
        </p:spPr>
        <p:txBody>
          <a:bodyPr wrap="square">
            <a:spAutoFit/>
          </a:bodyPr>
          <a:lstStyle/>
          <a:p>
            <a:pPr defTabSz="609257">
              <a:spcBef>
                <a:spcPts val="430"/>
              </a:spcBef>
              <a:buClr>
                <a:srgbClr val="231F20"/>
              </a:buClr>
              <a:buSzPts val="1200"/>
              <a:tabLst>
                <a:tab pos="508449" algn="l"/>
              </a:tabLst>
            </a:pPr>
            <a:r>
              <a:rPr lang="en-US" sz="2933" b="1" dirty="0">
                <a:latin typeface="#9Slide03 Ample" panose="02000000000000000000" pitchFamily="2" charset="0"/>
                <a:ea typeface="Times New Roman" panose="02020603050405020304" pitchFamily="18" charset="0"/>
                <a:cs typeface="Times New Roman" panose="02020603050405020304" pitchFamily="18" charset="0"/>
              </a:rPr>
              <a:t>2.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Cách</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phân</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biệt</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nghĩa</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của</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một</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số</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yếu</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tố</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Hán</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Việt</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dễ</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nhầm</a:t>
            </a:r>
            <a:r>
              <a:rPr lang="en-US" sz="2933" b="1" dirty="0">
                <a:latin typeface="#9Slide03 Ample"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 panose="02000000000000000000" pitchFamily="2" charset="0"/>
                <a:ea typeface="Times New Roman" panose="02020603050405020304" pitchFamily="18" charset="0"/>
                <a:cs typeface="Times New Roman" panose="02020603050405020304" pitchFamily="18" charset="0"/>
              </a:rPr>
              <a:t>lẫn</a:t>
            </a:r>
            <a:endParaRPr lang="en-US" sz="2933" b="1" dirty="0">
              <a:latin typeface="#9Slide03 Ample" panose="02000000000000000000" pitchFamily="2"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C442555C-6341-815B-59A4-85DFCF46A502}"/>
              </a:ext>
            </a:extLst>
          </p:cNvPr>
          <p:cNvSpPr/>
          <p:nvPr/>
        </p:nvSpPr>
        <p:spPr>
          <a:xfrm>
            <a:off x="812800" y="1092200"/>
            <a:ext cx="10769600" cy="543675"/>
          </a:xfrm>
          <a:prstGeom prst="rect">
            <a:avLst/>
          </a:prstGeom>
        </p:spPr>
        <p:txBody>
          <a:bodyPr wrap="square">
            <a:spAutoFit/>
          </a:bodyPr>
          <a:lstStyle/>
          <a:p>
            <a:pPr algn="just" defTabSz="914446">
              <a:spcAft>
                <a:spcPts val="750"/>
              </a:spcAft>
              <a:defRPr/>
            </a:pP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Dựa</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vào</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từ</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có</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chứa</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yếu</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tố</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Hán</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Việt</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đồng</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âm</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để</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suy</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luận</a:t>
            </a:r>
            <a:endPar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442555C-6341-815B-59A4-85DFCF46A502}"/>
              </a:ext>
            </a:extLst>
          </p:cNvPr>
          <p:cNvSpPr/>
          <p:nvPr/>
        </p:nvSpPr>
        <p:spPr>
          <a:xfrm>
            <a:off x="812800" y="2214221"/>
            <a:ext cx="5029200" cy="1446358"/>
          </a:xfrm>
          <a:prstGeom prst="rect">
            <a:avLst/>
          </a:prstGeom>
          <a:solidFill>
            <a:schemeClr val="accent6">
              <a:lumMod val="20000"/>
              <a:lumOff val="80000"/>
            </a:schemeClr>
          </a:solidFill>
        </p:spPr>
        <p:txBody>
          <a:bodyPr wrap="square">
            <a:spAutoFit/>
          </a:bodyPr>
          <a:lstStyle/>
          <a:p>
            <a:pPr algn="just" defTabSz="914446">
              <a:spcAft>
                <a:spcPts val="750"/>
              </a:spcAft>
              <a:defRPr/>
            </a:pP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Di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cư</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chuyển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đến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nơi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khác</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nước</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khác</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để</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sinh</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sống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mang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nghĩa</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chuyển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dịch</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C442555C-6341-815B-59A4-85DFCF46A502}"/>
              </a:ext>
            </a:extLst>
          </p:cNvPr>
          <p:cNvSpPr/>
          <p:nvPr/>
        </p:nvSpPr>
        <p:spPr>
          <a:xfrm>
            <a:off x="764140" y="4227509"/>
            <a:ext cx="5029200" cy="995016"/>
          </a:xfrm>
          <a:prstGeom prst="rect">
            <a:avLst/>
          </a:prstGeom>
          <a:solidFill>
            <a:schemeClr val="accent2">
              <a:lumMod val="20000"/>
              <a:lumOff val="80000"/>
            </a:schemeClr>
          </a:solidFill>
        </p:spPr>
        <p:txBody>
          <a:bodyPr wrap="square">
            <a:spAutoFit/>
          </a:bodyPr>
          <a:lstStyle/>
          <a:p>
            <a:pPr algn="just" defTabSz="914446">
              <a:spcAft>
                <a:spcPts val="750"/>
              </a:spcAft>
              <a:defRPr/>
            </a:pP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Di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sản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tài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sản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của</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người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đã</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mất</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để</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lại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mang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nghĩa</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để</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lại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C442555C-6341-815B-59A4-85DFCF46A502}"/>
              </a:ext>
            </a:extLst>
          </p:cNvPr>
          <p:cNvSpPr/>
          <p:nvPr/>
        </p:nvSpPr>
        <p:spPr>
          <a:xfrm>
            <a:off x="7013098" y="3073581"/>
            <a:ext cx="4321387" cy="1446358"/>
          </a:xfrm>
          <a:prstGeom prst="rect">
            <a:avLst/>
          </a:prstGeom>
          <a:solidFill>
            <a:schemeClr val="accent4">
              <a:lumMod val="20000"/>
              <a:lumOff val="80000"/>
            </a:schemeClr>
          </a:solidFill>
        </p:spPr>
        <p:txBody>
          <a:bodyPr wrap="square">
            <a:spAutoFit/>
          </a:bodyPr>
          <a:lstStyle/>
          <a:p>
            <a:pPr algn="just" defTabSz="914446">
              <a:spcAft>
                <a:spcPts val="750"/>
              </a:spcAft>
              <a:defRPr/>
            </a:pP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Yếu</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tố</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đồng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âm</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“di”,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nhưng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không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cùng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smtClean="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nghĩa</a:t>
            </a:r>
            <a:r>
              <a:rPr lang="en-US" sz="2933" dirty="0" smtClean="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smtClean="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Cần</a:t>
            </a:r>
            <a:r>
              <a:rPr lang="en-US" sz="2933" dirty="0" smtClean="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suy</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luận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để</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giải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smtClean="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nghĩa</a:t>
            </a:r>
            <a:endPar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endParaRPr>
          </a:p>
        </p:txBody>
      </p:sp>
      <p:sp>
        <p:nvSpPr>
          <p:cNvPr id="18" name="Right Brace 17"/>
          <p:cNvSpPr/>
          <p:nvPr/>
        </p:nvSpPr>
        <p:spPr>
          <a:xfrm>
            <a:off x="6225419" y="2432526"/>
            <a:ext cx="355600" cy="278999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933">
              <a:latin typeface="#9Slide03 Ample" panose="02000000000000000000" pitchFamily="2" charset="0"/>
            </a:endParaRPr>
          </a:p>
        </p:txBody>
      </p:sp>
      <p:sp>
        <p:nvSpPr>
          <p:cNvPr id="19" name="Rectangle 18">
            <a:extLst>
              <a:ext uri="{FF2B5EF4-FFF2-40B4-BE49-F238E27FC236}">
                <a16:creationId xmlns:a16="http://schemas.microsoft.com/office/drawing/2014/main" id="{C442555C-6341-815B-59A4-85DFCF46A502}"/>
              </a:ext>
            </a:extLst>
          </p:cNvPr>
          <p:cNvSpPr/>
          <p:nvPr/>
        </p:nvSpPr>
        <p:spPr>
          <a:xfrm>
            <a:off x="6705600" y="3683834"/>
            <a:ext cx="4321387" cy="543675"/>
          </a:xfrm>
          <a:prstGeom prst="rect">
            <a:avLst/>
          </a:prstGeom>
        </p:spPr>
        <p:txBody>
          <a:bodyPr wrap="square">
            <a:spAutoFit/>
          </a:bodyPr>
          <a:lstStyle/>
          <a:p>
            <a:pPr algn="just" defTabSz="914446">
              <a:spcAft>
                <a:spcPts val="750"/>
              </a:spcAft>
              <a:defRPr/>
            </a:pPr>
            <a:r>
              <a:rPr lang="en-US" sz="2933" b="1" dirty="0" smtClean="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endParaRPr lang="en-US" sz="2933" b="1"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385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0A19E4-0835-B9F4-D435-339FDA277E50}"/>
              </a:ext>
            </a:extLst>
          </p:cNvPr>
          <p:cNvSpPr/>
          <p:nvPr/>
        </p:nvSpPr>
        <p:spPr>
          <a:xfrm>
            <a:off x="462037" y="316203"/>
            <a:ext cx="11526763" cy="543675"/>
          </a:xfrm>
          <a:prstGeom prst="rect">
            <a:avLst/>
          </a:prstGeom>
        </p:spPr>
        <p:txBody>
          <a:bodyPr wrap="square">
            <a:spAutoFit/>
          </a:bodyPr>
          <a:lstStyle/>
          <a:p>
            <a:pPr defTabSz="609257">
              <a:spcBef>
                <a:spcPts val="430"/>
              </a:spcBef>
              <a:buClr>
                <a:srgbClr val="231F20"/>
              </a:buClr>
              <a:buSzPts val="1200"/>
              <a:tabLst>
                <a:tab pos="508449" algn="l"/>
              </a:tabLst>
            </a:pPr>
            <a:r>
              <a:rPr lang="en-US" sz="2933" b="1" dirty="0">
                <a:latin typeface="#9Slide03 AmpleSoft" panose="02000000000000000000" pitchFamily="2" charset="0"/>
                <a:ea typeface="Times New Roman" panose="02020603050405020304" pitchFamily="18" charset="0"/>
                <a:cs typeface="Times New Roman" panose="02020603050405020304" pitchFamily="18" charset="0"/>
              </a:rPr>
              <a:t>2. </a:t>
            </a:r>
            <a:r>
              <a:rPr lang="en-US" sz="2933" b="1" dirty="0" err="1">
                <a:latin typeface="#9Slide03 AmpleSoft" panose="02000000000000000000" pitchFamily="2" charset="0"/>
                <a:ea typeface="Times New Roman" panose="02020603050405020304" pitchFamily="18" charset="0"/>
                <a:cs typeface="Times New Roman" panose="02020603050405020304" pitchFamily="18" charset="0"/>
              </a:rPr>
              <a:t>Cách</a:t>
            </a:r>
            <a:r>
              <a:rPr lang="en-US" sz="2933" b="1"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Soft" panose="02000000000000000000" pitchFamily="2" charset="0"/>
                <a:ea typeface="Times New Roman" panose="02020603050405020304" pitchFamily="18" charset="0"/>
                <a:cs typeface="Times New Roman" panose="02020603050405020304" pitchFamily="18" charset="0"/>
              </a:rPr>
              <a:t>phân</a:t>
            </a:r>
            <a:r>
              <a:rPr lang="en-US" sz="2933" b="1"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Soft" panose="02000000000000000000" pitchFamily="2" charset="0"/>
                <a:ea typeface="Times New Roman" panose="02020603050405020304" pitchFamily="18" charset="0"/>
                <a:cs typeface="Times New Roman" panose="02020603050405020304" pitchFamily="18" charset="0"/>
              </a:rPr>
              <a:t>biệt</a:t>
            </a:r>
            <a:r>
              <a:rPr lang="en-US" sz="2933" b="1"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Soft" panose="02000000000000000000" pitchFamily="2" charset="0"/>
                <a:ea typeface="Times New Roman" panose="02020603050405020304" pitchFamily="18" charset="0"/>
                <a:cs typeface="Times New Roman" panose="02020603050405020304" pitchFamily="18" charset="0"/>
              </a:rPr>
              <a:t>nghĩa</a:t>
            </a:r>
            <a:r>
              <a:rPr lang="en-US" sz="2933" b="1"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Soft" panose="02000000000000000000" pitchFamily="2" charset="0"/>
                <a:ea typeface="Times New Roman" panose="02020603050405020304" pitchFamily="18" charset="0"/>
                <a:cs typeface="Times New Roman" panose="02020603050405020304" pitchFamily="18" charset="0"/>
              </a:rPr>
              <a:t>của</a:t>
            </a:r>
            <a:r>
              <a:rPr lang="en-US" sz="2933" b="1"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Soft" panose="02000000000000000000" pitchFamily="2" charset="0"/>
                <a:ea typeface="Times New Roman" panose="02020603050405020304" pitchFamily="18" charset="0"/>
                <a:cs typeface="Times New Roman" panose="02020603050405020304" pitchFamily="18" charset="0"/>
              </a:rPr>
              <a:t>một</a:t>
            </a:r>
            <a:r>
              <a:rPr lang="en-US" sz="2933" b="1"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Soft" panose="02000000000000000000" pitchFamily="2" charset="0"/>
                <a:ea typeface="Times New Roman" panose="02020603050405020304" pitchFamily="18" charset="0"/>
                <a:cs typeface="Times New Roman" panose="02020603050405020304" pitchFamily="18" charset="0"/>
              </a:rPr>
              <a:t>số</a:t>
            </a:r>
            <a:r>
              <a:rPr lang="en-US" sz="2933" b="1"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Soft" panose="02000000000000000000" pitchFamily="2" charset="0"/>
                <a:ea typeface="Times New Roman" panose="02020603050405020304" pitchFamily="18" charset="0"/>
                <a:cs typeface="Times New Roman" panose="02020603050405020304" pitchFamily="18" charset="0"/>
              </a:rPr>
              <a:t>yếu</a:t>
            </a:r>
            <a:r>
              <a:rPr lang="en-US" sz="2933" b="1"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Soft" panose="02000000000000000000" pitchFamily="2" charset="0"/>
                <a:ea typeface="Times New Roman" panose="02020603050405020304" pitchFamily="18" charset="0"/>
                <a:cs typeface="Times New Roman" panose="02020603050405020304" pitchFamily="18" charset="0"/>
              </a:rPr>
              <a:t>tố</a:t>
            </a:r>
            <a:r>
              <a:rPr lang="en-US" sz="2933" b="1"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Soft" panose="02000000000000000000" pitchFamily="2" charset="0"/>
                <a:ea typeface="Times New Roman" panose="02020603050405020304" pitchFamily="18" charset="0"/>
                <a:cs typeface="Times New Roman" panose="02020603050405020304" pitchFamily="18" charset="0"/>
              </a:rPr>
              <a:t>Hán</a:t>
            </a:r>
            <a:r>
              <a:rPr lang="en-US" sz="2933" b="1"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Soft" panose="02000000000000000000" pitchFamily="2" charset="0"/>
                <a:ea typeface="Times New Roman" panose="02020603050405020304" pitchFamily="18" charset="0"/>
                <a:cs typeface="Times New Roman" panose="02020603050405020304" pitchFamily="18" charset="0"/>
              </a:rPr>
              <a:t>Việt</a:t>
            </a:r>
            <a:r>
              <a:rPr lang="en-US" sz="2933" b="1"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Soft" panose="02000000000000000000" pitchFamily="2" charset="0"/>
                <a:ea typeface="Times New Roman" panose="02020603050405020304" pitchFamily="18" charset="0"/>
                <a:cs typeface="Times New Roman" panose="02020603050405020304" pitchFamily="18" charset="0"/>
              </a:rPr>
              <a:t>dễ</a:t>
            </a:r>
            <a:r>
              <a:rPr lang="en-US" sz="2933" b="1"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Soft" panose="02000000000000000000" pitchFamily="2" charset="0"/>
                <a:ea typeface="Times New Roman" panose="02020603050405020304" pitchFamily="18" charset="0"/>
                <a:cs typeface="Times New Roman" panose="02020603050405020304" pitchFamily="18" charset="0"/>
              </a:rPr>
              <a:t>nhầm</a:t>
            </a:r>
            <a:r>
              <a:rPr lang="en-US" sz="2933" b="1"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latin typeface="#9Slide03 AmpleSoft" panose="02000000000000000000" pitchFamily="2" charset="0"/>
                <a:ea typeface="Times New Roman" panose="02020603050405020304" pitchFamily="18" charset="0"/>
                <a:cs typeface="Times New Roman" panose="02020603050405020304" pitchFamily="18" charset="0"/>
              </a:rPr>
              <a:t>lẫn</a:t>
            </a:r>
            <a:endParaRPr lang="en-US" sz="2933" b="1" dirty="0">
              <a:latin typeface="#9Slide03 AmpleSoft" panose="02000000000000000000" pitchFamily="2"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C442555C-6341-815B-59A4-85DFCF46A502}"/>
              </a:ext>
            </a:extLst>
          </p:cNvPr>
          <p:cNvSpPr/>
          <p:nvPr/>
        </p:nvSpPr>
        <p:spPr>
          <a:xfrm>
            <a:off x="812800" y="1092200"/>
            <a:ext cx="10769600" cy="543675"/>
          </a:xfrm>
          <a:prstGeom prst="rect">
            <a:avLst/>
          </a:prstGeom>
        </p:spPr>
        <p:txBody>
          <a:bodyPr wrap="square">
            <a:spAutoFit/>
          </a:bodyPr>
          <a:lstStyle/>
          <a:p>
            <a:pPr algn="just" defTabSz="914446">
              <a:spcAft>
                <a:spcPts val="750"/>
              </a:spcAft>
              <a:defRPr/>
            </a:pP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Tra</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cứu</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từ</a:t>
            </a: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933" b="1"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điển</a:t>
            </a:r>
            <a:endPar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442555C-6341-815B-59A4-85DFCF46A502}"/>
              </a:ext>
            </a:extLst>
          </p:cNvPr>
          <p:cNvSpPr/>
          <p:nvPr/>
        </p:nvSpPr>
        <p:spPr>
          <a:xfrm>
            <a:off x="3267463" y="1924968"/>
            <a:ext cx="7924800" cy="543675"/>
          </a:xfrm>
          <a:prstGeom prst="rect">
            <a:avLst/>
          </a:prstGeom>
          <a:solidFill>
            <a:schemeClr val="accent2">
              <a:lumMod val="20000"/>
              <a:lumOff val="80000"/>
            </a:schemeClr>
          </a:solidFill>
        </p:spPr>
        <p:txBody>
          <a:bodyPr wrap="square">
            <a:spAutoFit/>
          </a:bodyPr>
          <a:lstStyle/>
          <a:p>
            <a:pPr algn="just" defTabSz="914446">
              <a:spcAft>
                <a:spcPts val="750"/>
              </a:spcAft>
              <a:defRPr/>
            </a:pP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Nghĩa</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là</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đèn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hải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đăng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minh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đăng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hoa</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đăng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a:t>
            </a:r>
            <a:endPar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442555C-6341-815B-59A4-85DFCF46A502}"/>
              </a:ext>
            </a:extLst>
          </p:cNvPr>
          <p:cNvSpPr/>
          <p:nvPr/>
        </p:nvSpPr>
        <p:spPr>
          <a:xfrm>
            <a:off x="3260690" y="2909526"/>
            <a:ext cx="7924800" cy="995016"/>
          </a:xfrm>
          <a:prstGeom prst="rect">
            <a:avLst/>
          </a:prstGeom>
          <a:solidFill>
            <a:schemeClr val="accent2">
              <a:lumMod val="20000"/>
              <a:lumOff val="80000"/>
            </a:schemeClr>
          </a:solidFill>
        </p:spPr>
        <p:txBody>
          <a:bodyPr wrap="square">
            <a:spAutoFit/>
          </a:bodyPr>
          <a:lstStyle/>
          <a:p>
            <a:pPr algn="just" defTabSz="914446">
              <a:spcAft>
                <a:spcPts val="750"/>
              </a:spcAft>
              <a:defRPr/>
            </a:pP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Nghĩa</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là</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bước</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lên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đăng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cao</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đăng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sơn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đăng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đài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đăng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đàn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a:t>
            </a:r>
            <a:endPar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442555C-6341-815B-59A4-85DFCF46A502}"/>
              </a:ext>
            </a:extLst>
          </p:cNvPr>
          <p:cNvSpPr/>
          <p:nvPr/>
        </p:nvSpPr>
        <p:spPr>
          <a:xfrm>
            <a:off x="3260690" y="4345425"/>
            <a:ext cx="7924800" cy="543675"/>
          </a:xfrm>
          <a:prstGeom prst="rect">
            <a:avLst/>
          </a:prstGeom>
          <a:solidFill>
            <a:schemeClr val="accent2">
              <a:lumMod val="20000"/>
              <a:lumOff val="80000"/>
            </a:schemeClr>
          </a:solidFill>
        </p:spPr>
        <p:txBody>
          <a:bodyPr wrap="square">
            <a:spAutoFit/>
          </a:bodyPr>
          <a:lstStyle/>
          <a:p>
            <a:pPr algn="just" defTabSz="914446">
              <a:spcAft>
                <a:spcPts val="750"/>
              </a:spcAft>
              <a:defRPr/>
            </a:pP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Nghĩa</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là</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ghi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vào</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đăng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kí</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đăng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bạ</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a:t>
            </a:r>
            <a:endPar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442555C-6341-815B-59A4-85DFCF46A502}"/>
              </a:ext>
            </a:extLst>
          </p:cNvPr>
          <p:cNvSpPr/>
          <p:nvPr/>
        </p:nvSpPr>
        <p:spPr>
          <a:xfrm>
            <a:off x="3267463" y="5446873"/>
            <a:ext cx="7924800" cy="543675"/>
          </a:xfrm>
          <a:prstGeom prst="rect">
            <a:avLst/>
          </a:prstGeom>
          <a:solidFill>
            <a:schemeClr val="accent2">
              <a:lumMod val="20000"/>
              <a:lumOff val="80000"/>
            </a:schemeClr>
          </a:solidFill>
        </p:spPr>
        <p:txBody>
          <a:bodyPr wrap="square">
            <a:spAutoFit/>
          </a:bodyPr>
          <a:lstStyle/>
          <a:p>
            <a:pPr algn="just" defTabSz="914446">
              <a:spcAft>
                <a:spcPts val="750"/>
              </a:spcAft>
              <a:defRPr/>
            </a:pP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Nghĩa</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là</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“in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lên</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báo</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chí</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đăng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tải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đăng</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bài</a:t>
            </a:r>
            <a:r>
              <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a:t>
            </a:r>
            <a:endParaRPr lang="en-US" sz="2933"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1FA04F32-9078-E386-A23B-88B6683DAD36}"/>
              </a:ext>
            </a:extLst>
          </p:cNvPr>
          <p:cNvGrpSpPr/>
          <p:nvPr/>
        </p:nvGrpSpPr>
        <p:grpSpPr>
          <a:xfrm>
            <a:off x="-167411" y="2027760"/>
            <a:ext cx="3428101" cy="3503422"/>
            <a:chOff x="-3171597" y="-703855"/>
            <a:chExt cx="5635256" cy="5635256"/>
          </a:xfrm>
        </p:grpSpPr>
        <p:pic>
          <p:nvPicPr>
            <p:cNvPr id="25" name="Picture 24">
              <a:extLst>
                <a:ext uri="{FF2B5EF4-FFF2-40B4-BE49-F238E27FC236}">
                  <a16:creationId xmlns:a16="http://schemas.microsoft.com/office/drawing/2014/main" id="{98CC5C8E-CB20-6728-3B06-7CEB3A1CFAE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946" b="91693" l="9744" r="89776">
                          <a14:foregroundMark x1="46486" y1="9105" x2="57348" y2="40575"/>
                          <a14:foregroundMark x1="46006" y1="91693" x2="55431" y2="91214"/>
                        </a14:backgroundRemoval>
                      </a14:imgEffect>
                    </a14:imgLayer>
                  </a14:imgProps>
                </a:ext>
                <a:ext uri="{28A0092B-C50C-407E-A947-70E740481C1C}">
                  <a14:useLocalDpi xmlns:a14="http://schemas.microsoft.com/office/drawing/2010/main" val="0"/>
                </a:ext>
              </a:extLst>
            </a:blip>
            <a:stretch>
              <a:fillRect/>
            </a:stretch>
          </p:blipFill>
          <p:spPr>
            <a:xfrm>
              <a:off x="-3171597" y="-703855"/>
              <a:ext cx="5635256" cy="5635256"/>
            </a:xfrm>
            <a:prstGeom prst="rect">
              <a:avLst/>
            </a:prstGeom>
          </p:spPr>
        </p:pic>
        <p:sp>
          <p:nvSpPr>
            <p:cNvPr id="26" name="Title 1">
              <a:extLst>
                <a:ext uri="{FF2B5EF4-FFF2-40B4-BE49-F238E27FC236}">
                  <a16:creationId xmlns:a16="http://schemas.microsoft.com/office/drawing/2014/main" id="{D0C5DC18-7A92-F084-8571-224FFFD25FA6}"/>
                </a:ext>
              </a:extLst>
            </p:cNvPr>
            <p:cNvSpPr txBox="1">
              <a:spLocks/>
            </p:cNvSpPr>
            <p:nvPr/>
          </p:nvSpPr>
          <p:spPr>
            <a:xfrm>
              <a:off x="-1948851" y="2036535"/>
              <a:ext cx="3232298"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dirty="0" err="1" smtClean="0">
                  <a:solidFill>
                    <a:srgbClr val="0070C0"/>
                  </a:solidFill>
                  <a:latin typeface="#9Slide03 Ample" panose="02000000000000000000" pitchFamily="2" charset="0"/>
                </a:rPr>
                <a:t>Đăng</a:t>
              </a:r>
              <a:endParaRPr lang="en-US" sz="3400" dirty="0">
                <a:solidFill>
                  <a:srgbClr val="0070C0"/>
                </a:solidFill>
                <a:latin typeface="#9Slide03 Ample" panose="02000000000000000000" pitchFamily="2" charset="0"/>
              </a:endParaRPr>
            </a:p>
          </p:txBody>
        </p:sp>
      </p:grpSp>
      <p:sp>
        <p:nvSpPr>
          <p:cNvPr id="27" name="Right Brace 26"/>
          <p:cNvSpPr/>
          <p:nvPr/>
        </p:nvSpPr>
        <p:spPr>
          <a:xfrm rot="10800000">
            <a:off x="2811063" y="2432491"/>
            <a:ext cx="355600" cy="3490576"/>
          </a:xfrm>
          <a:prstGeom prst="righ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933">
              <a:latin typeface="#9Slide03 Ample" panose="02000000000000000000" pitchFamily="2" charset="0"/>
            </a:endParaRPr>
          </a:p>
        </p:txBody>
      </p:sp>
    </p:spTree>
    <p:extLst>
      <p:ext uri="{BB962C8B-B14F-4D97-AF65-F5344CB8AC3E}">
        <p14:creationId xmlns:p14="http://schemas.microsoft.com/office/powerpoint/2010/main" val="103106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heel(1)">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26B210-2A2A-D9FE-6221-228F9AB43BA9}"/>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9F9AB80D-334C-72E1-812D-FCC8E6CD9298}"/>
              </a:ext>
            </a:extLst>
          </p:cNvPr>
          <p:cNvSpPr txBox="1">
            <a:spLocks/>
          </p:cNvSpPr>
          <p:nvPr/>
        </p:nvSpPr>
        <p:spPr>
          <a:xfrm>
            <a:off x="5583865" y="1611461"/>
            <a:ext cx="1954619" cy="1695264"/>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400" dirty="0" smtClean="0">
                <a:latin typeface="#9Slide05 SVNKitten" pitchFamily="2" charset="0"/>
              </a:rPr>
              <a:t>II.</a:t>
            </a:r>
            <a:endParaRPr lang="en-US" sz="15400" dirty="0">
              <a:latin typeface="#9Slide05 SVNKitten" pitchFamily="2" charset="0"/>
            </a:endParaRPr>
          </a:p>
        </p:txBody>
      </p:sp>
      <p:sp>
        <p:nvSpPr>
          <p:cNvPr id="2" name="Title 1">
            <a:extLst>
              <a:ext uri="{FF2B5EF4-FFF2-40B4-BE49-F238E27FC236}">
                <a16:creationId xmlns:a16="http://schemas.microsoft.com/office/drawing/2014/main" id="{A1998B19-591E-5D1C-3539-652903DD1B81}"/>
              </a:ext>
            </a:extLst>
          </p:cNvPr>
          <p:cNvSpPr txBox="1">
            <a:spLocks/>
          </p:cNvSpPr>
          <p:nvPr/>
        </p:nvSpPr>
        <p:spPr>
          <a:xfrm>
            <a:off x="0" y="4322456"/>
            <a:ext cx="12192000" cy="204628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latin typeface="#9Slide05 SVNMercury Script" pitchFamily="2" charset="0"/>
              </a:rPr>
              <a:t>Luyện</a:t>
            </a:r>
            <a:r>
              <a:rPr lang="en-US" sz="9600" dirty="0">
                <a:latin typeface="#9Slide05 SVNMercury Script" pitchFamily="2" charset="0"/>
              </a:rPr>
              <a:t> </a:t>
            </a:r>
            <a:r>
              <a:rPr lang="en-US" sz="9600" dirty="0" err="1">
                <a:latin typeface="#9Slide05 SVNMercury Script" pitchFamily="2" charset="0"/>
              </a:rPr>
              <a:t>tập</a:t>
            </a:r>
            <a:endParaRPr lang="en-US" sz="9600" dirty="0">
              <a:latin typeface="#9Slide05 SVNMercury Script" pitchFamily="2" charset="0"/>
            </a:endParaRPr>
          </a:p>
        </p:txBody>
      </p:sp>
    </p:spTree>
    <p:extLst>
      <p:ext uri="{BB962C8B-B14F-4D97-AF65-F5344CB8AC3E}">
        <p14:creationId xmlns:p14="http://schemas.microsoft.com/office/powerpoint/2010/main" val="285229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1180</Words>
  <Application>Microsoft Office PowerPoint</Application>
  <PresentationFormat>Widescreen</PresentationFormat>
  <Paragraphs>157</Paragraphs>
  <Slides>21</Slides>
  <Notes>21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21</vt:i4>
      </vt:variant>
    </vt:vector>
  </HeadingPairs>
  <TitlesOfParts>
    <vt:vector size="36" baseType="lpstr">
      <vt:lpstr>#9Slide03 AllRoundGothic</vt:lpstr>
      <vt:lpstr>#9Slide03 Ample</vt:lpstr>
      <vt:lpstr>#9Slide03 AmpleSoft</vt:lpstr>
      <vt:lpstr>#9Slide04 NewParis Headline</vt:lpstr>
      <vt:lpstr>#9Slide05 SVNKitten</vt:lpstr>
      <vt:lpstr>#9Slide05 SVNMercury Script</vt:lpstr>
      <vt:lpstr>Arial</vt:lpstr>
      <vt:lpstr>Calibri</vt:lpstr>
      <vt:lpstr>Calibri Light</vt:lpstr>
      <vt:lpstr>Fira Sans Extra Condensed</vt:lpstr>
      <vt:lpstr>黑体</vt:lpstr>
      <vt:lpstr>Symbola</vt:lpstr>
      <vt:lpstr>Times New Roman</vt:lpstr>
      <vt:lpstr>Wingdings</vt:lpstr>
      <vt:lpstr>Office Theme</vt:lpstr>
      <vt:lpstr>PowerPoint Presentation</vt:lpstr>
      <vt:lpstr>PowerPoint Presentation</vt:lpstr>
      <vt:lpstr>Thực hành tiếng Việt  MỘT SỐ YẾU TỐ HÁN VIỆT  DỄ NHẦM LẪN VÀ CÁCH PHÂN BIỆT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  - Đảo ngữ -</dc:title>
  <dc:creator>NBN</dc:creator>
  <cp:lastModifiedBy>Windows User</cp:lastModifiedBy>
  <cp:revision>32</cp:revision>
  <dcterms:created xsi:type="dcterms:W3CDTF">2023-08-19T09:57:46Z</dcterms:created>
  <dcterms:modified xsi:type="dcterms:W3CDTF">2024-06-26T12:44:06Z</dcterms:modified>
</cp:coreProperties>
</file>